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9" r:id="rId2"/>
  </p:sldIdLst>
  <p:sldSz cx="9144000" cy="5143500" type="screen16x9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AFE3"/>
    <a:srgbClr val="FF51B7"/>
    <a:srgbClr val="F5F5F5"/>
    <a:srgbClr val="969696"/>
    <a:srgbClr val="C8C8C8"/>
    <a:srgbClr val="0096D5"/>
    <a:srgbClr val="D4D4D4"/>
    <a:srgbClr val="EAEAEA"/>
    <a:srgbClr val="F3F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4660"/>
  </p:normalViewPr>
  <p:slideViewPr>
    <p:cSldViewPr>
      <p:cViewPr varScale="1">
        <p:scale>
          <a:sx n="142" d="100"/>
          <a:sy n="142" d="100"/>
        </p:scale>
        <p:origin x="2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7DD0A-9044-4D18-9C18-8B428ED9285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C6817-9CDC-4935-A4AC-27CF72BD8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13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7C70-E853-4894-BF07-D2F4B19C8F5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47F99-6ADC-4C80-99B3-D41D13275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47F99-6ADC-4C80-99B3-D41D132752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6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2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131840" y="409253"/>
            <a:ext cx="2880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dirty="0">
                <a:solidFill>
                  <a:schemeClr val="accent3"/>
                </a:solidFill>
              </a:rPr>
              <a:t>单击输入标题</a:t>
            </a:r>
            <a:endParaRPr lang="en-US" altLang="zh-CN" sz="2100" dirty="0">
              <a:solidFill>
                <a:schemeClr val="accent3"/>
              </a:solidFill>
            </a:endParaRPr>
          </a:p>
          <a:p>
            <a:pPr algn="ctr"/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单击此处添加副标题或详细文本描述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131840" y="458797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www.</a:t>
            </a:r>
            <a:r>
              <a:rPr lang="zh-CN" altLang="en-US" sz="800" dirty="0">
                <a:ln>
                  <a:noFill/>
                </a:ln>
                <a:solidFill>
                  <a:schemeClr val="accent3"/>
                </a:solidFill>
              </a:rPr>
              <a:t>企业网站</a:t>
            </a:r>
            <a:r>
              <a:rPr lang="en-US" altLang="zh-CN" sz="800" dirty="0">
                <a:ln>
                  <a:noFill/>
                </a:ln>
                <a:solidFill>
                  <a:schemeClr val="accent3"/>
                </a:solidFill>
              </a:rPr>
              <a:t>.com</a:t>
            </a:r>
          </a:p>
          <a:p>
            <a:pPr algn="ctr"/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企业名称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宣传口号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企业标题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3419872" y="339502"/>
            <a:ext cx="246466" cy="384285"/>
            <a:chOff x="3579019" y="293633"/>
            <a:chExt cx="361957" cy="564356"/>
          </a:xfrm>
        </p:grpSpPr>
        <p:sp>
          <p:nvSpPr>
            <p:cNvPr id="18" name="任意多边形 17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flipH="1">
            <a:off x="5477662" y="339502"/>
            <a:ext cx="246466" cy="384285"/>
            <a:chOff x="3579019" y="293633"/>
            <a:chExt cx="361957" cy="564356"/>
          </a:xfrm>
        </p:grpSpPr>
        <p:sp>
          <p:nvSpPr>
            <p:cNvPr id="23" name="任意多边形 22"/>
            <p:cNvSpPr/>
            <p:nvPr/>
          </p:nvSpPr>
          <p:spPr>
            <a:xfrm>
              <a:off x="3579019" y="433388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661175" y="481752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594504" y="293633"/>
              <a:ext cx="230981" cy="376237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981" h="376237">
                  <a:moveTo>
                    <a:pt x="0" y="0"/>
                  </a:moveTo>
                  <a:lnTo>
                    <a:pt x="230981" y="376237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3795720" y="507901"/>
              <a:ext cx="145256" cy="235743"/>
            </a:xfrm>
            <a:custGeom>
              <a:avLst/>
              <a:gdLst>
                <a:gd name="connsiteX0" fmla="*/ 0 w 230981"/>
                <a:gd name="connsiteY0" fmla="*/ 0 h 376237"/>
                <a:gd name="connsiteX1" fmla="*/ 230981 w 230981"/>
                <a:gd name="connsiteY1" fmla="*/ 376237 h 376237"/>
                <a:gd name="connsiteX0" fmla="*/ 0 w 145256"/>
                <a:gd name="connsiteY0" fmla="*/ 0 h 235743"/>
                <a:gd name="connsiteX1" fmla="*/ 145256 w 145256"/>
                <a:gd name="connsiteY1" fmla="*/ 23574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256" h="235743">
                  <a:moveTo>
                    <a:pt x="0" y="0"/>
                  </a:moveTo>
                  <a:lnTo>
                    <a:pt x="145256" y="235743"/>
                  </a:lnTo>
                </a:path>
              </a:pathLst>
            </a:cu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/>
          <p:cNvCxnSpPr/>
          <p:nvPr userDrawn="1"/>
        </p:nvCxnSpPr>
        <p:spPr>
          <a:xfrm flipH="1">
            <a:off x="526183" y="690855"/>
            <a:ext cx="314015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/>
        </p:nvCxnSpPr>
        <p:spPr>
          <a:xfrm flipH="1">
            <a:off x="5477662" y="690855"/>
            <a:ext cx="314015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/>
        </p:nvCxnSpPr>
        <p:spPr>
          <a:xfrm flipH="1">
            <a:off x="526184" y="4749606"/>
            <a:ext cx="332573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/>
        </p:nvCxnSpPr>
        <p:spPr>
          <a:xfrm flipH="1">
            <a:off x="5292080" y="4749606"/>
            <a:ext cx="332574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02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 p14:presetBounceEnd="8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6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6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555526"/>
            <a:ext cx="9144000" cy="0"/>
          </a:xfrm>
          <a:prstGeom prst="line">
            <a:avLst/>
          </a:prstGeom>
          <a:ln w="22225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8091-7EE4-41B5-8137-A62B04FCA6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3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8091-7EE4-41B5-8137-A62B04FCA6E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A5FA-60D0-45B3-9A54-CD9302FF9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0"/>
          <p:cNvSpPr>
            <a:spLocks noChangeArrowheads="1"/>
          </p:cNvSpPr>
          <p:nvPr/>
        </p:nvSpPr>
        <p:spPr bwMode="auto">
          <a:xfrm>
            <a:off x="2920124" y="2891975"/>
            <a:ext cx="2514481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 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条成绩，点击添加文本</a:t>
            </a:r>
            <a:endParaRPr lang="zh-CN" altLang="en-US" dirty="0"/>
          </a:p>
        </p:txBody>
      </p:sp>
      <p:sp>
        <p:nvSpPr>
          <p:cNvPr id="33" name="Freeform 7"/>
          <p:cNvSpPr>
            <a:spLocks noChangeArrowheads="1"/>
          </p:cNvSpPr>
          <p:nvPr/>
        </p:nvSpPr>
        <p:spPr bwMode="auto">
          <a:xfrm>
            <a:off x="703994" y="1016729"/>
            <a:ext cx="4861046" cy="3388013"/>
          </a:xfrm>
          <a:custGeom>
            <a:avLst/>
            <a:gdLst>
              <a:gd name="T0" fmla="*/ 0 w 625"/>
              <a:gd name="T1" fmla="*/ 2147483647 h 495"/>
              <a:gd name="T2" fmla="*/ 2147483647 w 625"/>
              <a:gd name="T3" fmla="*/ 2147483647 h 495"/>
              <a:gd name="T4" fmla="*/ 2147483647 w 625"/>
              <a:gd name="T5" fmla="*/ 2147483647 h 495"/>
              <a:gd name="T6" fmla="*/ 2147483647 w 625"/>
              <a:gd name="T7" fmla="*/ 2147483647 h 495"/>
              <a:gd name="T8" fmla="*/ 2147483647 w 625"/>
              <a:gd name="T9" fmla="*/ 2147483647 h 495"/>
              <a:gd name="T10" fmla="*/ 2147483647 w 625"/>
              <a:gd name="T11" fmla="*/ 2147483647 h 495"/>
              <a:gd name="T12" fmla="*/ 2147483647 w 625"/>
              <a:gd name="T13" fmla="*/ 2147483647 h 495"/>
              <a:gd name="T14" fmla="*/ 2147483647 w 625"/>
              <a:gd name="T15" fmla="*/ 2147483647 h 495"/>
              <a:gd name="T16" fmla="*/ 2147483647 w 625"/>
              <a:gd name="T17" fmla="*/ 2147483647 h 495"/>
              <a:gd name="T18" fmla="*/ 2147483647 w 625"/>
              <a:gd name="T19" fmla="*/ 2147483647 h 495"/>
              <a:gd name="T20" fmla="*/ 2147483647 w 625"/>
              <a:gd name="T21" fmla="*/ 2147483647 h 495"/>
              <a:gd name="T22" fmla="*/ 2147483647 w 625"/>
              <a:gd name="T23" fmla="*/ 2147483647 h 495"/>
              <a:gd name="T24" fmla="*/ 2147483647 w 625"/>
              <a:gd name="T25" fmla="*/ 2147483647 h 495"/>
              <a:gd name="T26" fmla="*/ 2147483647 w 625"/>
              <a:gd name="T27" fmla="*/ 2147483647 h 495"/>
              <a:gd name="T28" fmla="*/ 2147483647 w 625"/>
              <a:gd name="T29" fmla="*/ 1772890328 h 495"/>
              <a:gd name="T30" fmla="*/ 2147483647 w 625"/>
              <a:gd name="T31" fmla="*/ 1283821987 h 495"/>
              <a:gd name="T32" fmla="*/ 2147483647 w 625"/>
              <a:gd name="T33" fmla="*/ 611339336 h 495"/>
              <a:gd name="T34" fmla="*/ 2147483647 w 625"/>
              <a:gd name="T35" fmla="*/ 0 h 495"/>
              <a:gd name="T36" fmla="*/ 2147483647 w 625"/>
              <a:gd name="T37" fmla="*/ 1956296820 h 495"/>
              <a:gd name="T38" fmla="*/ 2147483647 w 625"/>
              <a:gd name="T39" fmla="*/ 2147483647 h 495"/>
              <a:gd name="T40" fmla="*/ 2147483647 w 625"/>
              <a:gd name="T41" fmla="*/ 2147483647 h 495"/>
              <a:gd name="T42" fmla="*/ 2147483647 w 625"/>
              <a:gd name="T43" fmla="*/ 2147483647 h 495"/>
              <a:gd name="T44" fmla="*/ 2147483647 w 625"/>
              <a:gd name="T45" fmla="*/ 2147483647 h 495"/>
              <a:gd name="T46" fmla="*/ 2147483647 w 625"/>
              <a:gd name="T47" fmla="*/ 2147483647 h 495"/>
              <a:gd name="T48" fmla="*/ 2147483647 w 625"/>
              <a:gd name="T49" fmla="*/ 2147483647 h 495"/>
              <a:gd name="T50" fmla="*/ 2147483647 w 625"/>
              <a:gd name="T51" fmla="*/ 2147483647 h 495"/>
              <a:gd name="T52" fmla="*/ 2147483647 w 625"/>
              <a:gd name="T53" fmla="*/ 2147483647 h 495"/>
              <a:gd name="T54" fmla="*/ 2147483647 w 625"/>
              <a:gd name="T55" fmla="*/ 2147483647 h 495"/>
              <a:gd name="T56" fmla="*/ 2147483647 w 625"/>
              <a:gd name="T57" fmla="*/ 2147483647 h 495"/>
              <a:gd name="T58" fmla="*/ 2147483647 w 625"/>
              <a:gd name="T59" fmla="*/ 2147483647 h 495"/>
              <a:gd name="T60" fmla="*/ 2147483647 w 625"/>
              <a:gd name="T61" fmla="*/ 2147483647 h 495"/>
              <a:gd name="T62" fmla="*/ 2147483647 w 625"/>
              <a:gd name="T63" fmla="*/ 2147483647 h 495"/>
              <a:gd name="T64" fmla="*/ 2147483647 w 625"/>
              <a:gd name="T65" fmla="*/ 2147483647 h 495"/>
              <a:gd name="T66" fmla="*/ 2147483647 w 625"/>
              <a:gd name="T67" fmla="*/ 2147483647 h 495"/>
              <a:gd name="T68" fmla="*/ 2147483647 w 625"/>
              <a:gd name="T69" fmla="*/ 2147483647 h 495"/>
              <a:gd name="T70" fmla="*/ 0 w 625"/>
              <a:gd name="T71" fmla="*/ 2147483647 h 495"/>
              <a:gd name="T72" fmla="*/ 0 w 625"/>
              <a:gd name="T73" fmla="*/ 2147483647 h 49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25"/>
              <a:gd name="T112" fmla="*/ 0 h 495"/>
              <a:gd name="T113" fmla="*/ 625 w 625"/>
              <a:gd name="T114" fmla="*/ 495 h 49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25" h="495">
                <a:moveTo>
                  <a:pt x="0" y="455"/>
                </a:moveTo>
                <a:lnTo>
                  <a:pt x="117" y="455"/>
                </a:lnTo>
                <a:lnTo>
                  <a:pt x="117" y="378"/>
                </a:lnTo>
                <a:lnTo>
                  <a:pt x="117" y="337"/>
                </a:lnTo>
                <a:lnTo>
                  <a:pt x="158" y="337"/>
                </a:lnTo>
                <a:lnTo>
                  <a:pt x="235" y="337"/>
                </a:lnTo>
                <a:lnTo>
                  <a:pt x="235" y="260"/>
                </a:lnTo>
                <a:lnTo>
                  <a:pt x="235" y="219"/>
                </a:lnTo>
                <a:lnTo>
                  <a:pt x="276" y="219"/>
                </a:lnTo>
                <a:lnTo>
                  <a:pt x="353" y="219"/>
                </a:lnTo>
                <a:lnTo>
                  <a:pt x="353" y="142"/>
                </a:lnTo>
                <a:lnTo>
                  <a:pt x="353" y="101"/>
                </a:lnTo>
                <a:lnTo>
                  <a:pt x="394" y="101"/>
                </a:lnTo>
                <a:lnTo>
                  <a:pt x="495" y="101"/>
                </a:lnTo>
                <a:lnTo>
                  <a:pt x="568" y="29"/>
                </a:lnTo>
                <a:lnTo>
                  <a:pt x="560" y="21"/>
                </a:lnTo>
                <a:lnTo>
                  <a:pt x="593" y="10"/>
                </a:lnTo>
                <a:lnTo>
                  <a:pt x="625" y="0"/>
                </a:lnTo>
                <a:lnTo>
                  <a:pt x="615" y="32"/>
                </a:lnTo>
                <a:lnTo>
                  <a:pt x="604" y="65"/>
                </a:lnTo>
                <a:lnTo>
                  <a:pt x="596" y="57"/>
                </a:lnTo>
                <a:lnTo>
                  <a:pt x="512" y="142"/>
                </a:lnTo>
                <a:lnTo>
                  <a:pt x="394" y="142"/>
                </a:lnTo>
                <a:lnTo>
                  <a:pt x="394" y="219"/>
                </a:lnTo>
                <a:lnTo>
                  <a:pt x="394" y="260"/>
                </a:lnTo>
                <a:lnTo>
                  <a:pt x="353" y="260"/>
                </a:lnTo>
                <a:lnTo>
                  <a:pt x="276" y="260"/>
                </a:lnTo>
                <a:lnTo>
                  <a:pt x="276" y="337"/>
                </a:lnTo>
                <a:lnTo>
                  <a:pt x="276" y="378"/>
                </a:lnTo>
                <a:lnTo>
                  <a:pt x="235" y="378"/>
                </a:lnTo>
                <a:lnTo>
                  <a:pt x="158" y="378"/>
                </a:lnTo>
                <a:lnTo>
                  <a:pt x="158" y="455"/>
                </a:lnTo>
                <a:lnTo>
                  <a:pt x="158" y="495"/>
                </a:lnTo>
                <a:lnTo>
                  <a:pt x="117" y="495"/>
                </a:lnTo>
                <a:lnTo>
                  <a:pt x="0" y="495"/>
                </a:lnTo>
                <a:lnTo>
                  <a:pt x="0" y="455"/>
                </a:ln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lIns="68543" tIns="34272" rIns="68543" bIns="34272" anchor="ctr"/>
          <a:lstStyle/>
          <a:p>
            <a:endParaRPr lang="zh-CN" altLang="en-US"/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666289" y="3748189"/>
            <a:ext cx="939926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2013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55" name="矩形 9"/>
          <p:cNvSpPr>
            <a:spLocks noChangeArrowheads="1"/>
          </p:cNvSpPr>
          <p:nvPr/>
        </p:nvSpPr>
        <p:spPr bwMode="auto">
          <a:xfrm>
            <a:off x="1514890" y="2960494"/>
            <a:ext cx="939926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/>
          <a:p>
            <a:pPr algn="ctr" latinLnBrk="1">
              <a:buClr>
                <a:srgbClr val="FF0000"/>
              </a:buClr>
              <a:buSzPct val="70000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2014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</a:p>
        </p:txBody>
      </p:sp>
      <p:sp>
        <p:nvSpPr>
          <p:cNvPr id="56" name="矩形 10"/>
          <p:cNvSpPr>
            <a:spLocks noChangeArrowheads="1"/>
          </p:cNvSpPr>
          <p:nvPr/>
        </p:nvSpPr>
        <p:spPr bwMode="auto">
          <a:xfrm>
            <a:off x="2467808" y="2150592"/>
            <a:ext cx="939926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/>
          <a:p>
            <a:pPr algn="ctr" latinLnBrk="1">
              <a:buClr>
                <a:srgbClr val="FF0000"/>
              </a:buClr>
              <a:buSzPct val="70000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2015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矩形 11"/>
          <p:cNvSpPr>
            <a:spLocks noChangeArrowheads="1"/>
          </p:cNvSpPr>
          <p:nvPr/>
        </p:nvSpPr>
        <p:spPr bwMode="auto">
          <a:xfrm>
            <a:off x="3439410" y="1318482"/>
            <a:ext cx="939926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3" tIns="34272" rIns="68543" bIns="34272">
            <a:spAutoFit/>
          </a:bodyPr>
          <a:lstStyle/>
          <a:p>
            <a:pPr algn="ctr" latinLnBrk="1">
              <a:buClr>
                <a:srgbClr val="FF0000"/>
              </a:buClr>
              <a:buSzPct val="70000"/>
              <a:buFont typeface="Wingdings" pitchFamily="2" charset="2"/>
              <a:buNone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2016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年</a:t>
            </a:r>
          </a:p>
        </p:txBody>
      </p:sp>
      <p:sp>
        <p:nvSpPr>
          <p:cNvPr id="58" name="Text Box 30"/>
          <p:cNvSpPr>
            <a:spLocks noChangeArrowheads="1"/>
          </p:cNvSpPr>
          <p:nvPr/>
        </p:nvSpPr>
        <p:spPr bwMode="auto">
          <a:xfrm>
            <a:off x="3837748" y="2082072"/>
            <a:ext cx="2083699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 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条成绩，点击添加文本</a:t>
            </a:r>
            <a:endParaRPr lang="zh-CN" altLang="en-US" dirty="0"/>
          </a:p>
        </p:txBody>
      </p:sp>
      <p:sp>
        <p:nvSpPr>
          <p:cNvPr id="59" name="Text Box 30"/>
          <p:cNvSpPr>
            <a:spLocks noChangeArrowheads="1"/>
          </p:cNvSpPr>
          <p:nvPr/>
        </p:nvSpPr>
        <p:spPr bwMode="auto">
          <a:xfrm>
            <a:off x="2002500" y="3697376"/>
            <a:ext cx="2513291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 </a:t>
            </a:r>
            <a:r>
              <a:rPr lang="zh-CN" altLang="en-US" sz="1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条成绩，点击添加文本</a:t>
            </a:r>
            <a:endParaRPr lang="zh-CN" altLang="en-US" dirty="0"/>
          </a:p>
        </p:txBody>
      </p:sp>
      <p:sp>
        <p:nvSpPr>
          <p:cNvPr id="60" name="Text Box 30"/>
          <p:cNvSpPr>
            <a:spLocks noChangeArrowheads="1"/>
          </p:cNvSpPr>
          <p:nvPr/>
        </p:nvSpPr>
        <p:spPr bwMode="auto">
          <a:xfrm>
            <a:off x="653052" y="4457786"/>
            <a:ext cx="2513291" cy="3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43" tIns="34272" rIns="68543" bIns="34272">
            <a:spAutoFit/>
          </a:bodyPr>
          <a:lstStyle/>
          <a:p>
            <a:pPr latinLnBrk="1">
              <a:buClr>
                <a:srgbClr val="FF0000"/>
              </a:buClr>
              <a:buSzPct val="70000"/>
            </a:pPr>
            <a:r>
              <a:rPr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 </a:t>
            </a:r>
            <a:r>
              <a: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条成绩，点击添加文本</a:t>
            </a:r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084168" y="1821550"/>
            <a:ext cx="2359133" cy="2562204"/>
          </a:xfrm>
          <a:prstGeom prst="rect">
            <a:avLst/>
          </a:prstGeom>
        </p:spPr>
        <p:txBody>
          <a:bodyPr wrap="square" lIns="68543" tIns="34272" rIns="68543" bIns="3427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3069" y="58298"/>
            <a:ext cx="238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单击此处输入标题</a:t>
            </a:r>
          </a:p>
        </p:txBody>
      </p:sp>
    </p:spTree>
    <p:extLst>
      <p:ext uri="{BB962C8B-B14F-4D97-AF65-F5344CB8AC3E}">
        <p14:creationId xmlns:p14="http://schemas.microsoft.com/office/powerpoint/2010/main" val="201105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  <p:bldP spid="33" grpId="0" animBg="1"/>
      <p:bldP spid="58" grpId="0" bldLvl="0" autoUpdateAnimBg="0"/>
      <p:bldP spid="59" grpId="0" bldLvl="0" autoUpdateAnimBg="0"/>
      <p:bldP spid="60" grpId="0" bldLvl="0" autoUpdateAnimBg="0"/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167">
      <a:dk1>
        <a:srgbClr val="000000"/>
      </a:dk1>
      <a:lt1>
        <a:srgbClr val="FFFFFF"/>
      </a:lt1>
      <a:dk2>
        <a:srgbClr val="67B0E3"/>
      </a:dk2>
      <a:lt2>
        <a:srgbClr val="A0A0A0"/>
      </a:lt2>
      <a:accent1>
        <a:srgbClr val="B5B5B5"/>
      </a:accent1>
      <a:accent2>
        <a:srgbClr val="B5B5B5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0000FF"/>
      </a:hlink>
      <a:folHlink>
        <a:srgbClr val="800080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122</Words>
  <Application>Microsoft Office PowerPoint</Application>
  <PresentationFormat>全屏显示(16:9)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lihongyi@nutstore.net</cp:lastModifiedBy>
  <cp:revision>177</cp:revision>
  <dcterms:created xsi:type="dcterms:W3CDTF">2014-12-16T06:14:24Z</dcterms:created>
  <dcterms:modified xsi:type="dcterms:W3CDTF">2018-12-21T08:01:18Z</dcterms:modified>
</cp:coreProperties>
</file>