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7" autoAdjust="0"/>
    <p:restoredTop sz="94434" autoAdjust="0"/>
  </p:normalViewPr>
  <p:slideViewPr>
    <p:cSldViewPr snapToGrid="0">
      <p:cViewPr varScale="1">
        <p:scale>
          <a:sx n="109" d="100"/>
          <a:sy n="109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44452-2F40-4FD7-A7B0-2AE1B53AAE4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D7CBE-ACB9-4AD9-830D-B94BD3518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0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4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5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2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7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3"/>
          <p:cNvSpPr txBox="1">
            <a:spLocks/>
          </p:cNvSpPr>
          <p:nvPr/>
        </p:nvSpPr>
        <p:spPr>
          <a:xfrm>
            <a:off x="731749" y="558101"/>
            <a:ext cx="5892800" cy="6344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050">
              <a:spcBef>
                <a:spcPct val="0"/>
              </a:spcBef>
              <a:defRPr/>
            </a:pPr>
            <a:r>
              <a:rPr lang="id-ID" sz="3733" dirty="0">
                <a:solidFill>
                  <a:schemeClr val="accent1"/>
                </a:solidFill>
                <a:latin typeface="Bebas Neue" pitchFamily="34" charset="0"/>
                <a:ea typeface="+mj-ea"/>
                <a:cs typeface="+mj-cs"/>
              </a:rPr>
              <a:t>Business </a:t>
            </a:r>
            <a:r>
              <a:rPr lang="id-ID" sz="3733" dirty="0">
                <a:solidFill>
                  <a:schemeClr val="tx2">
                    <a:lumMod val="60000"/>
                    <a:lumOff val="40000"/>
                  </a:schemeClr>
                </a:solidFill>
                <a:latin typeface="Bebas Neue" pitchFamily="34" charset="0"/>
                <a:ea typeface="+mj-ea"/>
                <a:cs typeface="+mj-cs"/>
              </a:rPr>
              <a:t>stair</a:t>
            </a:r>
            <a:endParaRPr lang="en-US" sz="3733" dirty="0">
              <a:solidFill>
                <a:schemeClr val="tx2">
                  <a:lumMod val="60000"/>
                  <a:lumOff val="40000"/>
                </a:schemeClr>
              </a:solidFill>
              <a:latin typeface="Bebas Neue" pitchFamily="34" charset="0"/>
              <a:ea typeface="+mj-ea"/>
              <a:cs typeface="+mj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29025" y="1007913"/>
            <a:ext cx="3325849" cy="36933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defTabSz="1219050">
              <a:spcBef>
                <a:spcPct val="20000"/>
              </a:spcBef>
              <a:defRPr/>
            </a:pPr>
            <a:r>
              <a:rPr lang="id-ID" sz="1600" b="1" i="1" dirty="0">
                <a:solidFill>
                  <a:schemeClr val="bg1">
                    <a:lumMod val="65000"/>
                  </a:schemeClr>
                </a:solidFill>
              </a:rPr>
              <a:t>We</a:t>
            </a:r>
            <a:r>
              <a:rPr lang="id-ID" sz="1600" i="1" dirty="0">
                <a:solidFill>
                  <a:schemeClr val="bg1">
                    <a:lumMod val="65000"/>
                  </a:schemeClr>
                </a:solidFill>
              </a:rPr>
              <a:t> promise to make your </a:t>
            </a:r>
            <a:r>
              <a:rPr lang="id-ID" sz="1600" b="1" i="1" dirty="0">
                <a:solidFill>
                  <a:schemeClr val="bg1">
                    <a:lumMod val="65000"/>
                  </a:schemeClr>
                </a:solidFill>
              </a:rPr>
              <a:t>life success</a:t>
            </a:r>
            <a:endParaRPr lang="en-US" sz="16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17660" y="1377243"/>
            <a:ext cx="3953273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4">
                    <a:alpha val="0"/>
                    <a:lumMod val="27000"/>
                    <a:lumOff val="73000"/>
                  </a:schemeClr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  <a:tileRect r="-100000" b="-10000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/>
          </p:cNvSpPr>
          <p:nvPr/>
        </p:nvSpPr>
        <p:spPr bwMode="auto">
          <a:xfrm>
            <a:off x="922783" y="3758501"/>
            <a:ext cx="2590800" cy="156210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2808733" y="4603051"/>
            <a:ext cx="711200" cy="717550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17" name="Rectangle 4"/>
          <p:cNvSpPr>
            <a:spLocks/>
          </p:cNvSpPr>
          <p:nvPr/>
        </p:nvSpPr>
        <p:spPr bwMode="auto">
          <a:xfrm>
            <a:off x="2808733" y="3040951"/>
            <a:ext cx="2590800" cy="1562100"/>
          </a:xfrm>
          <a:prstGeom prst="rect">
            <a:avLst/>
          </a:prstGeom>
          <a:solidFill>
            <a:schemeClr val="accent4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4694683" y="3885501"/>
            <a:ext cx="711200" cy="717550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4701033" y="2323401"/>
            <a:ext cx="2590800" cy="1562100"/>
          </a:xfrm>
          <a:prstGeom prst="rect">
            <a:avLst/>
          </a:prstGeom>
          <a:solidFill>
            <a:schemeClr val="accent2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" name="Freeform 10"/>
          <p:cNvSpPr>
            <a:spLocks/>
          </p:cNvSpPr>
          <p:nvPr/>
        </p:nvSpPr>
        <p:spPr bwMode="auto">
          <a:xfrm>
            <a:off x="6574283" y="3167951"/>
            <a:ext cx="711200" cy="717550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1" name="Rectangle 11"/>
          <p:cNvSpPr>
            <a:spLocks/>
          </p:cNvSpPr>
          <p:nvPr/>
        </p:nvSpPr>
        <p:spPr bwMode="auto">
          <a:xfrm>
            <a:off x="6574283" y="1612201"/>
            <a:ext cx="2590800" cy="1562100"/>
          </a:xfrm>
          <a:prstGeom prst="rect">
            <a:avLst/>
          </a:prstGeom>
          <a:solidFill>
            <a:schemeClr val="accent6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8453883" y="2444051"/>
            <a:ext cx="711200" cy="717550"/>
          </a:xfrm>
          <a:custGeom>
            <a:avLst/>
            <a:gdLst>
              <a:gd name="T0" fmla="*/ 0 w 21600"/>
              <a:gd name="T1" fmla="*/ 0 h 21600"/>
              <a:gd name="T2" fmla="*/ 1422400 w 21600"/>
              <a:gd name="T3" fmla="*/ 0 h 21600"/>
              <a:gd name="T4" fmla="*/ 1422400 w 21600"/>
              <a:gd name="T5" fmla="*/ 1435100 h 21600"/>
              <a:gd name="T6" fmla="*/ 0 w 21600"/>
              <a:gd name="T7" fmla="*/ 0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3" name="AutoShape 13"/>
          <p:cNvSpPr>
            <a:spLocks/>
          </p:cNvSpPr>
          <p:nvPr/>
        </p:nvSpPr>
        <p:spPr bwMode="auto">
          <a:xfrm>
            <a:off x="8453883" y="558101"/>
            <a:ext cx="3200400" cy="2228850"/>
          </a:xfrm>
          <a:prstGeom prst="rightArrow">
            <a:avLst>
              <a:gd name="adj1" fmla="val 69463"/>
              <a:gd name="adj2" fmla="val 28319"/>
            </a:avLst>
          </a:prstGeom>
          <a:solidFill>
            <a:schemeClr val="accent3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sz="1400"/>
          </a:p>
        </p:txBody>
      </p:sp>
      <p:grpSp>
        <p:nvGrpSpPr>
          <p:cNvPr id="29" name="Group 28"/>
          <p:cNvGrpSpPr/>
          <p:nvPr/>
        </p:nvGrpSpPr>
        <p:grpSpPr>
          <a:xfrm>
            <a:off x="1011159" y="3822909"/>
            <a:ext cx="1794399" cy="1433283"/>
            <a:chOff x="2608307" y="2500926"/>
            <a:chExt cx="2152775" cy="1433283"/>
          </a:xfrm>
        </p:grpSpPr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2608307" y="2890814"/>
              <a:ext cx="2152775" cy="1043395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</a:rPr>
                <a:t>Lorem Ipsum has been the industry's standard dummy text ever since the 1500s, when an unknown.</a:t>
              </a:r>
            </a:p>
          </p:txBody>
        </p:sp>
        <p:sp>
          <p:nvSpPr>
            <p:cNvPr id="31" name="Title 13"/>
            <p:cNvSpPr txBox="1">
              <a:spLocks/>
            </p:cNvSpPr>
            <p:nvPr/>
          </p:nvSpPr>
          <p:spPr>
            <a:xfrm>
              <a:off x="2762291" y="2500926"/>
              <a:ext cx="1801283" cy="440676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1600" dirty="0">
                  <a:solidFill>
                    <a:schemeClr val="bg1"/>
                  </a:solidFill>
                  <a:latin typeface="GeosansLight" panose="02000603020000020003"/>
                  <a:ea typeface="Open Sans" pitchFamily="34" charset="0"/>
                  <a:cs typeface="Open Sans" pitchFamily="34" charset="0"/>
                </a:rPr>
                <a:t>Call Center</a:t>
              </a:r>
              <a:endParaRPr lang="en-US" sz="1600" dirty="0">
                <a:solidFill>
                  <a:schemeClr val="bg1"/>
                </a:solidFill>
                <a:latin typeface="GeosansLight" panose="02000603020000020003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63783" y="3041858"/>
            <a:ext cx="1794399" cy="1433283"/>
            <a:chOff x="2608307" y="2500926"/>
            <a:chExt cx="2152775" cy="1433283"/>
          </a:xfrm>
        </p:grpSpPr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2608307" y="2890814"/>
              <a:ext cx="2152775" cy="1043395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</a:rPr>
                <a:t>Lorem Ipsum has been the industry's standard dummy text ever since the 1500s, when an unknown.</a:t>
              </a:r>
            </a:p>
          </p:txBody>
        </p:sp>
        <p:sp>
          <p:nvSpPr>
            <p:cNvPr id="34" name="Title 13"/>
            <p:cNvSpPr txBox="1">
              <a:spLocks/>
            </p:cNvSpPr>
            <p:nvPr/>
          </p:nvSpPr>
          <p:spPr>
            <a:xfrm>
              <a:off x="2762291" y="2500926"/>
              <a:ext cx="1801283" cy="440676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1600">
                  <a:solidFill>
                    <a:schemeClr val="bg1"/>
                  </a:solidFill>
                  <a:latin typeface="GeosansLight" panose="02000603020000020003"/>
                  <a:ea typeface="Open Sans" pitchFamily="34" charset="0"/>
                  <a:cs typeface="Open Sans" pitchFamily="34" charset="0"/>
                </a:rPr>
                <a:t>Networking</a:t>
              </a:r>
              <a:endParaRPr lang="en-US" sz="1600" dirty="0">
                <a:solidFill>
                  <a:schemeClr val="bg1"/>
                </a:solidFill>
                <a:latin typeface="GeosansLight" panose="02000603020000020003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11862" y="2342184"/>
            <a:ext cx="1794399" cy="1433283"/>
            <a:chOff x="2608307" y="2500926"/>
            <a:chExt cx="2152775" cy="1433283"/>
          </a:xfrm>
        </p:grpSpPr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2608307" y="2890814"/>
              <a:ext cx="2152775" cy="1043395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</a:rPr>
                <a:t>Lorem Ipsum has been the industry's standard dummy text ever since the 1500s, when an unknown.</a:t>
              </a:r>
            </a:p>
          </p:txBody>
        </p:sp>
        <p:sp>
          <p:nvSpPr>
            <p:cNvPr id="37" name="Title 13"/>
            <p:cNvSpPr txBox="1">
              <a:spLocks/>
            </p:cNvSpPr>
            <p:nvPr/>
          </p:nvSpPr>
          <p:spPr>
            <a:xfrm>
              <a:off x="2762291" y="2500926"/>
              <a:ext cx="1801283" cy="440676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1600">
                  <a:solidFill>
                    <a:schemeClr val="bg1"/>
                  </a:solidFill>
                  <a:latin typeface="GeosansLight" panose="02000603020000020003"/>
                  <a:ea typeface="Open Sans" pitchFamily="34" charset="0"/>
                  <a:cs typeface="Open Sans" pitchFamily="34" charset="0"/>
                </a:rPr>
                <a:t>Supporting</a:t>
              </a:r>
              <a:endParaRPr lang="en-US" sz="1600" dirty="0">
                <a:solidFill>
                  <a:schemeClr val="bg1"/>
                </a:solidFill>
                <a:latin typeface="GeosansLight" panose="02000603020000020003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06482" y="1623840"/>
            <a:ext cx="1794399" cy="1433283"/>
            <a:chOff x="2608307" y="2500926"/>
            <a:chExt cx="2152775" cy="1433283"/>
          </a:xfrm>
        </p:grpSpPr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2608307" y="2890814"/>
              <a:ext cx="2152775" cy="1043395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</a:rPr>
                <a:t>Lorem Ipsum has been the industry's standard dummy text ever since the 1500s, when an unknown.</a:t>
              </a:r>
            </a:p>
          </p:txBody>
        </p:sp>
        <p:sp>
          <p:nvSpPr>
            <p:cNvPr id="40" name="Title 13"/>
            <p:cNvSpPr txBox="1">
              <a:spLocks/>
            </p:cNvSpPr>
            <p:nvPr/>
          </p:nvSpPr>
          <p:spPr>
            <a:xfrm>
              <a:off x="2762291" y="2500926"/>
              <a:ext cx="1801283" cy="440676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1600">
                  <a:solidFill>
                    <a:schemeClr val="bg1"/>
                  </a:solidFill>
                  <a:latin typeface="GeosansLight" panose="02000603020000020003"/>
                  <a:ea typeface="Open Sans" pitchFamily="34" charset="0"/>
                  <a:cs typeface="Open Sans" pitchFamily="34" charset="0"/>
                </a:rPr>
                <a:t>Services</a:t>
              </a:r>
              <a:endParaRPr lang="en-US" sz="1600" dirty="0">
                <a:solidFill>
                  <a:schemeClr val="bg1"/>
                </a:solidFill>
                <a:latin typeface="GeosansLight" panose="02000603020000020003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960600" y="936110"/>
            <a:ext cx="1794399" cy="1433283"/>
            <a:chOff x="2608307" y="2500926"/>
            <a:chExt cx="2152775" cy="1433283"/>
          </a:xfrm>
        </p:grpSpPr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2608307" y="2890814"/>
              <a:ext cx="2152775" cy="1043395"/>
            </a:xfrm>
            <a:prstGeom prst="rect">
              <a:avLst/>
            </a:prstGeom>
          </p:spPr>
          <p:txBody>
            <a:bodyPr vert="horz" lIns="121920" tIns="60960" rIns="121920" bIns="6096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>
                  <a:solidFill>
                    <a:schemeClr val="bg1"/>
                  </a:solidFill>
                </a:rPr>
                <a:t>Lorem Ipsum has been the industry's standard dummy text ever since the 1500s, when an unknown.</a:t>
              </a:r>
            </a:p>
          </p:txBody>
        </p:sp>
        <p:sp>
          <p:nvSpPr>
            <p:cNvPr id="43" name="Title 13"/>
            <p:cNvSpPr txBox="1">
              <a:spLocks/>
            </p:cNvSpPr>
            <p:nvPr/>
          </p:nvSpPr>
          <p:spPr>
            <a:xfrm>
              <a:off x="2762291" y="2500926"/>
              <a:ext cx="1801283" cy="440676"/>
            </a:xfrm>
            <a:prstGeom prst="rect">
              <a:avLst/>
            </a:prstGeom>
          </p:spPr>
          <p:txBody>
            <a:bodyPr vert="horz" lIns="121920" tIns="60960" rIns="121920" bIns="6096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1600">
                  <a:solidFill>
                    <a:schemeClr val="bg1"/>
                  </a:solidFill>
                  <a:latin typeface="GeosansLight" panose="02000603020000020003"/>
                  <a:ea typeface="Open Sans" pitchFamily="34" charset="0"/>
                  <a:cs typeface="Open Sans" pitchFamily="34" charset="0"/>
                </a:rPr>
                <a:t>Management</a:t>
              </a:r>
              <a:endParaRPr lang="en-US" sz="1600" dirty="0">
                <a:solidFill>
                  <a:schemeClr val="bg1"/>
                </a:solidFill>
                <a:latin typeface="GeosansLight" panose="02000603020000020003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78149" y="5197603"/>
            <a:ext cx="4118142" cy="1320800"/>
            <a:chOff x="4139291" y="4876031"/>
            <a:chExt cx="4118142" cy="1320800"/>
          </a:xfrm>
        </p:grpSpPr>
        <p:sp>
          <p:nvSpPr>
            <p:cNvPr id="44" name="Rectangle 13"/>
            <p:cNvSpPr>
              <a:spLocks/>
            </p:cNvSpPr>
            <p:nvPr/>
          </p:nvSpPr>
          <p:spPr bwMode="auto">
            <a:xfrm>
              <a:off x="4910983" y="4876031"/>
              <a:ext cx="3346450" cy="1320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l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ea typeface="ＭＳ Ｐゴシック" charset="0"/>
                  <a:sym typeface="Source Sans Pro Bold" charset="0"/>
                </a:rPr>
                <a:t>Description</a:t>
              </a:r>
            </a:p>
            <a:p>
              <a:pPr algn="l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ea typeface="ＭＳ Ｐゴシック" charset="0"/>
                  <a:sym typeface="Source Sans Pro" charset="0"/>
                </a:rPr>
                <a:t>Maecenas faucibus mollis interdum. Cum sociis natoque penatibus et magnis dis parturient montes, nascetur ridiculus mus. 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139291" y="5192108"/>
              <a:ext cx="668097" cy="688646"/>
              <a:chOff x="0" y="1588"/>
              <a:chExt cx="495300" cy="490537"/>
            </a:xfrm>
            <a:solidFill>
              <a:srgbClr val="FF6D6D"/>
            </a:solidFill>
          </p:grpSpPr>
          <p:sp>
            <p:nvSpPr>
              <p:cNvPr id="46" name="Freeform 166"/>
              <p:cNvSpPr>
                <a:spLocks noEditPoints="1"/>
              </p:cNvSpPr>
              <p:nvPr/>
            </p:nvSpPr>
            <p:spPr bwMode="auto">
              <a:xfrm>
                <a:off x="0" y="47625"/>
                <a:ext cx="452438" cy="444500"/>
              </a:xfrm>
              <a:custGeom>
                <a:avLst/>
                <a:gdLst>
                  <a:gd name="T0" fmla="*/ 84 w 118"/>
                  <a:gd name="T1" fmla="*/ 3 h 116"/>
                  <a:gd name="T2" fmla="*/ 77 w 118"/>
                  <a:gd name="T3" fmla="*/ 0 h 116"/>
                  <a:gd name="T4" fmla="*/ 70 w 118"/>
                  <a:gd name="T5" fmla="*/ 3 h 116"/>
                  <a:gd name="T6" fmla="*/ 64 w 118"/>
                  <a:gd name="T7" fmla="*/ 9 h 116"/>
                  <a:gd name="T8" fmla="*/ 61 w 118"/>
                  <a:gd name="T9" fmla="*/ 16 h 116"/>
                  <a:gd name="T10" fmla="*/ 62 w 118"/>
                  <a:gd name="T11" fmla="*/ 21 h 116"/>
                  <a:gd name="T12" fmla="*/ 8 w 118"/>
                  <a:gd name="T13" fmla="*/ 43 h 116"/>
                  <a:gd name="T14" fmla="*/ 1 w 118"/>
                  <a:gd name="T15" fmla="*/ 51 h 116"/>
                  <a:gd name="T16" fmla="*/ 5 w 118"/>
                  <a:gd name="T17" fmla="*/ 62 h 116"/>
                  <a:gd name="T18" fmla="*/ 55 w 118"/>
                  <a:gd name="T19" fmla="*/ 112 h 116"/>
                  <a:gd name="T20" fmla="*/ 64 w 118"/>
                  <a:gd name="T21" fmla="*/ 116 h 116"/>
                  <a:gd name="T22" fmla="*/ 64 w 118"/>
                  <a:gd name="T23" fmla="*/ 116 h 116"/>
                  <a:gd name="T24" fmla="*/ 66 w 118"/>
                  <a:gd name="T25" fmla="*/ 116 h 116"/>
                  <a:gd name="T26" fmla="*/ 75 w 118"/>
                  <a:gd name="T27" fmla="*/ 108 h 116"/>
                  <a:gd name="T28" fmla="*/ 96 w 118"/>
                  <a:gd name="T29" fmla="*/ 55 h 116"/>
                  <a:gd name="T30" fmla="*/ 102 w 118"/>
                  <a:gd name="T31" fmla="*/ 57 h 116"/>
                  <a:gd name="T32" fmla="*/ 109 w 118"/>
                  <a:gd name="T33" fmla="*/ 54 h 116"/>
                  <a:gd name="T34" fmla="*/ 115 w 118"/>
                  <a:gd name="T35" fmla="*/ 48 h 116"/>
                  <a:gd name="T36" fmla="*/ 118 w 118"/>
                  <a:gd name="T37" fmla="*/ 41 h 116"/>
                  <a:gd name="T38" fmla="*/ 115 w 118"/>
                  <a:gd name="T39" fmla="*/ 34 h 116"/>
                  <a:gd name="T40" fmla="*/ 84 w 118"/>
                  <a:gd name="T41" fmla="*/ 3 h 116"/>
                  <a:gd name="T42" fmla="*/ 68 w 118"/>
                  <a:gd name="T43" fmla="*/ 105 h 116"/>
                  <a:gd name="T44" fmla="*/ 65 w 118"/>
                  <a:gd name="T45" fmla="*/ 108 h 116"/>
                  <a:gd name="T46" fmla="*/ 64 w 118"/>
                  <a:gd name="T47" fmla="*/ 108 h 116"/>
                  <a:gd name="T48" fmla="*/ 61 w 118"/>
                  <a:gd name="T49" fmla="*/ 107 h 116"/>
                  <a:gd name="T50" fmla="*/ 10 w 118"/>
                  <a:gd name="T51" fmla="*/ 56 h 116"/>
                  <a:gd name="T52" fmla="*/ 9 w 118"/>
                  <a:gd name="T53" fmla="*/ 53 h 116"/>
                  <a:gd name="T54" fmla="*/ 11 w 118"/>
                  <a:gd name="T55" fmla="*/ 50 h 116"/>
                  <a:gd name="T56" fmla="*/ 36 w 118"/>
                  <a:gd name="T57" fmla="*/ 40 h 116"/>
                  <a:gd name="T58" fmla="*/ 87 w 118"/>
                  <a:gd name="T59" fmla="*/ 58 h 116"/>
                  <a:gd name="T60" fmla="*/ 68 w 118"/>
                  <a:gd name="T61" fmla="*/ 105 h 116"/>
                  <a:gd name="T62" fmla="*/ 109 w 118"/>
                  <a:gd name="T63" fmla="*/ 42 h 116"/>
                  <a:gd name="T64" fmla="*/ 103 w 118"/>
                  <a:gd name="T65" fmla="*/ 48 h 116"/>
                  <a:gd name="T66" fmla="*/ 100 w 118"/>
                  <a:gd name="T67" fmla="*/ 48 h 116"/>
                  <a:gd name="T68" fmla="*/ 93 w 118"/>
                  <a:gd name="T69" fmla="*/ 41 h 116"/>
                  <a:gd name="T70" fmla="*/ 88 w 118"/>
                  <a:gd name="T71" fmla="*/ 55 h 116"/>
                  <a:gd name="T72" fmla="*/ 88 w 118"/>
                  <a:gd name="T73" fmla="*/ 54 h 116"/>
                  <a:gd name="T74" fmla="*/ 53 w 118"/>
                  <a:gd name="T75" fmla="*/ 39 h 116"/>
                  <a:gd name="T76" fmla="*/ 42 w 118"/>
                  <a:gd name="T77" fmla="*/ 38 h 116"/>
                  <a:gd name="T78" fmla="*/ 76 w 118"/>
                  <a:gd name="T79" fmla="*/ 24 h 116"/>
                  <a:gd name="T80" fmla="*/ 70 w 118"/>
                  <a:gd name="T81" fmla="*/ 17 h 116"/>
                  <a:gd name="T82" fmla="*/ 70 w 118"/>
                  <a:gd name="T83" fmla="*/ 14 h 116"/>
                  <a:gd name="T84" fmla="*/ 75 w 118"/>
                  <a:gd name="T85" fmla="*/ 9 h 116"/>
                  <a:gd name="T86" fmla="*/ 78 w 118"/>
                  <a:gd name="T87" fmla="*/ 9 h 116"/>
                  <a:gd name="T88" fmla="*/ 109 w 118"/>
                  <a:gd name="T89" fmla="*/ 39 h 116"/>
                  <a:gd name="T90" fmla="*/ 109 w 118"/>
                  <a:gd name="T91" fmla="*/ 42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8" h="116">
                    <a:moveTo>
                      <a:pt x="84" y="3"/>
                    </a:moveTo>
                    <a:cubicBezTo>
                      <a:pt x="82" y="1"/>
                      <a:pt x="79" y="0"/>
                      <a:pt x="77" y="0"/>
                    </a:cubicBezTo>
                    <a:cubicBezTo>
                      <a:pt x="74" y="0"/>
                      <a:pt x="71" y="1"/>
                      <a:pt x="70" y="3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2" y="10"/>
                      <a:pt x="61" y="13"/>
                      <a:pt x="61" y="16"/>
                    </a:cubicBezTo>
                    <a:cubicBezTo>
                      <a:pt x="61" y="18"/>
                      <a:pt x="62" y="19"/>
                      <a:pt x="62" y="21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5" y="44"/>
                      <a:pt x="2" y="48"/>
                      <a:pt x="1" y="51"/>
                    </a:cubicBezTo>
                    <a:cubicBezTo>
                      <a:pt x="0" y="55"/>
                      <a:pt x="2" y="59"/>
                      <a:pt x="5" y="62"/>
                    </a:cubicBezTo>
                    <a:cubicBezTo>
                      <a:pt x="55" y="112"/>
                      <a:pt x="55" y="112"/>
                      <a:pt x="55" y="112"/>
                    </a:cubicBezTo>
                    <a:cubicBezTo>
                      <a:pt x="58" y="115"/>
                      <a:pt x="61" y="116"/>
                      <a:pt x="64" y="116"/>
                    </a:cubicBezTo>
                    <a:cubicBezTo>
                      <a:pt x="64" y="116"/>
                      <a:pt x="64" y="116"/>
                      <a:pt x="64" y="116"/>
                    </a:cubicBezTo>
                    <a:cubicBezTo>
                      <a:pt x="65" y="116"/>
                      <a:pt x="66" y="116"/>
                      <a:pt x="66" y="116"/>
                    </a:cubicBezTo>
                    <a:cubicBezTo>
                      <a:pt x="70" y="115"/>
                      <a:pt x="74" y="112"/>
                      <a:pt x="75" y="108"/>
                    </a:cubicBezTo>
                    <a:cubicBezTo>
                      <a:pt x="96" y="55"/>
                      <a:pt x="96" y="55"/>
                      <a:pt x="96" y="55"/>
                    </a:cubicBezTo>
                    <a:cubicBezTo>
                      <a:pt x="98" y="56"/>
                      <a:pt x="100" y="57"/>
                      <a:pt x="102" y="57"/>
                    </a:cubicBezTo>
                    <a:cubicBezTo>
                      <a:pt x="105" y="57"/>
                      <a:pt x="107" y="56"/>
                      <a:pt x="109" y="54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7" y="46"/>
                      <a:pt x="118" y="44"/>
                      <a:pt x="118" y="41"/>
                    </a:cubicBezTo>
                    <a:cubicBezTo>
                      <a:pt x="118" y="38"/>
                      <a:pt x="117" y="36"/>
                      <a:pt x="115" y="34"/>
                    </a:cubicBezTo>
                    <a:lnTo>
                      <a:pt x="84" y="3"/>
                    </a:lnTo>
                    <a:close/>
                    <a:moveTo>
                      <a:pt x="68" y="105"/>
                    </a:moveTo>
                    <a:cubicBezTo>
                      <a:pt x="67" y="107"/>
                      <a:pt x="66" y="108"/>
                      <a:pt x="65" y="108"/>
                    </a:cubicBezTo>
                    <a:cubicBezTo>
                      <a:pt x="64" y="108"/>
                      <a:pt x="64" y="108"/>
                      <a:pt x="64" y="108"/>
                    </a:cubicBezTo>
                    <a:cubicBezTo>
                      <a:pt x="63" y="108"/>
                      <a:pt x="62" y="108"/>
                      <a:pt x="61" y="107"/>
                    </a:cubicBezTo>
                    <a:cubicBezTo>
                      <a:pt x="10" y="56"/>
                      <a:pt x="10" y="56"/>
                      <a:pt x="10" y="56"/>
                    </a:cubicBezTo>
                    <a:cubicBezTo>
                      <a:pt x="9" y="56"/>
                      <a:pt x="9" y="54"/>
                      <a:pt x="9" y="53"/>
                    </a:cubicBezTo>
                    <a:cubicBezTo>
                      <a:pt x="9" y="52"/>
                      <a:pt x="10" y="51"/>
                      <a:pt x="11" y="5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53" y="46"/>
                      <a:pt x="70" y="40"/>
                      <a:pt x="87" y="58"/>
                    </a:cubicBezTo>
                    <a:lnTo>
                      <a:pt x="68" y="105"/>
                    </a:lnTo>
                    <a:close/>
                    <a:moveTo>
                      <a:pt x="109" y="42"/>
                    </a:move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1" y="49"/>
                      <a:pt x="100" y="48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88" y="55"/>
                      <a:pt x="88" y="55"/>
                      <a:pt x="88" y="55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76" y="42"/>
                      <a:pt x="64" y="41"/>
                      <a:pt x="53" y="39"/>
                    </a:cubicBezTo>
                    <a:cubicBezTo>
                      <a:pt x="49" y="39"/>
                      <a:pt x="46" y="38"/>
                      <a:pt x="42" y="38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69" y="16"/>
                      <a:pt x="69" y="15"/>
                      <a:pt x="70" y="14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76" y="8"/>
                      <a:pt x="77" y="8"/>
                      <a:pt x="78" y="9"/>
                    </a:cubicBezTo>
                    <a:cubicBezTo>
                      <a:pt x="109" y="39"/>
                      <a:pt x="109" y="39"/>
                      <a:pt x="109" y="39"/>
                    </a:cubicBezTo>
                    <a:cubicBezTo>
                      <a:pt x="110" y="40"/>
                      <a:pt x="110" y="42"/>
                      <a:pt x="10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167"/>
              <p:cNvSpPr>
                <a:spLocks noEditPoints="1"/>
              </p:cNvSpPr>
              <p:nvPr/>
            </p:nvSpPr>
            <p:spPr bwMode="auto">
              <a:xfrm>
                <a:off x="219075" y="246063"/>
                <a:ext cx="76200" cy="76200"/>
              </a:xfrm>
              <a:custGeom>
                <a:avLst/>
                <a:gdLst>
                  <a:gd name="T0" fmla="*/ 10 w 20"/>
                  <a:gd name="T1" fmla="*/ 20 h 20"/>
                  <a:gd name="T2" fmla="*/ 20 w 20"/>
                  <a:gd name="T3" fmla="*/ 10 h 20"/>
                  <a:gd name="T4" fmla="*/ 10 w 20"/>
                  <a:gd name="T5" fmla="*/ 0 h 20"/>
                  <a:gd name="T6" fmla="*/ 0 w 20"/>
                  <a:gd name="T7" fmla="*/ 10 h 20"/>
                  <a:gd name="T8" fmla="*/ 10 w 20"/>
                  <a:gd name="T9" fmla="*/ 20 h 20"/>
                  <a:gd name="T10" fmla="*/ 10 w 20"/>
                  <a:gd name="T11" fmla="*/ 4 h 20"/>
                  <a:gd name="T12" fmla="*/ 16 w 20"/>
                  <a:gd name="T13" fmla="*/ 10 h 20"/>
                  <a:gd name="T14" fmla="*/ 10 w 20"/>
                  <a:gd name="T15" fmla="*/ 16 h 20"/>
                  <a:gd name="T16" fmla="*/ 4 w 20"/>
                  <a:gd name="T17" fmla="*/ 10 h 20"/>
                  <a:gd name="T18" fmla="*/ 10 w 20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168"/>
              <p:cNvSpPr>
                <a:spLocks noEditPoints="1"/>
              </p:cNvSpPr>
              <p:nvPr/>
            </p:nvSpPr>
            <p:spPr bwMode="auto">
              <a:xfrm>
                <a:off x="419100" y="1588"/>
                <a:ext cx="76200" cy="76200"/>
              </a:xfrm>
              <a:custGeom>
                <a:avLst/>
                <a:gdLst>
                  <a:gd name="T0" fmla="*/ 10 w 20"/>
                  <a:gd name="T1" fmla="*/ 0 h 20"/>
                  <a:gd name="T2" fmla="*/ 0 w 20"/>
                  <a:gd name="T3" fmla="*/ 10 h 20"/>
                  <a:gd name="T4" fmla="*/ 10 w 20"/>
                  <a:gd name="T5" fmla="*/ 20 h 20"/>
                  <a:gd name="T6" fmla="*/ 20 w 20"/>
                  <a:gd name="T7" fmla="*/ 10 h 20"/>
                  <a:gd name="T8" fmla="*/ 10 w 20"/>
                  <a:gd name="T9" fmla="*/ 0 h 20"/>
                  <a:gd name="T10" fmla="*/ 10 w 20"/>
                  <a:gd name="T11" fmla="*/ 16 h 20"/>
                  <a:gd name="T12" fmla="*/ 4 w 20"/>
                  <a:gd name="T13" fmla="*/ 10 h 20"/>
                  <a:gd name="T14" fmla="*/ 10 w 20"/>
                  <a:gd name="T15" fmla="*/ 4 h 20"/>
                  <a:gd name="T16" fmla="*/ 16 w 20"/>
                  <a:gd name="T17" fmla="*/ 10 h 20"/>
                  <a:gd name="T18" fmla="*/ 10 w 20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  <a:moveTo>
                      <a:pt x="10" y="16"/>
                    </a:move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169"/>
              <p:cNvSpPr>
                <a:spLocks noEditPoints="1"/>
              </p:cNvSpPr>
              <p:nvPr/>
            </p:nvSpPr>
            <p:spPr bwMode="auto">
              <a:xfrm>
                <a:off x="127000" y="231775"/>
                <a:ext cx="61913" cy="60325"/>
              </a:xfrm>
              <a:custGeom>
                <a:avLst/>
                <a:gdLst>
                  <a:gd name="T0" fmla="*/ 0 w 16"/>
                  <a:gd name="T1" fmla="*/ 8 h 16"/>
                  <a:gd name="T2" fmla="*/ 8 w 16"/>
                  <a:gd name="T3" fmla="*/ 16 h 16"/>
                  <a:gd name="T4" fmla="*/ 16 w 16"/>
                  <a:gd name="T5" fmla="*/ 8 h 16"/>
                  <a:gd name="T6" fmla="*/ 8 w 16"/>
                  <a:gd name="T7" fmla="*/ 0 h 16"/>
                  <a:gd name="T8" fmla="*/ 0 w 16"/>
                  <a:gd name="T9" fmla="*/ 8 h 16"/>
                  <a:gd name="T10" fmla="*/ 8 w 16"/>
                  <a:gd name="T11" fmla="*/ 4 h 16"/>
                  <a:gd name="T12" fmla="*/ 12 w 16"/>
                  <a:gd name="T13" fmla="*/ 8 h 16"/>
                  <a:gd name="T14" fmla="*/ 8 w 16"/>
                  <a:gd name="T15" fmla="*/ 12 h 16"/>
                  <a:gd name="T16" fmla="*/ 4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  <a:moveTo>
                      <a:pt x="8" y="4"/>
                    </a:moveTo>
                    <a:cubicBezTo>
                      <a:pt x="10" y="4"/>
                      <a:pt x="12" y="6"/>
                      <a:pt x="12" y="8"/>
                    </a:cubicBezTo>
                    <a:cubicBezTo>
                      <a:pt x="12" y="10"/>
                      <a:pt x="10" y="12"/>
                      <a:pt x="8" y="12"/>
                    </a:cubicBez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Oval 170"/>
              <p:cNvSpPr>
                <a:spLocks noChangeArrowheads="1"/>
              </p:cNvSpPr>
              <p:nvPr/>
            </p:nvSpPr>
            <p:spPr bwMode="auto">
              <a:xfrm>
                <a:off x="188913" y="338138"/>
                <a:ext cx="30163" cy="301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Oval 171"/>
              <p:cNvSpPr>
                <a:spLocks noChangeArrowheads="1"/>
              </p:cNvSpPr>
              <p:nvPr/>
            </p:nvSpPr>
            <p:spPr bwMode="auto">
              <a:xfrm>
                <a:off x="433388" y="107950"/>
                <a:ext cx="31750" cy="317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7974976" y="5144992"/>
            <a:ext cx="4067025" cy="1320800"/>
            <a:chOff x="7974976" y="5144992"/>
            <a:chExt cx="4067025" cy="1320800"/>
          </a:xfrm>
        </p:grpSpPr>
        <p:grpSp>
          <p:nvGrpSpPr>
            <p:cNvPr id="61" name="Group 60"/>
            <p:cNvGrpSpPr/>
            <p:nvPr/>
          </p:nvGrpSpPr>
          <p:grpSpPr>
            <a:xfrm>
              <a:off x="8508449" y="5144992"/>
              <a:ext cx="3533552" cy="1320800"/>
              <a:chOff x="4723881" y="4876031"/>
              <a:chExt cx="3533552" cy="1320800"/>
            </a:xfrm>
          </p:grpSpPr>
          <p:sp>
            <p:nvSpPr>
              <p:cNvPr id="62" name="Rectangle 13"/>
              <p:cNvSpPr>
                <a:spLocks/>
              </p:cNvSpPr>
              <p:nvPr/>
            </p:nvSpPr>
            <p:spPr bwMode="auto">
              <a:xfrm>
                <a:off x="4910983" y="4876031"/>
                <a:ext cx="3346450" cy="1320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algn="l"/>
                <a:r>
                  <a:rPr lang="en-US" sz="1200" b="1" dirty="0">
                    <a:solidFill>
                      <a:schemeClr val="bg1">
                        <a:lumMod val="50000"/>
                      </a:schemeClr>
                    </a:solidFill>
                    <a:ea typeface="ＭＳ Ｐゴシック" charset="0"/>
                    <a:sym typeface="Source Sans Pro Bold" charset="0"/>
                  </a:rPr>
                  <a:t>Description</a:t>
                </a:r>
              </a:p>
              <a:p>
                <a:pPr algn="l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ea typeface="ＭＳ Ｐゴシック" charset="0"/>
                    <a:sym typeface="Source Sans Pro" charset="0"/>
                  </a:rPr>
                  <a:t>Maecenas faucibus mollis interdum. Cum sociis natoque penatibus et magnis dis parturient montes, nascetur ridiculus mus. </a:t>
                </a:r>
              </a:p>
            </p:txBody>
          </p:sp>
          <p:sp>
            <p:nvSpPr>
              <p:cNvPr id="69" name="Oval 171"/>
              <p:cNvSpPr>
                <a:spLocks noChangeArrowheads="1"/>
              </p:cNvSpPr>
              <p:nvPr/>
            </p:nvSpPr>
            <p:spPr bwMode="auto">
              <a:xfrm>
                <a:off x="4723881" y="5341426"/>
                <a:ext cx="42827" cy="44573"/>
              </a:xfrm>
              <a:prstGeom prst="ellipse">
                <a:avLst/>
              </a:prstGeom>
              <a:solidFill>
                <a:srgbClr val="FF6D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0" name="Freeform 162"/>
            <p:cNvSpPr>
              <a:spLocks noEditPoints="1"/>
            </p:cNvSpPr>
            <p:nvPr/>
          </p:nvSpPr>
          <p:spPr bwMode="auto">
            <a:xfrm>
              <a:off x="7974976" y="5510315"/>
              <a:ext cx="570120" cy="380080"/>
            </a:xfrm>
            <a:custGeom>
              <a:avLst/>
              <a:gdLst>
                <a:gd name="T0" fmla="*/ 112 w 128"/>
                <a:gd name="T1" fmla="*/ 0 h 84"/>
                <a:gd name="T2" fmla="*/ 16 w 128"/>
                <a:gd name="T3" fmla="*/ 0 h 84"/>
                <a:gd name="T4" fmla="*/ 0 w 128"/>
                <a:gd name="T5" fmla="*/ 16 h 84"/>
                <a:gd name="T6" fmla="*/ 0 w 128"/>
                <a:gd name="T7" fmla="*/ 68 h 84"/>
                <a:gd name="T8" fmla="*/ 16 w 128"/>
                <a:gd name="T9" fmla="*/ 84 h 84"/>
                <a:gd name="T10" fmla="*/ 112 w 128"/>
                <a:gd name="T11" fmla="*/ 84 h 84"/>
                <a:gd name="T12" fmla="*/ 128 w 128"/>
                <a:gd name="T13" fmla="*/ 68 h 84"/>
                <a:gd name="T14" fmla="*/ 128 w 128"/>
                <a:gd name="T15" fmla="*/ 16 h 84"/>
                <a:gd name="T16" fmla="*/ 112 w 128"/>
                <a:gd name="T17" fmla="*/ 0 h 84"/>
                <a:gd name="T18" fmla="*/ 8 w 128"/>
                <a:gd name="T19" fmla="*/ 21 h 84"/>
                <a:gd name="T20" fmla="*/ 36 w 128"/>
                <a:gd name="T21" fmla="*/ 42 h 84"/>
                <a:gd name="T22" fmla="*/ 8 w 128"/>
                <a:gd name="T23" fmla="*/ 63 h 84"/>
                <a:gd name="T24" fmla="*/ 8 w 128"/>
                <a:gd name="T25" fmla="*/ 21 h 84"/>
                <a:gd name="T26" fmla="*/ 120 w 128"/>
                <a:gd name="T27" fmla="*/ 68 h 84"/>
                <a:gd name="T28" fmla="*/ 112 w 128"/>
                <a:gd name="T29" fmla="*/ 76 h 84"/>
                <a:gd name="T30" fmla="*/ 16 w 128"/>
                <a:gd name="T31" fmla="*/ 76 h 84"/>
                <a:gd name="T32" fmla="*/ 8 w 128"/>
                <a:gd name="T33" fmla="*/ 68 h 84"/>
                <a:gd name="T34" fmla="*/ 39 w 128"/>
                <a:gd name="T35" fmla="*/ 45 h 84"/>
                <a:gd name="T36" fmla="*/ 57 w 128"/>
                <a:gd name="T37" fmla="*/ 58 h 84"/>
                <a:gd name="T38" fmla="*/ 64 w 128"/>
                <a:gd name="T39" fmla="*/ 60 h 84"/>
                <a:gd name="T40" fmla="*/ 71 w 128"/>
                <a:gd name="T41" fmla="*/ 58 h 84"/>
                <a:gd name="T42" fmla="*/ 89 w 128"/>
                <a:gd name="T43" fmla="*/ 45 h 84"/>
                <a:gd name="T44" fmla="*/ 120 w 128"/>
                <a:gd name="T45" fmla="*/ 68 h 84"/>
                <a:gd name="T46" fmla="*/ 120 w 128"/>
                <a:gd name="T47" fmla="*/ 63 h 84"/>
                <a:gd name="T48" fmla="*/ 92 w 128"/>
                <a:gd name="T49" fmla="*/ 42 h 84"/>
                <a:gd name="T50" fmla="*/ 120 w 128"/>
                <a:gd name="T51" fmla="*/ 21 h 84"/>
                <a:gd name="T52" fmla="*/ 120 w 128"/>
                <a:gd name="T53" fmla="*/ 63 h 84"/>
                <a:gd name="T54" fmla="*/ 69 w 128"/>
                <a:gd name="T55" fmla="*/ 54 h 84"/>
                <a:gd name="T56" fmla="*/ 64 w 128"/>
                <a:gd name="T57" fmla="*/ 56 h 84"/>
                <a:gd name="T58" fmla="*/ 59 w 128"/>
                <a:gd name="T59" fmla="*/ 54 h 84"/>
                <a:gd name="T60" fmla="*/ 43 w 128"/>
                <a:gd name="T61" fmla="*/ 42 h 84"/>
                <a:gd name="T62" fmla="*/ 39 w 128"/>
                <a:gd name="T63" fmla="*/ 40 h 84"/>
                <a:gd name="T64" fmla="*/ 8 w 128"/>
                <a:gd name="T65" fmla="*/ 16 h 84"/>
                <a:gd name="T66" fmla="*/ 8 w 128"/>
                <a:gd name="T67" fmla="*/ 16 h 84"/>
                <a:gd name="T68" fmla="*/ 16 w 128"/>
                <a:gd name="T69" fmla="*/ 8 h 84"/>
                <a:gd name="T70" fmla="*/ 112 w 128"/>
                <a:gd name="T71" fmla="*/ 8 h 84"/>
                <a:gd name="T72" fmla="*/ 120 w 128"/>
                <a:gd name="T73" fmla="*/ 16 h 84"/>
                <a:gd name="T74" fmla="*/ 69 w 128"/>
                <a:gd name="T75" fmla="*/ 5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84"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7"/>
                    <a:pt x="7" y="84"/>
                    <a:pt x="16" y="84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21" y="84"/>
                    <a:pt x="128" y="77"/>
                    <a:pt x="128" y="68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close/>
                  <a:moveTo>
                    <a:pt x="8" y="21"/>
                  </a:moveTo>
                  <a:cubicBezTo>
                    <a:pt x="36" y="42"/>
                    <a:pt x="36" y="42"/>
                    <a:pt x="36" y="42"/>
                  </a:cubicBezTo>
                  <a:cubicBezTo>
                    <a:pt x="8" y="63"/>
                    <a:pt x="8" y="63"/>
                    <a:pt x="8" y="63"/>
                  </a:cubicBezTo>
                  <a:lnTo>
                    <a:pt x="8" y="21"/>
                  </a:lnTo>
                  <a:close/>
                  <a:moveTo>
                    <a:pt x="120" y="68"/>
                  </a:moveTo>
                  <a:cubicBezTo>
                    <a:pt x="120" y="72"/>
                    <a:pt x="116" y="76"/>
                    <a:pt x="112" y="76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2" y="76"/>
                    <a:pt x="8" y="72"/>
                    <a:pt x="8" y="68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59" y="59"/>
                    <a:pt x="61" y="60"/>
                    <a:pt x="64" y="60"/>
                  </a:cubicBezTo>
                  <a:cubicBezTo>
                    <a:pt x="67" y="60"/>
                    <a:pt x="69" y="59"/>
                    <a:pt x="71" y="5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120" y="68"/>
                    <a:pt x="120" y="68"/>
                    <a:pt x="120" y="68"/>
                  </a:cubicBezTo>
                  <a:close/>
                  <a:moveTo>
                    <a:pt x="120" y="63"/>
                  </a:moveTo>
                  <a:cubicBezTo>
                    <a:pt x="92" y="42"/>
                    <a:pt x="92" y="42"/>
                    <a:pt x="92" y="42"/>
                  </a:cubicBezTo>
                  <a:cubicBezTo>
                    <a:pt x="120" y="21"/>
                    <a:pt x="120" y="21"/>
                    <a:pt x="120" y="21"/>
                  </a:cubicBezTo>
                  <a:lnTo>
                    <a:pt x="120" y="63"/>
                  </a:lnTo>
                  <a:close/>
                  <a:moveTo>
                    <a:pt x="69" y="54"/>
                  </a:moveTo>
                  <a:cubicBezTo>
                    <a:pt x="67" y="55"/>
                    <a:pt x="66" y="56"/>
                    <a:pt x="64" y="56"/>
                  </a:cubicBezTo>
                  <a:cubicBezTo>
                    <a:pt x="62" y="56"/>
                    <a:pt x="61" y="55"/>
                    <a:pt x="59" y="54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6" y="8"/>
                    <a:pt x="120" y="12"/>
                    <a:pt x="120" y="16"/>
                  </a:cubicBezTo>
                  <a:lnTo>
                    <a:pt x="69" y="54"/>
                  </a:lnTo>
                  <a:close/>
                </a:path>
              </a:pathLst>
            </a:custGeom>
            <a:solidFill>
              <a:srgbClr val="FF6D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92504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mo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ED423A"/>
      </a:accent3>
      <a:accent4>
        <a:srgbClr val="1D6FA9"/>
      </a:accent4>
      <a:accent5>
        <a:srgbClr val="4B2C50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1489</TotalTime>
  <Words>145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Bebas Neue</vt:lpstr>
      <vt:lpstr>GeosansLight</vt:lpstr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lihongyi@nutstore.net</cp:lastModifiedBy>
  <cp:revision>592</cp:revision>
  <dcterms:created xsi:type="dcterms:W3CDTF">2014-11-21T05:43:52Z</dcterms:created>
  <dcterms:modified xsi:type="dcterms:W3CDTF">2018-12-21T08:01:47Z</dcterms:modified>
</cp:coreProperties>
</file>