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28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递进关系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886200" y="4387146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51081" y="5483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7908901" y="4387146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273782" y="5483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345368" y="2784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354634" y="2784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8770620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42" name="燕尾形 41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燕尾形 42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78407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1" name="燕尾形 20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rgbClr val="F93D32"/>
                </a:gs>
                <a:gs pos="0">
                  <a:srgbClr val="BE1007"/>
                </a:gs>
                <a:gs pos="100000">
                  <a:srgbClr val="BE1007"/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87945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8" name="燕尾形 27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797483" y="3596645"/>
            <a:ext cx="2394976" cy="1542838"/>
            <a:chOff x="1624574" y="2959894"/>
            <a:chExt cx="3138289" cy="20216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35" name="燕尾形 34"/>
            <p:cNvSpPr/>
            <p:nvPr/>
          </p:nvSpPr>
          <p:spPr>
            <a:xfrm>
              <a:off x="1624574" y="3178628"/>
              <a:ext cx="3092569" cy="1799772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1670294" y="2964905"/>
              <a:ext cx="3092569" cy="1799772"/>
            </a:xfrm>
            <a:prstGeom prst="chevron">
              <a:avLst/>
            </a:prstGeom>
            <a:gradFill flip="none" rotWithShape="1">
              <a:gsLst>
                <a:gs pos="48000">
                  <a:srgbClr val="F93D32"/>
                </a:gs>
                <a:gs pos="0">
                  <a:srgbClr val="BE1007"/>
                </a:gs>
                <a:gs pos="100000">
                  <a:srgbClr val="BE1007"/>
                </a:gs>
              </a:gsLst>
              <a:lin ang="2700000" scaled="1"/>
              <a:tileRect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626395" y="2959894"/>
              <a:ext cx="945356" cy="1035844"/>
            </a:xfrm>
            <a:custGeom>
              <a:avLst/>
              <a:gdLst>
                <a:gd name="connsiteX0" fmla="*/ 40481 w 942975"/>
                <a:gd name="connsiteY0" fmla="*/ 0 h 907257"/>
                <a:gd name="connsiteX1" fmla="*/ 0 w 942975"/>
                <a:gd name="connsiteY1" fmla="*/ 216694 h 907257"/>
                <a:gd name="connsiteX2" fmla="*/ 697706 w 942975"/>
                <a:gd name="connsiteY2" fmla="*/ 907257 h 907257"/>
                <a:gd name="connsiteX3" fmla="*/ 942975 w 942975"/>
                <a:gd name="connsiteY3" fmla="*/ 902494 h 907257"/>
                <a:gd name="connsiteX4" fmla="*/ 40481 w 942975"/>
                <a:gd name="connsiteY4" fmla="*/ 0 h 907257"/>
                <a:gd name="connsiteX0" fmla="*/ 40481 w 942975"/>
                <a:gd name="connsiteY0" fmla="*/ 0 h 1026319"/>
                <a:gd name="connsiteX1" fmla="*/ 0 w 942975"/>
                <a:gd name="connsiteY1" fmla="*/ 216694 h 1026319"/>
                <a:gd name="connsiteX2" fmla="*/ 816768 w 942975"/>
                <a:gd name="connsiteY2" fmla="*/ 1026319 h 1026319"/>
                <a:gd name="connsiteX3" fmla="*/ 942975 w 942975"/>
                <a:gd name="connsiteY3" fmla="*/ 902494 h 1026319"/>
                <a:gd name="connsiteX4" fmla="*/ 40481 w 942975"/>
                <a:gd name="connsiteY4" fmla="*/ 0 h 1026319"/>
                <a:gd name="connsiteX0" fmla="*/ 40481 w 942975"/>
                <a:gd name="connsiteY0" fmla="*/ 0 h 1033463"/>
                <a:gd name="connsiteX1" fmla="*/ 0 w 942975"/>
                <a:gd name="connsiteY1" fmla="*/ 216694 h 1033463"/>
                <a:gd name="connsiteX2" fmla="*/ 816768 w 942975"/>
                <a:gd name="connsiteY2" fmla="*/ 1033463 h 1033463"/>
                <a:gd name="connsiteX3" fmla="*/ 942975 w 942975"/>
                <a:gd name="connsiteY3" fmla="*/ 902494 h 1033463"/>
                <a:gd name="connsiteX4" fmla="*/ 40481 w 942975"/>
                <a:gd name="connsiteY4" fmla="*/ 0 h 1033463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2494 h 1031082"/>
                <a:gd name="connsiteX4" fmla="*/ 40481 w 942975"/>
                <a:gd name="connsiteY4" fmla="*/ 0 h 1031082"/>
                <a:gd name="connsiteX0" fmla="*/ 40481 w 916782"/>
                <a:gd name="connsiteY0" fmla="*/ 0 h 1031082"/>
                <a:gd name="connsiteX1" fmla="*/ 0 w 916782"/>
                <a:gd name="connsiteY1" fmla="*/ 216694 h 1031082"/>
                <a:gd name="connsiteX2" fmla="*/ 814387 w 916782"/>
                <a:gd name="connsiteY2" fmla="*/ 1031082 h 1031082"/>
                <a:gd name="connsiteX3" fmla="*/ 916782 w 916782"/>
                <a:gd name="connsiteY3" fmla="*/ 902494 h 1031082"/>
                <a:gd name="connsiteX4" fmla="*/ 40481 w 916782"/>
                <a:gd name="connsiteY4" fmla="*/ 0 h 1031082"/>
                <a:gd name="connsiteX0" fmla="*/ 40481 w 942975"/>
                <a:gd name="connsiteY0" fmla="*/ 0 h 1031082"/>
                <a:gd name="connsiteX1" fmla="*/ 0 w 942975"/>
                <a:gd name="connsiteY1" fmla="*/ 216694 h 1031082"/>
                <a:gd name="connsiteX2" fmla="*/ 814387 w 942975"/>
                <a:gd name="connsiteY2" fmla="*/ 1031082 h 1031082"/>
                <a:gd name="connsiteX3" fmla="*/ 942975 w 942975"/>
                <a:gd name="connsiteY3" fmla="*/ 907257 h 1031082"/>
                <a:gd name="connsiteX4" fmla="*/ 40481 w 942975"/>
                <a:gd name="connsiteY4" fmla="*/ 0 h 1031082"/>
                <a:gd name="connsiteX0" fmla="*/ 40481 w 945356"/>
                <a:gd name="connsiteY0" fmla="*/ 0 h 1031082"/>
                <a:gd name="connsiteX1" fmla="*/ 0 w 945356"/>
                <a:gd name="connsiteY1" fmla="*/ 216694 h 1031082"/>
                <a:gd name="connsiteX2" fmla="*/ 814387 w 945356"/>
                <a:gd name="connsiteY2" fmla="*/ 1031082 h 1031082"/>
                <a:gd name="connsiteX3" fmla="*/ 945356 w 945356"/>
                <a:gd name="connsiteY3" fmla="*/ 904875 h 1031082"/>
                <a:gd name="connsiteX4" fmla="*/ 40481 w 945356"/>
                <a:gd name="connsiteY4" fmla="*/ 0 h 1031082"/>
                <a:gd name="connsiteX0" fmla="*/ 38100 w 945356"/>
                <a:gd name="connsiteY0" fmla="*/ 0 h 1035844"/>
                <a:gd name="connsiteX1" fmla="*/ 0 w 945356"/>
                <a:gd name="connsiteY1" fmla="*/ 221456 h 1035844"/>
                <a:gd name="connsiteX2" fmla="*/ 814387 w 945356"/>
                <a:gd name="connsiteY2" fmla="*/ 1035844 h 1035844"/>
                <a:gd name="connsiteX3" fmla="*/ 945356 w 945356"/>
                <a:gd name="connsiteY3" fmla="*/ 909637 h 1035844"/>
                <a:gd name="connsiteX4" fmla="*/ 38100 w 945356"/>
                <a:gd name="connsiteY4" fmla="*/ 0 h 103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035844">
                  <a:moveTo>
                    <a:pt x="38100" y="0"/>
                  </a:moveTo>
                  <a:lnTo>
                    <a:pt x="0" y="221456"/>
                  </a:lnTo>
                  <a:lnTo>
                    <a:pt x="814387" y="1035844"/>
                  </a:lnTo>
                  <a:lnTo>
                    <a:pt x="945356" y="909637"/>
                  </a:lnTo>
                  <a:lnTo>
                    <a:pt x="3810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1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1624574" y="4764677"/>
              <a:ext cx="2235432" cy="213723"/>
            </a:xfrm>
            <a:prstGeom prst="parallelogram">
              <a:avLst>
                <a:gd name="adj" fmla="val 21658"/>
              </a:avLst>
            </a:pr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3812382" y="3864768"/>
              <a:ext cx="945356" cy="1116805"/>
            </a:xfrm>
            <a:custGeom>
              <a:avLst/>
              <a:gdLst>
                <a:gd name="connsiteX0" fmla="*/ 42862 w 940594"/>
                <a:gd name="connsiteY0" fmla="*/ 895350 h 1109662"/>
                <a:gd name="connsiteX1" fmla="*/ 0 w 940594"/>
                <a:gd name="connsiteY1" fmla="*/ 1109662 h 1109662"/>
                <a:gd name="connsiteX2" fmla="*/ 897731 w 940594"/>
                <a:gd name="connsiteY2" fmla="*/ 214312 h 1109662"/>
                <a:gd name="connsiteX3" fmla="*/ 940594 w 940594"/>
                <a:gd name="connsiteY3" fmla="*/ 0 h 1109662"/>
                <a:gd name="connsiteX4" fmla="*/ 42862 w 940594"/>
                <a:gd name="connsiteY4" fmla="*/ 895350 h 1109662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897731 w 940594"/>
                <a:gd name="connsiteY2" fmla="*/ 214312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895350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895350 h 1116806"/>
                <a:gd name="connsiteX0" fmla="*/ 42862 w 940594"/>
                <a:gd name="connsiteY0" fmla="*/ 902493 h 1116806"/>
                <a:gd name="connsiteX1" fmla="*/ 0 w 940594"/>
                <a:gd name="connsiteY1" fmla="*/ 1116806 h 1116806"/>
                <a:gd name="connsiteX2" fmla="*/ 900112 w 940594"/>
                <a:gd name="connsiteY2" fmla="*/ 219074 h 1116806"/>
                <a:gd name="connsiteX3" fmla="*/ 940594 w 940594"/>
                <a:gd name="connsiteY3" fmla="*/ 0 h 1116806"/>
                <a:gd name="connsiteX4" fmla="*/ 42862 w 940594"/>
                <a:gd name="connsiteY4" fmla="*/ 902493 h 1116806"/>
                <a:gd name="connsiteX0" fmla="*/ 47624 w 945356"/>
                <a:gd name="connsiteY0" fmla="*/ 902493 h 1121568"/>
                <a:gd name="connsiteX1" fmla="*/ 0 w 945356"/>
                <a:gd name="connsiteY1" fmla="*/ 1121568 h 1121568"/>
                <a:gd name="connsiteX2" fmla="*/ 904874 w 945356"/>
                <a:gd name="connsiteY2" fmla="*/ 219074 h 1121568"/>
                <a:gd name="connsiteX3" fmla="*/ 945356 w 945356"/>
                <a:gd name="connsiteY3" fmla="*/ 0 h 1121568"/>
                <a:gd name="connsiteX4" fmla="*/ 47624 w 945356"/>
                <a:gd name="connsiteY4" fmla="*/ 902493 h 1121568"/>
                <a:gd name="connsiteX0" fmla="*/ 47624 w 945356"/>
                <a:gd name="connsiteY0" fmla="*/ 902493 h 1116805"/>
                <a:gd name="connsiteX1" fmla="*/ 0 w 945356"/>
                <a:gd name="connsiteY1" fmla="*/ 1116805 h 1116805"/>
                <a:gd name="connsiteX2" fmla="*/ 904874 w 945356"/>
                <a:gd name="connsiteY2" fmla="*/ 219074 h 1116805"/>
                <a:gd name="connsiteX3" fmla="*/ 945356 w 945356"/>
                <a:gd name="connsiteY3" fmla="*/ 0 h 1116805"/>
                <a:gd name="connsiteX4" fmla="*/ 47624 w 945356"/>
                <a:gd name="connsiteY4" fmla="*/ 902493 h 111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356" h="1116805">
                  <a:moveTo>
                    <a:pt x="47624" y="902493"/>
                  </a:moveTo>
                  <a:lnTo>
                    <a:pt x="0" y="1116805"/>
                  </a:lnTo>
                  <a:lnTo>
                    <a:pt x="904874" y="219074"/>
                  </a:lnTo>
                  <a:lnTo>
                    <a:pt x="945356" y="0"/>
                  </a:lnTo>
                  <a:lnTo>
                    <a:pt x="47624" y="902493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1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燕尾形 16"/>
            <p:cNvSpPr/>
            <p:nvPr/>
          </p:nvSpPr>
          <p:spPr>
            <a:xfrm>
              <a:off x="1662453" y="2964905"/>
              <a:ext cx="2168068" cy="1764517"/>
            </a:xfrm>
            <a:custGeom>
              <a:avLst/>
              <a:gdLst/>
              <a:ahLst/>
              <a:cxnLst/>
              <a:rect l="l" t="t" r="r" b="b"/>
              <a:pathLst>
                <a:path w="2168068" h="1764517">
                  <a:moveTo>
                    <a:pt x="0" y="0"/>
                  </a:moveTo>
                  <a:lnTo>
                    <a:pt x="2168068" y="0"/>
                  </a:lnTo>
                  <a:cubicBezTo>
                    <a:pt x="1744785" y="785730"/>
                    <a:pt x="982439" y="1417222"/>
                    <a:pt x="35255" y="1764517"/>
                  </a:cubicBezTo>
                  <a:lnTo>
                    <a:pt x="899886" y="899886"/>
                  </a:lnTo>
                  <a:close/>
                </a:path>
              </a:pathLst>
            </a:custGeom>
            <a:gradFill>
              <a:gsLst>
                <a:gs pos="98000">
                  <a:schemeClr val="bg1">
                    <a:alpha val="88000"/>
                  </a:schemeClr>
                </a:gs>
                <a:gs pos="29000">
                  <a:schemeClr val="bg1">
                    <a:alpha val="14000"/>
                  </a:schemeClr>
                </a:gs>
              </a:gsLst>
              <a:lin ang="2700000" scaled="1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5910380" y="3245921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901114" y="3245921"/>
            <a:ext cx="0" cy="1035299"/>
          </a:xfrm>
          <a:prstGeom prst="line">
            <a:avLst/>
          </a:prstGeom>
          <a:ln>
            <a:solidFill>
              <a:srgbClr val="20202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137555" y="4462350"/>
            <a:ext cx="631238" cy="1349422"/>
            <a:chOff x="-302436" y="2760849"/>
            <a:chExt cx="1417638" cy="30305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-302436" y="2760849"/>
              <a:ext cx="1417638" cy="3030538"/>
            </a:xfrm>
            <a:custGeom>
              <a:avLst/>
              <a:gdLst>
                <a:gd name="T0" fmla="*/ 310 w 639"/>
                <a:gd name="T1" fmla="*/ 960 h 1367"/>
                <a:gd name="T2" fmla="*/ 338 w 639"/>
                <a:gd name="T3" fmla="*/ 1077 h 1367"/>
                <a:gd name="T4" fmla="*/ 394 w 639"/>
                <a:gd name="T5" fmla="*/ 1237 h 1367"/>
                <a:gd name="T6" fmla="*/ 407 w 639"/>
                <a:gd name="T7" fmla="*/ 1325 h 1367"/>
                <a:gd name="T8" fmla="*/ 447 w 639"/>
                <a:gd name="T9" fmla="*/ 1353 h 1367"/>
                <a:gd name="T10" fmla="*/ 540 w 639"/>
                <a:gd name="T11" fmla="*/ 1339 h 1367"/>
                <a:gd name="T12" fmla="*/ 484 w 639"/>
                <a:gd name="T13" fmla="*/ 1285 h 1367"/>
                <a:gd name="T14" fmla="*/ 468 w 639"/>
                <a:gd name="T15" fmla="*/ 1235 h 1367"/>
                <a:gd name="T16" fmla="*/ 454 w 639"/>
                <a:gd name="T17" fmla="*/ 1133 h 1367"/>
                <a:gd name="T18" fmla="*/ 417 w 639"/>
                <a:gd name="T19" fmla="*/ 954 h 1367"/>
                <a:gd name="T20" fmla="*/ 405 w 639"/>
                <a:gd name="T21" fmla="*/ 790 h 1367"/>
                <a:gd name="T22" fmla="*/ 396 w 639"/>
                <a:gd name="T23" fmla="*/ 694 h 1367"/>
                <a:gd name="T24" fmla="*/ 507 w 639"/>
                <a:gd name="T25" fmla="*/ 658 h 1367"/>
                <a:gd name="T26" fmla="*/ 467 w 639"/>
                <a:gd name="T27" fmla="*/ 458 h 1367"/>
                <a:gd name="T28" fmla="*/ 531 w 639"/>
                <a:gd name="T29" fmla="*/ 325 h 1367"/>
                <a:gd name="T30" fmla="*/ 617 w 639"/>
                <a:gd name="T31" fmla="*/ 170 h 1367"/>
                <a:gd name="T32" fmla="*/ 628 w 639"/>
                <a:gd name="T33" fmla="*/ 88 h 1367"/>
                <a:gd name="T34" fmla="*/ 621 w 639"/>
                <a:gd name="T35" fmla="*/ 54 h 1367"/>
                <a:gd name="T36" fmla="*/ 630 w 639"/>
                <a:gd name="T37" fmla="*/ 9 h 1367"/>
                <a:gd name="T38" fmla="*/ 582 w 639"/>
                <a:gd name="T39" fmla="*/ 38 h 1367"/>
                <a:gd name="T40" fmla="*/ 555 w 639"/>
                <a:gd name="T41" fmla="*/ 103 h 1367"/>
                <a:gd name="T42" fmla="*/ 526 w 639"/>
                <a:gd name="T43" fmla="*/ 180 h 1367"/>
                <a:gd name="T44" fmla="*/ 507 w 639"/>
                <a:gd name="T45" fmla="*/ 237 h 1367"/>
                <a:gd name="T46" fmla="*/ 476 w 639"/>
                <a:gd name="T47" fmla="*/ 265 h 1367"/>
                <a:gd name="T48" fmla="*/ 426 w 639"/>
                <a:gd name="T49" fmla="*/ 275 h 1367"/>
                <a:gd name="T50" fmla="*/ 369 w 639"/>
                <a:gd name="T51" fmla="*/ 243 h 1367"/>
                <a:gd name="T52" fmla="*/ 297 w 639"/>
                <a:gd name="T53" fmla="*/ 264 h 1367"/>
                <a:gd name="T54" fmla="*/ 316 w 639"/>
                <a:gd name="T55" fmla="*/ 141 h 1367"/>
                <a:gd name="T56" fmla="*/ 191 w 639"/>
                <a:gd name="T57" fmla="*/ 185 h 1367"/>
                <a:gd name="T58" fmla="*/ 192 w 639"/>
                <a:gd name="T59" fmla="*/ 267 h 1367"/>
                <a:gd name="T60" fmla="*/ 130 w 639"/>
                <a:gd name="T61" fmla="*/ 301 h 1367"/>
                <a:gd name="T62" fmla="*/ 73 w 639"/>
                <a:gd name="T63" fmla="*/ 365 h 1367"/>
                <a:gd name="T64" fmla="*/ 54 w 639"/>
                <a:gd name="T65" fmla="*/ 452 h 1367"/>
                <a:gd name="T66" fmla="*/ 26 w 639"/>
                <a:gd name="T67" fmla="*/ 524 h 1367"/>
                <a:gd name="T68" fmla="*/ 6 w 639"/>
                <a:gd name="T69" fmla="*/ 655 h 1367"/>
                <a:gd name="T70" fmla="*/ 20 w 639"/>
                <a:gd name="T71" fmla="*/ 746 h 1367"/>
                <a:gd name="T72" fmla="*/ 45 w 639"/>
                <a:gd name="T73" fmla="*/ 730 h 1367"/>
                <a:gd name="T74" fmla="*/ 59 w 639"/>
                <a:gd name="T75" fmla="*/ 731 h 1367"/>
                <a:gd name="T76" fmla="*/ 68 w 639"/>
                <a:gd name="T77" fmla="*/ 658 h 1367"/>
                <a:gd name="T78" fmla="*/ 113 w 639"/>
                <a:gd name="T79" fmla="*/ 506 h 1367"/>
                <a:gd name="T80" fmla="*/ 115 w 639"/>
                <a:gd name="T81" fmla="*/ 657 h 1367"/>
                <a:gd name="T82" fmla="*/ 111 w 639"/>
                <a:gd name="T83" fmla="*/ 774 h 1367"/>
                <a:gd name="T84" fmla="*/ 120 w 639"/>
                <a:gd name="T85" fmla="*/ 1006 h 1367"/>
                <a:gd name="T86" fmla="*/ 120 w 639"/>
                <a:gd name="T87" fmla="*/ 1171 h 1367"/>
                <a:gd name="T88" fmla="*/ 98 w 639"/>
                <a:gd name="T89" fmla="*/ 1263 h 1367"/>
                <a:gd name="T90" fmla="*/ 85 w 639"/>
                <a:gd name="T91" fmla="*/ 1357 h 1367"/>
                <a:gd name="T92" fmla="*/ 187 w 639"/>
                <a:gd name="T93" fmla="*/ 1345 h 1367"/>
                <a:gd name="T94" fmla="*/ 198 w 639"/>
                <a:gd name="T95" fmla="*/ 1253 h 1367"/>
                <a:gd name="T96" fmla="*/ 205 w 639"/>
                <a:gd name="T97" fmla="*/ 1102 h 1367"/>
                <a:gd name="T98" fmla="*/ 220 w 639"/>
                <a:gd name="T99" fmla="*/ 1002 h 1367"/>
                <a:gd name="T100" fmla="*/ 252 w 639"/>
                <a:gd name="T101" fmla="*/ 802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9" h="1367">
                  <a:moveTo>
                    <a:pt x="261" y="791"/>
                  </a:moveTo>
                  <a:cubicBezTo>
                    <a:pt x="261" y="791"/>
                    <a:pt x="261" y="804"/>
                    <a:pt x="266" y="815"/>
                  </a:cubicBezTo>
                  <a:cubicBezTo>
                    <a:pt x="270" y="826"/>
                    <a:pt x="279" y="846"/>
                    <a:pt x="283" y="866"/>
                  </a:cubicBezTo>
                  <a:cubicBezTo>
                    <a:pt x="287" y="885"/>
                    <a:pt x="293" y="902"/>
                    <a:pt x="297" y="914"/>
                  </a:cubicBezTo>
                  <a:cubicBezTo>
                    <a:pt x="300" y="926"/>
                    <a:pt x="306" y="948"/>
                    <a:pt x="310" y="960"/>
                  </a:cubicBezTo>
                  <a:cubicBezTo>
                    <a:pt x="314" y="972"/>
                    <a:pt x="317" y="988"/>
                    <a:pt x="318" y="996"/>
                  </a:cubicBezTo>
                  <a:cubicBezTo>
                    <a:pt x="320" y="1003"/>
                    <a:pt x="324" y="1021"/>
                    <a:pt x="325" y="1026"/>
                  </a:cubicBezTo>
                  <a:cubicBezTo>
                    <a:pt x="327" y="1031"/>
                    <a:pt x="326" y="1030"/>
                    <a:pt x="327" y="1043"/>
                  </a:cubicBezTo>
                  <a:cubicBezTo>
                    <a:pt x="327" y="1055"/>
                    <a:pt x="332" y="1061"/>
                    <a:pt x="334" y="1063"/>
                  </a:cubicBezTo>
                  <a:cubicBezTo>
                    <a:pt x="336" y="1064"/>
                    <a:pt x="337" y="1074"/>
                    <a:pt x="338" y="1077"/>
                  </a:cubicBezTo>
                  <a:cubicBezTo>
                    <a:pt x="340" y="1080"/>
                    <a:pt x="343" y="1102"/>
                    <a:pt x="351" y="1117"/>
                  </a:cubicBezTo>
                  <a:cubicBezTo>
                    <a:pt x="358" y="1132"/>
                    <a:pt x="364" y="1145"/>
                    <a:pt x="365" y="1149"/>
                  </a:cubicBezTo>
                  <a:cubicBezTo>
                    <a:pt x="367" y="1154"/>
                    <a:pt x="371" y="1173"/>
                    <a:pt x="375" y="1181"/>
                  </a:cubicBezTo>
                  <a:cubicBezTo>
                    <a:pt x="378" y="1190"/>
                    <a:pt x="384" y="1207"/>
                    <a:pt x="385" y="1211"/>
                  </a:cubicBezTo>
                  <a:cubicBezTo>
                    <a:pt x="386" y="1214"/>
                    <a:pt x="389" y="1230"/>
                    <a:pt x="394" y="1237"/>
                  </a:cubicBezTo>
                  <a:cubicBezTo>
                    <a:pt x="398" y="1244"/>
                    <a:pt x="399" y="1244"/>
                    <a:pt x="396" y="1247"/>
                  </a:cubicBezTo>
                  <a:cubicBezTo>
                    <a:pt x="393" y="1250"/>
                    <a:pt x="378" y="1259"/>
                    <a:pt x="381" y="1268"/>
                  </a:cubicBezTo>
                  <a:cubicBezTo>
                    <a:pt x="384" y="1276"/>
                    <a:pt x="393" y="1289"/>
                    <a:pt x="400" y="1296"/>
                  </a:cubicBezTo>
                  <a:cubicBezTo>
                    <a:pt x="408" y="1304"/>
                    <a:pt x="408" y="1300"/>
                    <a:pt x="408" y="1308"/>
                  </a:cubicBezTo>
                  <a:cubicBezTo>
                    <a:pt x="408" y="1308"/>
                    <a:pt x="406" y="1323"/>
                    <a:pt x="407" y="1325"/>
                  </a:cubicBezTo>
                  <a:cubicBezTo>
                    <a:pt x="408" y="1327"/>
                    <a:pt x="405" y="1326"/>
                    <a:pt x="405" y="1328"/>
                  </a:cubicBezTo>
                  <a:cubicBezTo>
                    <a:pt x="405" y="1329"/>
                    <a:pt x="404" y="1346"/>
                    <a:pt x="407" y="1347"/>
                  </a:cubicBezTo>
                  <a:cubicBezTo>
                    <a:pt x="410" y="1348"/>
                    <a:pt x="430" y="1351"/>
                    <a:pt x="434" y="1350"/>
                  </a:cubicBezTo>
                  <a:cubicBezTo>
                    <a:pt x="438" y="1350"/>
                    <a:pt x="447" y="1348"/>
                    <a:pt x="447" y="1348"/>
                  </a:cubicBezTo>
                  <a:cubicBezTo>
                    <a:pt x="447" y="1348"/>
                    <a:pt x="447" y="1350"/>
                    <a:pt x="447" y="1353"/>
                  </a:cubicBezTo>
                  <a:cubicBezTo>
                    <a:pt x="447" y="1357"/>
                    <a:pt x="465" y="1363"/>
                    <a:pt x="478" y="1363"/>
                  </a:cubicBezTo>
                  <a:cubicBezTo>
                    <a:pt x="491" y="1364"/>
                    <a:pt x="519" y="1361"/>
                    <a:pt x="527" y="1360"/>
                  </a:cubicBezTo>
                  <a:cubicBezTo>
                    <a:pt x="536" y="1359"/>
                    <a:pt x="545" y="1356"/>
                    <a:pt x="545" y="1350"/>
                  </a:cubicBezTo>
                  <a:cubicBezTo>
                    <a:pt x="546" y="1344"/>
                    <a:pt x="545" y="1343"/>
                    <a:pt x="543" y="1343"/>
                  </a:cubicBezTo>
                  <a:cubicBezTo>
                    <a:pt x="541" y="1343"/>
                    <a:pt x="540" y="1342"/>
                    <a:pt x="540" y="1339"/>
                  </a:cubicBezTo>
                  <a:cubicBezTo>
                    <a:pt x="540" y="1336"/>
                    <a:pt x="540" y="1333"/>
                    <a:pt x="533" y="1332"/>
                  </a:cubicBezTo>
                  <a:cubicBezTo>
                    <a:pt x="527" y="1331"/>
                    <a:pt x="527" y="1330"/>
                    <a:pt x="521" y="1326"/>
                  </a:cubicBezTo>
                  <a:cubicBezTo>
                    <a:pt x="515" y="1323"/>
                    <a:pt x="506" y="1314"/>
                    <a:pt x="501" y="1310"/>
                  </a:cubicBezTo>
                  <a:cubicBezTo>
                    <a:pt x="495" y="1307"/>
                    <a:pt x="492" y="1303"/>
                    <a:pt x="491" y="1301"/>
                  </a:cubicBezTo>
                  <a:cubicBezTo>
                    <a:pt x="489" y="1299"/>
                    <a:pt x="482" y="1290"/>
                    <a:pt x="484" y="1285"/>
                  </a:cubicBezTo>
                  <a:cubicBezTo>
                    <a:pt x="486" y="1281"/>
                    <a:pt x="487" y="1278"/>
                    <a:pt x="487" y="1277"/>
                  </a:cubicBezTo>
                  <a:cubicBezTo>
                    <a:pt x="487" y="1275"/>
                    <a:pt x="488" y="1272"/>
                    <a:pt x="488" y="1266"/>
                  </a:cubicBezTo>
                  <a:cubicBezTo>
                    <a:pt x="488" y="1261"/>
                    <a:pt x="486" y="1262"/>
                    <a:pt x="488" y="1255"/>
                  </a:cubicBezTo>
                  <a:cubicBezTo>
                    <a:pt x="490" y="1249"/>
                    <a:pt x="489" y="1245"/>
                    <a:pt x="485" y="1241"/>
                  </a:cubicBezTo>
                  <a:cubicBezTo>
                    <a:pt x="481" y="1237"/>
                    <a:pt x="474" y="1238"/>
                    <a:pt x="468" y="1235"/>
                  </a:cubicBezTo>
                  <a:cubicBezTo>
                    <a:pt x="462" y="1233"/>
                    <a:pt x="459" y="1229"/>
                    <a:pt x="457" y="1226"/>
                  </a:cubicBezTo>
                  <a:cubicBezTo>
                    <a:pt x="455" y="1224"/>
                    <a:pt x="453" y="1220"/>
                    <a:pt x="454" y="1218"/>
                  </a:cubicBezTo>
                  <a:cubicBezTo>
                    <a:pt x="455" y="1216"/>
                    <a:pt x="459" y="1203"/>
                    <a:pt x="457" y="1194"/>
                  </a:cubicBezTo>
                  <a:cubicBezTo>
                    <a:pt x="456" y="1186"/>
                    <a:pt x="457" y="1171"/>
                    <a:pt x="457" y="1165"/>
                  </a:cubicBezTo>
                  <a:cubicBezTo>
                    <a:pt x="456" y="1159"/>
                    <a:pt x="456" y="1148"/>
                    <a:pt x="454" y="1133"/>
                  </a:cubicBezTo>
                  <a:cubicBezTo>
                    <a:pt x="451" y="1119"/>
                    <a:pt x="449" y="1099"/>
                    <a:pt x="450" y="1096"/>
                  </a:cubicBezTo>
                  <a:cubicBezTo>
                    <a:pt x="450" y="1093"/>
                    <a:pt x="450" y="1079"/>
                    <a:pt x="449" y="1073"/>
                  </a:cubicBezTo>
                  <a:cubicBezTo>
                    <a:pt x="447" y="1067"/>
                    <a:pt x="439" y="1045"/>
                    <a:pt x="436" y="1033"/>
                  </a:cubicBezTo>
                  <a:cubicBezTo>
                    <a:pt x="433" y="1020"/>
                    <a:pt x="428" y="1003"/>
                    <a:pt x="426" y="999"/>
                  </a:cubicBezTo>
                  <a:cubicBezTo>
                    <a:pt x="425" y="994"/>
                    <a:pt x="418" y="967"/>
                    <a:pt x="417" y="954"/>
                  </a:cubicBezTo>
                  <a:cubicBezTo>
                    <a:pt x="416" y="942"/>
                    <a:pt x="418" y="917"/>
                    <a:pt x="414" y="902"/>
                  </a:cubicBezTo>
                  <a:cubicBezTo>
                    <a:pt x="410" y="887"/>
                    <a:pt x="410" y="870"/>
                    <a:pt x="408" y="858"/>
                  </a:cubicBezTo>
                  <a:cubicBezTo>
                    <a:pt x="406" y="847"/>
                    <a:pt x="406" y="825"/>
                    <a:pt x="405" y="819"/>
                  </a:cubicBezTo>
                  <a:cubicBezTo>
                    <a:pt x="404" y="812"/>
                    <a:pt x="403" y="808"/>
                    <a:pt x="403" y="804"/>
                  </a:cubicBezTo>
                  <a:cubicBezTo>
                    <a:pt x="404" y="801"/>
                    <a:pt x="406" y="794"/>
                    <a:pt x="405" y="790"/>
                  </a:cubicBezTo>
                  <a:cubicBezTo>
                    <a:pt x="404" y="786"/>
                    <a:pt x="400" y="776"/>
                    <a:pt x="400" y="770"/>
                  </a:cubicBezTo>
                  <a:cubicBezTo>
                    <a:pt x="400" y="764"/>
                    <a:pt x="397" y="759"/>
                    <a:pt x="397" y="751"/>
                  </a:cubicBezTo>
                  <a:cubicBezTo>
                    <a:pt x="397" y="743"/>
                    <a:pt x="398" y="737"/>
                    <a:pt x="398" y="731"/>
                  </a:cubicBezTo>
                  <a:cubicBezTo>
                    <a:pt x="398" y="725"/>
                    <a:pt x="399" y="710"/>
                    <a:pt x="398" y="706"/>
                  </a:cubicBezTo>
                  <a:cubicBezTo>
                    <a:pt x="397" y="702"/>
                    <a:pt x="396" y="694"/>
                    <a:pt x="396" y="694"/>
                  </a:cubicBezTo>
                  <a:cubicBezTo>
                    <a:pt x="396" y="694"/>
                    <a:pt x="403" y="693"/>
                    <a:pt x="420" y="687"/>
                  </a:cubicBezTo>
                  <a:cubicBezTo>
                    <a:pt x="436" y="682"/>
                    <a:pt x="445" y="678"/>
                    <a:pt x="447" y="678"/>
                  </a:cubicBezTo>
                  <a:cubicBezTo>
                    <a:pt x="449" y="678"/>
                    <a:pt x="456" y="673"/>
                    <a:pt x="462" y="674"/>
                  </a:cubicBezTo>
                  <a:cubicBezTo>
                    <a:pt x="469" y="675"/>
                    <a:pt x="494" y="680"/>
                    <a:pt x="500" y="677"/>
                  </a:cubicBezTo>
                  <a:cubicBezTo>
                    <a:pt x="506" y="674"/>
                    <a:pt x="506" y="670"/>
                    <a:pt x="507" y="658"/>
                  </a:cubicBezTo>
                  <a:cubicBezTo>
                    <a:pt x="508" y="646"/>
                    <a:pt x="502" y="633"/>
                    <a:pt x="500" y="622"/>
                  </a:cubicBezTo>
                  <a:cubicBezTo>
                    <a:pt x="498" y="611"/>
                    <a:pt x="493" y="587"/>
                    <a:pt x="493" y="581"/>
                  </a:cubicBezTo>
                  <a:cubicBezTo>
                    <a:pt x="492" y="575"/>
                    <a:pt x="490" y="559"/>
                    <a:pt x="487" y="543"/>
                  </a:cubicBezTo>
                  <a:cubicBezTo>
                    <a:pt x="483" y="527"/>
                    <a:pt x="480" y="502"/>
                    <a:pt x="478" y="498"/>
                  </a:cubicBezTo>
                  <a:cubicBezTo>
                    <a:pt x="477" y="494"/>
                    <a:pt x="473" y="478"/>
                    <a:pt x="467" y="458"/>
                  </a:cubicBezTo>
                  <a:cubicBezTo>
                    <a:pt x="461" y="439"/>
                    <a:pt x="455" y="418"/>
                    <a:pt x="451" y="408"/>
                  </a:cubicBezTo>
                  <a:cubicBezTo>
                    <a:pt x="447" y="397"/>
                    <a:pt x="437" y="368"/>
                    <a:pt x="437" y="368"/>
                  </a:cubicBezTo>
                  <a:cubicBezTo>
                    <a:pt x="437" y="368"/>
                    <a:pt x="457" y="362"/>
                    <a:pt x="471" y="356"/>
                  </a:cubicBezTo>
                  <a:cubicBezTo>
                    <a:pt x="486" y="350"/>
                    <a:pt x="497" y="341"/>
                    <a:pt x="500" y="338"/>
                  </a:cubicBezTo>
                  <a:cubicBezTo>
                    <a:pt x="503" y="335"/>
                    <a:pt x="527" y="327"/>
                    <a:pt x="531" y="325"/>
                  </a:cubicBezTo>
                  <a:cubicBezTo>
                    <a:pt x="536" y="323"/>
                    <a:pt x="550" y="314"/>
                    <a:pt x="555" y="306"/>
                  </a:cubicBezTo>
                  <a:cubicBezTo>
                    <a:pt x="559" y="298"/>
                    <a:pt x="569" y="276"/>
                    <a:pt x="572" y="272"/>
                  </a:cubicBezTo>
                  <a:cubicBezTo>
                    <a:pt x="574" y="267"/>
                    <a:pt x="589" y="244"/>
                    <a:pt x="594" y="228"/>
                  </a:cubicBezTo>
                  <a:cubicBezTo>
                    <a:pt x="598" y="211"/>
                    <a:pt x="602" y="204"/>
                    <a:pt x="606" y="194"/>
                  </a:cubicBezTo>
                  <a:cubicBezTo>
                    <a:pt x="610" y="185"/>
                    <a:pt x="616" y="171"/>
                    <a:pt x="617" y="170"/>
                  </a:cubicBezTo>
                  <a:cubicBezTo>
                    <a:pt x="617" y="168"/>
                    <a:pt x="631" y="152"/>
                    <a:pt x="627" y="146"/>
                  </a:cubicBezTo>
                  <a:cubicBezTo>
                    <a:pt x="624" y="139"/>
                    <a:pt x="619" y="135"/>
                    <a:pt x="615" y="132"/>
                  </a:cubicBezTo>
                  <a:cubicBezTo>
                    <a:pt x="610" y="129"/>
                    <a:pt x="601" y="123"/>
                    <a:pt x="601" y="123"/>
                  </a:cubicBezTo>
                  <a:cubicBezTo>
                    <a:pt x="601" y="123"/>
                    <a:pt x="611" y="114"/>
                    <a:pt x="616" y="107"/>
                  </a:cubicBezTo>
                  <a:cubicBezTo>
                    <a:pt x="622" y="100"/>
                    <a:pt x="626" y="92"/>
                    <a:pt x="628" y="88"/>
                  </a:cubicBezTo>
                  <a:cubicBezTo>
                    <a:pt x="630" y="85"/>
                    <a:pt x="637" y="82"/>
                    <a:pt x="638" y="76"/>
                  </a:cubicBezTo>
                  <a:cubicBezTo>
                    <a:pt x="638" y="76"/>
                    <a:pt x="639" y="71"/>
                    <a:pt x="636" y="67"/>
                  </a:cubicBezTo>
                  <a:cubicBezTo>
                    <a:pt x="633" y="63"/>
                    <a:pt x="631" y="63"/>
                    <a:pt x="630" y="63"/>
                  </a:cubicBezTo>
                  <a:cubicBezTo>
                    <a:pt x="628" y="63"/>
                    <a:pt x="630" y="59"/>
                    <a:pt x="627" y="57"/>
                  </a:cubicBezTo>
                  <a:cubicBezTo>
                    <a:pt x="624" y="54"/>
                    <a:pt x="622" y="54"/>
                    <a:pt x="621" y="54"/>
                  </a:cubicBezTo>
                  <a:cubicBezTo>
                    <a:pt x="619" y="54"/>
                    <a:pt x="622" y="47"/>
                    <a:pt x="618" y="45"/>
                  </a:cubicBezTo>
                  <a:cubicBezTo>
                    <a:pt x="615" y="42"/>
                    <a:pt x="612" y="42"/>
                    <a:pt x="610" y="43"/>
                  </a:cubicBezTo>
                  <a:cubicBezTo>
                    <a:pt x="608" y="43"/>
                    <a:pt x="603" y="46"/>
                    <a:pt x="605" y="43"/>
                  </a:cubicBezTo>
                  <a:cubicBezTo>
                    <a:pt x="606" y="41"/>
                    <a:pt x="612" y="32"/>
                    <a:pt x="617" y="26"/>
                  </a:cubicBezTo>
                  <a:cubicBezTo>
                    <a:pt x="622" y="20"/>
                    <a:pt x="628" y="12"/>
                    <a:pt x="630" y="9"/>
                  </a:cubicBezTo>
                  <a:cubicBezTo>
                    <a:pt x="632" y="6"/>
                    <a:pt x="632" y="3"/>
                    <a:pt x="628" y="1"/>
                  </a:cubicBezTo>
                  <a:cubicBezTo>
                    <a:pt x="624" y="0"/>
                    <a:pt x="621" y="3"/>
                    <a:pt x="616" y="8"/>
                  </a:cubicBezTo>
                  <a:cubicBezTo>
                    <a:pt x="611" y="13"/>
                    <a:pt x="598" y="27"/>
                    <a:pt x="594" y="32"/>
                  </a:cubicBezTo>
                  <a:cubicBezTo>
                    <a:pt x="589" y="38"/>
                    <a:pt x="583" y="45"/>
                    <a:pt x="582" y="48"/>
                  </a:cubicBezTo>
                  <a:cubicBezTo>
                    <a:pt x="581" y="51"/>
                    <a:pt x="583" y="42"/>
                    <a:pt x="582" y="38"/>
                  </a:cubicBezTo>
                  <a:cubicBezTo>
                    <a:pt x="581" y="34"/>
                    <a:pt x="580" y="32"/>
                    <a:pt x="577" y="32"/>
                  </a:cubicBezTo>
                  <a:cubicBezTo>
                    <a:pt x="575" y="31"/>
                    <a:pt x="573" y="34"/>
                    <a:pt x="571" y="39"/>
                  </a:cubicBezTo>
                  <a:cubicBezTo>
                    <a:pt x="569" y="45"/>
                    <a:pt x="566" y="52"/>
                    <a:pt x="565" y="57"/>
                  </a:cubicBezTo>
                  <a:cubicBezTo>
                    <a:pt x="563" y="63"/>
                    <a:pt x="558" y="80"/>
                    <a:pt x="558" y="85"/>
                  </a:cubicBezTo>
                  <a:cubicBezTo>
                    <a:pt x="557" y="90"/>
                    <a:pt x="557" y="97"/>
                    <a:pt x="555" y="103"/>
                  </a:cubicBezTo>
                  <a:cubicBezTo>
                    <a:pt x="554" y="108"/>
                    <a:pt x="555" y="108"/>
                    <a:pt x="555" y="108"/>
                  </a:cubicBezTo>
                  <a:cubicBezTo>
                    <a:pt x="553" y="109"/>
                    <a:pt x="553" y="109"/>
                    <a:pt x="553" y="109"/>
                  </a:cubicBezTo>
                  <a:cubicBezTo>
                    <a:pt x="553" y="109"/>
                    <a:pt x="547" y="124"/>
                    <a:pt x="546" y="127"/>
                  </a:cubicBezTo>
                  <a:cubicBezTo>
                    <a:pt x="545" y="130"/>
                    <a:pt x="534" y="156"/>
                    <a:pt x="534" y="156"/>
                  </a:cubicBezTo>
                  <a:cubicBezTo>
                    <a:pt x="534" y="156"/>
                    <a:pt x="527" y="175"/>
                    <a:pt x="526" y="180"/>
                  </a:cubicBezTo>
                  <a:cubicBezTo>
                    <a:pt x="525" y="185"/>
                    <a:pt x="525" y="194"/>
                    <a:pt x="522" y="200"/>
                  </a:cubicBezTo>
                  <a:cubicBezTo>
                    <a:pt x="519" y="207"/>
                    <a:pt x="516" y="212"/>
                    <a:pt x="516" y="213"/>
                  </a:cubicBezTo>
                  <a:cubicBezTo>
                    <a:pt x="516" y="214"/>
                    <a:pt x="517" y="220"/>
                    <a:pt x="516" y="223"/>
                  </a:cubicBezTo>
                  <a:cubicBezTo>
                    <a:pt x="515" y="226"/>
                    <a:pt x="516" y="231"/>
                    <a:pt x="513" y="232"/>
                  </a:cubicBezTo>
                  <a:cubicBezTo>
                    <a:pt x="509" y="233"/>
                    <a:pt x="509" y="233"/>
                    <a:pt x="507" y="237"/>
                  </a:cubicBezTo>
                  <a:cubicBezTo>
                    <a:pt x="504" y="240"/>
                    <a:pt x="503" y="242"/>
                    <a:pt x="502" y="242"/>
                  </a:cubicBezTo>
                  <a:cubicBezTo>
                    <a:pt x="500" y="242"/>
                    <a:pt x="498" y="241"/>
                    <a:pt x="495" y="245"/>
                  </a:cubicBezTo>
                  <a:cubicBezTo>
                    <a:pt x="492" y="249"/>
                    <a:pt x="491" y="250"/>
                    <a:pt x="487" y="254"/>
                  </a:cubicBezTo>
                  <a:cubicBezTo>
                    <a:pt x="484" y="257"/>
                    <a:pt x="484" y="256"/>
                    <a:pt x="483" y="258"/>
                  </a:cubicBezTo>
                  <a:cubicBezTo>
                    <a:pt x="482" y="259"/>
                    <a:pt x="477" y="265"/>
                    <a:pt x="476" y="265"/>
                  </a:cubicBezTo>
                  <a:cubicBezTo>
                    <a:pt x="475" y="265"/>
                    <a:pt x="474" y="266"/>
                    <a:pt x="470" y="266"/>
                  </a:cubicBezTo>
                  <a:cubicBezTo>
                    <a:pt x="467" y="266"/>
                    <a:pt x="468" y="266"/>
                    <a:pt x="463" y="267"/>
                  </a:cubicBezTo>
                  <a:cubicBezTo>
                    <a:pt x="457" y="269"/>
                    <a:pt x="451" y="270"/>
                    <a:pt x="448" y="272"/>
                  </a:cubicBezTo>
                  <a:cubicBezTo>
                    <a:pt x="446" y="275"/>
                    <a:pt x="443" y="274"/>
                    <a:pt x="438" y="274"/>
                  </a:cubicBezTo>
                  <a:cubicBezTo>
                    <a:pt x="433" y="274"/>
                    <a:pt x="432" y="274"/>
                    <a:pt x="426" y="275"/>
                  </a:cubicBezTo>
                  <a:cubicBezTo>
                    <a:pt x="419" y="275"/>
                    <a:pt x="419" y="277"/>
                    <a:pt x="414" y="278"/>
                  </a:cubicBezTo>
                  <a:cubicBezTo>
                    <a:pt x="409" y="278"/>
                    <a:pt x="409" y="279"/>
                    <a:pt x="408" y="277"/>
                  </a:cubicBezTo>
                  <a:cubicBezTo>
                    <a:pt x="407" y="275"/>
                    <a:pt x="403" y="274"/>
                    <a:pt x="400" y="274"/>
                  </a:cubicBezTo>
                  <a:cubicBezTo>
                    <a:pt x="397" y="274"/>
                    <a:pt x="393" y="274"/>
                    <a:pt x="392" y="271"/>
                  </a:cubicBezTo>
                  <a:cubicBezTo>
                    <a:pt x="392" y="267"/>
                    <a:pt x="376" y="245"/>
                    <a:pt x="369" y="243"/>
                  </a:cubicBezTo>
                  <a:cubicBezTo>
                    <a:pt x="363" y="241"/>
                    <a:pt x="362" y="243"/>
                    <a:pt x="359" y="244"/>
                  </a:cubicBezTo>
                  <a:cubicBezTo>
                    <a:pt x="355" y="245"/>
                    <a:pt x="334" y="253"/>
                    <a:pt x="326" y="257"/>
                  </a:cubicBezTo>
                  <a:cubicBezTo>
                    <a:pt x="318" y="262"/>
                    <a:pt x="289" y="282"/>
                    <a:pt x="288" y="283"/>
                  </a:cubicBezTo>
                  <a:cubicBezTo>
                    <a:pt x="286" y="284"/>
                    <a:pt x="283" y="275"/>
                    <a:pt x="283" y="275"/>
                  </a:cubicBezTo>
                  <a:cubicBezTo>
                    <a:pt x="283" y="275"/>
                    <a:pt x="292" y="270"/>
                    <a:pt x="297" y="264"/>
                  </a:cubicBezTo>
                  <a:cubicBezTo>
                    <a:pt x="303" y="258"/>
                    <a:pt x="309" y="245"/>
                    <a:pt x="310" y="239"/>
                  </a:cubicBezTo>
                  <a:cubicBezTo>
                    <a:pt x="312" y="232"/>
                    <a:pt x="314" y="221"/>
                    <a:pt x="316" y="214"/>
                  </a:cubicBezTo>
                  <a:cubicBezTo>
                    <a:pt x="319" y="207"/>
                    <a:pt x="321" y="197"/>
                    <a:pt x="322" y="193"/>
                  </a:cubicBezTo>
                  <a:cubicBezTo>
                    <a:pt x="324" y="188"/>
                    <a:pt x="327" y="170"/>
                    <a:pt x="324" y="163"/>
                  </a:cubicBezTo>
                  <a:cubicBezTo>
                    <a:pt x="322" y="156"/>
                    <a:pt x="320" y="149"/>
                    <a:pt x="316" y="141"/>
                  </a:cubicBezTo>
                  <a:cubicBezTo>
                    <a:pt x="313" y="133"/>
                    <a:pt x="317" y="134"/>
                    <a:pt x="313" y="128"/>
                  </a:cubicBezTo>
                  <a:cubicBezTo>
                    <a:pt x="309" y="121"/>
                    <a:pt x="297" y="116"/>
                    <a:pt x="294" y="114"/>
                  </a:cubicBezTo>
                  <a:cubicBezTo>
                    <a:pt x="291" y="112"/>
                    <a:pt x="246" y="89"/>
                    <a:pt x="219" y="113"/>
                  </a:cubicBezTo>
                  <a:cubicBezTo>
                    <a:pt x="191" y="138"/>
                    <a:pt x="194" y="176"/>
                    <a:pt x="194" y="178"/>
                  </a:cubicBezTo>
                  <a:cubicBezTo>
                    <a:pt x="194" y="180"/>
                    <a:pt x="192" y="184"/>
                    <a:pt x="191" y="185"/>
                  </a:cubicBezTo>
                  <a:cubicBezTo>
                    <a:pt x="190" y="186"/>
                    <a:pt x="188" y="192"/>
                    <a:pt x="193" y="202"/>
                  </a:cubicBezTo>
                  <a:cubicBezTo>
                    <a:pt x="197" y="212"/>
                    <a:pt x="199" y="213"/>
                    <a:pt x="200" y="217"/>
                  </a:cubicBezTo>
                  <a:cubicBezTo>
                    <a:pt x="201" y="221"/>
                    <a:pt x="205" y="226"/>
                    <a:pt x="204" y="235"/>
                  </a:cubicBezTo>
                  <a:cubicBezTo>
                    <a:pt x="203" y="244"/>
                    <a:pt x="201" y="257"/>
                    <a:pt x="201" y="257"/>
                  </a:cubicBezTo>
                  <a:cubicBezTo>
                    <a:pt x="201" y="257"/>
                    <a:pt x="195" y="256"/>
                    <a:pt x="192" y="267"/>
                  </a:cubicBezTo>
                  <a:cubicBezTo>
                    <a:pt x="189" y="277"/>
                    <a:pt x="183" y="283"/>
                    <a:pt x="182" y="284"/>
                  </a:cubicBezTo>
                  <a:cubicBezTo>
                    <a:pt x="180" y="286"/>
                    <a:pt x="173" y="291"/>
                    <a:pt x="170" y="291"/>
                  </a:cubicBezTo>
                  <a:cubicBezTo>
                    <a:pt x="167" y="291"/>
                    <a:pt x="158" y="291"/>
                    <a:pt x="155" y="291"/>
                  </a:cubicBezTo>
                  <a:cubicBezTo>
                    <a:pt x="153" y="292"/>
                    <a:pt x="140" y="294"/>
                    <a:pt x="139" y="295"/>
                  </a:cubicBezTo>
                  <a:cubicBezTo>
                    <a:pt x="137" y="297"/>
                    <a:pt x="134" y="297"/>
                    <a:pt x="130" y="301"/>
                  </a:cubicBezTo>
                  <a:cubicBezTo>
                    <a:pt x="127" y="305"/>
                    <a:pt x="121" y="306"/>
                    <a:pt x="118" y="306"/>
                  </a:cubicBezTo>
                  <a:cubicBezTo>
                    <a:pt x="118" y="306"/>
                    <a:pt x="95" y="315"/>
                    <a:pt x="92" y="317"/>
                  </a:cubicBezTo>
                  <a:cubicBezTo>
                    <a:pt x="89" y="319"/>
                    <a:pt x="81" y="324"/>
                    <a:pt x="80" y="329"/>
                  </a:cubicBezTo>
                  <a:cubicBezTo>
                    <a:pt x="79" y="333"/>
                    <a:pt x="81" y="352"/>
                    <a:pt x="78" y="356"/>
                  </a:cubicBezTo>
                  <a:cubicBezTo>
                    <a:pt x="76" y="359"/>
                    <a:pt x="75" y="362"/>
                    <a:pt x="73" y="365"/>
                  </a:cubicBezTo>
                  <a:cubicBezTo>
                    <a:pt x="72" y="368"/>
                    <a:pt x="69" y="378"/>
                    <a:pt x="68" y="386"/>
                  </a:cubicBezTo>
                  <a:cubicBezTo>
                    <a:pt x="68" y="394"/>
                    <a:pt x="69" y="405"/>
                    <a:pt x="67" y="409"/>
                  </a:cubicBezTo>
                  <a:cubicBezTo>
                    <a:pt x="66" y="414"/>
                    <a:pt x="62" y="420"/>
                    <a:pt x="61" y="424"/>
                  </a:cubicBezTo>
                  <a:cubicBezTo>
                    <a:pt x="59" y="427"/>
                    <a:pt x="59" y="433"/>
                    <a:pt x="59" y="437"/>
                  </a:cubicBezTo>
                  <a:cubicBezTo>
                    <a:pt x="58" y="441"/>
                    <a:pt x="58" y="447"/>
                    <a:pt x="54" y="452"/>
                  </a:cubicBezTo>
                  <a:cubicBezTo>
                    <a:pt x="50" y="457"/>
                    <a:pt x="47" y="466"/>
                    <a:pt x="45" y="468"/>
                  </a:cubicBezTo>
                  <a:cubicBezTo>
                    <a:pt x="44" y="470"/>
                    <a:pt x="47" y="481"/>
                    <a:pt x="43" y="486"/>
                  </a:cubicBezTo>
                  <a:cubicBezTo>
                    <a:pt x="39" y="491"/>
                    <a:pt x="34" y="503"/>
                    <a:pt x="34" y="507"/>
                  </a:cubicBezTo>
                  <a:cubicBezTo>
                    <a:pt x="34" y="511"/>
                    <a:pt x="35" y="513"/>
                    <a:pt x="33" y="515"/>
                  </a:cubicBezTo>
                  <a:cubicBezTo>
                    <a:pt x="31" y="518"/>
                    <a:pt x="27" y="518"/>
                    <a:pt x="26" y="524"/>
                  </a:cubicBezTo>
                  <a:cubicBezTo>
                    <a:pt x="24" y="531"/>
                    <a:pt x="23" y="546"/>
                    <a:pt x="21" y="549"/>
                  </a:cubicBezTo>
                  <a:cubicBezTo>
                    <a:pt x="19" y="552"/>
                    <a:pt x="18" y="557"/>
                    <a:pt x="16" y="560"/>
                  </a:cubicBezTo>
                  <a:cubicBezTo>
                    <a:pt x="14" y="564"/>
                    <a:pt x="8" y="588"/>
                    <a:pt x="8" y="594"/>
                  </a:cubicBezTo>
                  <a:cubicBezTo>
                    <a:pt x="7" y="599"/>
                    <a:pt x="6" y="637"/>
                    <a:pt x="6" y="642"/>
                  </a:cubicBezTo>
                  <a:cubicBezTo>
                    <a:pt x="6" y="648"/>
                    <a:pt x="3" y="651"/>
                    <a:pt x="6" y="655"/>
                  </a:cubicBezTo>
                  <a:cubicBezTo>
                    <a:pt x="9" y="660"/>
                    <a:pt x="7" y="664"/>
                    <a:pt x="7" y="666"/>
                  </a:cubicBezTo>
                  <a:cubicBezTo>
                    <a:pt x="7" y="669"/>
                    <a:pt x="0" y="697"/>
                    <a:pt x="2" y="700"/>
                  </a:cubicBezTo>
                  <a:cubicBezTo>
                    <a:pt x="5" y="703"/>
                    <a:pt x="6" y="703"/>
                    <a:pt x="6" y="706"/>
                  </a:cubicBezTo>
                  <a:cubicBezTo>
                    <a:pt x="6" y="709"/>
                    <a:pt x="4" y="727"/>
                    <a:pt x="13" y="739"/>
                  </a:cubicBezTo>
                  <a:cubicBezTo>
                    <a:pt x="23" y="751"/>
                    <a:pt x="17" y="744"/>
                    <a:pt x="20" y="746"/>
                  </a:cubicBezTo>
                  <a:cubicBezTo>
                    <a:pt x="23" y="748"/>
                    <a:pt x="24" y="751"/>
                    <a:pt x="27" y="752"/>
                  </a:cubicBezTo>
                  <a:cubicBezTo>
                    <a:pt x="30" y="753"/>
                    <a:pt x="32" y="757"/>
                    <a:pt x="35" y="758"/>
                  </a:cubicBezTo>
                  <a:cubicBezTo>
                    <a:pt x="39" y="760"/>
                    <a:pt x="40" y="764"/>
                    <a:pt x="44" y="764"/>
                  </a:cubicBezTo>
                  <a:cubicBezTo>
                    <a:pt x="48" y="765"/>
                    <a:pt x="48" y="761"/>
                    <a:pt x="47" y="750"/>
                  </a:cubicBezTo>
                  <a:cubicBezTo>
                    <a:pt x="46" y="739"/>
                    <a:pt x="46" y="733"/>
                    <a:pt x="45" y="730"/>
                  </a:cubicBezTo>
                  <a:cubicBezTo>
                    <a:pt x="44" y="727"/>
                    <a:pt x="46" y="721"/>
                    <a:pt x="44" y="717"/>
                  </a:cubicBezTo>
                  <a:cubicBezTo>
                    <a:pt x="42" y="713"/>
                    <a:pt x="43" y="711"/>
                    <a:pt x="43" y="711"/>
                  </a:cubicBezTo>
                  <a:cubicBezTo>
                    <a:pt x="43" y="711"/>
                    <a:pt x="50" y="711"/>
                    <a:pt x="51" y="710"/>
                  </a:cubicBezTo>
                  <a:cubicBezTo>
                    <a:pt x="53" y="708"/>
                    <a:pt x="53" y="716"/>
                    <a:pt x="53" y="717"/>
                  </a:cubicBezTo>
                  <a:cubicBezTo>
                    <a:pt x="53" y="718"/>
                    <a:pt x="53" y="728"/>
                    <a:pt x="59" y="731"/>
                  </a:cubicBezTo>
                  <a:cubicBezTo>
                    <a:pt x="65" y="734"/>
                    <a:pt x="67" y="732"/>
                    <a:pt x="67" y="728"/>
                  </a:cubicBezTo>
                  <a:cubicBezTo>
                    <a:pt x="68" y="723"/>
                    <a:pt x="67" y="720"/>
                    <a:pt x="68" y="717"/>
                  </a:cubicBezTo>
                  <a:cubicBezTo>
                    <a:pt x="69" y="715"/>
                    <a:pt x="68" y="710"/>
                    <a:pt x="67" y="706"/>
                  </a:cubicBezTo>
                  <a:cubicBezTo>
                    <a:pt x="67" y="702"/>
                    <a:pt x="66" y="686"/>
                    <a:pt x="66" y="686"/>
                  </a:cubicBezTo>
                  <a:cubicBezTo>
                    <a:pt x="66" y="686"/>
                    <a:pt x="64" y="674"/>
                    <a:pt x="68" y="658"/>
                  </a:cubicBezTo>
                  <a:cubicBezTo>
                    <a:pt x="72" y="642"/>
                    <a:pt x="79" y="624"/>
                    <a:pt x="80" y="616"/>
                  </a:cubicBezTo>
                  <a:cubicBezTo>
                    <a:pt x="82" y="607"/>
                    <a:pt x="84" y="605"/>
                    <a:pt x="88" y="596"/>
                  </a:cubicBezTo>
                  <a:cubicBezTo>
                    <a:pt x="92" y="586"/>
                    <a:pt x="94" y="577"/>
                    <a:pt x="93" y="562"/>
                  </a:cubicBezTo>
                  <a:cubicBezTo>
                    <a:pt x="93" y="546"/>
                    <a:pt x="91" y="545"/>
                    <a:pt x="93" y="543"/>
                  </a:cubicBezTo>
                  <a:cubicBezTo>
                    <a:pt x="95" y="541"/>
                    <a:pt x="113" y="506"/>
                    <a:pt x="113" y="506"/>
                  </a:cubicBezTo>
                  <a:cubicBezTo>
                    <a:pt x="117" y="533"/>
                    <a:pt x="117" y="533"/>
                    <a:pt x="117" y="533"/>
                  </a:cubicBezTo>
                  <a:cubicBezTo>
                    <a:pt x="117" y="533"/>
                    <a:pt x="118" y="562"/>
                    <a:pt x="119" y="571"/>
                  </a:cubicBezTo>
                  <a:cubicBezTo>
                    <a:pt x="120" y="581"/>
                    <a:pt x="120" y="600"/>
                    <a:pt x="119" y="607"/>
                  </a:cubicBezTo>
                  <a:cubicBezTo>
                    <a:pt x="119" y="613"/>
                    <a:pt x="111" y="628"/>
                    <a:pt x="113" y="639"/>
                  </a:cubicBezTo>
                  <a:cubicBezTo>
                    <a:pt x="115" y="651"/>
                    <a:pt x="115" y="648"/>
                    <a:pt x="115" y="657"/>
                  </a:cubicBezTo>
                  <a:cubicBezTo>
                    <a:pt x="115" y="665"/>
                    <a:pt x="113" y="676"/>
                    <a:pt x="112" y="684"/>
                  </a:cubicBezTo>
                  <a:cubicBezTo>
                    <a:pt x="111" y="691"/>
                    <a:pt x="107" y="708"/>
                    <a:pt x="107" y="722"/>
                  </a:cubicBezTo>
                  <a:cubicBezTo>
                    <a:pt x="107" y="735"/>
                    <a:pt x="101" y="750"/>
                    <a:pt x="101" y="758"/>
                  </a:cubicBezTo>
                  <a:cubicBezTo>
                    <a:pt x="101" y="765"/>
                    <a:pt x="99" y="773"/>
                    <a:pt x="103" y="775"/>
                  </a:cubicBezTo>
                  <a:cubicBezTo>
                    <a:pt x="106" y="776"/>
                    <a:pt x="108" y="777"/>
                    <a:pt x="111" y="774"/>
                  </a:cubicBezTo>
                  <a:cubicBezTo>
                    <a:pt x="114" y="772"/>
                    <a:pt x="114" y="777"/>
                    <a:pt x="112" y="792"/>
                  </a:cubicBezTo>
                  <a:cubicBezTo>
                    <a:pt x="111" y="806"/>
                    <a:pt x="111" y="818"/>
                    <a:pt x="112" y="836"/>
                  </a:cubicBezTo>
                  <a:cubicBezTo>
                    <a:pt x="114" y="853"/>
                    <a:pt x="115" y="883"/>
                    <a:pt x="117" y="912"/>
                  </a:cubicBezTo>
                  <a:cubicBezTo>
                    <a:pt x="118" y="941"/>
                    <a:pt x="118" y="968"/>
                    <a:pt x="120" y="975"/>
                  </a:cubicBezTo>
                  <a:cubicBezTo>
                    <a:pt x="123" y="982"/>
                    <a:pt x="119" y="998"/>
                    <a:pt x="120" y="1006"/>
                  </a:cubicBezTo>
                  <a:cubicBezTo>
                    <a:pt x="121" y="1013"/>
                    <a:pt x="121" y="1012"/>
                    <a:pt x="122" y="1019"/>
                  </a:cubicBezTo>
                  <a:cubicBezTo>
                    <a:pt x="122" y="1026"/>
                    <a:pt x="120" y="1035"/>
                    <a:pt x="120" y="1036"/>
                  </a:cubicBezTo>
                  <a:cubicBezTo>
                    <a:pt x="120" y="1038"/>
                    <a:pt x="114" y="1070"/>
                    <a:pt x="115" y="1079"/>
                  </a:cubicBezTo>
                  <a:cubicBezTo>
                    <a:pt x="116" y="1089"/>
                    <a:pt x="112" y="1121"/>
                    <a:pt x="115" y="1133"/>
                  </a:cubicBezTo>
                  <a:cubicBezTo>
                    <a:pt x="118" y="1144"/>
                    <a:pt x="120" y="1162"/>
                    <a:pt x="120" y="1171"/>
                  </a:cubicBezTo>
                  <a:cubicBezTo>
                    <a:pt x="120" y="1181"/>
                    <a:pt x="119" y="1189"/>
                    <a:pt x="120" y="1193"/>
                  </a:cubicBezTo>
                  <a:cubicBezTo>
                    <a:pt x="121" y="1198"/>
                    <a:pt x="127" y="1216"/>
                    <a:pt x="124" y="1220"/>
                  </a:cubicBezTo>
                  <a:cubicBezTo>
                    <a:pt x="120" y="1224"/>
                    <a:pt x="121" y="1239"/>
                    <a:pt x="119" y="1243"/>
                  </a:cubicBezTo>
                  <a:cubicBezTo>
                    <a:pt x="116" y="1247"/>
                    <a:pt x="111" y="1245"/>
                    <a:pt x="106" y="1248"/>
                  </a:cubicBezTo>
                  <a:cubicBezTo>
                    <a:pt x="100" y="1251"/>
                    <a:pt x="97" y="1253"/>
                    <a:pt x="98" y="1263"/>
                  </a:cubicBezTo>
                  <a:cubicBezTo>
                    <a:pt x="99" y="1273"/>
                    <a:pt x="108" y="1292"/>
                    <a:pt x="108" y="1295"/>
                  </a:cubicBezTo>
                  <a:cubicBezTo>
                    <a:pt x="109" y="1297"/>
                    <a:pt x="112" y="1309"/>
                    <a:pt x="112" y="1309"/>
                  </a:cubicBezTo>
                  <a:cubicBezTo>
                    <a:pt x="112" y="1309"/>
                    <a:pt x="106" y="1320"/>
                    <a:pt x="103" y="1324"/>
                  </a:cubicBezTo>
                  <a:cubicBezTo>
                    <a:pt x="100" y="1328"/>
                    <a:pt x="86" y="1339"/>
                    <a:pt x="86" y="1346"/>
                  </a:cubicBezTo>
                  <a:cubicBezTo>
                    <a:pt x="85" y="1353"/>
                    <a:pt x="86" y="1356"/>
                    <a:pt x="85" y="1357"/>
                  </a:cubicBezTo>
                  <a:cubicBezTo>
                    <a:pt x="85" y="1358"/>
                    <a:pt x="80" y="1363"/>
                    <a:pt x="88" y="1365"/>
                  </a:cubicBezTo>
                  <a:cubicBezTo>
                    <a:pt x="96" y="1367"/>
                    <a:pt x="140" y="1367"/>
                    <a:pt x="147" y="1365"/>
                  </a:cubicBezTo>
                  <a:cubicBezTo>
                    <a:pt x="155" y="1364"/>
                    <a:pt x="171" y="1359"/>
                    <a:pt x="170" y="1356"/>
                  </a:cubicBezTo>
                  <a:cubicBezTo>
                    <a:pt x="169" y="1352"/>
                    <a:pt x="168" y="1350"/>
                    <a:pt x="169" y="1350"/>
                  </a:cubicBezTo>
                  <a:cubicBezTo>
                    <a:pt x="170" y="1350"/>
                    <a:pt x="187" y="1345"/>
                    <a:pt x="187" y="1345"/>
                  </a:cubicBezTo>
                  <a:cubicBezTo>
                    <a:pt x="186" y="1329"/>
                    <a:pt x="186" y="1329"/>
                    <a:pt x="186" y="1329"/>
                  </a:cubicBezTo>
                  <a:cubicBezTo>
                    <a:pt x="186" y="1329"/>
                    <a:pt x="183" y="1326"/>
                    <a:pt x="183" y="1324"/>
                  </a:cubicBezTo>
                  <a:cubicBezTo>
                    <a:pt x="184" y="1322"/>
                    <a:pt x="184" y="1317"/>
                    <a:pt x="187" y="1313"/>
                  </a:cubicBezTo>
                  <a:cubicBezTo>
                    <a:pt x="189" y="1309"/>
                    <a:pt x="204" y="1291"/>
                    <a:pt x="204" y="1281"/>
                  </a:cubicBezTo>
                  <a:cubicBezTo>
                    <a:pt x="204" y="1271"/>
                    <a:pt x="203" y="1257"/>
                    <a:pt x="198" y="1253"/>
                  </a:cubicBezTo>
                  <a:cubicBezTo>
                    <a:pt x="194" y="1250"/>
                    <a:pt x="188" y="1244"/>
                    <a:pt x="188" y="1244"/>
                  </a:cubicBezTo>
                  <a:cubicBezTo>
                    <a:pt x="188" y="1244"/>
                    <a:pt x="193" y="1236"/>
                    <a:pt x="193" y="1228"/>
                  </a:cubicBezTo>
                  <a:cubicBezTo>
                    <a:pt x="194" y="1220"/>
                    <a:pt x="197" y="1195"/>
                    <a:pt x="200" y="1178"/>
                  </a:cubicBezTo>
                  <a:cubicBezTo>
                    <a:pt x="202" y="1162"/>
                    <a:pt x="203" y="1140"/>
                    <a:pt x="203" y="1135"/>
                  </a:cubicBezTo>
                  <a:cubicBezTo>
                    <a:pt x="203" y="1130"/>
                    <a:pt x="205" y="1108"/>
                    <a:pt x="205" y="1102"/>
                  </a:cubicBezTo>
                  <a:cubicBezTo>
                    <a:pt x="205" y="1097"/>
                    <a:pt x="205" y="1094"/>
                    <a:pt x="204" y="1091"/>
                  </a:cubicBezTo>
                  <a:cubicBezTo>
                    <a:pt x="202" y="1088"/>
                    <a:pt x="201" y="1086"/>
                    <a:pt x="203" y="1083"/>
                  </a:cubicBezTo>
                  <a:cubicBezTo>
                    <a:pt x="204" y="1081"/>
                    <a:pt x="211" y="1072"/>
                    <a:pt x="209" y="1056"/>
                  </a:cubicBezTo>
                  <a:cubicBezTo>
                    <a:pt x="208" y="1041"/>
                    <a:pt x="204" y="1044"/>
                    <a:pt x="209" y="1038"/>
                  </a:cubicBezTo>
                  <a:cubicBezTo>
                    <a:pt x="209" y="1038"/>
                    <a:pt x="216" y="1029"/>
                    <a:pt x="220" y="1002"/>
                  </a:cubicBezTo>
                  <a:cubicBezTo>
                    <a:pt x="224" y="975"/>
                    <a:pt x="232" y="926"/>
                    <a:pt x="232" y="923"/>
                  </a:cubicBezTo>
                  <a:cubicBezTo>
                    <a:pt x="232" y="919"/>
                    <a:pt x="233" y="895"/>
                    <a:pt x="234" y="890"/>
                  </a:cubicBezTo>
                  <a:cubicBezTo>
                    <a:pt x="236" y="885"/>
                    <a:pt x="240" y="873"/>
                    <a:pt x="240" y="858"/>
                  </a:cubicBezTo>
                  <a:cubicBezTo>
                    <a:pt x="240" y="843"/>
                    <a:pt x="246" y="826"/>
                    <a:pt x="247" y="823"/>
                  </a:cubicBezTo>
                  <a:cubicBezTo>
                    <a:pt x="248" y="820"/>
                    <a:pt x="252" y="803"/>
                    <a:pt x="252" y="802"/>
                  </a:cubicBezTo>
                  <a:cubicBezTo>
                    <a:pt x="252" y="800"/>
                    <a:pt x="258" y="788"/>
                    <a:pt x="261" y="7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16652" y="3327587"/>
              <a:ext cx="546100" cy="808038"/>
            </a:xfrm>
            <a:custGeom>
              <a:avLst/>
              <a:gdLst>
                <a:gd name="T0" fmla="*/ 0 w 246"/>
                <a:gd name="T1" fmla="*/ 360 h 364"/>
                <a:gd name="T2" fmla="*/ 44 w 246"/>
                <a:gd name="T3" fmla="*/ 362 h 364"/>
                <a:gd name="T4" fmla="*/ 93 w 246"/>
                <a:gd name="T5" fmla="*/ 362 h 364"/>
                <a:gd name="T6" fmla="*/ 157 w 246"/>
                <a:gd name="T7" fmla="*/ 355 h 364"/>
                <a:gd name="T8" fmla="*/ 191 w 246"/>
                <a:gd name="T9" fmla="*/ 351 h 364"/>
                <a:gd name="T10" fmla="*/ 224 w 246"/>
                <a:gd name="T11" fmla="*/ 346 h 364"/>
                <a:gd name="T12" fmla="*/ 242 w 246"/>
                <a:gd name="T13" fmla="*/ 307 h 364"/>
                <a:gd name="T14" fmla="*/ 245 w 246"/>
                <a:gd name="T15" fmla="*/ 266 h 364"/>
                <a:gd name="T16" fmla="*/ 242 w 246"/>
                <a:gd name="T17" fmla="*/ 222 h 364"/>
                <a:gd name="T18" fmla="*/ 233 w 246"/>
                <a:gd name="T19" fmla="*/ 179 h 364"/>
                <a:gd name="T20" fmla="*/ 202 w 246"/>
                <a:gd name="T21" fmla="*/ 147 h 364"/>
                <a:gd name="T22" fmla="*/ 170 w 246"/>
                <a:gd name="T23" fmla="*/ 100 h 364"/>
                <a:gd name="T24" fmla="*/ 138 w 246"/>
                <a:gd name="T25" fmla="*/ 43 h 364"/>
                <a:gd name="T26" fmla="*/ 142 w 246"/>
                <a:gd name="T27" fmla="*/ 27 h 364"/>
                <a:gd name="T28" fmla="*/ 139 w 246"/>
                <a:gd name="T29" fmla="*/ 19 h 364"/>
                <a:gd name="T30" fmla="*/ 118 w 246"/>
                <a:gd name="T31" fmla="*/ 25 h 364"/>
                <a:gd name="T32" fmla="*/ 88 w 246"/>
                <a:gd name="T33" fmla="*/ 29 h 364"/>
                <a:gd name="T34" fmla="*/ 52 w 246"/>
                <a:gd name="T35" fmla="*/ 3 h 364"/>
                <a:gd name="T36" fmla="*/ 48 w 246"/>
                <a:gd name="T37" fmla="*/ 11 h 364"/>
                <a:gd name="T38" fmla="*/ 33 w 246"/>
                <a:gd name="T39" fmla="*/ 72 h 364"/>
                <a:gd name="T40" fmla="*/ 16 w 246"/>
                <a:gd name="T41" fmla="*/ 195 h 364"/>
                <a:gd name="T42" fmla="*/ 9 w 246"/>
                <a:gd name="T43" fmla="*/ 258 h 364"/>
                <a:gd name="T44" fmla="*/ 0 w 246"/>
                <a:gd name="T45" fmla="*/ 36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364">
                  <a:moveTo>
                    <a:pt x="0" y="360"/>
                  </a:moveTo>
                  <a:cubicBezTo>
                    <a:pt x="0" y="360"/>
                    <a:pt x="27" y="360"/>
                    <a:pt x="44" y="362"/>
                  </a:cubicBezTo>
                  <a:cubicBezTo>
                    <a:pt x="61" y="364"/>
                    <a:pt x="93" y="362"/>
                    <a:pt x="93" y="362"/>
                  </a:cubicBezTo>
                  <a:cubicBezTo>
                    <a:pt x="93" y="362"/>
                    <a:pt x="145" y="356"/>
                    <a:pt x="157" y="355"/>
                  </a:cubicBezTo>
                  <a:cubicBezTo>
                    <a:pt x="170" y="353"/>
                    <a:pt x="179" y="351"/>
                    <a:pt x="191" y="351"/>
                  </a:cubicBezTo>
                  <a:cubicBezTo>
                    <a:pt x="202" y="351"/>
                    <a:pt x="216" y="350"/>
                    <a:pt x="224" y="346"/>
                  </a:cubicBezTo>
                  <a:cubicBezTo>
                    <a:pt x="233" y="341"/>
                    <a:pt x="242" y="322"/>
                    <a:pt x="242" y="307"/>
                  </a:cubicBezTo>
                  <a:cubicBezTo>
                    <a:pt x="242" y="292"/>
                    <a:pt x="244" y="279"/>
                    <a:pt x="245" y="266"/>
                  </a:cubicBezTo>
                  <a:cubicBezTo>
                    <a:pt x="246" y="253"/>
                    <a:pt x="246" y="241"/>
                    <a:pt x="242" y="222"/>
                  </a:cubicBezTo>
                  <a:cubicBezTo>
                    <a:pt x="238" y="202"/>
                    <a:pt x="234" y="182"/>
                    <a:pt x="233" y="179"/>
                  </a:cubicBezTo>
                  <a:cubicBezTo>
                    <a:pt x="231" y="176"/>
                    <a:pt x="215" y="166"/>
                    <a:pt x="202" y="147"/>
                  </a:cubicBezTo>
                  <a:cubicBezTo>
                    <a:pt x="189" y="129"/>
                    <a:pt x="182" y="117"/>
                    <a:pt x="170" y="100"/>
                  </a:cubicBezTo>
                  <a:cubicBezTo>
                    <a:pt x="157" y="83"/>
                    <a:pt x="137" y="58"/>
                    <a:pt x="138" y="43"/>
                  </a:cubicBezTo>
                  <a:cubicBezTo>
                    <a:pt x="139" y="29"/>
                    <a:pt x="142" y="27"/>
                    <a:pt x="142" y="27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9"/>
                    <a:pt x="131" y="26"/>
                    <a:pt x="118" y="25"/>
                  </a:cubicBezTo>
                  <a:cubicBezTo>
                    <a:pt x="105" y="24"/>
                    <a:pt x="90" y="28"/>
                    <a:pt x="88" y="29"/>
                  </a:cubicBezTo>
                  <a:cubicBezTo>
                    <a:pt x="87" y="31"/>
                    <a:pt x="54" y="6"/>
                    <a:pt x="52" y="3"/>
                  </a:cubicBezTo>
                  <a:cubicBezTo>
                    <a:pt x="50" y="0"/>
                    <a:pt x="48" y="11"/>
                    <a:pt x="48" y="11"/>
                  </a:cubicBezTo>
                  <a:cubicBezTo>
                    <a:pt x="48" y="11"/>
                    <a:pt x="39" y="33"/>
                    <a:pt x="33" y="72"/>
                  </a:cubicBezTo>
                  <a:cubicBezTo>
                    <a:pt x="26" y="112"/>
                    <a:pt x="20" y="173"/>
                    <a:pt x="16" y="195"/>
                  </a:cubicBezTo>
                  <a:cubicBezTo>
                    <a:pt x="11" y="217"/>
                    <a:pt x="11" y="242"/>
                    <a:pt x="9" y="258"/>
                  </a:cubicBezTo>
                  <a:cubicBezTo>
                    <a:pt x="7" y="274"/>
                    <a:pt x="0" y="360"/>
                    <a:pt x="0" y="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178577" y="3410137"/>
              <a:ext cx="196850" cy="787400"/>
            </a:xfrm>
            <a:custGeom>
              <a:avLst/>
              <a:gdLst>
                <a:gd name="T0" fmla="*/ 40 w 89"/>
                <a:gd name="T1" fmla="*/ 5 h 355"/>
                <a:gd name="T2" fmla="*/ 7 w 89"/>
                <a:gd name="T3" fmla="*/ 5 h 355"/>
                <a:gd name="T4" fmla="*/ 13 w 89"/>
                <a:gd name="T5" fmla="*/ 23 h 355"/>
                <a:gd name="T6" fmla="*/ 5 w 89"/>
                <a:gd name="T7" fmla="*/ 63 h 355"/>
                <a:gd name="T8" fmla="*/ 23 w 89"/>
                <a:gd name="T9" fmla="*/ 328 h 355"/>
                <a:gd name="T10" fmla="*/ 53 w 89"/>
                <a:gd name="T11" fmla="*/ 355 h 355"/>
                <a:gd name="T12" fmla="*/ 89 w 89"/>
                <a:gd name="T13" fmla="*/ 312 h 355"/>
                <a:gd name="T14" fmla="*/ 71 w 89"/>
                <a:gd name="T15" fmla="*/ 172 h 355"/>
                <a:gd name="T16" fmla="*/ 55 w 89"/>
                <a:gd name="T17" fmla="*/ 64 h 355"/>
                <a:gd name="T18" fmla="*/ 38 w 89"/>
                <a:gd name="T19" fmla="*/ 24 h 355"/>
                <a:gd name="T20" fmla="*/ 40 w 89"/>
                <a:gd name="T21" fmla="*/ 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355">
                  <a:moveTo>
                    <a:pt x="40" y="5"/>
                  </a:moveTo>
                  <a:cubicBezTo>
                    <a:pt x="40" y="5"/>
                    <a:pt x="13" y="0"/>
                    <a:pt x="7" y="5"/>
                  </a:cubicBezTo>
                  <a:cubicBezTo>
                    <a:pt x="0" y="10"/>
                    <a:pt x="10" y="19"/>
                    <a:pt x="13" y="23"/>
                  </a:cubicBezTo>
                  <a:cubicBezTo>
                    <a:pt x="17" y="27"/>
                    <a:pt x="5" y="34"/>
                    <a:pt x="5" y="63"/>
                  </a:cubicBezTo>
                  <a:cubicBezTo>
                    <a:pt x="6" y="93"/>
                    <a:pt x="4" y="312"/>
                    <a:pt x="23" y="328"/>
                  </a:cubicBezTo>
                  <a:cubicBezTo>
                    <a:pt x="41" y="343"/>
                    <a:pt x="53" y="355"/>
                    <a:pt x="53" y="355"/>
                  </a:cubicBezTo>
                  <a:cubicBezTo>
                    <a:pt x="89" y="312"/>
                    <a:pt x="89" y="312"/>
                    <a:pt x="89" y="312"/>
                  </a:cubicBezTo>
                  <a:cubicBezTo>
                    <a:pt x="89" y="312"/>
                    <a:pt x="77" y="213"/>
                    <a:pt x="71" y="172"/>
                  </a:cubicBezTo>
                  <a:cubicBezTo>
                    <a:pt x="64" y="131"/>
                    <a:pt x="62" y="86"/>
                    <a:pt x="55" y="64"/>
                  </a:cubicBezTo>
                  <a:cubicBezTo>
                    <a:pt x="49" y="43"/>
                    <a:pt x="34" y="30"/>
                    <a:pt x="38" y="24"/>
                  </a:cubicBezTo>
                  <a:cubicBezTo>
                    <a:pt x="43" y="19"/>
                    <a:pt x="45" y="6"/>
                    <a:pt x="40" y="5"/>
                  </a:cubicBezTo>
                  <a:close/>
                </a:path>
              </a:pathLst>
            </a:custGeom>
            <a:solidFill>
              <a:srgbClr val="1009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100789" y="3383149"/>
              <a:ext cx="231775" cy="88900"/>
            </a:xfrm>
            <a:custGeom>
              <a:avLst/>
              <a:gdLst>
                <a:gd name="T0" fmla="*/ 3 w 104"/>
                <a:gd name="T1" fmla="*/ 39 h 40"/>
                <a:gd name="T2" fmla="*/ 26 w 104"/>
                <a:gd name="T3" fmla="*/ 20 h 40"/>
                <a:gd name="T4" fmla="*/ 51 w 104"/>
                <a:gd name="T5" fmla="*/ 5 h 40"/>
                <a:gd name="T6" fmla="*/ 66 w 104"/>
                <a:gd name="T7" fmla="*/ 1 h 40"/>
                <a:gd name="T8" fmla="*/ 72 w 104"/>
                <a:gd name="T9" fmla="*/ 1 h 40"/>
                <a:gd name="T10" fmla="*/ 91 w 104"/>
                <a:gd name="T11" fmla="*/ 23 h 40"/>
                <a:gd name="T12" fmla="*/ 104 w 104"/>
                <a:gd name="T13" fmla="*/ 35 h 40"/>
                <a:gd name="T14" fmla="*/ 104 w 104"/>
                <a:gd name="T15" fmla="*/ 35 h 40"/>
                <a:gd name="T16" fmla="*/ 92 w 104"/>
                <a:gd name="T17" fmla="*/ 23 h 40"/>
                <a:gd name="T18" fmla="*/ 72 w 104"/>
                <a:gd name="T19" fmla="*/ 1 h 40"/>
                <a:gd name="T20" fmla="*/ 66 w 104"/>
                <a:gd name="T21" fmla="*/ 0 h 40"/>
                <a:gd name="T22" fmla="*/ 50 w 104"/>
                <a:gd name="T23" fmla="*/ 4 h 40"/>
                <a:gd name="T24" fmla="*/ 26 w 104"/>
                <a:gd name="T25" fmla="*/ 19 h 40"/>
                <a:gd name="T26" fmla="*/ 3 w 104"/>
                <a:gd name="T27" fmla="*/ 39 h 40"/>
                <a:gd name="T28" fmla="*/ 3 w 104"/>
                <a:gd name="T29" fmla="*/ 39 h 40"/>
                <a:gd name="T30" fmla="*/ 2 w 104"/>
                <a:gd name="T31" fmla="*/ 38 h 40"/>
                <a:gd name="T32" fmla="*/ 1 w 104"/>
                <a:gd name="T33" fmla="*/ 36 h 40"/>
                <a:gd name="T34" fmla="*/ 1 w 104"/>
                <a:gd name="T35" fmla="*/ 29 h 40"/>
                <a:gd name="T36" fmla="*/ 0 w 104"/>
                <a:gd name="T37" fmla="*/ 19 h 40"/>
                <a:gd name="T38" fmla="*/ 0 w 104"/>
                <a:gd name="T39" fmla="*/ 19 h 40"/>
                <a:gd name="T40" fmla="*/ 1 w 104"/>
                <a:gd name="T41" fmla="*/ 36 h 40"/>
                <a:gd name="T42" fmla="*/ 3 w 104"/>
                <a:gd name="T43" fmla="*/ 40 h 40"/>
                <a:gd name="T44" fmla="*/ 3 w 104"/>
                <a:gd name="T4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40">
                  <a:moveTo>
                    <a:pt x="3" y="39"/>
                  </a:moveTo>
                  <a:cubicBezTo>
                    <a:pt x="6" y="37"/>
                    <a:pt x="18" y="28"/>
                    <a:pt x="26" y="20"/>
                  </a:cubicBezTo>
                  <a:cubicBezTo>
                    <a:pt x="35" y="11"/>
                    <a:pt x="46" y="8"/>
                    <a:pt x="51" y="5"/>
                  </a:cubicBezTo>
                  <a:cubicBezTo>
                    <a:pt x="53" y="2"/>
                    <a:pt x="60" y="1"/>
                    <a:pt x="66" y="1"/>
                  </a:cubicBezTo>
                  <a:cubicBezTo>
                    <a:pt x="68" y="1"/>
                    <a:pt x="70" y="1"/>
                    <a:pt x="72" y="1"/>
                  </a:cubicBezTo>
                  <a:cubicBezTo>
                    <a:pt x="81" y="2"/>
                    <a:pt x="87" y="13"/>
                    <a:pt x="91" y="23"/>
                  </a:cubicBezTo>
                  <a:cubicBezTo>
                    <a:pt x="95" y="33"/>
                    <a:pt x="102" y="35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3" y="35"/>
                    <a:pt x="95" y="33"/>
                    <a:pt x="92" y="23"/>
                  </a:cubicBezTo>
                  <a:cubicBezTo>
                    <a:pt x="88" y="13"/>
                    <a:pt x="81" y="2"/>
                    <a:pt x="72" y="1"/>
                  </a:cubicBezTo>
                  <a:cubicBezTo>
                    <a:pt x="70" y="0"/>
                    <a:pt x="68" y="0"/>
                    <a:pt x="66" y="0"/>
                  </a:cubicBezTo>
                  <a:cubicBezTo>
                    <a:pt x="60" y="0"/>
                    <a:pt x="53" y="2"/>
                    <a:pt x="50" y="4"/>
                  </a:cubicBezTo>
                  <a:cubicBezTo>
                    <a:pt x="46" y="7"/>
                    <a:pt x="34" y="10"/>
                    <a:pt x="26" y="19"/>
                  </a:cubicBezTo>
                  <a:cubicBezTo>
                    <a:pt x="18" y="28"/>
                    <a:pt x="6" y="36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7"/>
                    <a:pt x="1" y="36"/>
                  </a:cubicBezTo>
                  <a:cubicBezTo>
                    <a:pt x="1" y="34"/>
                    <a:pt x="1" y="31"/>
                    <a:pt x="1" y="29"/>
                  </a:cubicBezTo>
                  <a:cubicBezTo>
                    <a:pt x="0" y="24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30"/>
                    <a:pt x="1" y="36"/>
                  </a:cubicBezTo>
                  <a:cubicBezTo>
                    <a:pt x="1" y="38"/>
                    <a:pt x="1" y="39"/>
                    <a:pt x="3" y="40"/>
                  </a:cubicBezTo>
                  <a:lnTo>
                    <a:pt x="3" y="39"/>
                  </a:lnTo>
                  <a:close/>
                </a:path>
              </a:pathLst>
            </a:custGeom>
            <a:solidFill>
              <a:srgbClr val="22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-296086" y="3583174"/>
              <a:ext cx="15875" cy="46038"/>
            </a:xfrm>
            <a:custGeom>
              <a:avLst/>
              <a:gdLst>
                <a:gd name="T0" fmla="*/ 0 w 7"/>
                <a:gd name="T1" fmla="*/ 21 h 21"/>
                <a:gd name="T2" fmla="*/ 1 w 7"/>
                <a:gd name="T3" fmla="*/ 8 h 21"/>
                <a:gd name="T4" fmla="*/ 6 w 7"/>
                <a:gd name="T5" fmla="*/ 10 h 21"/>
                <a:gd name="T6" fmla="*/ 6 w 7"/>
                <a:gd name="T7" fmla="*/ 19 h 21"/>
                <a:gd name="T8" fmla="*/ 0 w 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1">
                  <a:moveTo>
                    <a:pt x="0" y="21"/>
                  </a:moveTo>
                  <a:cubicBezTo>
                    <a:pt x="0" y="16"/>
                    <a:pt x="1" y="9"/>
                    <a:pt x="1" y="8"/>
                  </a:cubicBezTo>
                  <a:cubicBezTo>
                    <a:pt x="2" y="6"/>
                    <a:pt x="7" y="0"/>
                    <a:pt x="6" y="10"/>
                  </a:cubicBezTo>
                  <a:cubicBezTo>
                    <a:pt x="6" y="14"/>
                    <a:pt x="6" y="17"/>
                    <a:pt x="6" y="19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68289" y="4582173"/>
            <a:ext cx="337930" cy="1296621"/>
            <a:chOff x="5715000" y="193675"/>
            <a:chExt cx="730250" cy="28019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5715000" y="193675"/>
              <a:ext cx="730250" cy="2801938"/>
            </a:xfrm>
            <a:custGeom>
              <a:avLst/>
              <a:gdLst>
                <a:gd name="T0" fmla="*/ 241 w 329"/>
                <a:gd name="T1" fmla="*/ 1161 h 1264"/>
                <a:gd name="T2" fmla="*/ 250 w 329"/>
                <a:gd name="T3" fmla="*/ 1233 h 1264"/>
                <a:gd name="T4" fmla="*/ 216 w 329"/>
                <a:gd name="T5" fmla="*/ 1254 h 1264"/>
                <a:gd name="T6" fmla="*/ 189 w 329"/>
                <a:gd name="T7" fmla="*/ 1211 h 1264"/>
                <a:gd name="T8" fmla="*/ 185 w 329"/>
                <a:gd name="T9" fmla="*/ 1185 h 1264"/>
                <a:gd name="T10" fmla="*/ 127 w 329"/>
                <a:gd name="T11" fmla="*/ 1189 h 1264"/>
                <a:gd name="T12" fmla="*/ 116 w 329"/>
                <a:gd name="T13" fmla="*/ 1182 h 1264"/>
                <a:gd name="T14" fmla="*/ 168 w 329"/>
                <a:gd name="T15" fmla="*/ 1128 h 1264"/>
                <a:gd name="T16" fmla="*/ 164 w 329"/>
                <a:gd name="T17" fmla="*/ 1009 h 1264"/>
                <a:gd name="T18" fmla="*/ 137 w 329"/>
                <a:gd name="T19" fmla="*/ 899 h 1264"/>
                <a:gd name="T20" fmla="*/ 118 w 329"/>
                <a:gd name="T21" fmla="*/ 830 h 1264"/>
                <a:gd name="T22" fmla="*/ 100 w 329"/>
                <a:gd name="T23" fmla="*/ 821 h 1264"/>
                <a:gd name="T24" fmla="*/ 75 w 329"/>
                <a:gd name="T25" fmla="*/ 804 h 1264"/>
                <a:gd name="T26" fmla="*/ 72 w 329"/>
                <a:gd name="T27" fmla="*/ 692 h 1264"/>
                <a:gd name="T28" fmla="*/ 65 w 329"/>
                <a:gd name="T29" fmla="*/ 595 h 1264"/>
                <a:gd name="T30" fmla="*/ 64 w 329"/>
                <a:gd name="T31" fmla="*/ 558 h 1264"/>
                <a:gd name="T32" fmla="*/ 53 w 329"/>
                <a:gd name="T33" fmla="*/ 546 h 1264"/>
                <a:gd name="T34" fmla="*/ 65 w 329"/>
                <a:gd name="T35" fmla="*/ 503 h 1264"/>
                <a:gd name="T36" fmla="*/ 76 w 329"/>
                <a:gd name="T37" fmla="*/ 451 h 1264"/>
                <a:gd name="T38" fmla="*/ 18 w 329"/>
                <a:gd name="T39" fmla="*/ 409 h 1264"/>
                <a:gd name="T40" fmla="*/ 1 w 329"/>
                <a:gd name="T41" fmla="*/ 380 h 1264"/>
                <a:gd name="T42" fmla="*/ 41 w 329"/>
                <a:gd name="T43" fmla="*/ 306 h 1264"/>
                <a:gd name="T44" fmla="*/ 99 w 329"/>
                <a:gd name="T45" fmla="*/ 219 h 1264"/>
                <a:gd name="T46" fmla="*/ 127 w 329"/>
                <a:gd name="T47" fmla="*/ 203 h 1264"/>
                <a:gd name="T48" fmla="*/ 170 w 329"/>
                <a:gd name="T49" fmla="*/ 193 h 1264"/>
                <a:gd name="T50" fmla="*/ 165 w 329"/>
                <a:gd name="T51" fmla="*/ 172 h 1264"/>
                <a:gd name="T52" fmla="*/ 142 w 329"/>
                <a:gd name="T53" fmla="*/ 114 h 1264"/>
                <a:gd name="T54" fmla="*/ 149 w 329"/>
                <a:gd name="T55" fmla="*/ 28 h 1264"/>
                <a:gd name="T56" fmla="*/ 251 w 329"/>
                <a:gd name="T57" fmla="*/ 43 h 1264"/>
                <a:gd name="T58" fmla="*/ 259 w 329"/>
                <a:gd name="T59" fmla="*/ 86 h 1264"/>
                <a:gd name="T60" fmla="*/ 266 w 329"/>
                <a:gd name="T61" fmla="*/ 98 h 1264"/>
                <a:gd name="T62" fmla="*/ 260 w 329"/>
                <a:gd name="T63" fmla="*/ 121 h 1264"/>
                <a:gd name="T64" fmla="*/ 257 w 329"/>
                <a:gd name="T65" fmla="*/ 127 h 1264"/>
                <a:gd name="T66" fmla="*/ 246 w 329"/>
                <a:gd name="T67" fmla="*/ 154 h 1264"/>
                <a:gd name="T68" fmla="*/ 258 w 329"/>
                <a:gd name="T69" fmla="*/ 175 h 1264"/>
                <a:gd name="T70" fmla="*/ 271 w 329"/>
                <a:gd name="T71" fmla="*/ 192 h 1264"/>
                <a:gd name="T72" fmla="*/ 329 w 329"/>
                <a:gd name="T73" fmla="*/ 253 h 1264"/>
                <a:gd name="T74" fmla="*/ 301 w 329"/>
                <a:gd name="T75" fmla="*/ 363 h 1264"/>
                <a:gd name="T76" fmla="*/ 272 w 329"/>
                <a:gd name="T77" fmla="*/ 452 h 1264"/>
                <a:gd name="T78" fmla="*/ 292 w 329"/>
                <a:gd name="T79" fmla="*/ 571 h 1264"/>
                <a:gd name="T80" fmla="*/ 285 w 329"/>
                <a:gd name="T81" fmla="*/ 582 h 1264"/>
                <a:gd name="T82" fmla="*/ 283 w 329"/>
                <a:gd name="T83" fmla="*/ 640 h 1264"/>
                <a:gd name="T84" fmla="*/ 267 w 329"/>
                <a:gd name="T85" fmla="*/ 764 h 1264"/>
                <a:gd name="T86" fmla="*/ 255 w 329"/>
                <a:gd name="T87" fmla="*/ 845 h 1264"/>
                <a:gd name="T88" fmla="*/ 223 w 329"/>
                <a:gd name="T89" fmla="*/ 858 h 1264"/>
                <a:gd name="T90" fmla="*/ 241 w 329"/>
                <a:gd name="T91" fmla="*/ 964 h 1264"/>
                <a:gd name="T92" fmla="*/ 235 w 329"/>
                <a:gd name="T93" fmla="*/ 1055 h 1264"/>
                <a:gd name="T94" fmla="*/ 256 w 329"/>
                <a:gd name="T95" fmla="*/ 1106 h 1264"/>
                <a:gd name="T96" fmla="*/ 243 w 329"/>
                <a:gd name="T97" fmla="*/ 1124 h 1264"/>
                <a:gd name="T98" fmla="*/ 242 w 329"/>
                <a:gd name="T99" fmla="*/ 1154 h 1264"/>
                <a:gd name="T100" fmla="*/ 238 w 329"/>
                <a:gd name="T101" fmla="*/ 1155 h 1264"/>
                <a:gd name="T102" fmla="*/ 241 w 329"/>
                <a:gd name="T103" fmla="*/ 1161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" h="1264">
                  <a:moveTo>
                    <a:pt x="241" y="1161"/>
                  </a:moveTo>
                  <a:cubicBezTo>
                    <a:pt x="241" y="1161"/>
                    <a:pt x="262" y="1217"/>
                    <a:pt x="250" y="1233"/>
                  </a:cubicBezTo>
                  <a:cubicBezTo>
                    <a:pt x="238" y="1248"/>
                    <a:pt x="228" y="1264"/>
                    <a:pt x="216" y="1254"/>
                  </a:cubicBezTo>
                  <a:cubicBezTo>
                    <a:pt x="205" y="1245"/>
                    <a:pt x="189" y="1232"/>
                    <a:pt x="189" y="1211"/>
                  </a:cubicBezTo>
                  <a:cubicBezTo>
                    <a:pt x="189" y="1191"/>
                    <a:pt x="192" y="1182"/>
                    <a:pt x="185" y="1185"/>
                  </a:cubicBezTo>
                  <a:cubicBezTo>
                    <a:pt x="177" y="1188"/>
                    <a:pt x="143" y="1189"/>
                    <a:pt x="127" y="1189"/>
                  </a:cubicBezTo>
                  <a:cubicBezTo>
                    <a:pt x="111" y="1189"/>
                    <a:pt x="108" y="1186"/>
                    <a:pt x="116" y="1182"/>
                  </a:cubicBezTo>
                  <a:cubicBezTo>
                    <a:pt x="125" y="1178"/>
                    <a:pt x="164" y="1161"/>
                    <a:pt x="168" y="1128"/>
                  </a:cubicBezTo>
                  <a:cubicBezTo>
                    <a:pt x="172" y="1095"/>
                    <a:pt x="182" y="1063"/>
                    <a:pt x="164" y="1009"/>
                  </a:cubicBezTo>
                  <a:cubicBezTo>
                    <a:pt x="147" y="956"/>
                    <a:pt x="142" y="923"/>
                    <a:pt x="137" y="899"/>
                  </a:cubicBezTo>
                  <a:cubicBezTo>
                    <a:pt x="128" y="836"/>
                    <a:pt x="131" y="836"/>
                    <a:pt x="118" y="830"/>
                  </a:cubicBezTo>
                  <a:cubicBezTo>
                    <a:pt x="118" y="830"/>
                    <a:pt x="110" y="824"/>
                    <a:pt x="100" y="821"/>
                  </a:cubicBezTo>
                  <a:cubicBezTo>
                    <a:pt x="91" y="819"/>
                    <a:pt x="76" y="815"/>
                    <a:pt x="75" y="804"/>
                  </a:cubicBezTo>
                  <a:cubicBezTo>
                    <a:pt x="75" y="793"/>
                    <a:pt x="74" y="720"/>
                    <a:pt x="72" y="692"/>
                  </a:cubicBezTo>
                  <a:cubicBezTo>
                    <a:pt x="69" y="665"/>
                    <a:pt x="64" y="616"/>
                    <a:pt x="65" y="595"/>
                  </a:cubicBezTo>
                  <a:cubicBezTo>
                    <a:pt x="66" y="574"/>
                    <a:pt x="70" y="563"/>
                    <a:pt x="64" y="558"/>
                  </a:cubicBezTo>
                  <a:cubicBezTo>
                    <a:pt x="58" y="553"/>
                    <a:pt x="53" y="546"/>
                    <a:pt x="53" y="546"/>
                  </a:cubicBezTo>
                  <a:cubicBezTo>
                    <a:pt x="53" y="546"/>
                    <a:pt x="63" y="515"/>
                    <a:pt x="65" y="503"/>
                  </a:cubicBezTo>
                  <a:cubicBezTo>
                    <a:pt x="67" y="491"/>
                    <a:pt x="82" y="457"/>
                    <a:pt x="76" y="451"/>
                  </a:cubicBezTo>
                  <a:cubicBezTo>
                    <a:pt x="69" y="444"/>
                    <a:pt x="30" y="417"/>
                    <a:pt x="18" y="409"/>
                  </a:cubicBezTo>
                  <a:cubicBezTo>
                    <a:pt x="6" y="401"/>
                    <a:pt x="0" y="395"/>
                    <a:pt x="1" y="380"/>
                  </a:cubicBezTo>
                  <a:cubicBezTo>
                    <a:pt x="2" y="365"/>
                    <a:pt x="12" y="348"/>
                    <a:pt x="41" y="306"/>
                  </a:cubicBezTo>
                  <a:cubicBezTo>
                    <a:pt x="69" y="263"/>
                    <a:pt x="91" y="228"/>
                    <a:pt x="99" y="219"/>
                  </a:cubicBezTo>
                  <a:cubicBezTo>
                    <a:pt x="107" y="209"/>
                    <a:pt x="112" y="206"/>
                    <a:pt x="127" y="203"/>
                  </a:cubicBezTo>
                  <a:cubicBezTo>
                    <a:pt x="142" y="200"/>
                    <a:pt x="167" y="200"/>
                    <a:pt x="170" y="193"/>
                  </a:cubicBezTo>
                  <a:cubicBezTo>
                    <a:pt x="172" y="185"/>
                    <a:pt x="171" y="184"/>
                    <a:pt x="165" y="172"/>
                  </a:cubicBezTo>
                  <a:cubicBezTo>
                    <a:pt x="160" y="160"/>
                    <a:pt x="143" y="125"/>
                    <a:pt x="142" y="114"/>
                  </a:cubicBezTo>
                  <a:cubicBezTo>
                    <a:pt x="140" y="102"/>
                    <a:pt x="115" y="49"/>
                    <a:pt x="149" y="28"/>
                  </a:cubicBezTo>
                  <a:cubicBezTo>
                    <a:pt x="183" y="8"/>
                    <a:pt x="228" y="0"/>
                    <a:pt x="251" y="43"/>
                  </a:cubicBezTo>
                  <a:cubicBezTo>
                    <a:pt x="262" y="65"/>
                    <a:pt x="258" y="81"/>
                    <a:pt x="259" y="86"/>
                  </a:cubicBezTo>
                  <a:cubicBezTo>
                    <a:pt x="259" y="86"/>
                    <a:pt x="271" y="84"/>
                    <a:pt x="266" y="98"/>
                  </a:cubicBezTo>
                  <a:cubicBezTo>
                    <a:pt x="261" y="112"/>
                    <a:pt x="260" y="116"/>
                    <a:pt x="260" y="121"/>
                  </a:cubicBezTo>
                  <a:cubicBezTo>
                    <a:pt x="260" y="127"/>
                    <a:pt x="262" y="126"/>
                    <a:pt x="257" y="127"/>
                  </a:cubicBezTo>
                  <a:cubicBezTo>
                    <a:pt x="252" y="127"/>
                    <a:pt x="241" y="145"/>
                    <a:pt x="246" y="154"/>
                  </a:cubicBezTo>
                  <a:cubicBezTo>
                    <a:pt x="250" y="163"/>
                    <a:pt x="254" y="169"/>
                    <a:pt x="258" y="175"/>
                  </a:cubicBezTo>
                  <a:cubicBezTo>
                    <a:pt x="259" y="184"/>
                    <a:pt x="263" y="183"/>
                    <a:pt x="271" y="192"/>
                  </a:cubicBezTo>
                  <a:cubicBezTo>
                    <a:pt x="279" y="201"/>
                    <a:pt x="328" y="225"/>
                    <a:pt x="329" y="253"/>
                  </a:cubicBezTo>
                  <a:cubicBezTo>
                    <a:pt x="329" y="281"/>
                    <a:pt x="315" y="325"/>
                    <a:pt x="301" y="363"/>
                  </a:cubicBezTo>
                  <a:cubicBezTo>
                    <a:pt x="286" y="401"/>
                    <a:pt x="272" y="417"/>
                    <a:pt x="272" y="452"/>
                  </a:cubicBezTo>
                  <a:cubicBezTo>
                    <a:pt x="272" y="487"/>
                    <a:pt x="292" y="558"/>
                    <a:pt x="292" y="571"/>
                  </a:cubicBezTo>
                  <a:cubicBezTo>
                    <a:pt x="293" y="583"/>
                    <a:pt x="290" y="581"/>
                    <a:pt x="285" y="582"/>
                  </a:cubicBezTo>
                  <a:cubicBezTo>
                    <a:pt x="280" y="582"/>
                    <a:pt x="290" y="601"/>
                    <a:pt x="283" y="640"/>
                  </a:cubicBezTo>
                  <a:cubicBezTo>
                    <a:pt x="275" y="678"/>
                    <a:pt x="267" y="730"/>
                    <a:pt x="267" y="764"/>
                  </a:cubicBezTo>
                  <a:cubicBezTo>
                    <a:pt x="267" y="798"/>
                    <a:pt x="269" y="837"/>
                    <a:pt x="255" y="845"/>
                  </a:cubicBezTo>
                  <a:cubicBezTo>
                    <a:pt x="240" y="852"/>
                    <a:pt x="222" y="844"/>
                    <a:pt x="223" y="858"/>
                  </a:cubicBezTo>
                  <a:cubicBezTo>
                    <a:pt x="223" y="871"/>
                    <a:pt x="248" y="920"/>
                    <a:pt x="241" y="964"/>
                  </a:cubicBezTo>
                  <a:cubicBezTo>
                    <a:pt x="234" y="1008"/>
                    <a:pt x="228" y="1052"/>
                    <a:pt x="235" y="1055"/>
                  </a:cubicBezTo>
                  <a:cubicBezTo>
                    <a:pt x="242" y="1058"/>
                    <a:pt x="268" y="1084"/>
                    <a:pt x="256" y="1106"/>
                  </a:cubicBezTo>
                  <a:cubicBezTo>
                    <a:pt x="250" y="1115"/>
                    <a:pt x="243" y="1106"/>
                    <a:pt x="243" y="1124"/>
                  </a:cubicBezTo>
                  <a:cubicBezTo>
                    <a:pt x="243" y="1143"/>
                    <a:pt x="242" y="1154"/>
                    <a:pt x="242" y="1154"/>
                  </a:cubicBezTo>
                  <a:cubicBezTo>
                    <a:pt x="238" y="1155"/>
                    <a:pt x="238" y="1155"/>
                    <a:pt x="238" y="1155"/>
                  </a:cubicBezTo>
                  <a:cubicBezTo>
                    <a:pt x="238" y="1155"/>
                    <a:pt x="241" y="1156"/>
                    <a:pt x="241" y="1161"/>
                  </a:cubicBezTo>
                  <a:close/>
                </a:path>
              </a:pathLst>
            </a:custGeom>
            <a:solidFill>
              <a:srgbClr val="080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5965825" y="534988"/>
              <a:ext cx="322263" cy="304800"/>
            </a:xfrm>
            <a:custGeom>
              <a:avLst/>
              <a:gdLst>
                <a:gd name="T0" fmla="*/ 32 w 145"/>
                <a:gd name="T1" fmla="*/ 138 h 138"/>
                <a:gd name="T2" fmla="*/ 72 w 145"/>
                <a:gd name="T3" fmla="*/ 85 h 138"/>
                <a:gd name="T4" fmla="*/ 105 w 145"/>
                <a:gd name="T5" fmla="*/ 98 h 138"/>
                <a:gd name="T6" fmla="*/ 129 w 145"/>
                <a:gd name="T7" fmla="*/ 52 h 138"/>
                <a:gd name="T8" fmla="*/ 145 w 145"/>
                <a:gd name="T9" fmla="*/ 21 h 138"/>
                <a:gd name="T10" fmla="*/ 133 w 145"/>
                <a:gd name="T11" fmla="*/ 0 h 138"/>
                <a:gd name="T12" fmla="*/ 68 w 145"/>
                <a:gd name="T13" fmla="*/ 74 h 138"/>
                <a:gd name="T14" fmla="*/ 50 w 145"/>
                <a:gd name="T15" fmla="*/ 93 h 138"/>
                <a:gd name="T16" fmla="*/ 42 w 145"/>
                <a:gd name="T17" fmla="*/ 81 h 138"/>
                <a:gd name="T18" fmla="*/ 57 w 145"/>
                <a:gd name="T19" fmla="*/ 45 h 138"/>
                <a:gd name="T20" fmla="*/ 44 w 145"/>
                <a:gd name="T21" fmla="*/ 45 h 138"/>
                <a:gd name="T22" fmla="*/ 0 w 145"/>
                <a:gd name="T23" fmla="*/ 80 h 138"/>
                <a:gd name="T24" fmla="*/ 26 w 145"/>
                <a:gd name="T25" fmla="*/ 81 h 138"/>
                <a:gd name="T26" fmla="*/ 32 w 145"/>
                <a:gd name="T2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138">
                  <a:moveTo>
                    <a:pt x="32" y="138"/>
                  </a:moveTo>
                  <a:cubicBezTo>
                    <a:pt x="72" y="85"/>
                    <a:pt x="72" y="85"/>
                    <a:pt x="72" y="8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18" y="66"/>
                    <a:pt x="129" y="52"/>
                  </a:cubicBezTo>
                  <a:cubicBezTo>
                    <a:pt x="140" y="37"/>
                    <a:pt x="145" y="21"/>
                    <a:pt x="145" y="21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8" y="57"/>
                    <a:pt x="68" y="74"/>
                  </a:cubicBezTo>
                  <a:cubicBezTo>
                    <a:pt x="68" y="74"/>
                    <a:pt x="54" y="89"/>
                    <a:pt x="50" y="93"/>
                  </a:cubicBezTo>
                  <a:cubicBezTo>
                    <a:pt x="46" y="97"/>
                    <a:pt x="45" y="88"/>
                    <a:pt x="42" y="81"/>
                  </a:cubicBezTo>
                  <a:cubicBezTo>
                    <a:pt x="43" y="68"/>
                    <a:pt x="57" y="45"/>
                    <a:pt x="57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4" y="77"/>
                    <a:pt x="26" y="81"/>
                  </a:cubicBezTo>
                  <a:cubicBezTo>
                    <a:pt x="27" y="85"/>
                    <a:pt x="32" y="130"/>
                    <a:pt x="32" y="1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5821363" y="920750"/>
              <a:ext cx="77788" cy="90488"/>
            </a:xfrm>
            <a:custGeom>
              <a:avLst/>
              <a:gdLst>
                <a:gd name="T0" fmla="*/ 9 w 35"/>
                <a:gd name="T1" fmla="*/ 41 h 41"/>
                <a:gd name="T2" fmla="*/ 35 w 35"/>
                <a:gd name="T3" fmla="*/ 7 h 41"/>
                <a:gd name="T4" fmla="*/ 26 w 35"/>
                <a:gd name="T5" fmla="*/ 6 h 41"/>
                <a:gd name="T6" fmla="*/ 4 w 35"/>
                <a:gd name="T7" fmla="*/ 34 h 41"/>
                <a:gd name="T8" fmla="*/ 9 w 3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1">
                  <a:moveTo>
                    <a:pt x="9" y="4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4" y="0"/>
                    <a:pt x="26" y="6"/>
                  </a:cubicBezTo>
                  <a:cubicBezTo>
                    <a:pt x="18" y="12"/>
                    <a:pt x="0" y="28"/>
                    <a:pt x="4" y="34"/>
                  </a:cubicBezTo>
                  <a:cubicBezTo>
                    <a:pt x="8" y="40"/>
                    <a:pt x="9" y="41"/>
                    <a:pt x="9" y="41"/>
                  </a:cubicBezTo>
                  <a:close/>
                </a:path>
              </a:pathLst>
            </a:custGeom>
            <a:solidFill>
              <a:srgbClr val="E0EF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5970588" y="1127125"/>
              <a:ext cx="88900" cy="95250"/>
            </a:xfrm>
            <a:custGeom>
              <a:avLst/>
              <a:gdLst>
                <a:gd name="T0" fmla="*/ 9 w 40"/>
                <a:gd name="T1" fmla="*/ 40 h 43"/>
                <a:gd name="T2" fmla="*/ 29 w 40"/>
                <a:gd name="T3" fmla="*/ 40 h 43"/>
                <a:gd name="T4" fmla="*/ 40 w 40"/>
                <a:gd name="T5" fmla="*/ 32 h 43"/>
                <a:gd name="T6" fmla="*/ 27 w 40"/>
                <a:gd name="T7" fmla="*/ 34 h 43"/>
                <a:gd name="T8" fmla="*/ 21 w 40"/>
                <a:gd name="T9" fmla="*/ 14 h 43"/>
                <a:gd name="T10" fmla="*/ 19 w 40"/>
                <a:gd name="T11" fmla="*/ 1 h 43"/>
                <a:gd name="T12" fmla="*/ 0 w 40"/>
                <a:gd name="T13" fmla="*/ 10 h 43"/>
                <a:gd name="T14" fmla="*/ 9 w 40"/>
                <a:gd name="T1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3">
                  <a:moveTo>
                    <a:pt x="9" y="40"/>
                  </a:moveTo>
                  <a:cubicBezTo>
                    <a:pt x="9" y="40"/>
                    <a:pt x="24" y="43"/>
                    <a:pt x="29" y="40"/>
                  </a:cubicBezTo>
                  <a:cubicBezTo>
                    <a:pt x="34" y="38"/>
                    <a:pt x="40" y="32"/>
                    <a:pt x="40" y="32"/>
                  </a:cubicBezTo>
                  <a:cubicBezTo>
                    <a:pt x="40" y="32"/>
                    <a:pt x="34" y="36"/>
                    <a:pt x="27" y="34"/>
                  </a:cubicBezTo>
                  <a:cubicBezTo>
                    <a:pt x="21" y="32"/>
                    <a:pt x="19" y="23"/>
                    <a:pt x="21" y="14"/>
                  </a:cubicBezTo>
                  <a:cubicBezTo>
                    <a:pt x="22" y="4"/>
                    <a:pt x="27" y="2"/>
                    <a:pt x="19" y="1"/>
                  </a:cubicBezTo>
                  <a:cubicBezTo>
                    <a:pt x="12" y="0"/>
                    <a:pt x="1" y="2"/>
                    <a:pt x="0" y="10"/>
                  </a:cubicBezTo>
                  <a:cubicBezTo>
                    <a:pt x="0" y="18"/>
                    <a:pt x="3" y="38"/>
                    <a:pt x="9" y="40"/>
                  </a:cubicBezTo>
                  <a:close/>
                </a:path>
              </a:pathLst>
            </a:custGeom>
            <a:solidFill>
              <a:srgbClr val="F4F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43916" y="18304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递进关系强调几个不同的发展阶段的发展脉络。递进关系强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调几个不同的发展阶段的发展脉络。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9" grpId="0"/>
      <p:bldP spid="52" grpId="0"/>
      <p:bldP spid="54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35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lihongyi@nutstore.net</cp:lastModifiedBy>
  <cp:revision>152</cp:revision>
  <dcterms:created xsi:type="dcterms:W3CDTF">2013-08-14T15:08:40Z</dcterms:created>
  <dcterms:modified xsi:type="dcterms:W3CDTF">2018-12-21T08:00:06Z</dcterms:modified>
</cp:coreProperties>
</file>