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47">
          <p15:clr>
            <a:srgbClr val="A4A3A4"/>
          </p15:clr>
        </p15:guide>
        <p15:guide id="7" pos="5511">
          <p15:clr>
            <a:srgbClr val="A4A3A4"/>
          </p15:clr>
        </p15:guide>
        <p15:guide id="8" pos="249">
          <p15:clr>
            <a:srgbClr val="A4A3A4"/>
          </p15:clr>
        </p15:guide>
        <p15:guide id="9" pos="2880">
          <p15:clr>
            <a:srgbClr val="A4A3A4"/>
          </p15:clr>
        </p15:guide>
        <p15:guide id="10" pos="2835">
          <p15:clr>
            <a:srgbClr val="A4A3A4"/>
          </p15:clr>
        </p15:guide>
        <p15:guide id="11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476">
          <p15:clr>
            <a:srgbClr val="A4A3A4"/>
          </p15:clr>
        </p15:guide>
        <p15:guide id="3" orient="horz" pos="5465">
          <p15:clr>
            <a:srgbClr val="A4A3A4"/>
          </p15:clr>
        </p15:guide>
        <p15:guide id="4" orient="horz" pos="5759">
          <p15:clr>
            <a:srgbClr val="A4A3A4"/>
          </p15:clr>
        </p15:guide>
        <p15:guide id="5" orient="horz" pos="5511">
          <p15:clr>
            <a:srgbClr val="A4A3A4"/>
          </p15:clr>
        </p15:guide>
        <p15:guide id="6" orient="horz" pos="5692">
          <p15:clr>
            <a:srgbClr val="A4A3A4"/>
          </p15:clr>
        </p15:guide>
        <p15:guide id="7" pos="3974">
          <p15:clr>
            <a:srgbClr val="A4A3A4"/>
          </p15:clr>
        </p15:guide>
        <p15:guide id="8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E1B"/>
    <a:srgbClr val="373737"/>
    <a:srgbClr val="6E6E6E"/>
    <a:srgbClr val="FFFFFF"/>
    <a:srgbClr val="F8F8F8"/>
    <a:srgbClr val="000000"/>
    <a:srgbClr val="1C1C1C"/>
    <a:srgbClr val="DDDDDD"/>
    <a:srgbClr val="80808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719" autoAdjust="0"/>
  </p:normalViewPr>
  <p:slideViewPr>
    <p:cSldViewPr showGuides="1">
      <p:cViewPr varScale="1">
        <p:scale>
          <a:sx n="110" d="100"/>
          <a:sy n="110" d="100"/>
        </p:scale>
        <p:origin x="1482" y="84"/>
      </p:cViewPr>
      <p:guideLst>
        <p:guide orient="horz" pos="164"/>
        <p:guide orient="horz" pos="618"/>
        <p:guide orient="horz" pos="709"/>
        <p:guide orient="horz" pos="3974"/>
        <p:guide orient="horz" pos="4065"/>
        <p:guide orient="horz" pos="4247"/>
        <p:guide pos="5511"/>
        <p:guide pos="249"/>
        <p:guide pos="2880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56" d="100"/>
          <a:sy n="56" d="100"/>
        </p:scale>
        <p:origin x="-2544" y="-78"/>
      </p:cViewPr>
      <p:guideLst>
        <p:guide orient="horz" pos="2880"/>
        <p:guide orient="horz" pos="476"/>
        <p:guide orient="horz" pos="5465"/>
        <p:guide orient="horz" pos="5759"/>
        <p:guide orient="horz" pos="5511"/>
        <p:guide orient="horz" pos="5692"/>
        <p:guide pos="3974"/>
        <p:guide pos="3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pPr algn="l"/>
              <a:t>2015/4/7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11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52806" y="971600"/>
            <a:ext cx="5755919" cy="43169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smtClean="0"/>
              <a:pPr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37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2060848"/>
            <a:ext cx="8353425" cy="79208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852936"/>
            <a:ext cx="8353425" cy="504056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76E313-2D52-48C8-8277-CF8FAABB88F6}" type="datetime1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3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7" y="4956215"/>
            <a:ext cx="8353425" cy="566738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95287" y="1125538"/>
            <a:ext cx="8353425" cy="3743622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95287" y="5522953"/>
            <a:ext cx="8353425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2015/4/7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3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5CC1532-F6AC-4C0F-9262-7D09BE731876}" type="datetime1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174653"/>
            <a:ext cx="8353425" cy="750292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772816"/>
            <a:ext cx="8353425" cy="401836"/>
          </a:xfrm>
        </p:spPr>
        <p:txBody>
          <a:bodyPr anchor="b"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95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封底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7" y="1844824"/>
            <a:ext cx="8353425" cy="792088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287" y="2636912"/>
            <a:ext cx="8353425" cy="504056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FCD105-2A29-4E1C-AEE0-6E903EDBE46B}" type="datetime1">
              <a:rPr lang="zh-CN" altLang="en-US" smtClean="0"/>
              <a:pPr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75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400"/>
              </a:spcAft>
              <a:defRPr/>
            </a:lvl1pPr>
            <a:lvl2pPr>
              <a:spcAft>
                <a:spcPts val="400"/>
              </a:spcAft>
              <a:defRPr/>
            </a:lvl2pPr>
            <a:lvl3pPr>
              <a:spcAft>
                <a:spcPts val="400"/>
              </a:spcAft>
              <a:defRPr/>
            </a:lvl3pPr>
            <a:lvl4pPr>
              <a:spcAft>
                <a:spcPts val="400"/>
              </a:spcAft>
              <a:defRPr/>
            </a:lvl4pPr>
            <a:lvl5pPr>
              <a:spcAft>
                <a:spcPts val="4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BD6D-B5CF-4172-9A2C-EDB32D64EB8E}" type="datetime1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5452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7" y="1125538"/>
            <a:ext cx="4105275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3202-57DB-4DFC-BD72-260507B63603}" type="datetime1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712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8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5288" y="1844824"/>
            <a:ext cx="4102100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3437" y="1125538"/>
            <a:ext cx="4105275" cy="639762"/>
          </a:xfrm>
        </p:spPr>
        <p:txBody>
          <a:bodyPr anchor="ctr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103688" cy="446390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056D-84FF-4D4F-BCFE-7D7525594891}" type="datetime1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437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1BBA-CEB0-4622-BA2B-DCD4AABD4BA9}" type="datetime1">
              <a:rPr lang="zh-CN" altLang="en-US" smtClean="0"/>
              <a:t>2015/4/7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4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E8E1-D7D1-4E96-AFE3-CFE14CBD6013}" type="datetime1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7034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273050"/>
            <a:ext cx="8353425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5538"/>
            <a:ext cx="5173663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52120" y="1125538"/>
            <a:ext cx="3070225" cy="51831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59C1F-EAEB-4161-A355-8EC5A97D3281}" type="datetime1">
              <a:rPr lang="zh-CN" altLang="en-US" smtClean="0"/>
              <a:t>2015/4/7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此处添加公司信息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4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289" y="260351"/>
            <a:ext cx="8353424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289" y="1196752"/>
            <a:ext cx="8353424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5288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AA1BBA-CEB0-4622-BA2B-DCD4AABD4BA9}" type="datetime1">
              <a:rPr lang="zh-CN" altLang="en-US" smtClean="0"/>
              <a:pPr/>
              <a:t>2015/4/7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此处添加公司信息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5113" y="6453336"/>
            <a:ext cx="21336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F4BA8F-7B64-4198-9505-0CB5D4D3B3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400"/>
        </a:spcAft>
        <a:buSzPct val="70000"/>
        <a:buFont typeface="Wingding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uppe 81"/>
          <p:cNvGrpSpPr>
            <a:grpSpLocks/>
          </p:cNvGrpSpPr>
          <p:nvPr/>
        </p:nvGrpSpPr>
        <p:grpSpPr bwMode="auto">
          <a:xfrm flipH="1">
            <a:off x="304800" y="5233988"/>
            <a:ext cx="2338388" cy="739775"/>
            <a:chOff x="521970" y="5189221"/>
            <a:chExt cx="8237422" cy="480487"/>
          </a:xfrm>
        </p:grpSpPr>
        <p:sp>
          <p:nvSpPr>
            <p:cNvPr id="4155" name="Rektangel 23"/>
            <p:cNvSpPr>
              <a:spLocks noChangeArrowheads="1"/>
            </p:cNvSpPr>
            <p:nvPr/>
          </p:nvSpPr>
          <p:spPr bwMode="auto">
            <a:xfrm>
              <a:off x="555524" y="5357288"/>
              <a:ext cx="8203868" cy="312420"/>
            </a:xfrm>
            <a:prstGeom prst="rect">
              <a:avLst/>
            </a:prstGeom>
            <a:gradFill rotWithShape="1">
              <a:gsLst>
                <a:gs pos="0">
                  <a:srgbClr val="A6A6A6"/>
                </a:gs>
                <a:gs pos="3000">
                  <a:srgbClr val="A6A6A6"/>
                </a:gs>
                <a:gs pos="100000">
                  <a:srgbClr val="696C6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2" name="Ligebenet trapez 25"/>
            <p:cNvSpPr/>
            <p:nvPr/>
          </p:nvSpPr>
          <p:spPr>
            <a:xfrm>
              <a:off x="521970" y="5189221"/>
              <a:ext cx="8237422" cy="168067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4100" name="Rektangel 23"/>
          <p:cNvSpPr>
            <a:spLocks noChangeArrowheads="1"/>
          </p:cNvSpPr>
          <p:nvPr/>
        </p:nvSpPr>
        <p:spPr bwMode="auto">
          <a:xfrm flipH="1">
            <a:off x="1066800" y="5011738"/>
            <a:ext cx="2328863" cy="481012"/>
          </a:xfrm>
          <a:prstGeom prst="rect">
            <a:avLst/>
          </a:prstGeom>
          <a:gradFill rotWithShape="1">
            <a:gsLst>
              <a:gs pos="0">
                <a:srgbClr val="FFE0DD"/>
              </a:gs>
              <a:gs pos="100000">
                <a:srgbClr val="806D6E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-342900" algn="ctr" defTabSz="914400"/>
            <a:endParaRPr lang="zh-CN" noProof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5" name="Ligebenet trapez 25"/>
          <p:cNvSpPr/>
          <p:nvPr/>
        </p:nvSpPr>
        <p:spPr bwMode="auto">
          <a:xfrm flipH="1">
            <a:off x="1066800" y="4752975"/>
            <a:ext cx="2338388" cy="258763"/>
          </a:xfrm>
          <a:prstGeom prst="trapezoid">
            <a:avLst>
              <a:gd name="adj" fmla="val 160887"/>
            </a:avLst>
          </a:prstGeom>
          <a:gradFill flip="none" rotWithShape="1">
            <a:gsLst>
              <a:gs pos="69000">
                <a:sysClr val="window" lastClr="FFFFFF">
                  <a:lumMod val="95000"/>
                </a:sysClr>
              </a:gs>
              <a:gs pos="37000">
                <a:sysClr val="window" lastClr="FFFFFF">
                  <a:lumMod val="8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indent="-342900" defTabSz="914400">
              <a:defRPr/>
            </a:pPr>
            <a:endParaRPr lang="en-US" noProof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4102" name="Gruppe 81"/>
          <p:cNvGrpSpPr>
            <a:grpSpLocks/>
          </p:cNvGrpSpPr>
          <p:nvPr/>
        </p:nvGrpSpPr>
        <p:grpSpPr bwMode="auto">
          <a:xfrm flipH="1">
            <a:off x="1981200" y="4275138"/>
            <a:ext cx="2338388" cy="739775"/>
            <a:chOff x="521970" y="5189221"/>
            <a:chExt cx="8237422" cy="480487"/>
          </a:xfrm>
        </p:grpSpPr>
        <p:sp>
          <p:nvSpPr>
            <p:cNvPr id="4153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BAB7"/>
                </a:gs>
                <a:gs pos="100000">
                  <a:srgbClr val="805A5E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6" name="Ligebenet trapez 25"/>
            <p:cNvSpPr/>
            <p:nvPr/>
          </p:nvSpPr>
          <p:spPr>
            <a:xfrm>
              <a:off x="521970" y="5189221"/>
              <a:ext cx="8237422" cy="168067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03" name="Gruppe 81"/>
          <p:cNvGrpSpPr>
            <a:grpSpLocks/>
          </p:cNvGrpSpPr>
          <p:nvPr/>
        </p:nvGrpSpPr>
        <p:grpSpPr bwMode="auto">
          <a:xfrm flipH="1">
            <a:off x="2971800" y="3795713"/>
            <a:ext cx="2338388" cy="739775"/>
            <a:chOff x="521970" y="5189221"/>
            <a:chExt cx="8237422" cy="480487"/>
          </a:xfrm>
        </p:grpSpPr>
        <p:sp>
          <p:nvSpPr>
            <p:cNvPr id="4151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9494"/>
                </a:gs>
                <a:gs pos="100000">
                  <a:srgbClr val="8047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9" name="Ligebenet trapez 25"/>
            <p:cNvSpPr/>
            <p:nvPr/>
          </p:nvSpPr>
          <p:spPr>
            <a:xfrm>
              <a:off x="521970" y="5189221"/>
              <a:ext cx="8237422" cy="168067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04" name="Gruppe 81"/>
          <p:cNvGrpSpPr>
            <a:grpSpLocks/>
          </p:cNvGrpSpPr>
          <p:nvPr/>
        </p:nvGrpSpPr>
        <p:grpSpPr bwMode="auto">
          <a:xfrm flipH="1">
            <a:off x="3886200" y="3317875"/>
            <a:ext cx="2338388" cy="739775"/>
            <a:chOff x="521970" y="5189221"/>
            <a:chExt cx="8237422" cy="480487"/>
          </a:xfrm>
        </p:grpSpPr>
        <p:sp>
          <p:nvSpPr>
            <p:cNvPr id="4149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6461"/>
                </a:gs>
                <a:gs pos="100000">
                  <a:srgbClr val="80323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2" name="Ligebenet trapez 25"/>
            <p:cNvSpPr/>
            <p:nvPr/>
          </p:nvSpPr>
          <p:spPr>
            <a:xfrm>
              <a:off x="521970" y="5189221"/>
              <a:ext cx="8237422" cy="168068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05" name="Gruppe 81"/>
          <p:cNvGrpSpPr>
            <a:grpSpLocks/>
          </p:cNvGrpSpPr>
          <p:nvPr/>
        </p:nvGrpSpPr>
        <p:grpSpPr bwMode="auto">
          <a:xfrm flipH="1">
            <a:off x="4800600" y="2838450"/>
            <a:ext cx="2338388" cy="739775"/>
            <a:chOff x="521970" y="5189221"/>
            <a:chExt cx="8237422" cy="480487"/>
          </a:xfrm>
        </p:grpSpPr>
        <p:sp>
          <p:nvSpPr>
            <p:cNvPr id="4147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4E4B"/>
                </a:gs>
                <a:gs pos="100000">
                  <a:srgbClr val="80242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5" name="Ligebenet trapez 25"/>
            <p:cNvSpPr/>
            <p:nvPr/>
          </p:nvSpPr>
          <p:spPr>
            <a:xfrm>
              <a:off x="521970" y="5189221"/>
              <a:ext cx="8237422" cy="168068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06" name="Gruppe 81"/>
          <p:cNvGrpSpPr>
            <a:grpSpLocks/>
          </p:cNvGrpSpPr>
          <p:nvPr/>
        </p:nvGrpSpPr>
        <p:grpSpPr bwMode="auto">
          <a:xfrm flipH="1">
            <a:off x="5715000" y="2371725"/>
            <a:ext cx="2338388" cy="739775"/>
            <a:chOff x="521970" y="5189221"/>
            <a:chExt cx="8237422" cy="480487"/>
          </a:xfrm>
        </p:grpSpPr>
        <p:sp>
          <p:nvSpPr>
            <p:cNvPr id="4145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2C2C"/>
                </a:gs>
                <a:gs pos="100000">
                  <a:srgbClr val="80141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8" name="Ligebenet trapez 25"/>
            <p:cNvSpPr/>
            <p:nvPr/>
          </p:nvSpPr>
          <p:spPr>
            <a:xfrm>
              <a:off x="521970" y="5189221"/>
              <a:ext cx="8237422" cy="168068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grpSp>
        <p:nvGrpSpPr>
          <p:cNvPr id="4107" name="Gruppe 81"/>
          <p:cNvGrpSpPr>
            <a:grpSpLocks/>
          </p:cNvGrpSpPr>
          <p:nvPr/>
        </p:nvGrpSpPr>
        <p:grpSpPr bwMode="auto">
          <a:xfrm flipH="1">
            <a:off x="6524625" y="1892300"/>
            <a:ext cx="2338388" cy="739775"/>
            <a:chOff x="521970" y="5189221"/>
            <a:chExt cx="8237422" cy="480487"/>
          </a:xfrm>
        </p:grpSpPr>
        <p:sp>
          <p:nvSpPr>
            <p:cNvPr id="4143" name="Rektangel 23"/>
            <p:cNvSpPr>
              <a:spLocks noChangeArrowheads="1"/>
            </p:cNvSpPr>
            <p:nvPr/>
          </p:nvSpPr>
          <p:spPr bwMode="auto">
            <a:xfrm>
              <a:off x="555524" y="5357289"/>
              <a:ext cx="8203868" cy="312419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8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indent="-342900" algn="ctr" defTabSz="914400"/>
              <a:endParaRPr lang="zh-CN" noProof="1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1" name="Ligebenet trapez 25"/>
            <p:cNvSpPr/>
            <p:nvPr/>
          </p:nvSpPr>
          <p:spPr>
            <a:xfrm>
              <a:off x="521970" y="5189221"/>
              <a:ext cx="8237422" cy="168068"/>
            </a:xfrm>
            <a:prstGeom prst="trapezoid">
              <a:avLst>
                <a:gd name="adj" fmla="val 160887"/>
              </a:avLst>
            </a:prstGeom>
            <a:gradFill flip="none" rotWithShape="1">
              <a:gsLst>
                <a:gs pos="69000">
                  <a:sysClr val="window" lastClr="FFFFFF">
                    <a:lumMod val="95000"/>
                  </a:sysClr>
                </a:gs>
                <a:gs pos="37000">
                  <a:sysClr val="window" lastClr="FFFFFF">
                    <a:lumMod val="85000"/>
                  </a:sysClr>
                </a:gs>
                <a:gs pos="0">
                  <a:sysClr val="window" lastClr="FFFFFF">
                    <a:lumMod val="75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indent="-342900" defTabSz="914400">
                <a:defRPr/>
              </a:pPr>
              <a:endParaRPr lang="en-US" noProof="1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4108" name="TextBox 31"/>
          <p:cNvSpPr txBox="1">
            <a:spLocks noChangeArrowheads="1"/>
          </p:cNvSpPr>
          <p:nvPr/>
        </p:nvSpPr>
        <p:spPr bwMode="auto">
          <a:xfrm>
            <a:off x="771531" y="5605464"/>
            <a:ext cx="1712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09" name="TextBox 32"/>
          <p:cNvSpPr txBox="1">
            <a:spLocks noChangeArrowheads="1"/>
          </p:cNvSpPr>
          <p:nvPr/>
        </p:nvSpPr>
        <p:spPr bwMode="auto">
          <a:xfrm>
            <a:off x="1598618" y="5126039"/>
            <a:ext cx="1712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0" name="TextBox 33"/>
          <p:cNvSpPr txBox="1">
            <a:spLocks noChangeArrowheads="1"/>
          </p:cNvSpPr>
          <p:nvPr/>
        </p:nvSpPr>
        <p:spPr bwMode="auto">
          <a:xfrm>
            <a:off x="2524131" y="4648201"/>
            <a:ext cx="1712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1" name="TextBox 34"/>
          <p:cNvSpPr txBox="1">
            <a:spLocks noChangeArrowheads="1"/>
          </p:cNvSpPr>
          <p:nvPr/>
        </p:nvSpPr>
        <p:spPr bwMode="auto">
          <a:xfrm>
            <a:off x="3509968" y="4170364"/>
            <a:ext cx="1712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2" name="TextBox 35"/>
          <p:cNvSpPr txBox="1">
            <a:spLocks noChangeArrowheads="1"/>
          </p:cNvSpPr>
          <p:nvPr/>
        </p:nvSpPr>
        <p:spPr bwMode="auto">
          <a:xfrm>
            <a:off x="4387856" y="3681414"/>
            <a:ext cx="1712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3" name="TextBox 36"/>
          <p:cNvSpPr txBox="1">
            <a:spLocks noChangeArrowheads="1"/>
          </p:cNvSpPr>
          <p:nvPr/>
        </p:nvSpPr>
        <p:spPr bwMode="auto">
          <a:xfrm>
            <a:off x="5338768" y="3213101"/>
            <a:ext cx="1712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4" name="TextBox 37"/>
          <p:cNvSpPr txBox="1">
            <a:spLocks noChangeArrowheads="1"/>
          </p:cNvSpPr>
          <p:nvPr/>
        </p:nvSpPr>
        <p:spPr bwMode="auto">
          <a:xfrm>
            <a:off x="6353181" y="2744789"/>
            <a:ext cx="1712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15" name="TextBox 38"/>
          <p:cNvSpPr txBox="1">
            <a:spLocks noChangeArrowheads="1"/>
          </p:cNvSpPr>
          <p:nvPr/>
        </p:nvSpPr>
        <p:spPr bwMode="auto">
          <a:xfrm>
            <a:off x="6991356" y="2244726"/>
            <a:ext cx="1712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bg1"/>
                </a:solidFill>
                <a:latin typeface="+mn-ea"/>
                <a:ea typeface="+mn-ea"/>
              </a:rPr>
              <a:t>此处添加文字</a:t>
            </a:r>
          </a:p>
        </p:txBody>
      </p:sp>
      <p:sp>
        <p:nvSpPr>
          <p:cNvPr id="41" name="Rektangel 23"/>
          <p:cNvSpPr/>
          <p:nvPr/>
        </p:nvSpPr>
        <p:spPr bwMode="auto">
          <a:xfrm flipH="1">
            <a:off x="304800" y="5973763"/>
            <a:ext cx="2328863" cy="4810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86000">
                <a:srgbClr val="627274">
                  <a:alpha val="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indent="-342900" algn="ctr" defTabSz="914400"/>
            <a:endParaRPr lang="zh-CN" noProof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4117" name="Group 59"/>
          <p:cNvGrpSpPr>
            <a:grpSpLocks/>
          </p:cNvGrpSpPr>
          <p:nvPr/>
        </p:nvGrpSpPr>
        <p:grpSpPr bwMode="auto">
          <a:xfrm>
            <a:off x="7218363" y="1277938"/>
            <a:ext cx="985837" cy="852487"/>
            <a:chOff x="6329363" y="2608525"/>
            <a:chExt cx="985838" cy="852956"/>
          </a:xfrm>
        </p:grpSpPr>
        <p:sp>
          <p:nvSpPr>
            <p:cNvPr id="51" name="Ellipse 59"/>
            <p:cNvSpPr/>
            <p:nvPr/>
          </p:nvSpPr>
          <p:spPr bwMode="auto">
            <a:xfrm>
              <a:off x="6329363" y="3262464"/>
              <a:ext cx="985838" cy="199017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22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da-DK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484442" y="2608525"/>
              <a:ext cx="703759" cy="703758"/>
            </a:xfrm>
            <a:prstGeom prst="star5">
              <a:avLst/>
            </a:prstGeom>
            <a:gradFill>
              <a:gsLst>
                <a:gs pos="0">
                  <a:srgbClr val="FF9D0C"/>
                </a:gs>
                <a:gs pos="99000">
                  <a:srgbClr val="FFF2A6"/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2" name="Line 33"/>
          <p:cNvSpPr>
            <a:spLocks noChangeShapeType="1"/>
          </p:cNvSpPr>
          <p:nvPr/>
        </p:nvSpPr>
        <p:spPr bwMode="auto">
          <a:xfrm flipV="1">
            <a:off x="733425" y="4513263"/>
            <a:ext cx="0" cy="7921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19" name="Rektangel 64"/>
          <p:cNvSpPr>
            <a:spLocks noChangeArrowheads="1"/>
          </p:cNvSpPr>
          <p:nvPr/>
        </p:nvSpPr>
        <p:spPr bwMode="auto">
          <a:xfrm>
            <a:off x="85728" y="3652838"/>
            <a:ext cx="1441450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56" name="Line 33"/>
          <p:cNvSpPr>
            <a:spLocks noChangeShapeType="1"/>
          </p:cNvSpPr>
          <p:nvPr/>
        </p:nvSpPr>
        <p:spPr bwMode="auto">
          <a:xfrm flipV="1">
            <a:off x="4357688" y="2678113"/>
            <a:ext cx="0" cy="7921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21" name="Rektangel 64"/>
          <p:cNvSpPr>
            <a:spLocks noChangeArrowheads="1"/>
          </p:cNvSpPr>
          <p:nvPr/>
        </p:nvSpPr>
        <p:spPr bwMode="auto">
          <a:xfrm>
            <a:off x="3709990" y="1817688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 smtClean="0">
                <a:solidFill>
                  <a:srgbClr val="080808"/>
                </a:solidFill>
                <a:latin typeface="+mn-ea"/>
                <a:cs typeface="Arial" charset="0"/>
              </a:rPr>
              <a:t>此处</a:t>
            </a: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添加文字</a:t>
            </a:r>
          </a:p>
        </p:txBody>
      </p:sp>
      <p:sp>
        <p:nvSpPr>
          <p:cNvPr id="58" name="Line 33"/>
          <p:cNvSpPr>
            <a:spLocks noChangeShapeType="1"/>
          </p:cNvSpPr>
          <p:nvPr/>
        </p:nvSpPr>
        <p:spPr bwMode="auto">
          <a:xfrm flipV="1">
            <a:off x="2446338" y="3624263"/>
            <a:ext cx="0" cy="7921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23" name="Rektangel 64"/>
          <p:cNvSpPr>
            <a:spLocks noChangeArrowheads="1"/>
          </p:cNvSpPr>
          <p:nvPr/>
        </p:nvSpPr>
        <p:spPr bwMode="auto">
          <a:xfrm>
            <a:off x="1798640" y="2763838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V="1">
            <a:off x="5064125" y="4513263"/>
            <a:ext cx="0" cy="792162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25" name="Rektangel 64"/>
          <p:cNvSpPr>
            <a:spLocks noChangeArrowheads="1"/>
          </p:cNvSpPr>
          <p:nvPr/>
        </p:nvSpPr>
        <p:spPr bwMode="auto">
          <a:xfrm>
            <a:off x="4359278" y="5257800"/>
            <a:ext cx="1441450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 flipV="1">
            <a:off x="8421688" y="2628900"/>
            <a:ext cx="0" cy="792163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27" name="Rektangel 64"/>
          <p:cNvSpPr>
            <a:spLocks noChangeArrowheads="1"/>
          </p:cNvSpPr>
          <p:nvPr/>
        </p:nvSpPr>
        <p:spPr bwMode="auto">
          <a:xfrm>
            <a:off x="7716840" y="3352800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64" name="Line 33"/>
          <p:cNvSpPr>
            <a:spLocks noChangeShapeType="1"/>
          </p:cNvSpPr>
          <p:nvPr/>
        </p:nvSpPr>
        <p:spPr bwMode="auto">
          <a:xfrm flipV="1">
            <a:off x="2971800" y="5492750"/>
            <a:ext cx="0" cy="792163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29" name="Rektangel 64"/>
          <p:cNvSpPr>
            <a:spLocks noChangeArrowheads="1"/>
          </p:cNvSpPr>
          <p:nvPr/>
        </p:nvSpPr>
        <p:spPr bwMode="auto">
          <a:xfrm>
            <a:off x="2916240" y="5884863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 flipV="1">
            <a:off x="6126163" y="1698625"/>
            <a:ext cx="0" cy="792163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31" name="Rektangel 64"/>
          <p:cNvSpPr>
            <a:spLocks noChangeArrowheads="1"/>
          </p:cNvSpPr>
          <p:nvPr/>
        </p:nvSpPr>
        <p:spPr bwMode="auto">
          <a:xfrm>
            <a:off x="5478465" y="838200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 smtClean="0">
                <a:solidFill>
                  <a:srgbClr val="080808"/>
                </a:solidFill>
                <a:latin typeface="+mn-ea"/>
                <a:cs typeface="Arial" charset="0"/>
              </a:rPr>
              <a:t>此处</a:t>
            </a: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添加文字</a:t>
            </a:r>
          </a:p>
        </p:txBody>
      </p:sp>
      <p:sp>
        <p:nvSpPr>
          <p:cNvPr id="68" name="Line 33"/>
          <p:cNvSpPr>
            <a:spLocks noChangeShapeType="1"/>
          </p:cNvSpPr>
          <p:nvPr/>
        </p:nvSpPr>
        <p:spPr bwMode="auto">
          <a:xfrm flipV="1">
            <a:off x="6704013" y="3575050"/>
            <a:ext cx="0" cy="792163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33" name="Rektangel 64"/>
          <p:cNvSpPr>
            <a:spLocks noChangeArrowheads="1"/>
          </p:cNvSpPr>
          <p:nvPr/>
        </p:nvSpPr>
        <p:spPr bwMode="auto">
          <a:xfrm>
            <a:off x="5999165" y="4267200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</p:txBody>
      </p:sp>
      <p:sp>
        <p:nvSpPr>
          <p:cNvPr id="70" name="Line 33"/>
          <p:cNvSpPr>
            <a:spLocks noChangeShapeType="1"/>
          </p:cNvSpPr>
          <p:nvPr/>
        </p:nvSpPr>
        <p:spPr bwMode="auto">
          <a:xfrm flipV="1">
            <a:off x="7696200" y="990600"/>
            <a:ext cx="0" cy="228600"/>
          </a:xfrm>
          <a:prstGeom prst="line">
            <a:avLst/>
          </a:prstGeom>
          <a:noFill/>
          <a:ln w="19050">
            <a:solidFill>
              <a:srgbClr val="D7D8D9">
                <a:lumMod val="25000"/>
              </a:srgb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kern="0">
              <a:solidFill>
                <a:sysClr val="windowText" lastClr="000000"/>
              </a:solidFill>
              <a:latin typeface="+mn-ea"/>
              <a:cs typeface="ＭＳ Ｐゴシック" charset="-128"/>
            </a:endParaRPr>
          </a:p>
        </p:txBody>
      </p:sp>
      <p:sp>
        <p:nvSpPr>
          <p:cNvPr id="4135" name="Rektangel 64"/>
          <p:cNvSpPr>
            <a:spLocks noChangeArrowheads="1"/>
          </p:cNvSpPr>
          <p:nvPr/>
        </p:nvSpPr>
        <p:spPr bwMode="auto">
          <a:xfrm>
            <a:off x="7070700" y="177800"/>
            <a:ext cx="1441451" cy="5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01688">
              <a:spcBef>
                <a:spcPct val="20000"/>
              </a:spcBef>
            </a:pPr>
            <a:r>
              <a:rPr lang="zh-CN" altLang="en-US" sz="1600" b="1" noProof="1">
                <a:solidFill>
                  <a:srgbClr val="080808"/>
                </a:solidFill>
                <a:latin typeface="+mn-ea"/>
                <a:cs typeface="Arial" charset="0"/>
              </a:rPr>
              <a:t>此处添加文字</a:t>
            </a:r>
          </a:p>
          <a:p>
            <a:pPr defTabSz="801688">
              <a:spcBef>
                <a:spcPct val="20000"/>
              </a:spcBef>
            </a:pPr>
            <a:r>
              <a:rPr lang="zh-CN" altLang="en-US" sz="1400" noProof="1" smtClean="0">
                <a:solidFill>
                  <a:srgbClr val="080808"/>
                </a:solidFill>
                <a:latin typeface="+mn-ea"/>
                <a:cs typeface="Arial" charset="0"/>
              </a:rPr>
              <a:t>此处</a:t>
            </a:r>
            <a:r>
              <a:rPr lang="zh-CN" altLang="en-US" sz="1400" noProof="1">
                <a:solidFill>
                  <a:srgbClr val="080808"/>
                </a:solidFill>
                <a:latin typeface="+mn-ea"/>
                <a:cs typeface="Arial" charset="0"/>
              </a:rPr>
              <a:t>添加文字</a:t>
            </a:r>
          </a:p>
        </p:txBody>
      </p:sp>
    </p:spTree>
    <p:extLst>
      <p:ext uri="{BB962C8B-B14F-4D97-AF65-F5344CB8AC3E}">
        <p14:creationId xmlns:p14="http://schemas.microsoft.com/office/powerpoint/2010/main" val="10285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P-01-0000xL">
  <a:themeElements>
    <a:clrScheme name="自定义 10">
      <a:dk1>
        <a:srgbClr val="111111"/>
      </a:dk1>
      <a:lt1>
        <a:srgbClr val="FFFFFF"/>
      </a:lt1>
      <a:dk2>
        <a:srgbClr val="777777"/>
      </a:dk2>
      <a:lt2>
        <a:srgbClr val="B2B2B2"/>
      </a:lt2>
      <a:accent1>
        <a:srgbClr val="00589A"/>
      </a:accent1>
      <a:accent2>
        <a:srgbClr val="047BCC"/>
      </a:accent2>
      <a:accent3>
        <a:srgbClr val="007A77"/>
      </a:accent3>
      <a:accent4>
        <a:srgbClr val="00D69E"/>
      </a:accent4>
      <a:accent5>
        <a:srgbClr val="E94E1B"/>
      </a:accent5>
      <a:accent6>
        <a:srgbClr val="FF9900"/>
      </a:accent6>
      <a:hlink>
        <a:srgbClr val="373737"/>
      </a:hlink>
      <a:folHlink>
        <a:srgbClr val="6E6E6E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TP-01-0000xL</Template>
  <TotalTime>235</TotalTime>
  <Words>156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ＭＳ Ｐゴシック</vt:lpstr>
      <vt:lpstr>微软雅黑</vt:lpstr>
      <vt:lpstr>Arial</vt:lpstr>
      <vt:lpstr>Arial Black</vt:lpstr>
      <vt:lpstr>Wingdings</vt:lpstr>
      <vt:lpstr>TP-01-0000xL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点击此处添加幻灯主标题</dc:title>
  <dc:subject>年会</dc:subject>
  <dc:creator>田士庆</dc:creator>
  <cp:keywords>4.3; 浅蓝色; 静态; L</cp:keywords>
  <dc:description>设计定制服务请访问 www.littletian.com 或 直接邮件 hello@littletian.com</dc:description>
  <cp:lastModifiedBy>kan</cp:lastModifiedBy>
  <cp:revision>36</cp:revision>
  <dcterms:created xsi:type="dcterms:W3CDTF">2011-12-07T06:21:55Z</dcterms:created>
  <dcterms:modified xsi:type="dcterms:W3CDTF">2015-04-06T16:21:36Z</dcterms:modified>
  <cp:category>TP</cp:category>
</cp:coreProperties>
</file>