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5" pos="189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404040"/>
    <a:srgbClr val="F5F5F5"/>
    <a:srgbClr val="F93D32"/>
    <a:srgbClr val="202022"/>
    <a:srgbClr val="5A9ED6"/>
    <a:srgbClr val="BE1007"/>
    <a:srgbClr val="BF6D07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228"/>
      </p:cViewPr>
      <p:guideLst>
        <p:guide orient="horz" pos="1094"/>
        <p:guide pos="325"/>
        <p:guide orient="horz" pos="4065"/>
        <p:guide pos="7106"/>
        <p:guide pos="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  <a:sp3d>
          <a:contourClr>
            <a:schemeClr val="tx1">
              <a:lumMod val="50000"/>
              <a:lumOff val="50000"/>
            </a:schemeClr>
          </a:contourClr>
        </a:sp3d>
      </c:spPr>
    </c:sideWall>
    <c:backWall>
      <c:thickness val="0"/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  <a:sp3d>
          <a:contourClr>
            <a:schemeClr val="tx1">
              <a:lumMod val="50000"/>
              <a:lumOff val="50000"/>
            </a:schemeClr>
          </a:contourClr>
        </a:sp3d>
      </c:spPr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n w="0">
              <a:solidFill>
                <a:schemeClr val="bg1"/>
              </a:solidFill>
            </a:ln>
            <a:effectLst/>
            <a:sp3d>
              <a:contourClr>
                <a:schemeClr val="bg1"/>
              </a:contourClr>
            </a:sp3d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24</c:v>
                </c:pt>
                <c:pt idx="2">
                  <c:v>13</c:v>
                </c:pt>
                <c:pt idx="3">
                  <c:v>21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AA-49B6-A23D-F03D344367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100000">
                  <a:srgbClr val="BE1007"/>
                </a:gs>
                <a:gs pos="25000">
                  <a:srgbClr val="F93D32"/>
                </a:gs>
              </a:gsLst>
              <a:lin ang="5400000" scaled="1"/>
            </a:gradFill>
            <a:ln w="0">
              <a:solidFill>
                <a:schemeClr val="bg1"/>
              </a:solidFill>
            </a:ln>
            <a:effectLst/>
            <a:sp3d>
              <a:contourClr>
                <a:schemeClr val="bg1"/>
              </a:contourClr>
            </a:sp3d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</c:v>
                </c:pt>
                <c:pt idx="1">
                  <c:v>30</c:v>
                </c:pt>
                <c:pt idx="2">
                  <c:v>15</c:v>
                </c:pt>
                <c:pt idx="3">
                  <c:v>21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AA-49B6-A23D-F03D34436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921464"/>
        <c:axId val="529921856"/>
        <c:axId val="527054544"/>
      </c:area3DChart>
      <c:dateAx>
        <c:axId val="5299214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921856"/>
        <c:crosses val="autoZero"/>
        <c:auto val="1"/>
        <c:lblOffset val="100"/>
        <c:baseTimeUnit val="days"/>
      </c:dateAx>
      <c:valAx>
        <c:axId val="52992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921464"/>
        <c:crosses val="autoZero"/>
        <c:crossBetween val="midCat"/>
      </c:valAx>
      <c:serAx>
        <c:axId val="52705454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921856"/>
        <c:crosses val="autoZero"/>
      </c:ser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620177165354332"/>
          <c:y val="0.83016265808546663"/>
          <c:w val="0.17197145669291339"/>
          <c:h val="4.7962349411764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1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9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84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2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8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3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9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6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466606883"/>
              </p:ext>
            </p:extLst>
          </p:nvPr>
        </p:nvGraphicFramePr>
        <p:xfrm>
          <a:off x="2279650" y="13165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74320" y="4495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面积图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683505" y="594359"/>
            <a:ext cx="491490" cy="318085"/>
            <a:chOff x="3017520" y="601990"/>
            <a:chExt cx="491490" cy="414010"/>
          </a:xfrm>
        </p:grpSpPr>
        <p:sp>
          <p:nvSpPr>
            <p:cNvPr id="12" name="燕尾形 1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7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lihongyi@nutstore.net</cp:lastModifiedBy>
  <cp:revision>152</cp:revision>
  <dcterms:created xsi:type="dcterms:W3CDTF">2013-08-14T15:08:40Z</dcterms:created>
  <dcterms:modified xsi:type="dcterms:W3CDTF">2018-12-21T08:46:49Z</dcterms:modified>
</cp:coreProperties>
</file>