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1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FB7"/>
    <a:srgbClr val="B9D51F"/>
    <a:srgbClr val="45C1A4"/>
    <a:srgbClr val="F2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142" d="100"/>
          <a:sy n="142" d="100"/>
        </p:scale>
        <p:origin x="2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E7FB7"/>
            </a:solidFill>
          </c:spPr>
          <c:cat>
            <c:numRef>
              <c:f>Sheet1!$A$2:$A$6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49-4742-AA38-1EDCFBC8CC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5C1A4"/>
            </a:solidFill>
          </c:spPr>
          <c:cat>
            <c:numRef>
              <c:f>Sheet1!$A$2:$A$6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25</c:v>
                </c:pt>
                <c:pt idx="2">
                  <c:v>23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49-4742-AA38-1EDCFBC8CC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B9D51F"/>
            </a:solidFill>
            <a:ln w="25400">
              <a:noFill/>
            </a:ln>
          </c:spPr>
          <c:cat>
            <c:numRef>
              <c:f>Sheet1!$A$2:$A$6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16</c:v>
                </c:pt>
                <c:pt idx="2">
                  <c:v>11</c:v>
                </c:pt>
                <c:pt idx="3">
                  <c:v>8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49-4742-AA38-1EDCFBC8C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076984"/>
        <c:axId val="404462128"/>
      </c:areaChart>
      <c:catAx>
        <c:axId val="405076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4462128"/>
        <c:crosses val="autoZero"/>
        <c:auto val="1"/>
        <c:lblAlgn val="ctr"/>
        <c:lblOffset val="100"/>
        <c:noMultiLvlLbl val="1"/>
      </c:catAx>
      <c:valAx>
        <c:axId val="404462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0769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100">
          <a:solidFill>
            <a:schemeClr val="bg1">
              <a:lumMod val="50000"/>
            </a:schemeClr>
          </a:solidFill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D415-CAD4-4010-82F8-D06B85EB581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5B-BB50-402A-BEC3-F143D98C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5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0569-685A-4BDA-B28B-035309B204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DDED-3E2C-4902-B6AF-83316DAF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20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81654" y="361950"/>
            <a:ext cx="330449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en-CA" sz="3600" spc="-150">
                <a:solidFill>
                  <a:schemeClr val="bg1">
                    <a:lumMod val="50000"/>
                  </a:schemeClr>
                </a:solidFill>
                <a:ea typeface="Open Sans" pitchFamily="34" charset="0"/>
                <a:cs typeface="Open Sans" pitchFamily="34" charset="0"/>
              </a:rPr>
              <a:t>Index Performance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958393"/>
            <a:ext cx="78486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algn="ctr" defTabSz="1088232"/>
            <a:r>
              <a:rPr lang="en-US" sz="1100" i="1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 fermentum magna. Aliquam euismod commodo nisl, vel luctus lorem fermentum quis. Duis quis purus adipiscing mi scelerisque dictum quis vel eros. 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91971057"/>
              </p:ext>
            </p:extLst>
          </p:nvPr>
        </p:nvGraphicFramePr>
        <p:xfrm>
          <a:off x="589280" y="1581150"/>
          <a:ext cx="5278120" cy="317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7020686" y="1733550"/>
            <a:ext cx="1556957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E7FB7"/>
                </a:solidFill>
                <a:ea typeface="Open Sans" pitchFamily="34" charset="0"/>
                <a:cs typeface="Open Sans" pitchFamily="34" charset="0"/>
              </a:rPr>
              <a:t>Profit</a:t>
            </a:r>
            <a:endParaRPr lang="en-US" sz="1050">
              <a:solidFill>
                <a:srgbClr val="0E7FB7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05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0686" y="2663100"/>
            <a:ext cx="1556957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45C1A4"/>
                </a:solidFill>
                <a:ea typeface="Open Sans" pitchFamily="34" charset="0"/>
                <a:cs typeface="Open Sans" pitchFamily="34" charset="0"/>
              </a:rPr>
              <a:t>Cost</a:t>
            </a:r>
          </a:p>
          <a:p>
            <a:r>
              <a:rPr lang="en-US" sz="105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0686" y="3608025"/>
            <a:ext cx="1556957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B9D51F"/>
                </a:solidFill>
                <a:ea typeface="Open Sans" pitchFamily="34" charset="0"/>
                <a:cs typeface="Open Sans" pitchFamily="34" charset="0"/>
              </a:rPr>
              <a:t>Tax</a:t>
            </a:r>
            <a:endParaRPr lang="en-US" sz="1050">
              <a:solidFill>
                <a:srgbClr val="B9D51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05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24600" y="1840275"/>
            <a:ext cx="652843" cy="630942"/>
          </a:xfrm>
          <a:prstGeom prst="roundRect">
            <a:avLst/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24600" y="2769825"/>
            <a:ext cx="652843" cy="630942"/>
          </a:xfrm>
          <a:prstGeom prst="round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24600" y="3693408"/>
            <a:ext cx="652843" cy="630942"/>
          </a:xfrm>
          <a:prstGeom prst="roundRect">
            <a:avLst/>
          </a:prstGeom>
          <a:solidFill>
            <a:srgbClr val="B9D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483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Graphic spid="2" grpId="0">
        <p:bldAsOne/>
      </p:bldGraphic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8091</TotalTime>
  <Words>74</Words>
  <Application>Microsoft Office PowerPoint</Application>
  <PresentationFormat>全屏显示(16:9)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lihongyi@nutstore.net</cp:lastModifiedBy>
  <cp:revision>559</cp:revision>
  <dcterms:created xsi:type="dcterms:W3CDTF">2014-03-20T10:23:30Z</dcterms:created>
  <dcterms:modified xsi:type="dcterms:W3CDTF">2018-12-21T08:44:29Z</dcterms:modified>
</cp:coreProperties>
</file>