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3" r:id="rId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>
          <p15:clr>
            <a:srgbClr val="A4A3A4"/>
          </p15:clr>
        </p15:guide>
        <p15:guide id="2" orient="horz" pos="334">
          <p15:clr>
            <a:srgbClr val="A4A3A4"/>
          </p15:clr>
        </p15:guide>
        <p15:guide id="3" orient="horz" pos="3867">
          <p15:clr>
            <a:srgbClr val="A4A3A4"/>
          </p15:clr>
        </p15:guide>
        <p15:guide id="4" pos="3832">
          <p15:clr>
            <a:srgbClr val="A4A3A4"/>
          </p15:clr>
        </p15:guide>
        <p15:guide id="5" pos="437">
          <p15:clr>
            <a:srgbClr val="A4A3A4"/>
          </p15:clr>
        </p15:guide>
        <p15:guide id="6" pos="719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8B"/>
    <a:srgbClr val="F74319"/>
    <a:srgbClr val="008E80"/>
    <a:srgbClr val="AC142D"/>
    <a:srgbClr val="C31734"/>
    <a:srgbClr val="008276"/>
    <a:srgbClr val="009688"/>
    <a:srgbClr val="CE1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228"/>
      </p:cViewPr>
      <p:guideLst>
        <p:guide orient="horz" pos="2148"/>
        <p:guide orient="horz" pos="334"/>
        <p:guide orient="horz" pos="3867"/>
        <p:guide pos="3832"/>
        <p:guide pos="437"/>
        <p:guide pos="71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 flip="none" rotWithShape="1">
              <a:gsLst>
                <a:gs pos="100000">
                  <a:srgbClr val="F97151">
                    <a:alpha val="0"/>
                  </a:srgbClr>
                </a:gs>
                <a:gs pos="40000">
                  <a:srgbClr val="F8623D">
                    <a:alpha val="65000"/>
                  </a:srgbClr>
                </a:gs>
                <a:gs pos="0">
                  <a:srgbClr val="F85931"/>
                </a:gs>
              </a:gsLst>
              <a:lin ang="5400000" scaled="1"/>
              <a:tileRect/>
            </a:gradFill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532-4EEC-B87B-43F1F1507612}"/>
                </c:ext>
              </c:extLst>
            </c:dLbl>
            <c:dLbl>
              <c:idx val="1"/>
              <c:layout>
                <c:manualLayout>
                  <c:x val="3.2552087505137526E-3"/>
                  <c:y val="-0.29629629629629628"/>
                </c:manualLayout>
              </c:layout>
              <c:spPr/>
              <c:txPr>
                <a:bodyPr/>
                <a:lstStyle/>
                <a:p>
                  <a:pPr>
                    <a:defRPr sz="1486"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532-4EEC-B87B-43F1F150761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532-4EEC-B87B-43F1F1507612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532-4EEC-B87B-43F1F1507612}"/>
                </c:ext>
              </c:extLst>
            </c:dLbl>
            <c:dLbl>
              <c:idx val="4"/>
              <c:layout>
                <c:manualLayout>
                  <c:x val="3.2552087505137526E-3"/>
                  <c:y val="-0.35071806500377928"/>
                </c:manualLayout>
              </c:layout>
              <c:spPr/>
              <c:txPr>
                <a:bodyPr/>
                <a:lstStyle/>
                <a:p>
                  <a:pPr>
                    <a:defRPr sz="1486"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532-4EEC-B87B-43F1F1507612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532-4EEC-B87B-43F1F150761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F532-4EEC-B87B-43F1F1507612}"/>
                </c:ext>
              </c:extLst>
            </c:dLbl>
            <c:spPr>
              <a:noFill/>
              <a:ln w="25135">
                <a:noFill/>
              </a:ln>
            </c:spPr>
            <c:txPr>
              <a:bodyPr/>
              <a:lstStyle/>
              <a:p>
                <a:pPr>
                  <a:defRPr sz="1486" b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18</c:v>
                </c:pt>
                <c:pt idx="1">
                  <c:v>30</c:v>
                </c:pt>
                <c:pt idx="2">
                  <c:v>28</c:v>
                </c:pt>
                <c:pt idx="3">
                  <c:v>26</c:v>
                </c:pt>
                <c:pt idx="4">
                  <c:v>37</c:v>
                </c:pt>
                <c:pt idx="5">
                  <c:v>35</c:v>
                </c:pt>
                <c:pt idx="6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532-4EEC-B87B-43F1F150761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gradFill>
              <a:gsLst>
                <a:gs pos="100000">
                  <a:srgbClr val="00A494">
                    <a:alpha val="0"/>
                  </a:srgbClr>
                </a:gs>
                <a:gs pos="40000">
                  <a:srgbClr val="00A494">
                    <a:alpha val="65000"/>
                  </a:srgbClr>
                </a:gs>
                <a:gs pos="0">
                  <a:srgbClr val="00A494"/>
                </a:gs>
              </a:gsLst>
              <a:lin ang="5400000" scaled="1"/>
            </a:gradFill>
          </c:spP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F532-4EEC-B87B-43F1F1507612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532-4EEC-B87B-43F1F1507612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F532-4EEC-B87B-43F1F1507612}"/>
                </c:ext>
              </c:extLst>
            </c:dLbl>
            <c:dLbl>
              <c:idx val="3"/>
              <c:layout>
                <c:manualLayout>
                  <c:x val="3.2552087505137526E-3"/>
                  <c:y val="-0.32350718065003781"/>
                </c:manualLayout>
              </c:layout>
              <c:spPr/>
              <c:txPr>
                <a:bodyPr/>
                <a:lstStyle/>
                <a:p>
                  <a:pPr>
                    <a:defRPr sz="1486"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F532-4EEC-B87B-43F1F1507612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F532-4EEC-B87B-43F1F1507612}"/>
                </c:ext>
              </c:extLst>
            </c:dLbl>
            <c:dLbl>
              <c:idx val="5"/>
              <c:layout>
                <c:manualLayout>
                  <c:x val="1.6276043752568763E-3"/>
                  <c:y val="-0.38397581254724111"/>
                </c:manualLayout>
              </c:layout>
              <c:spPr/>
              <c:txPr>
                <a:bodyPr/>
                <a:lstStyle/>
                <a:p>
                  <a:pPr>
                    <a:defRPr sz="1486" b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微软雅黑" pitchFamily="34" charset="-122"/>
                      <a:ea typeface="微软雅黑" pitchFamily="34" charset="-122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F532-4EEC-B87B-43F1F1507612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F532-4EEC-B87B-43F1F1507612}"/>
                </c:ext>
              </c:extLst>
            </c:dLbl>
            <c:spPr>
              <a:noFill/>
              <a:ln w="25135">
                <a:noFill/>
              </a:ln>
            </c:spPr>
            <c:txPr>
              <a:bodyPr/>
              <a:lstStyle/>
              <a:p>
                <a:pPr>
                  <a:defRPr sz="1486" b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微软雅黑" pitchFamily="34" charset="-122"/>
                    <a:ea typeface="微软雅黑" pitchFamily="34" charset="-122"/>
                  </a:defRPr>
                </a:pPr>
                <a:endParaRPr lang="zh-CN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Sheet1!$A$2:$A$8</c:f>
              <c:strCache>
                <c:ptCount val="7"/>
                <c:pt idx="0">
                  <c:v>1月</c:v>
                </c:pt>
                <c:pt idx="1">
                  <c:v>2月</c:v>
                </c:pt>
                <c:pt idx="2">
                  <c:v>3月</c:v>
                </c:pt>
                <c:pt idx="3">
                  <c:v>4月</c:v>
                </c:pt>
                <c:pt idx="4">
                  <c:v>5月</c:v>
                </c:pt>
                <c:pt idx="5">
                  <c:v>6月</c:v>
                </c:pt>
                <c:pt idx="6">
                  <c:v>7月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33</c:v>
                </c:pt>
                <c:pt idx="4">
                  <c:v>30</c:v>
                </c:pt>
                <c:pt idx="5">
                  <c:v>40</c:v>
                </c:pt>
                <c:pt idx="6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532-4EEC-B87B-43F1F15076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67086536"/>
        <c:axId val="267086144"/>
      </c:areaChart>
      <c:catAx>
        <c:axId val="2670865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582" spc="3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67086144"/>
        <c:crosses val="autoZero"/>
        <c:auto val="1"/>
        <c:lblAlgn val="ctr"/>
        <c:lblOffset val="0"/>
        <c:noMultiLvlLbl val="0"/>
      </c:catAx>
      <c:valAx>
        <c:axId val="267086144"/>
        <c:scaling>
          <c:orientation val="minMax"/>
          <c:max val="50"/>
          <c:min val="0"/>
        </c:scaling>
        <c:delete val="0"/>
        <c:axPos val="l"/>
        <c:majorGridlines>
          <c:spPr>
            <a:ln>
              <a:solidFill>
                <a:schemeClr val="bg1">
                  <a:lumMod val="75000"/>
                  <a:alpha val="83000"/>
                </a:schemeClr>
              </a:solidFill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582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pPr>
            <a:endParaRPr lang="zh-CN"/>
          </a:p>
        </c:txPr>
        <c:crossAx val="267086536"/>
        <c:crosses val="autoZero"/>
        <c:crossBetween val="midCat"/>
        <c:majorUnit val="10"/>
      </c:valAx>
      <c:spPr>
        <a:noFill/>
        <a:ln w="25357">
          <a:noFill/>
        </a:ln>
      </c:spPr>
    </c:plotArea>
    <c:plotVisOnly val="1"/>
    <c:dispBlanksAs val="zero"/>
    <c:showDLblsOverMax val="0"/>
  </c:chart>
  <c:txPr>
    <a:bodyPr/>
    <a:lstStyle/>
    <a:p>
      <a:pPr>
        <a:defRPr sz="1670"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91636A5-13CC-4563-9996-0DA3DFBC3B84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15B622B-C510-405E-B274-C4533C0D33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1957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930E7-973F-48AF-8FA2-D3E8759585E1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BB4ED-7539-410F-83BE-3CF98BC88E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03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0D0063-4A0D-4688-ACA9-7A55C35E9B8F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627037-0151-4868-AC22-F4BD2D4BE69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65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337525-1E73-48B4-A064-28B2389E399F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5FFBE2-9F9D-4EF5-8710-4543FB79D9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0320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0F64F-70F1-4755-BFDB-54B3357E09AD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710E7D-3AC1-434E-9D28-493B8DAB7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79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BD54CB-08DD-4D57-88D5-FE87C07A9622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F7B5F8-BB16-4DC3-9D5C-E48341A823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420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C45DD6-F399-40CA-934B-E4D434E2F545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54034-1AE8-400F-ACA6-445CABB8B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906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53FCE-AB05-46A9-8AFB-88282107E217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D9AD1A-15BC-4FD5-9352-84711AFCB7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42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793EA5-B3E0-4495-A4BD-126453847CEA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0A3414-9AD7-4B15-9D46-9E29330AD9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171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7D3044-C8CC-4C64-A53E-BA884255FE5B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26AFED-B61B-428F-81D1-B25D3FBB34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51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214FBA-EEA9-4509-BE5E-B15B0B5FB394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86E23-B5A5-46E4-A9E9-1C2EB8880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BA4B44-649F-464C-B4F8-C797D8105F4E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59B510-6C71-4B7C-A1A5-2858541DC6D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492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UpDiag">
          <a:fgClr>
            <a:srgbClr val="F2F2F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167DE1F-6B50-42BA-AD01-24AEE52BAC5B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5490F99-BA35-47A2-8FF8-00D6236B90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  <a:ea typeface="宋体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1"/>
          <p:cNvGraphicFramePr>
            <a:graphicFrameLocks/>
          </p:cNvGraphicFramePr>
          <p:nvPr/>
        </p:nvGraphicFramePr>
        <p:xfrm>
          <a:off x="-44450" y="1741488"/>
          <a:ext cx="6745288" cy="47228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椭圆 4"/>
          <p:cNvSpPr/>
          <p:nvPr/>
        </p:nvSpPr>
        <p:spPr>
          <a:xfrm>
            <a:off x="6569075" y="1684338"/>
            <a:ext cx="1330325" cy="1328737"/>
          </a:xfrm>
          <a:prstGeom prst="ellipse">
            <a:avLst/>
          </a:prstGeom>
          <a:solidFill>
            <a:srgbClr val="00A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569075" y="3916363"/>
            <a:ext cx="1330325" cy="1328737"/>
          </a:xfrm>
          <a:prstGeom prst="ellipse">
            <a:avLst/>
          </a:prstGeom>
          <a:solidFill>
            <a:srgbClr val="F859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6235700" y="1889125"/>
            <a:ext cx="1997075" cy="896938"/>
            <a:chOff x="6235700" y="1889125"/>
            <a:chExt cx="1997075" cy="896938"/>
          </a:xfrm>
        </p:grpSpPr>
        <p:sp>
          <p:nvSpPr>
            <p:cNvPr id="6" name="TextBox 5"/>
            <p:cNvSpPr txBox="1"/>
            <p:nvPr/>
          </p:nvSpPr>
          <p:spPr>
            <a:xfrm>
              <a:off x="6675438" y="1889125"/>
              <a:ext cx="1117600" cy="6477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3600" spc="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220</a:t>
              </a:r>
              <a:endParaRPr lang="zh-CN" altLang="en-US" sz="36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235700" y="2386013"/>
              <a:ext cx="1997075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spc="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</a:p>
          </p:txBody>
        </p:sp>
      </p:grpSp>
      <p:sp>
        <p:nvSpPr>
          <p:cNvPr id="41" name="矩形 40"/>
          <p:cNvSpPr/>
          <p:nvPr/>
        </p:nvSpPr>
        <p:spPr>
          <a:xfrm>
            <a:off x="8232775" y="1943100"/>
            <a:ext cx="3263900" cy="8128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年专业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制作经验，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700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件经典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客户满意率</a:t>
            </a:r>
          </a:p>
        </p:txBody>
      </p:sp>
      <p:sp>
        <p:nvSpPr>
          <p:cNvPr id="42" name="矩形 41"/>
          <p:cNvSpPr/>
          <p:nvPr/>
        </p:nvSpPr>
        <p:spPr>
          <a:xfrm>
            <a:off x="8232775" y="4175125"/>
            <a:ext cx="3263900" cy="8128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defRPr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年专业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制作经验，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700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件经典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PPT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案例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100%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客户满意率</a:t>
            </a:r>
          </a:p>
        </p:txBody>
      </p:sp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6235700" y="4087813"/>
            <a:ext cx="1997075" cy="896937"/>
            <a:chOff x="6235700" y="4087813"/>
            <a:chExt cx="1997075" cy="896937"/>
          </a:xfrm>
        </p:grpSpPr>
        <p:sp>
          <p:nvSpPr>
            <p:cNvPr id="43" name="TextBox 42"/>
            <p:cNvSpPr txBox="1"/>
            <p:nvPr/>
          </p:nvSpPr>
          <p:spPr>
            <a:xfrm>
              <a:off x="6675438" y="4087813"/>
              <a:ext cx="1117600" cy="64611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altLang="zh-CN" sz="3600" spc="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360</a:t>
              </a:r>
              <a:endParaRPr lang="zh-CN" altLang="en-US" sz="3600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35700" y="4584700"/>
              <a:ext cx="1997075" cy="40005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zh-CN" altLang="en-US" sz="2000" spc="3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关键词</a:t>
              </a:r>
            </a:p>
          </p:txBody>
        </p:sp>
      </p:grpSp>
      <p:sp>
        <p:nvSpPr>
          <p:cNvPr id="45" name="椭圆 44"/>
          <p:cNvSpPr/>
          <p:nvPr/>
        </p:nvSpPr>
        <p:spPr>
          <a:xfrm>
            <a:off x="6500813" y="1614488"/>
            <a:ext cx="1466850" cy="1468437"/>
          </a:xfrm>
          <a:prstGeom prst="ellipse">
            <a:avLst/>
          </a:prstGeom>
          <a:noFill/>
          <a:ln>
            <a:solidFill>
              <a:srgbClr val="00A494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6500813" y="3846513"/>
            <a:ext cx="1466850" cy="1468437"/>
          </a:xfrm>
          <a:prstGeom prst="ellipse">
            <a:avLst/>
          </a:prstGeom>
          <a:noFill/>
          <a:ln>
            <a:solidFill>
              <a:srgbClr val="F8593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857375" y="1725613"/>
            <a:ext cx="294005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zh-CN" altLang="en-US" sz="28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添加图表标题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4213" y="5956300"/>
            <a:ext cx="3719512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defRPr/>
            </a:pPr>
            <a:r>
              <a:rPr lang="zh-CN" altLang="en-US" sz="105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数据来源：财务报表</a:t>
            </a:r>
          </a:p>
        </p:txBody>
      </p:sp>
      <p:sp>
        <p:nvSpPr>
          <p:cNvPr id="18" name="任意多边形 17"/>
          <p:cNvSpPr/>
          <p:nvPr/>
        </p:nvSpPr>
        <p:spPr bwMode="auto">
          <a:xfrm>
            <a:off x="0" y="311150"/>
            <a:ext cx="5116513" cy="898525"/>
          </a:xfrm>
          <a:custGeom>
            <a:avLst/>
            <a:gdLst/>
            <a:ahLst/>
            <a:cxnLst/>
            <a:rect l="l" t="t" r="r" b="b"/>
            <a:pathLst>
              <a:path w="5116513" h="898525">
                <a:moveTo>
                  <a:pt x="4666612" y="0"/>
                </a:moveTo>
                <a:cubicBezTo>
                  <a:pt x="4915086" y="0"/>
                  <a:pt x="5116513" y="201141"/>
                  <a:pt x="5116513" y="449263"/>
                </a:cubicBezTo>
                <a:cubicBezTo>
                  <a:pt x="5116513" y="697384"/>
                  <a:pt x="4915086" y="898525"/>
                  <a:pt x="4666612" y="898525"/>
                </a:cubicBezTo>
                <a:cubicBezTo>
                  <a:pt x="4542375" y="898525"/>
                  <a:pt x="4429899" y="848240"/>
                  <a:pt x="4348483" y="766939"/>
                </a:cubicBezTo>
                <a:lnTo>
                  <a:pt x="4318243" y="730340"/>
                </a:lnTo>
                <a:lnTo>
                  <a:pt x="0" y="730340"/>
                </a:lnTo>
                <a:lnTo>
                  <a:pt x="0" y="168185"/>
                </a:lnTo>
                <a:lnTo>
                  <a:pt x="4318243" y="168185"/>
                </a:lnTo>
                <a:lnTo>
                  <a:pt x="4348483" y="131586"/>
                </a:lnTo>
                <a:cubicBezTo>
                  <a:pt x="4429899" y="50285"/>
                  <a:pt x="4542375" y="0"/>
                  <a:pt x="4666612" y="0"/>
                </a:cubicBezTo>
                <a:close/>
              </a:path>
            </a:pathLst>
          </a:custGeom>
          <a:solidFill>
            <a:srgbClr val="009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9" name="文本框 1"/>
          <p:cNvSpPr txBox="1"/>
          <p:nvPr/>
        </p:nvSpPr>
        <p:spPr bwMode="auto">
          <a:xfrm>
            <a:off x="615950" y="498475"/>
            <a:ext cx="359568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此处添加目录标题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10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95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450"/>
                            </p:stCondLst>
                            <p:childTnLst>
                              <p:par>
                                <p:cTn id="3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950"/>
                            </p:stCondLst>
                            <p:childTnLst>
                              <p:par>
                                <p:cTn id="4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1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6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415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  <p:bldP spid="5" grpId="0" animBg="1"/>
      <p:bldP spid="36" grpId="0" animBg="1"/>
      <p:bldP spid="41" grpId="0"/>
      <p:bldP spid="42" grpId="0"/>
      <p:bldP spid="45" grpId="0" animBg="1"/>
      <p:bldP spid="46" grpId="0" animBg="1"/>
      <p:bldP spid="2" grpId="0"/>
      <p:bldP spid="16" grpId="0"/>
      <p:bldP spid="1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</TotalTime>
  <Words>52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lihongyi@nutstore.net</cp:lastModifiedBy>
  <cp:revision>191</cp:revision>
  <dcterms:created xsi:type="dcterms:W3CDTF">2015-09-11T05:49:34Z</dcterms:created>
  <dcterms:modified xsi:type="dcterms:W3CDTF">2018-12-21T08:43:11Z</dcterms:modified>
</cp:coreProperties>
</file>