
<file path=[Content_Types].xml><?xml version="1.0" encoding="utf-8"?>
<Types xmlns="http://schemas.openxmlformats.org/package/2006/content-types">
  <Default Extension="bin" ContentType="application/vnd.openxmlformats-officedocument.oleObject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theme/theme2.xml" ContentType="application/vnd.openxmlformats-officedocument.theme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3.xml" ContentType="application/vnd.openxmlformats-officedocument.theme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theme/theme4.xml" ContentType="application/vnd.openxmlformats-officedocument.theme+xml"/>
  <Override PartName="/ppt/theme/theme5.xml" ContentType="application/vnd.openxmlformats-officedocument.theme+xml"/>
  <Override PartName="/ppt/charts/chart1.xml" ContentType="application/vnd.openxmlformats-officedocument.drawingml.chart+xml"/>
  <Override PartName="/ppt/charts/style1.xml" ContentType="application/vnd.ms-office.chartstyle+xml"/>
  <Override PartName="/ppt/charts/colors1.xml" ContentType="application/vnd.ms-office.chartcolorstyle+xml"/>
  <Override PartName="/ppt/charts/chart2.xml" ContentType="application/vnd.openxmlformats-officedocument.drawingml.chart+xml"/>
  <Override PartName="/ppt/charts/style2.xml" ContentType="application/vnd.ms-office.chartstyle+xml"/>
  <Override PartName="/ppt/charts/colors2.xml" ContentType="application/vnd.ms-office.chartcolorstyle+xml"/>
  <Override PartName="/ppt/charts/chart3.xml" ContentType="application/vnd.openxmlformats-officedocument.drawingml.chart+xml"/>
  <Override PartName="/ppt/charts/style3.xml" ContentType="application/vnd.ms-office.chartstyle+xml"/>
  <Override PartName="/ppt/charts/colors3.xml" ContentType="application/vnd.ms-office.chartcolorstyle+xml"/>
  <Override PartName="/ppt/charts/chart4.xml" ContentType="application/vnd.openxmlformats-officedocument.drawingml.chart+xml"/>
  <Override PartName="/ppt/charts/style4.xml" ContentType="application/vnd.ms-office.chartstyle+xml"/>
  <Override PartName="/ppt/charts/colors4.xml" ContentType="application/vnd.ms-office.chartcolorstyle+xml"/>
  <Override PartName="/ppt/charts/chart5.xml" ContentType="application/vnd.openxmlformats-officedocument.drawingml.chart+xml"/>
  <Override PartName="/ppt/charts/style5.xml" ContentType="application/vnd.ms-office.chartstyle+xml"/>
  <Override PartName="/ppt/charts/colors5.xml" ContentType="application/vnd.ms-office.chartcolorstyle+xml"/>
  <Override PartName="/ppt/charts/chart6.xml" ContentType="application/vnd.openxmlformats-officedocument.drawingml.chart+xml"/>
  <Override PartName="/ppt/charts/style6.xml" ContentType="application/vnd.ms-office.chartstyle+xml"/>
  <Override PartName="/ppt/charts/colors6.xml" ContentType="application/vnd.ms-office.chartcolorstyle+xml"/>
  <Override PartName="/ppt/charts/chart7.xml" ContentType="application/vnd.openxmlformats-officedocument.drawingml.chart+xml"/>
  <Override PartName="/ppt/charts/style7.xml" ContentType="application/vnd.ms-office.chartstyle+xml"/>
  <Override PartName="/ppt/charts/colors7.xml" ContentType="application/vnd.ms-office.chartcolorstyle+xml"/>
  <Override PartName="/ppt/charts/chart8.xml" ContentType="application/vnd.openxmlformats-officedocument.drawingml.chart+xml"/>
  <Override PartName="/ppt/charts/style8.xml" ContentType="application/vnd.ms-office.chartstyle+xml"/>
  <Override PartName="/ppt/charts/colors8.xml" ContentType="application/vnd.ms-office.chartcolorstyle+xml"/>
  <Override PartName="/ppt/charts/chart9.xml" ContentType="application/vnd.openxmlformats-officedocument.drawingml.chart+xml"/>
  <Override PartName="/ppt/charts/style9.xml" ContentType="application/vnd.ms-office.chartstyle+xml"/>
  <Override PartName="/ppt/charts/colors9.xml" ContentType="application/vnd.ms-office.chartcolorstyle+xml"/>
  <Override PartName="/ppt/charts/chart10.xml" ContentType="application/vnd.openxmlformats-officedocument.drawingml.chart+xml"/>
  <Override PartName="/ppt/charts/style10.xml" ContentType="application/vnd.ms-office.chartstyle+xml"/>
  <Override PartName="/ppt/charts/colors10.xml" ContentType="application/vnd.ms-office.chartcolorstyle+xml"/>
  <Override PartName="/ppt/charts/chart11.xml" ContentType="application/vnd.openxmlformats-officedocument.drawingml.chart+xml"/>
  <Override PartName="/ppt/charts/style11.xml" ContentType="application/vnd.ms-office.chartstyle+xml"/>
  <Override PartName="/ppt/charts/colors11.xml" ContentType="application/vnd.ms-office.chartcolorstyle+xml"/>
  <Override PartName="/ppt/charts/chart12.xml" ContentType="application/vnd.openxmlformats-officedocument.drawingml.chart+xml"/>
  <Override PartName="/ppt/charts/style12.xml" ContentType="application/vnd.ms-office.chartstyle+xml"/>
  <Override PartName="/ppt/charts/colors12.xml" ContentType="application/vnd.ms-office.chartcolorstyl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93455" r:id="rId4"/>
    <p:sldMasterId id="2147493501" r:id="rId5"/>
    <p:sldMasterId id="2147493514" r:id="rId6"/>
    <p:sldMasterId id="2147493527" r:id="rId7"/>
  </p:sldMasterIdLst>
  <p:notesMasterIdLst>
    <p:notesMasterId r:id="rId12"/>
  </p:notesMasterIdLst>
  <p:sldIdLst>
    <p:sldId id="257" r:id="rId8"/>
    <p:sldId id="269" r:id="rId9"/>
    <p:sldId id="270" r:id="rId10"/>
    <p:sldId id="271" r:id="rId11"/>
  </p:sldIdLst>
  <p:sldSz cx="12193588" cy="6858000"/>
  <p:notesSz cx="6858000" cy="9144000"/>
  <p:defaultTextStyle>
    <a:defPPr>
      <a:defRPr lang="en-US"/>
    </a:defPPr>
    <a:lvl1pPr marL="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1pPr>
    <a:lvl2pPr marL="609630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2pPr>
    <a:lvl3pPr marL="121926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3pPr>
    <a:lvl4pPr marL="1828891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4pPr>
    <a:lvl5pPr marL="243852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5pPr>
    <a:lvl6pPr marL="3048152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6pPr>
    <a:lvl7pPr marL="365778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7pPr>
    <a:lvl8pPr marL="4267413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8pPr>
    <a:lvl9pPr marL="4877044" algn="l" defTabSz="609630" rtl="0" eaLnBrk="1" latinLnBrk="0" hangingPunct="1">
      <a:defRPr sz="24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1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E73A1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760" autoAdjust="0"/>
    <p:restoredTop sz="93267"/>
  </p:normalViewPr>
  <p:slideViewPr>
    <p:cSldViewPr snapToGrid="0" snapToObjects="1">
      <p:cViewPr varScale="1">
        <p:scale>
          <a:sx n="106" d="100"/>
          <a:sy n="106" d="100"/>
        </p:scale>
        <p:origin x="744" y="102"/>
      </p:cViewPr>
      <p:guideLst>
        <p:guide orient="horz" pos="2160"/>
        <p:guide pos="3841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149" d="100"/>
        <a:sy n="149" d="100"/>
      </p:scale>
      <p:origin x="0" y="0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1.xml"/><Relationship Id="rId13" Type="http://schemas.openxmlformats.org/officeDocument/2006/relationships/presProps" Target="presProps.xml"/><Relationship Id="rId3" Type="http://schemas.openxmlformats.org/officeDocument/2006/relationships/customXml" Target="../customXml/item3.xml"/><Relationship Id="rId7" Type="http://schemas.openxmlformats.org/officeDocument/2006/relationships/slideMaster" Target="slideMasters/slideMaster4.xml"/><Relationship Id="rId12" Type="http://schemas.openxmlformats.org/officeDocument/2006/relationships/notesMaster" Target="notesMasters/notesMaster1.xml"/><Relationship Id="rId2" Type="http://schemas.openxmlformats.org/officeDocument/2006/relationships/customXml" Target="../customXml/item2.xml"/><Relationship Id="rId16" Type="http://schemas.openxmlformats.org/officeDocument/2006/relationships/tableStyles" Target="tableStyles.xml"/><Relationship Id="rId1" Type="http://schemas.openxmlformats.org/officeDocument/2006/relationships/customXml" Target="../customXml/item1.xml"/><Relationship Id="rId6" Type="http://schemas.openxmlformats.org/officeDocument/2006/relationships/slideMaster" Target="slideMasters/slideMaster3.xml"/><Relationship Id="rId11" Type="http://schemas.openxmlformats.org/officeDocument/2006/relationships/slide" Target="slides/slide4.xml"/><Relationship Id="rId5" Type="http://schemas.openxmlformats.org/officeDocument/2006/relationships/slideMaster" Target="slideMasters/slideMaster2.xml"/><Relationship Id="rId15" Type="http://schemas.openxmlformats.org/officeDocument/2006/relationships/theme" Target="theme/theme1.xml"/><Relationship Id="rId10" Type="http://schemas.openxmlformats.org/officeDocument/2006/relationships/slide" Target="slides/slide3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2.xml"/><Relationship Id="rId14" Type="http://schemas.openxmlformats.org/officeDocument/2006/relationships/viewProps" Target="viewProps.xml"/></Relationships>
</file>

<file path=ppt/charts/_rels/chart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microsoft.com/office/2011/relationships/chartColorStyle" Target="colors1.xml"/><Relationship Id="rId1" Type="http://schemas.microsoft.com/office/2011/relationships/chartStyle" Target="style1.xml"/></Relationships>
</file>

<file path=ppt/charts/_rels/chart1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0.bin"/><Relationship Id="rId2" Type="http://schemas.microsoft.com/office/2011/relationships/chartColorStyle" Target="colors10.xml"/><Relationship Id="rId1" Type="http://schemas.microsoft.com/office/2011/relationships/chartStyle" Target="style10.xml"/></Relationships>
</file>

<file path=ppt/charts/_rels/chart11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1.bin"/><Relationship Id="rId2" Type="http://schemas.microsoft.com/office/2011/relationships/chartColorStyle" Target="colors11.xml"/><Relationship Id="rId1" Type="http://schemas.microsoft.com/office/2011/relationships/chartStyle" Target="style11.xml"/></Relationships>
</file>

<file path=ppt/charts/_rels/chart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2.bin"/><Relationship Id="rId2" Type="http://schemas.microsoft.com/office/2011/relationships/chartColorStyle" Target="colors12.xml"/><Relationship Id="rId1" Type="http://schemas.microsoft.com/office/2011/relationships/chartStyle" Target="style12.xml"/></Relationships>
</file>

<file path=ppt/charts/_rels/chart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microsoft.com/office/2011/relationships/chartColorStyle" Target="colors2.xml"/><Relationship Id="rId1" Type="http://schemas.microsoft.com/office/2011/relationships/chartStyle" Target="style2.xml"/></Relationships>
</file>

<file path=ppt/charts/_rels/chart3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microsoft.com/office/2011/relationships/chartColorStyle" Target="colors3.xml"/><Relationship Id="rId1" Type="http://schemas.microsoft.com/office/2011/relationships/chartStyle" Target="style3.xml"/></Relationships>
</file>

<file path=ppt/charts/_rels/chart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microsoft.com/office/2011/relationships/chartColorStyle" Target="colors4.xml"/><Relationship Id="rId1" Type="http://schemas.microsoft.com/office/2011/relationships/chartStyle" Target="style4.xml"/></Relationships>
</file>

<file path=ppt/charts/_rels/chart5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microsoft.com/office/2011/relationships/chartColorStyle" Target="colors5.xml"/><Relationship Id="rId1" Type="http://schemas.microsoft.com/office/2011/relationships/chartStyle" Target="style5.xml"/></Relationships>
</file>

<file path=ppt/charts/_rels/chart6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6.bin"/><Relationship Id="rId2" Type="http://schemas.microsoft.com/office/2011/relationships/chartColorStyle" Target="colors6.xml"/><Relationship Id="rId1" Type="http://schemas.microsoft.com/office/2011/relationships/chartStyle" Target="style6.xml"/></Relationships>
</file>

<file path=ppt/charts/_rels/chart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7.bin"/><Relationship Id="rId2" Type="http://schemas.microsoft.com/office/2011/relationships/chartColorStyle" Target="colors7.xml"/><Relationship Id="rId1" Type="http://schemas.microsoft.com/office/2011/relationships/chartStyle" Target="style7.xml"/></Relationships>
</file>

<file path=ppt/charts/_rels/chart8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8.bin"/><Relationship Id="rId2" Type="http://schemas.microsoft.com/office/2011/relationships/chartColorStyle" Target="colors8.xml"/><Relationship Id="rId1" Type="http://schemas.microsoft.com/office/2011/relationships/chartStyle" Target="style8.xml"/></Relationships>
</file>

<file path=ppt/charts/_rels/chart9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9.bin"/><Relationship Id="rId2" Type="http://schemas.microsoft.com/office/2011/relationships/chartColorStyle" Target="colors9.xml"/><Relationship Id="rId1" Type="http://schemas.microsoft.com/office/2011/relationships/chartStyle" Target="style9.xml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E7-43E1-9D6A-0E6BCC4E774B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E7-43E1-9D6A-0E6BCC4E774B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E7-43E1-9D6A-0E6BCC4E774B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E7-43E1-9D6A-0E6BCC4E774B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E7-43E1-9D6A-0E6BCC4E774B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0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A5F3-43E4-8BE1-9A14A198C2BF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A5F3-43E4-8BE1-9A14A198C2BF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A5F3-43E4-8BE1-9A14A198C2BF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A5F3-43E4-8BE1-9A14A198C2BF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A5F3-43E4-8BE1-9A14A198C2BF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C5E1-4EE5-AA76-8194D072CF57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C5E1-4EE5-AA76-8194D072CF5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C5E1-4EE5-AA76-8194D072CF5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C5E1-4EE5-AA76-8194D072CF57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C5E1-4EE5-AA76-8194D072CF5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1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B3DA-41A5-A1E7-50725F118BA2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B3DA-41A5-A1E7-50725F118BA2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B3DA-41A5-A1E7-50725F118BA2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B3DA-41A5-A1E7-50725F118BA2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B3DA-41A5-A1E7-50725F118BA2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2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9F2-4B24-99E5-7D37A7DA6280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9F2-4B24-99E5-7D37A7DA6280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9F2-4B24-99E5-7D37A7DA6280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9F2-4B24-99E5-7D37A7DA6280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9F2-4B24-99E5-7D37A7DA6280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3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94F2-434F-A699-38A7222BB448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94F2-434F-A699-38A7222BB44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94F2-434F-A699-38A7222BB44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94F2-434F-A699-38A7222BB448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94F2-434F-A699-38A7222BB44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4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72-466C-9402-E1500892674C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72-466C-9402-E150089267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72-466C-9402-E150089267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B72-466C-9402-E1500892674C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72-466C-9402-E150089267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5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F6B3-4C4C-BEB6-AA5BB11A9627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F6B3-4C4C-BEB6-AA5BB11A9627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F6B3-4C4C-BEB6-AA5BB11A9627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F6B3-4C4C-BEB6-AA5BB11A9627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F6B3-4C4C-BEB6-AA5BB11A9627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6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6E84-4931-A18E-3C1957C7AD28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6E84-4931-A18E-3C1957C7AD28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6E84-4931-A18E-3C1957C7AD28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6E84-4931-A18E-3C1957C7AD28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6E84-4931-A18E-3C1957C7AD28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7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1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1CBA-4507-A043-ED03A2A05B13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1CBA-4507-A043-ED03A2A05B13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1CBA-4507-A043-ED03A2A05B13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1CBA-4507-A043-ED03A2A05B13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3.2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1CBA-4507-A043-ED03A2A05B13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8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2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2B57-4D7A-8E68-A7AD6BCA5FB4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2B57-4D7A-8E68-A7AD6BCA5FB4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2B57-4D7A-8E68-A7AD6BCA5FB4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2B57-4D7A-8E68-A7AD6BCA5FB4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8.2000000000000011</c:v>
                </c:pt>
                <c:pt idx="1">
                  <c:v>20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2B57-4D7A-8E68-A7AD6BCA5FB4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hart9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1"/>
    <c:plotArea>
      <c:layout/>
      <c:doughnutChart>
        <c:varyColors val="1"/>
        <c:ser>
          <c:idx val="0"/>
          <c:order val="0"/>
          <c:tx>
            <c:strRef>
              <c:f>Sheet1!$B$1</c:f>
              <c:strCache>
                <c:ptCount val="1"/>
                <c:pt idx="0">
                  <c:v>销售额</c:v>
                </c:pt>
              </c:strCache>
            </c:strRef>
          </c:tx>
          <c:spPr>
            <a:ln>
              <a:noFill/>
            </a:ln>
          </c:spPr>
          <c:dPt>
            <c:idx val="0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1-01EF-4396-BD04-F6123C57D84C}"/>
              </c:ext>
            </c:extLst>
          </c:dPt>
          <c:dPt>
            <c:idx val="1"/>
            <c:bubble3D val="0"/>
            <c:spPr>
              <a:solidFill>
                <a:schemeClr val="tx2">
                  <a:lumMod val="40000"/>
                  <a:lumOff val="60000"/>
                </a:schemeClr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3-01EF-4396-BD04-F6123C57D84C}"/>
              </c:ext>
            </c:extLst>
          </c:dPt>
          <c:dPt>
            <c:idx val="2"/>
            <c:bubble3D val="0"/>
            <c:spPr>
              <a:solidFill>
                <a:schemeClr val="accent3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5-01EF-4396-BD04-F6123C57D84C}"/>
              </c:ext>
            </c:extLst>
          </c:dPt>
          <c:dPt>
            <c:idx val="3"/>
            <c:bubble3D val="0"/>
            <c:spPr>
              <a:solidFill>
                <a:schemeClr val="accent4"/>
              </a:solidFill>
              <a:ln w="19050">
                <a:noFill/>
              </a:ln>
              <a:effectLst/>
            </c:spPr>
            <c:extLst>
              <c:ext xmlns:c16="http://schemas.microsoft.com/office/drawing/2014/chart" uri="{C3380CC4-5D6E-409C-BE32-E72D297353CC}">
                <c16:uniqueId val="{00000007-01EF-4396-BD04-F6123C57D84C}"/>
              </c:ext>
            </c:extLst>
          </c:dPt>
          <c:cat>
            <c:strRef>
              <c:f>Sheet1!$A$2:$A$5</c:f>
              <c:strCache>
                <c:ptCount val="2"/>
                <c:pt idx="0">
                  <c:v>第一季度</c:v>
                </c:pt>
                <c:pt idx="1">
                  <c:v>第二季度</c:v>
                </c:pt>
              </c:strCache>
            </c:strRef>
          </c:cat>
          <c:val>
            <c:numRef>
              <c:f>Sheet1!$B$2:$B$5</c:f>
              <c:numCache>
                <c:formatCode>General</c:formatCode>
                <c:ptCount val="4"/>
                <c:pt idx="0">
                  <c:v>15</c:v>
                </c:pt>
                <c:pt idx="1">
                  <c:v>31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8-01EF-4396-BD04-F6123C57D84C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  <c:showLeaderLines val="1"/>
        </c:dLbls>
        <c:firstSliceAng val="0"/>
        <c:holeSize val="75"/>
      </c:doughnutChart>
      <c:spPr>
        <a:noFill/>
        <a:ln>
          <a:noFill/>
        </a:ln>
        <a:effectLst/>
      </c:spPr>
    </c:plotArea>
    <c:plotVisOnly val="1"/>
    <c:dispBlanksAs val="gap"/>
    <c:showDLblsOverMax val="0"/>
  </c:chart>
  <c:spPr>
    <a:noFill/>
    <a:ln>
      <a:noFill/>
    </a:ln>
    <a:effectLst/>
  </c:spPr>
  <c:txPr>
    <a:bodyPr/>
    <a:lstStyle/>
    <a:p>
      <a:pPr>
        <a:defRPr/>
      </a:pPr>
      <a:endParaRPr lang="zh-CN"/>
    </a:p>
  </c:txPr>
  <c:externalData r:id="rId3">
    <c:autoUpdate val="0"/>
  </c:externalData>
</c:chartSpace>
</file>

<file path=ppt/charts/colors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0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1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1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2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3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4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5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6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7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8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colors9.xml><?xml version="1.0" encoding="utf-8"?>
<cs:colorStyle xmlns:cs="http://schemas.microsoft.com/office/drawing/2012/chartStyle" xmlns:a="http://schemas.openxmlformats.org/drawingml/2006/main" meth="cycle" id="10">
  <a:schemeClr val="accent1"/>
  <a:schemeClr val="accent2"/>
  <a:schemeClr val="accent3"/>
  <a:schemeClr val="accent4"/>
  <a:schemeClr val="accent5"/>
  <a:schemeClr val="accent6"/>
  <cs:variation/>
  <cs:variation>
    <a:lumMod val="60000"/>
  </cs:variation>
  <cs:variation>
    <a:lumMod val="80000"/>
    <a:lumOff val="20000"/>
  </cs:variation>
  <cs:variation>
    <a:lumMod val="80000"/>
  </cs:variation>
  <cs:variation>
    <a:lumMod val="60000"/>
    <a:lumOff val="40000"/>
  </cs:variation>
  <cs:variation>
    <a:lumMod val="50000"/>
  </cs:variation>
  <cs:variation>
    <a:lumMod val="70000"/>
    <a:lumOff val="30000"/>
  </cs:variation>
  <cs:variation>
    <a:lumMod val="70000"/>
  </cs:variation>
  <cs:variation>
    <a:lumMod val="50000"/>
    <a:lumOff val="50000"/>
  </cs:variation>
</cs:colorStyle>
</file>

<file path=ppt/charts/style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0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1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1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2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3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4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5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6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7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8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charts/style9.xml><?xml version="1.0" encoding="utf-8"?>
<cs:chartStyle xmlns:cs="http://schemas.microsoft.com/office/drawing/2012/chartStyle" xmlns:a="http://schemas.openxmlformats.org/drawingml/2006/main" id="251">
  <cs:axisTitle>
    <cs:lnRef idx="0"/>
    <cs:fillRef idx="0"/>
    <cs:effectRef idx="0"/>
    <cs:fontRef idx="minor">
      <a:schemeClr val="tx1">
        <a:lumMod val="65000"/>
        <a:lumOff val="35000"/>
      </a:schemeClr>
    </cs:fontRef>
    <cs:defRPr sz="1330" kern="1200"/>
  </cs:axisTitle>
  <cs:categoryAxis>
    <cs:lnRef idx="0"/>
    <cs:fillRef idx="0"/>
    <cs:effectRef idx="0"/>
    <cs:fontRef idx="minor">
      <a:schemeClr val="tx1">
        <a:lumMod val="65000"/>
        <a:lumOff val="35000"/>
      </a:schemeClr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ategoryAxis>
  <cs:chartArea mods="allowNoFillOverride allowNoLineOverride">
    <cs:lnRef idx="0"/>
    <cs:fillRef idx="0"/>
    <cs:effectRef idx="0"/>
    <cs:fontRef idx="minor">
      <a:schemeClr val="tx1"/>
    </cs:fontRef>
    <cs:spPr>
      <a:solidFill>
        <a:schemeClr val="bg1"/>
      </a:solidFill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chartArea>
  <cs:dataLabel>
    <cs:lnRef idx="0"/>
    <cs:fillRef idx="0"/>
    <cs:effectRef idx="0"/>
    <cs:fontRef idx="minor">
      <a:schemeClr val="tx1">
        <a:lumMod val="75000"/>
        <a:lumOff val="25000"/>
      </a:schemeClr>
    </cs:fontRef>
    <cs:defRPr sz="1197" kern="1200"/>
  </cs:dataLabel>
  <cs:dataLabelCallout>
    <cs:lnRef idx="0"/>
    <cs:fillRef idx="0"/>
    <cs:effectRef idx="0"/>
    <cs:fontRef idx="minor">
      <a:schemeClr val="dk1">
        <a:lumMod val="65000"/>
        <a:lumOff val="35000"/>
      </a:schemeClr>
    </cs:fontRef>
    <cs:spPr>
      <a:solidFill>
        <a:schemeClr val="lt1"/>
      </a:solidFill>
      <a:ln>
        <a:solidFill>
          <a:schemeClr val="dk1">
            <a:lumMod val="25000"/>
            <a:lumOff val="75000"/>
          </a:schemeClr>
        </a:solidFill>
      </a:ln>
    </cs:spPr>
    <cs:defRPr sz="1197" kern="1200"/>
    <cs:bodyPr rot="0" spcFirstLastPara="1" vertOverflow="clip" horzOverflow="clip" vert="horz" wrap="square" lIns="36576" tIns="18288" rIns="36576" bIns="18288" anchor="ctr" anchorCtr="1">
      <a:spAutoFit/>
    </cs:bodyPr>
  </cs:dataLabelCallout>
  <cs:dataPoint>
    <cs:lnRef idx="0"/>
    <cs:fillRef idx="1">
      <cs:styleClr val="auto"/>
    </cs:fillRef>
    <cs:effectRef idx="0"/>
    <cs:fontRef idx="minor">
      <a:schemeClr val="tx1"/>
    </cs:fontRef>
    <cs:spPr>
      <a:ln w="19050">
        <a:solidFill>
          <a:schemeClr val="lt1"/>
        </a:solidFill>
      </a:ln>
    </cs:spPr>
  </cs:dataPoint>
  <cs:dataPoint3D>
    <cs:lnRef idx="0"/>
    <cs:fillRef idx="1">
      <cs:styleClr val="auto"/>
    </cs:fillRef>
    <cs:effectRef idx="0"/>
    <cs:fontRef idx="minor">
      <a:schemeClr val="tx1"/>
    </cs:fontRef>
    <cs:spPr>
      <a:ln w="25400">
        <a:solidFill>
          <a:schemeClr val="lt1"/>
        </a:solidFill>
      </a:ln>
    </cs:spPr>
  </cs:dataPoint3D>
  <cs:dataPointLine>
    <cs:lnRef idx="0">
      <cs:styleClr val="auto"/>
    </cs:lnRef>
    <cs:fillRef idx="0"/>
    <cs:effectRef idx="0"/>
    <cs:fontRef idx="minor">
      <a:schemeClr val="tx1"/>
    </cs:fontRef>
    <cs:spPr>
      <a:ln w="28575" cap="rnd">
        <a:solidFill>
          <a:schemeClr val="phClr"/>
        </a:solidFill>
        <a:round/>
      </a:ln>
    </cs:spPr>
  </cs:dataPointLine>
  <cs:dataPointMarker>
    <cs:lnRef idx="0">
      <cs:styleClr val="auto"/>
    </cs:lnRef>
    <cs:fillRef idx="1">
      <cs:styleClr val="auto"/>
    </cs:fillRef>
    <cs:effectRef idx="0"/>
    <cs:fontRef idx="minor">
      <a:schemeClr val="tx1"/>
    </cs:fontRef>
    <cs:spPr>
      <a:ln w="9525">
        <a:solidFill>
          <a:schemeClr val="phClr"/>
        </a:solidFill>
      </a:ln>
    </cs:spPr>
  </cs:dataPointMarker>
  <cs:dataPointMarkerLayout symbol="circle" size="5"/>
  <cs:dataPointWireframe>
    <cs:lnRef idx="0">
      <cs:styleClr val="auto"/>
    </cs:lnRef>
    <cs:fillRef idx="0"/>
    <cs:effectRef idx="0"/>
    <cs:fontRef idx="minor">
      <a:schemeClr val="tx1"/>
    </cs:fontRef>
    <cs:spPr>
      <a:ln w="9525" cap="rnd">
        <a:solidFill>
          <a:schemeClr val="phClr"/>
        </a:solidFill>
        <a:round/>
      </a:ln>
    </cs:spPr>
  </cs:dataPointWireframe>
  <cs:dataTable>
    <cs:lnRef idx="0"/>
    <cs:fillRef idx="0"/>
    <cs:effectRef idx="0"/>
    <cs:fontRef idx="minor">
      <a:schemeClr val="tx1">
        <a:lumMod val="65000"/>
        <a:lumOff val="35000"/>
      </a:schemeClr>
    </cs:fontRef>
    <cs:spPr>
      <a:noFill/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  <cs:defRPr sz="1197" kern="1200"/>
  </cs:dataTable>
  <cs:downBar>
    <cs:lnRef idx="0"/>
    <cs:fillRef idx="0"/>
    <cs:effectRef idx="0"/>
    <cs:fontRef idx="minor">
      <a:schemeClr val="tx1"/>
    </cs:fontRef>
    <cs:spPr>
      <a:solidFill>
        <a:schemeClr val="dk1">
          <a:lumMod val="75000"/>
          <a:lumOff val="25000"/>
        </a:schemeClr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downBar>
  <cs:drop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dropLine>
  <cs:errorBa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errorBar>
  <cs:floor>
    <cs:lnRef idx="0"/>
    <cs:fillRef idx="0"/>
    <cs:effectRef idx="0"/>
    <cs:fontRef idx="minor">
      <a:schemeClr val="tx1"/>
    </cs:fontRef>
    <cs:spPr>
      <a:noFill/>
      <a:ln>
        <a:noFill/>
      </a:ln>
    </cs:spPr>
  </cs:floor>
  <cs:gridlineMaj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15000"/>
            <a:lumOff val="85000"/>
          </a:schemeClr>
        </a:solidFill>
        <a:round/>
      </a:ln>
    </cs:spPr>
  </cs:gridlineMajor>
  <cs:gridlineMinor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"/>
            <a:lumOff val="95000"/>
          </a:schemeClr>
        </a:solidFill>
        <a:round/>
      </a:ln>
    </cs:spPr>
  </cs:gridlineMinor>
  <cs:hiLo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50000"/>
            <a:lumOff val="50000"/>
          </a:schemeClr>
        </a:solidFill>
        <a:round/>
      </a:ln>
    </cs:spPr>
  </cs:hiLoLine>
  <cs:leader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leaderLine>
  <cs:legend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legend>
  <cs:plotArea mods="allowNoFillOverride allowNoLineOverride">
    <cs:lnRef idx="0"/>
    <cs:fillRef idx="0"/>
    <cs:effectRef idx="0"/>
    <cs:fontRef idx="minor">
      <a:schemeClr val="tx1"/>
    </cs:fontRef>
  </cs:plotArea>
  <cs:plotArea3D mods="allowNoFillOverride allowNoLineOverride">
    <cs:lnRef idx="0"/>
    <cs:fillRef idx="0"/>
    <cs:effectRef idx="0"/>
    <cs:fontRef idx="minor">
      <a:schemeClr val="tx1"/>
    </cs:fontRef>
  </cs:plotArea3D>
  <cs:series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seriesAxis>
  <cs:seriesLine>
    <cs:lnRef idx="0"/>
    <cs:fillRef idx="0"/>
    <cs:effectRef idx="0"/>
    <cs:fontRef idx="minor">
      <a:schemeClr val="tx1"/>
    </cs:fontRef>
    <cs:spPr>
      <a:ln w="9525" cap="flat" cmpd="sng" algn="ctr">
        <a:solidFill>
          <a:schemeClr val="tx1">
            <a:lumMod val="35000"/>
            <a:lumOff val="65000"/>
          </a:schemeClr>
        </a:solidFill>
        <a:round/>
      </a:ln>
    </cs:spPr>
  </cs:seriesLine>
  <cs:title>
    <cs:lnRef idx="0"/>
    <cs:fillRef idx="0"/>
    <cs:effectRef idx="0"/>
    <cs:fontRef idx="minor">
      <a:schemeClr val="tx1">
        <a:lumMod val="65000"/>
        <a:lumOff val="35000"/>
      </a:schemeClr>
    </cs:fontRef>
    <cs:defRPr sz="1862" b="0" kern="1200" spc="0" baseline="0"/>
  </cs:title>
  <cs:trendline>
    <cs:lnRef idx="0">
      <cs:styleClr val="auto"/>
    </cs:lnRef>
    <cs:fillRef idx="0"/>
    <cs:effectRef idx="0"/>
    <cs:fontRef idx="minor">
      <a:schemeClr val="tx1"/>
    </cs:fontRef>
    <cs:spPr>
      <a:ln w="19050" cap="rnd">
        <a:solidFill>
          <a:schemeClr val="phClr"/>
        </a:solidFill>
        <a:prstDash val="sysDot"/>
      </a:ln>
    </cs:spPr>
  </cs:trendline>
  <cs:trendlineLabel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trendlineLabel>
  <cs:upBar>
    <cs:lnRef idx="0"/>
    <cs:fillRef idx="0"/>
    <cs:effectRef idx="0"/>
    <cs:fontRef idx="minor">
      <a:schemeClr val="tx1"/>
    </cs:fontRef>
    <cs:spPr>
      <a:solidFill>
        <a:schemeClr val="lt1"/>
      </a:solidFill>
      <a:ln w="9525" cap="flat" cmpd="sng" algn="ctr">
        <a:solidFill>
          <a:schemeClr val="tx1">
            <a:lumMod val="65000"/>
            <a:lumOff val="35000"/>
          </a:schemeClr>
        </a:solidFill>
        <a:round/>
      </a:ln>
    </cs:spPr>
  </cs:upBar>
  <cs:valueAxis>
    <cs:lnRef idx="0"/>
    <cs:fillRef idx="0"/>
    <cs:effectRef idx="0"/>
    <cs:fontRef idx="minor">
      <a:schemeClr val="tx1">
        <a:lumMod val="65000"/>
        <a:lumOff val="35000"/>
      </a:schemeClr>
    </cs:fontRef>
    <cs:defRPr sz="1197" kern="1200"/>
  </cs:valueAxis>
  <cs:wall>
    <cs:lnRef idx="0"/>
    <cs:fillRef idx="0"/>
    <cs:effectRef idx="0"/>
    <cs:fontRef idx="minor">
      <a:schemeClr val="tx1"/>
    </cs:fontRef>
    <cs:spPr>
      <a:noFill/>
      <a:ln>
        <a:noFill/>
      </a:ln>
    </cs:spPr>
  </cs:wall>
</cs:chartStyle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5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BEC2416-D794-4709-B737-70FCCC70694A}" type="datetimeFigureOut">
              <a:rPr lang="zh-CN" altLang="en-US" smtClean="0"/>
              <a:t>2018/12/20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50C1368-290D-4D1C-B2FB-D1069DAA2ABE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59203599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hyperlink" Target="http://office.msn.com.cn/" TargetMode="External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2835148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30898362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03404801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39810556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234646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1721226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404040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418435170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41550536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/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289515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3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1228213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文本框 5"/>
          <p:cNvSpPr txBox="1"/>
          <p:nvPr userDrawn="1"/>
        </p:nvSpPr>
        <p:spPr>
          <a:xfrm>
            <a:off x="4143155" y="4093452"/>
            <a:ext cx="3296095" cy="2974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 defTabSz="609585"/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点击</a:t>
            </a:r>
            <a:r>
              <a:rPr kumimoji="1" lang="en-US" altLang="zh-CN" sz="1333" dirty="0">
                <a:solidFill>
                  <a:srgbClr val="000000"/>
                </a:solidFill>
                <a:latin typeface="Segoe UI Light" charset="0"/>
                <a:ea typeface="Segoe UI Light" charset="0"/>
                <a:cs typeface="Segoe UI Light" charset="0"/>
              </a:rPr>
              <a:t>Logo</a:t>
            </a:r>
            <a:r>
              <a:rPr kumimoji="1" lang="zh-CN" altLang="en-US" sz="1333" dirty="0">
                <a:solidFill>
                  <a:srgbClr val="000000"/>
                </a:solidFill>
                <a:latin typeface="Century Gothic"/>
                <a:ea typeface="微软雅黑" charset="0"/>
              </a:rPr>
              <a:t>获取更多优质模板（放映模式）</a:t>
            </a:r>
          </a:p>
        </p:txBody>
      </p:sp>
      <p:pic>
        <p:nvPicPr>
          <p:cNvPr id="7" name="图片 6">
            <a:hlinkClick r:id="rId2"/>
          </p:cNvPr>
          <p:cNvPicPr>
            <a:picLocks noChangeAspect="1"/>
          </p:cNvPicPr>
          <p:nvPr userDrawn="1"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267200" y="2862560"/>
            <a:ext cx="3048000" cy="4023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74779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377293370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17001298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2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矩形 1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3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3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59377963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矩形 6"/>
          <p:cNvSpPr/>
          <p:nvPr userDrawn="1"/>
        </p:nvSpPr>
        <p:spPr>
          <a:xfrm>
            <a:off x="0" y="-1"/>
            <a:ext cx="12193588" cy="948268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zh-CN" altLang="en-US" sz="3200">
              <a:solidFill>
                <a:srgbClr val="FFFFFF"/>
              </a:solidFill>
            </a:endParaRPr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10" hasCustomPrompt="1"/>
          </p:nvPr>
        </p:nvSpPr>
        <p:spPr>
          <a:xfrm>
            <a:off x="191935" y="203906"/>
            <a:ext cx="3669367" cy="541867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2667" b="1">
                <a:latin typeface="+mj-lt"/>
              </a:defRPr>
            </a:lvl1pPr>
          </a:lstStyle>
          <a:p>
            <a:pPr lvl="0"/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</p:spTree>
    <p:extLst>
      <p:ext uri="{BB962C8B-B14F-4D97-AF65-F5344CB8AC3E}">
        <p14:creationId xmlns:p14="http://schemas.microsoft.com/office/powerpoint/2010/main" val="21511477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8.xml"/><Relationship Id="rId2" Type="http://schemas.openxmlformats.org/officeDocument/2006/relationships/slideLayout" Target="../slideLayouts/slideLayout7.xml"/><Relationship Id="rId1" Type="http://schemas.openxmlformats.org/officeDocument/2006/relationships/slideLayout" Target="../slideLayouts/slideLayout6.xml"/><Relationship Id="rId4" Type="http://schemas.openxmlformats.org/officeDocument/2006/relationships/theme" Target="../theme/theme2.xml"/></Relationships>
</file>

<file path=ppt/slideMasters/_rels/slideMaster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1.xml"/><Relationship Id="rId2" Type="http://schemas.openxmlformats.org/officeDocument/2006/relationships/slideLayout" Target="../slideLayouts/slideLayout10.xml"/><Relationship Id="rId1" Type="http://schemas.openxmlformats.org/officeDocument/2006/relationships/slideLayout" Target="../slideLayouts/slideLayout9.xml"/><Relationship Id="rId5" Type="http://schemas.openxmlformats.org/officeDocument/2006/relationships/theme" Target="../theme/theme3.xml"/><Relationship Id="rId4" Type="http://schemas.openxmlformats.org/officeDocument/2006/relationships/slideLayout" Target="../slideLayouts/slideLayout12.xml"/></Relationships>
</file>

<file path=ppt/slideMasters/_rels/slideMaster4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5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4" Type="http://schemas.openxmlformats.org/officeDocument/2006/relationships/theme" Target="../theme/theme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6938435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456" r:id="rId1"/>
    <p:sldLayoutId id="2147493457" r:id="rId2"/>
    <p:sldLayoutId id="2147493458" r:id="rId3"/>
    <p:sldLayoutId id="2147493459" r:id="rId4"/>
    <p:sldLayoutId id="2147493463" r:id="rId5"/>
  </p:sldLayoutIdLst>
  <p:txStyles>
    <p:titleStyle>
      <a:lvl1pPr algn="ctr" defTabSz="609585" rtl="0" eaLnBrk="1" latinLnBrk="0" hangingPunct="1">
        <a:spcBef>
          <a:spcPct val="0"/>
        </a:spcBef>
        <a:buNone/>
        <a:defRPr sz="5867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457189" indent="-457189" algn="l" defTabSz="609585" rtl="0" eaLnBrk="1" latinLnBrk="0" hangingPunct="1">
        <a:spcBef>
          <a:spcPct val="20000"/>
        </a:spcBef>
        <a:buFont typeface="Arial"/>
        <a:buChar char="•"/>
        <a:defRPr sz="4267" kern="1200">
          <a:solidFill>
            <a:schemeClr val="tx1"/>
          </a:solidFill>
          <a:latin typeface="+mn-lt"/>
          <a:ea typeface="+mn-ea"/>
          <a:cs typeface="+mn-cs"/>
        </a:defRPr>
      </a:lvl1pPr>
      <a:lvl2pPr marL="990575" indent="-380990" algn="l" defTabSz="609585" rtl="0" eaLnBrk="1" latinLnBrk="0" hangingPunct="1">
        <a:spcBef>
          <a:spcPct val="20000"/>
        </a:spcBef>
        <a:buFont typeface="Arial"/>
        <a:buChar char="–"/>
        <a:defRPr sz="3733" kern="1200">
          <a:solidFill>
            <a:schemeClr val="tx1"/>
          </a:solidFill>
          <a:latin typeface="+mn-lt"/>
          <a:ea typeface="+mn-ea"/>
          <a:cs typeface="+mn-cs"/>
        </a:defRPr>
      </a:lvl2pPr>
      <a:lvl3pPr marL="1523962" indent="-304792" algn="l" defTabSz="609585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3pPr>
      <a:lvl4pPr marL="2133547" indent="-304792" algn="l" defTabSz="609585" rtl="0" eaLnBrk="1" latinLnBrk="0" hangingPunct="1">
        <a:spcBef>
          <a:spcPct val="20000"/>
        </a:spcBef>
        <a:buFont typeface="Arial"/>
        <a:buChar char="–"/>
        <a:defRPr sz="2667" kern="1200">
          <a:solidFill>
            <a:schemeClr val="tx1"/>
          </a:solidFill>
          <a:latin typeface="+mn-lt"/>
          <a:ea typeface="+mn-ea"/>
          <a:cs typeface="+mn-cs"/>
        </a:defRPr>
      </a:lvl4pPr>
      <a:lvl5pPr marL="2743131" indent="-304792" algn="l" defTabSz="609585" rtl="0" eaLnBrk="1" latinLnBrk="0" hangingPunct="1">
        <a:spcBef>
          <a:spcPct val="20000"/>
        </a:spcBef>
        <a:buFont typeface="Arial"/>
        <a:buChar char="»"/>
        <a:defRPr sz="2667" kern="1200">
          <a:solidFill>
            <a:schemeClr val="tx1"/>
          </a:solidFill>
          <a:latin typeface="+mn-lt"/>
          <a:ea typeface="+mn-ea"/>
          <a:cs typeface="+mn-cs"/>
        </a:defRPr>
      </a:lvl5pPr>
      <a:lvl6pPr marL="335271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6pPr>
      <a:lvl7pPr marL="3962301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7pPr>
      <a:lvl8pPr marL="4571886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8pPr>
      <a:lvl9pPr marL="5181470" indent="-304792" algn="l" defTabSz="609585" rtl="0" eaLnBrk="1" latinLnBrk="0" hangingPunct="1">
        <a:spcBef>
          <a:spcPct val="20000"/>
        </a:spcBef>
        <a:buFont typeface="Arial"/>
        <a:buChar char="•"/>
        <a:defRPr sz="2667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09585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219170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82875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4pPr>
      <a:lvl5pPr marL="243833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5pPr>
      <a:lvl6pPr marL="3047924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6pPr>
      <a:lvl7pPr marL="3657509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7pPr>
      <a:lvl8pPr marL="4267093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8pPr>
      <a:lvl9pPr marL="4876678" algn="l" defTabSz="609585" rtl="0" eaLnBrk="1" latinLnBrk="0" hangingPunct="1">
        <a:defRPr sz="2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236655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13" r:id="rId1"/>
    <p:sldLayoutId id="2147493477" r:id="rId2"/>
    <p:sldLayoutId id="214749347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926437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26" r:id="rId1"/>
    <p:sldLayoutId id="2147493492" r:id="rId2"/>
    <p:sldLayoutId id="2147493493" r:id="rId3"/>
    <p:sldLayoutId id="2147493494" r:id="rId4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309" y="365126"/>
            <a:ext cx="1051697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309" y="1825625"/>
            <a:ext cx="1051697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dirty="0"/>
              <a:t>单击此处编辑母版文本样式</a:t>
            </a:r>
          </a:p>
          <a:p>
            <a:pPr lvl="1"/>
            <a:r>
              <a:rPr lang="zh-CN" altLang="en-US" dirty="0"/>
              <a:t>第二级</a:t>
            </a:r>
          </a:p>
          <a:p>
            <a:pPr lvl="2"/>
            <a:r>
              <a:rPr lang="zh-CN" altLang="en-US" dirty="0"/>
              <a:t>第三级</a:t>
            </a:r>
          </a:p>
          <a:p>
            <a:pPr lvl="3"/>
            <a:r>
              <a:rPr lang="zh-CN" altLang="en-US" dirty="0"/>
              <a:t>第四级</a:t>
            </a:r>
          </a:p>
          <a:p>
            <a:pPr lvl="4"/>
            <a:r>
              <a:rPr lang="zh-CN" altLang="en-US" dirty="0"/>
              <a:t>第五级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309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764DE79-268F-4C1A-8933-263129D2AF90}" type="datetimeFigureOut">
              <a:rPr lang="en-US" dirty="0"/>
              <a:t>12/20/2018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9126" y="6356351"/>
            <a:ext cx="4115336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1722" y="6356351"/>
            <a:ext cx="274355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F63A3B-78C7-47BE-AE5E-E10140E04643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79261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93539" r:id="rId1"/>
    <p:sldLayoutId id="2147493497" r:id="rId2"/>
    <p:sldLayoutId id="2147493498" r:id="rId3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chart" Target="../charts/chart2.xml"/><Relationship Id="rId2" Type="http://schemas.openxmlformats.org/officeDocument/2006/relationships/chart" Target="../charts/chart1.xml"/><Relationship Id="rId1" Type="http://schemas.openxmlformats.org/officeDocument/2006/relationships/slideLayout" Target="../slideLayouts/slideLayout1.xml"/><Relationship Id="rId4" Type="http://schemas.openxmlformats.org/officeDocument/2006/relationships/chart" Target="../charts/char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chart" Target="../charts/chart5.xml"/><Relationship Id="rId2" Type="http://schemas.openxmlformats.org/officeDocument/2006/relationships/chart" Target="../charts/chart4.xml"/><Relationship Id="rId1" Type="http://schemas.openxmlformats.org/officeDocument/2006/relationships/slideLayout" Target="../slideLayouts/slideLayout6.xml"/><Relationship Id="rId4" Type="http://schemas.openxmlformats.org/officeDocument/2006/relationships/chart" Target="../charts/chart6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chart" Target="../charts/chart8.xml"/><Relationship Id="rId2" Type="http://schemas.openxmlformats.org/officeDocument/2006/relationships/chart" Target="../charts/chart7.xml"/><Relationship Id="rId1" Type="http://schemas.openxmlformats.org/officeDocument/2006/relationships/slideLayout" Target="../slideLayouts/slideLayout9.xml"/><Relationship Id="rId4" Type="http://schemas.openxmlformats.org/officeDocument/2006/relationships/chart" Target="../charts/chart9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chart" Target="../charts/chart11.xml"/><Relationship Id="rId2" Type="http://schemas.openxmlformats.org/officeDocument/2006/relationships/chart" Target="../charts/chart10.xml"/><Relationship Id="rId1" Type="http://schemas.openxmlformats.org/officeDocument/2006/relationships/slideLayout" Target="../slideLayouts/slideLayout13.xml"/><Relationship Id="rId4" Type="http://schemas.openxmlformats.org/officeDocument/2006/relationships/chart" Target="../charts/char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>
              <p:ext uri="{D42A27DB-BD31-4B8C-83A1-F6EECF244321}">
                <p14:modId xmlns:p14="http://schemas.microsoft.com/office/powerpoint/2010/main" val="1633108117"/>
              </p:ext>
            </p:extLst>
          </p:nvPr>
        </p:nvGraphicFramePr>
        <p:xfrm>
          <a:off x="184945" y="1224667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>
              <p:ext uri="{D42A27DB-BD31-4B8C-83A1-F6EECF244321}">
                <p14:modId xmlns:p14="http://schemas.microsoft.com/office/powerpoint/2010/main" val="1189641421"/>
              </p:ext>
            </p:extLst>
          </p:nvPr>
        </p:nvGraphicFramePr>
        <p:xfrm>
          <a:off x="3893345" y="1206962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>
              <p:ext uri="{D42A27DB-BD31-4B8C-83A1-F6EECF244321}">
                <p14:modId xmlns:p14="http://schemas.microsoft.com/office/powerpoint/2010/main" val="1102520059"/>
              </p:ext>
            </p:extLst>
          </p:nvPr>
        </p:nvGraphicFramePr>
        <p:xfrm>
          <a:off x="7644369" y="1229930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72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29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chemeClr val="bg1"/>
                </a:solidFill>
              </a:rPr>
              <a:t>33</a:t>
            </a:r>
            <a:r>
              <a:rPr kumimoji="1" lang="en-US" altLang="zh-CN" sz="2667" b="1" dirty="0">
                <a:solidFill>
                  <a:schemeClr val="bg1"/>
                </a:solidFill>
              </a:rPr>
              <a:t>%</a:t>
            </a:r>
            <a:endParaRPr kumimoji="1" lang="zh-CN" altLang="en-US" sz="2667" b="1" dirty="0">
              <a:solidFill>
                <a:schemeClr val="bg1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84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78435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  <a:latin typeface="+mj-lt"/>
                <a:ea typeface="宋体"/>
              </a:rPr>
              <a:t>2013</a:t>
            </a:r>
            <a:endParaRPr lang="zh-CN" altLang="en-US" sz="4400" b="1" dirty="0">
              <a:solidFill>
                <a:srgbClr val="262626"/>
              </a:solidFill>
              <a:latin typeface="+mj-lt"/>
              <a:ea typeface="宋体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82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68235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  <a:latin typeface="+mj-lt"/>
                <a:ea typeface="宋体"/>
              </a:rPr>
              <a:t>2014</a:t>
            </a:r>
            <a:endParaRPr lang="zh-CN" altLang="en-US" sz="4400" b="1" dirty="0">
              <a:solidFill>
                <a:srgbClr val="262626"/>
              </a:solidFill>
              <a:latin typeface="+mj-lt"/>
              <a:ea typeface="宋体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580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 lvl="0"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758035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  <a:latin typeface="+mj-lt"/>
                <a:ea typeface="宋体"/>
              </a:rPr>
              <a:t>2015</a:t>
            </a:r>
            <a:endParaRPr lang="zh-CN" altLang="en-US" sz="4400" b="1" dirty="0">
              <a:solidFill>
                <a:srgbClr val="262626"/>
              </a:solidFill>
              <a:latin typeface="+mj-lt"/>
              <a:ea typeface="宋体"/>
            </a:endParaRPr>
          </a:p>
        </p:txBody>
      </p:sp>
    </p:spTree>
    <p:extLst>
      <p:ext uri="{BB962C8B-B14F-4D97-AF65-F5344CB8AC3E}">
        <p14:creationId xmlns:p14="http://schemas.microsoft.com/office/powerpoint/2010/main" val="59651664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/>
          </p:nvPr>
        </p:nvGraphicFramePr>
        <p:xfrm>
          <a:off x="184945" y="1224667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/>
          </p:nvPr>
        </p:nvGraphicFramePr>
        <p:xfrm>
          <a:off x="3893345" y="1206962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/>
          </p:nvPr>
        </p:nvGraphicFramePr>
        <p:xfrm>
          <a:off x="7644369" y="1229930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72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29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</a:rPr>
              <a:t>33</a:t>
            </a:r>
            <a:r>
              <a:rPr kumimoji="1" lang="en-US" altLang="zh-CN" sz="2667" b="1" dirty="0">
                <a:solidFill>
                  <a:srgbClr val="000000"/>
                </a:solidFill>
              </a:rPr>
              <a:t>%</a:t>
            </a:r>
            <a:endParaRPr kumimoji="1" lang="zh-CN" altLang="en-US" sz="2667" b="1" dirty="0">
              <a:solidFill>
                <a:srgbClr val="000000"/>
              </a:solidFill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84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784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2013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82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682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2014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580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微软雅黑" pitchFamily="34" charset="-122"/>
                <a:ea typeface="微软雅黑" pitchFamily="34" charset="-122"/>
              </a:rPr>
              <a:t>倍字间距。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7580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</a:rPr>
              <a:t>2015</a:t>
            </a:r>
            <a:endParaRPr lang="zh-CN" altLang="en-US" sz="4400" b="1" dirty="0">
              <a:solidFill>
                <a:srgbClr val="262626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410878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/>
          </p:nvPr>
        </p:nvGraphicFramePr>
        <p:xfrm>
          <a:off x="184945" y="1224667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/>
          </p:nvPr>
        </p:nvGraphicFramePr>
        <p:xfrm>
          <a:off x="3893345" y="1206962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/>
          </p:nvPr>
        </p:nvGraphicFramePr>
        <p:xfrm>
          <a:off x="7644369" y="1229930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72</a:t>
            </a:r>
            <a:r>
              <a:rPr kumimoji="1" lang="en-US" altLang="zh-CN" sz="2667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%</a:t>
            </a:r>
            <a:endParaRPr kumimoji="1" lang="zh-CN" altLang="en-US" sz="2667" b="1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29</a:t>
            </a:r>
            <a:r>
              <a:rPr kumimoji="1" lang="en-US" altLang="zh-CN" sz="2667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%</a:t>
            </a:r>
            <a:endParaRPr kumimoji="1" lang="zh-CN" altLang="en-US" sz="2667" b="1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33</a:t>
            </a:r>
            <a:r>
              <a:rPr kumimoji="1" lang="en-US" altLang="zh-CN" sz="2667" b="1" dirty="0">
                <a:solidFill>
                  <a:srgbClr val="000000"/>
                </a:solidFill>
                <a:ea typeface="Microsoft YaHei" charset="0"/>
                <a:cs typeface="Microsoft YaHei" charset="0"/>
              </a:rPr>
              <a:t>%</a:t>
            </a:r>
            <a:endParaRPr kumimoji="1" lang="zh-CN" altLang="en-US" sz="2667" b="1" dirty="0">
              <a:solidFill>
                <a:srgbClr val="00000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84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784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  <a:ea typeface="Microsoft YaHei" charset="0"/>
                <a:cs typeface="Microsoft YaHei" charset="0"/>
              </a:rPr>
              <a:t>2013</a:t>
            </a:r>
            <a:endParaRPr lang="zh-CN" altLang="en-US" sz="4400" b="1" dirty="0">
              <a:solidFill>
                <a:srgbClr val="262626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82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682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  <a:ea typeface="Microsoft YaHei" charset="0"/>
                <a:cs typeface="Microsoft YaHei" charset="0"/>
              </a:rPr>
              <a:t>2014</a:t>
            </a:r>
            <a:endParaRPr lang="zh-CN" altLang="en-US" sz="4400" b="1" dirty="0">
              <a:solidFill>
                <a:srgbClr val="262626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580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7580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  <a:ea typeface="Microsoft YaHei" charset="0"/>
                <a:cs typeface="Microsoft YaHei" charset="0"/>
              </a:rPr>
              <a:t>2015</a:t>
            </a:r>
            <a:endParaRPr lang="zh-CN" altLang="en-US" sz="4400" b="1" dirty="0">
              <a:solidFill>
                <a:srgbClr val="262626"/>
              </a:solidFill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0858728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占位符 1"/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kumimoji="1" lang="en-US" altLang="zh-CN" dirty="0"/>
              <a:t>ADD</a:t>
            </a:r>
            <a:r>
              <a:rPr kumimoji="1" lang="zh-CN" altLang="en-US" dirty="0"/>
              <a:t> </a:t>
            </a:r>
            <a:r>
              <a:rPr kumimoji="1" lang="en-US" altLang="zh-CN" dirty="0"/>
              <a:t>YOUR</a:t>
            </a:r>
            <a:r>
              <a:rPr kumimoji="1" lang="zh-CN" altLang="en-US" dirty="0"/>
              <a:t> </a:t>
            </a:r>
            <a:r>
              <a:rPr kumimoji="1" lang="en-US" altLang="zh-CN" dirty="0"/>
              <a:t>TITLE</a:t>
            </a:r>
            <a:r>
              <a:rPr kumimoji="1" lang="zh-CN" altLang="en-US" dirty="0"/>
              <a:t> </a:t>
            </a:r>
            <a:r>
              <a:rPr kumimoji="1" lang="en-US" altLang="zh-CN" dirty="0"/>
              <a:t>HERE</a:t>
            </a:r>
            <a:endParaRPr kumimoji="1" lang="zh-CN" altLang="en-US" dirty="0"/>
          </a:p>
        </p:txBody>
      </p:sp>
      <p:graphicFrame>
        <p:nvGraphicFramePr>
          <p:cNvPr id="5" name="图表 4"/>
          <p:cNvGraphicFramePr/>
          <p:nvPr>
            <p:extLst/>
          </p:nvPr>
        </p:nvGraphicFramePr>
        <p:xfrm>
          <a:off x="184945" y="1224667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2"/>
          </a:graphicData>
        </a:graphic>
      </p:graphicFrame>
      <p:graphicFrame>
        <p:nvGraphicFramePr>
          <p:cNvPr id="6" name="图表 5"/>
          <p:cNvGraphicFramePr/>
          <p:nvPr>
            <p:extLst/>
          </p:nvPr>
        </p:nvGraphicFramePr>
        <p:xfrm>
          <a:off x="3893345" y="1206962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3"/>
          </a:graphicData>
        </a:graphic>
      </p:graphicFrame>
      <p:graphicFrame>
        <p:nvGraphicFramePr>
          <p:cNvPr id="7" name="图表 6"/>
          <p:cNvGraphicFramePr/>
          <p:nvPr>
            <p:extLst/>
          </p:nvPr>
        </p:nvGraphicFramePr>
        <p:xfrm>
          <a:off x="7644369" y="1229930"/>
          <a:ext cx="4406900" cy="2937935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4"/>
          </a:graphicData>
        </a:graphic>
      </p:graphicFrame>
      <p:sp>
        <p:nvSpPr>
          <p:cNvPr id="3" name="文本框 2"/>
          <p:cNvSpPr txBox="1"/>
          <p:nvPr/>
        </p:nvSpPr>
        <p:spPr>
          <a:xfrm>
            <a:off x="1685902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72</a:t>
            </a:r>
            <a:r>
              <a:rPr kumimoji="1" lang="en-US" altLang="zh-CN" sz="2667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%</a:t>
            </a:r>
            <a:endParaRPr kumimoji="1" lang="zh-CN" altLang="en-US" sz="2667" b="1" dirty="0">
              <a:solidFill>
                <a:srgbClr val="40404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8" name="文本框 7"/>
          <p:cNvSpPr txBox="1"/>
          <p:nvPr/>
        </p:nvSpPr>
        <p:spPr>
          <a:xfrm>
            <a:off x="54409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29</a:t>
            </a:r>
            <a:r>
              <a:rPr kumimoji="1" lang="en-US" altLang="zh-CN" sz="2667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%</a:t>
            </a:r>
            <a:endParaRPr kumimoji="1" lang="zh-CN" altLang="en-US" sz="2667" b="1" dirty="0">
              <a:solidFill>
                <a:srgbClr val="40404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9" name="文本框 8"/>
          <p:cNvSpPr txBox="1"/>
          <p:nvPr/>
        </p:nvSpPr>
        <p:spPr>
          <a:xfrm>
            <a:off x="9149318" y="2221710"/>
            <a:ext cx="1404985" cy="9130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kumimoji="1" lang="en-US" altLang="zh-CN" sz="5333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33</a:t>
            </a:r>
            <a:r>
              <a:rPr kumimoji="1" lang="en-US" altLang="zh-CN" sz="2667" b="1" dirty="0">
                <a:solidFill>
                  <a:srgbClr val="404040"/>
                </a:solidFill>
                <a:ea typeface="Microsoft YaHei" charset="0"/>
                <a:cs typeface="Microsoft YaHei" charset="0"/>
              </a:rPr>
              <a:t>%</a:t>
            </a:r>
            <a:endParaRPr kumimoji="1" lang="zh-CN" altLang="en-US" sz="2667" b="1" dirty="0">
              <a:solidFill>
                <a:srgbClr val="404040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0" name="矩形 9"/>
          <p:cNvSpPr/>
          <p:nvPr/>
        </p:nvSpPr>
        <p:spPr>
          <a:xfrm>
            <a:off x="13784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1" name="文本框 10"/>
          <p:cNvSpPr txBox="1"/>
          <p:nvPr/>
        </p:nvSpPr>
        <p:spPr>
          <a:xfrm>
            <a:off x="13784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  <a:ea typeface="Microsoft YaHei" charset="0"/>
                <a:cs typeface="Microsoft YaHei" charset="0"/>
              </a:rPr>
              <a:t>2013</a:t>
            </a:r>
            <a:endParaRPr lang="zh-CN" altLang="en-US" sz="4400" b="1" dirty="0">
              <a:solidFill>
                <a:srgbClr val="262626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4" name="矩形 13"/>
          <p:cNvSpPr/>
          <p:nvPr/>
        </p:nvSpPr>
        <p:spPr>
          <a:xfrm>
            <a:off x="50682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5" name="文本框 14"/>
          <p:cNvSpPr txBox="1"/>
          <p:nvPr/>
        </p:nvSpPr>
        <p:spPr>
          <a:xfrm>
            <a:off x="50682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  <a:ea typeface="Microsoft YaHei" charset="0"/>
                <a:cs typeface="Microsoft YaHei" charset="0"/>
              </a:rPr>
              <a:t>2014</a:t>
            </a:r>
            <a:endParaRPr lang="zh-CN" altLang="en-US" sz="4400" b="1" dirty="0">
              <a:solidFill>
                <a:srgbClr val="262626"/>
              </a:solidFill>
              <a:ea typeface="Microsoft YaHei" charset="0"/>
              <a:cs typeface="Microsoft YaHei" charset="0"/>
            </a:endParaRPr>
          </a:p>
        </p:txBody>
      </p:sp>
      <p:sp>
        <p:nvSpPr>
          <p:cNvPr id="17" name="矩形 16"/>
          <p:cNvSpPr/>
          <p:nvPr/>
        </p:nvSpPr>
        <p:spPr>
          <a:xfrm>
            <a:off x="8758036" y="4926295"/>
            <a:ext cx="2481095" cy="115903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点击此处添加文本信息。</a:t>
            </a:r>
          </a:p>
          <a:p>
            <a:pPr>
              <a:lnSpc>
                <a:spcPct val="130000"/>
              </a:lnSpc>
            </a:pP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标题数字等都可以通过点击和重新输入进行更改，建议正文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10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号字，</a:t>
            </a:r>
            <a:r>
              <a:rPr lang="en-US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1.3</a:t>
            </a:r>
            <a:r>
              <a:rPr lang="zh-CN" altLang="zh-CN" sz="1333" dirty="0">
                <a:solidFill>
                  <a:srgbClr val="262626"/>
                </a:solidFill>
                <a:latin typeface="Microsoft YaHei" charset="0"/>
                <a:ea typeface="Microsoft YaHei" charset="0"/>
                <a:cs typeface="Microsoft YaHei" charset="0"/>
              </a:rPr>
              <a:t>倍字间距。</a:t>
            </a:r>
          </a:p>
        </p:txBody>
      </p:sp>
      <p:sp>
        <p:nvSpPr>
          <p:cNvPr id="18" name="文本框 17"/>
          <p:cNvSpPr txBox="1"/>
          <p:nvPr/>
        </p:nvSpPr>
        <p:spPr>
          <a:xfrm>
            <a:off x="8758036" y="4162601"/>
            <a:ext cx="1447832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defTabSz="914354"/>
            <a:r>
              <a:rPr lang="en-US" altLang="zh-CN" sz="4400" b="1" dirty="0">
                <a:solidFill>
                  <a:srgbClr val="262626"/>
                </a:solidFill>
                <a:ea typeface="Microsoft YaHei" charset="0"/>
                <a:cs typeface="Microsoft YaHei" charset="0"/>
              </a:rPr>
              <a:t>2015</a:t>
            </a:r>
            <a:endParaRPr lang="zh-CN" altLang="en-US" sz="4400" b="1" dirty="0">
              <a:solidFill>
                <a:srgbClr val="262626"/>
              </a:solidFill>
              <a:ea typeface="Microsoft YaHei" charset="0"/>
              <a:cs typeface="Microsoft YaHei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4814186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Office Theme">
  <a:themeElements>
    <a:clrScheme name="自定义 132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FA2442"/>
      </a:accent1>
      <a:accent2>
        <a:srgbClr val="006DD6"/>
      </a:accent2>
      <a:accent3>
        <a:srgbClr val="F094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1_Office Theme">
  <a:themeElements>
    <a:clrScheme name="自定义 133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9DB7A"/>
      </a:accent1>
      <a:accent2>
        <a:srgbClr val="2581AF"/>
      </a:accent2>
      <a:accent3>
        <a:srgbClr val="5AD9CC"/>
      </a:accent3>
      <a:accent4>
        <a:srgbClr val="F78982"/>
      </a:accent4>
      <a:accent5>
        <a:srgbClr val="A0A4CA"/>
      </a:accent5>
      <a:accent6>
        <a:srgbClr val="515151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AE6F2518-B084-4896-AF52-66CC2144AA26}"/>
    </a:ext>
  </a:extLst>
</a:theme>
</file>

<file path=ppt/theme/theme3.xml><?xml version="1.0" encoding="utf-8"?>
<a:theme xmlns:a="http://schemas.openxmlformats.org/drawingml/2006/main" name="Office 主题">
  <a:themeElements>
    <a:clrScheme name="自定义 134">
      <a:dk1>
        <a:srgbClr val="000000"/>
      </a:dk1>
      <a:lt1>
        <a:srgbClr val="FFFFFF"/>
      </a:lt1>
      <a:dk2>
        <a:srgbClr val="000000"/>
      </a:dk2>
      <a:lt2>
        <a:srgbClr val="FFFDFD"/>
      </a:lt2>
      <a:accent1>
        <a:srgbClr val="FD4F69"/>
      </a:accent1>
      <a:accent2>
        <a:srgbClr val="FFE644"/>
      </a:accent2>
      <a:accent3>
        <a:srgbClr val="00D582"/>
      </a:accent3>
      <a:accent4>
        <a:srgbClr val="515151"/>
      </a:accent4>
      <a:accent5>
        <a:srgbClr val="919191"/>
      </a:accent5>
      <a:accent6>
        <a:srgbClr val="CACACA"/>
      </a:accent6>
      <a:hlink>
        <a:srgbClr val="0563C1"/>
      </a:hlink>
      <a:folHlink>
        <a:srgbClr val="954F72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2_Office 主题">
  <a:themeElements>
    <a:clrScheme name="自定义 135">
      <a:dk1>
        <a:srgbClr val="FFFFFF"/>
      </a:dk1>
      <a:lt1>
        <a:srgbClr val="404040"/>
      </a:lt1>
      <a:dk2>
        <a:srgbClr val="BFBFBF"/>
      </a:dk2>
      <a:lt2>
        <a:srgbClr val="000000"/>
      </a:lt2>
      <a:accent1>
        <a:srgbClr val="049A78"/>
      </a:accent1>
      <a:accent2>
        <a:srgbClr val="85CC35"/>
      </a:accent2>
      <a:accent3>
        <a:srgbClr val="FC9900"/>
      </a:accent3>
      <a:accent4>
        <a:srgbClr val="10141A"/>
      </a:accent4>
      <a:accent5>
        <a:srgbClr val="303B45"/>
      </a:accent5>
      <a:accent6>
        <a:srgbClr val="565F69"/>
      </a:accent6>
      <a:hlink>
        <a:srgbClr val="00FFFF"/>
      </a:hlink>
      <a:folHlink>
        <a:srgbClr val="0080FF"/>
      </a:folHlink>
    </a:clrScheme>
    <a:fontScheme name="Century Gothic">
      <a:majorFont>
        <a:latin typeface="Century Gothic"/>
        <a:ea typeface="微软雅黑"/>
        <a:cs typeface=""/>
      </a:majorFont>
      <a:minorFont>
        <a:latin typeface="Century Gothic"/>
        <a:ea typeface="微软雅黑"/>
        <a:cs typeface=""/>
      </a:minorFont>
    </a:fontScheme>
    <a:fmtScheme name="Office 主题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5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Version xmlns="http://schemas.microsoft.com/sharepoint/v3/fields" xsi:nil="true"/>
    <_Status xmlns="http://schemas.microsoft.com/sharepoint/v3/fields">Not Started</_Status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0DE64AEEDD9B7A4D93545ACBE97D4615" ma:contentTypeVersion="2" ma:contentTypeDescription="Create a new document." ma:contentTypeScope="" ma:versionID="f49002b78e3a4a71b814eef46a983816">
  <xsd:schema xmlns:xsd="http://www.w3.org/2001/XMLSchema" xmlns:xs="http://www.w3.org/2001/XMLSchema" xmlns:p="http://schemas.microsoft.com/office/2006/metadata/properties" xmlns:ns2="http://schemas.microsoft.com/sharepoint/v3/fields" targetNamespace="http://schemas.microsoft.com/office/2006/metadata/properties" ma:root="true" ma:fieldsID="38f6db2dd0d9a0cf6a8dc37be32b365b" ns2:_="">
    <xsd:import namespace="http://schemas.microsoft.com/sharepoint/v3/fields"/>
    <xsd:element name="properties">
      <xsd:complexType>
        <xsd:sequence>
          <xsd:element name="documentManagement">
            <xsd:complexType>
              <xsd:all>
                <xsd:element ref="ns2:_Status" minOccurs="0"/>
                <xsd:element ref="ns2:_Version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/fields" elementFormDefault="qualified">
    <xsd:import namespace="http://schemas.microsoft.com/office/2006/documentManagement/types"/>
    <xsd:import namespace="http://schemas.microsoft.com/office/infopath/2007/PartnerControls"/>
    <xsd:element name="_Status" ma:index="8" nillable="true" ma:displayName="Status" ma:default="Not Started" ma:internalName="_Status">
      <xsd:simpleType>
        <xsd:union memberTypes="dms:Text">
          <xsd:simpleType>
            <xsd:restriction base="dms:Choice">
              <xsd:enumeration value="Not Started"/>
              <xsd:enumeration value="Draft"/>
              <xsd:enumeration value="Reviewed"/>
              <xsd:enumeration value="Scheduled"/>
              <xsd:enumeration value="Published"/>
              <xsd:enumeration value="Final"/>
              <xsd:enumeration value="Expired"/>
            </xsd:restriction>
          </xsd:simpleType>
        </xsd:union>
      </xsd:simpleType>
    </xsd:element>
    <xsd:element name="_Version" ma:index="9" nillable="true" ma:displayName="Version" ma:internalName="_Version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 ma:displayName="Status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7B6F2769-7194-4217-93D3-3AF3A4742282}">
  <ds:schemaRefs>
    <ds:schemaRef ds:uri="http://schemas.microsoft.com/office/2006/metadata/properties"/>
    <ds:schemaRef ds:uri="http://schemas.microsoft.com/office/infopath/2007/PartnerControls"/>
    <ds:schemaRef ds:uri="http://schemas.microsoft.com/sharepoint/v3/fields"/>
  </ds:schemaRefs>
</ds:datastoreItem>
</file>

<file path=customXml/itemProps2.xml><?xml version="1.0" encoding="utf-8"?>
<ds:datastoreItem xmlns:ds="http://schemas.openxmlformats.org/officeDocument/2006/customXml" ds:itemID="{87D2A1B0-FF3E-4009-940D-AED0EB70AA20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E4214858-785C-42F7-BE66-6D0E79395FC8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/fields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FNEMasterTemplateForThemePreview.pptx</Template>
  <TotalTime>174</TotalTime>
  <Words>412</Words>
  <Application>Microsoft Office PowerPoint</Application>
  <PresentationFormat>自定义</PresentationFormat>
  <Paragraphs>52</Paragraphs>
  <Slides>4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6</vt:i4>
      </vt:variant>
      <vt:variant>
        <vt:lpstr>主题</vt:lpstr>
      </vt:variant>
      <vt:variant>
        <vt:i4>4</vt:i4>
      </vt:variant>
      <vt:variant>
        <vt:lpstr>幻灯片标题</vt:lpstr>
      </vt:variant>
      <vt:variant>
        <vt:i4>4</vt:i4>
      </vt:variant>
    </vt:vector>
  </HeadingPairs>
  <TitlesOfParts>
    <vt:vector size="14" baseType="lpstr">
      <vt:lpstr>Microsoft YaHei</vt:lpstr>
      <vt:lpstr>Microsoft YaHei</vt:lpstr>
      <vt:lpstr>Arial</vt:lpstr>
      <vt:lpstr>Calibri</vt:lpstr>
      <vt:lpstr>Century Gothic</vt:lpstr>
      <vt:lpstr>Segoe UI Light</vt:lpstr>
      <vt:lpstr>Office Theme</vt:lpstr>
      <vt:lpstr>1_Office Theme</vt:lpstr>
      <vt:lpstr>Office 主题</vt:lpstr>
      <vt:lpstr>2_Office 主题</vt:lpstr>
      <vt:lpstr>PowerPoint 演示文稿</vt:lpstr>
      <vt:lpstr>PowerPoint 演示文稿</vt:lpstr>
      <vt:lpstr>PowerPoint 演示文稿</vt:lpstr>
      <vt:lpstr>PowerPoint 演示文稿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Template</dc:title>
  <dc:subject/>
  <dc:creator>Office PLUS</dc:creator>
  <cp:keywords/>
  <dc:description/>
  <cp:lastModifiedBy>lihongyi@nutstore.net</cp:lastModifiedBy>
  <cp:revision>69</cp:revision>
  <dcterms:created xsi:type="dcterms:W3CDTF">2010-04-12T23:12:02Z</dcterms:created>
  <dcterms:modified xsi:type="dcterms:W3CDTF">2018-12-20T10:40:12Z</dcterms:modified>
  <cp:category/>
  <cp:contentStatus>Draft</cp:contentStatus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0x0101000DE64AEEDD9B7A4D93545ACBE97D4615</vt:lpwstr>
  </property>
</Properties>
</file>