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FC70-4A93-81CC-2CC5F5491FA1}"/>
              </c:ext>
            </c:extLst>
          </c:dPt>
          <c:dPt>
            <c:idx val="1"/>
            <c:bubble3D val="0"/>
            <c:spPr>
              <a:solidFill>
                <a:srgbClr val="77777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C70-4A93-81CC-2CC5F5491FA1}"/>
              </c:ext>
            </c:extLst>
          </c:dPt>
          <c:dPt>
            <c:idx val="2"/>
            <c:bubble3D val="0"/>
            <c:spPr>
              <a:solidFill>
                <a:schemeClr val="tx2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C70-4A93-81CC-2CC5F5491FA1}"/>
              </c:ext>
            </c:extLst>
          </c:dPt>
          <c:dPt>
            <c:idx val="3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FC70-4A93-81CC-2CC5F5491FA1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70-4A93-81CC-2CC5F5491F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FCA83-EB87-4AF5-85BC-93A2BAEB8147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2040F-813D-46B0-BC84-739901A2EB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08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8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93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7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24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23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341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797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248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1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3E6EA-1929-4AFF-A081-F60D41E5567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832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5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3E6EA-1929-4AFF-A081-F60D41E55679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EF370-5CB4-4082-BAB4-A3CA48E8E8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69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表 4"/>
          <p:cNvGraphicFramePr/>
          <p:nvPr>
            <p:extLst/>
          </p:nvPr>
        </p:nvGraphicFramePr>
        <p:xfrm>
          <a:off x="3332615" y="2341353"/>
          <a:ext cx="5526770" cy="368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694755" y="240022"/>
            <a:ext cx="5648172" cy="1053853"/>
            <a:chOff x="694755" y="240022"/>
            <a:chExt cx="6834966" cy="1053853"/>
          </a:xfrm>
        </p:grpSpPr>
        <p:sp>
          <p:nvSpPr>
            <p:cNvPr id="7" name="文本框 6"/>
            <p:cNvSpPr txBox="1"/>
            <p:nvPr/>
          </p:nvSpPr>
          <p:spPr>
            <a:xfrm>
              <a:off x="785190" y="240022"/>
              <a:ext cx="38308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777777"/>
                  </a:solidFill>
                  <a:effectLst/>
                  <a:uLnTx/>
                  <a:uFillTx/>
                  <a:latin typeface="Agency FB" panose="020B0503020202020204" pitchFamily="34" charset="0"/>
                </a:rPr>
                <a:t>Tittle Here</a:t>
              </a:r>
              <a:endParaRPr kumimoji="0" lang="zh-CN" alt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Agency FB" panose="020B0503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4755" y="397656"/>
              <a:ext cx="90436" cy="51573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785190" y="924543"/>
              <a:ext cx="6744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77777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Nunc viverra imperdiet enim. Fusce est. Vivamus a </a:t>
              </a:r>
              <a:r>
                <a:rPr kumimoji="0" lang="en-US" altLang="zh-CN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77777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tellus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777777"/>
                  </a:solidFill>
                  <a:effectLst/>
                  <a:uLnTx/>
                  <a:uFillTx/>
                  <a:latin typeface="Calibri" panose="020F0502020204030204" pitchFamily="34" charset="0"/>
                </a:rPr>
                <a:t>.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985000" y="2519173"/>
            <a:ext cx="1990217" cy="1402587"/>
            <a:chOff x="6985000" y="2519173"/>
            <a:chExt cx="1990217" cy="1402587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8450961" y="2521077"/>
              <a:ext cx="524256" cy="0"/>
            </a:xfrm>
            <a:prstGeom prst="line">
              <a:avLst/>
            </a:prstGeom>
            <a:ln w="12700">
              <a:solidFill>
                <a:srgbClr val="777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6985000" y="2519173"/>
              <a:ext cx="1465961" cy="1402587"/>
            </a:xfrm>
            <a:prstGeom prst="line">
              <a:avLst/>
            </a:prstGeom>
            <a:ln w="12700">
              <a:solidFill>
                <a:srgbClr val="777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/>
        </p:nvGrpSpPr>
        <p:grpSpPr>
          <a:xfrm flipV="1">
            <a:off x="3022600" y="3220466"/>
            <a:ext cx="1990217" cy="1402587"/>
            <a:chOff x="6985000" y="2519173"/>
            <a:chExt cx="1990217" cy="1402587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8450961" y="2521077"/>
              <a:ext cx="524256" cy="0"/>
            </a:xfrm>
            <a:prstGeom prst="line">
              <a:avLst/>
            </a:prstGeom>
            <a:ln w="12700">
              <a:solidFill>
                <a:srgbClr val="777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V="1">
              <a:off x="6985000" y="2519173"/>
              <a:ext cx="1465961" cy="1402587"/>
            </a:xfrm>
            <a:prstGeom prst="line">
              <a:avLst/>
            </a:prstGeom>
            <a:ln w="12700">
              <a:solidFill>
                <a:srgbClr val="77777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/>
          <p:cNvSpPr txBox="1"/>
          <p:nvPr/>
        </p:nvSpPr>
        <p:spPr>
          <a:xfrm>
            <a:off x="8975217" y="2223846"/>
            <a:ext cx="2442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</a:rPr>
              <a:t>Tittle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975217" y="2808621"/>
            <a:ext cx="250952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Lorem ipsum dolor sit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amet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,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consectetuer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adipiscing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elit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. Maecenas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porttitor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congue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massa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.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Fusce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posuere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, magna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sed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pulvinar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ultricies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,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purus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lectus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malesuada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libero, sit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amet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commodo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magna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eros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quis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urna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130796" y="2808621"/>
            <a:ext cx="291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gency FB" panose="020B0503020202020204" pitchFamily="34" charset="0"/>
              </a:rPr>
              <a:t>Tittle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17737" y="3393396"/>
            <a:ext cx="29982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Lorem ipsum dolor sit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amet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,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consectetuer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adipiscing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elit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. Maecenas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porttitor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congue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massa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.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Fusce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posuere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, magna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sed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pulvinar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ultricies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,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purus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lectus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malesuada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libero, sit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amet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commodo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magna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eros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quis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urna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777777"/>
                </a:solidFill>
                <a:effectLst/>
                <a:uLnTx/>
                <a:uFillTx/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0119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89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Agency FB</vt:lpstr>
      <vt:lpstr>Arial</vt:lpstr>
      <vt:lpstr>Calibri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海鸦矣</dc:creator>
  <cp:lastModifiedBy>lihongyi@nutstore.net</cp:lastModifiedBy>
  <cp:revision>12</cp:revision>
  <dcterms:created xsi:type="dcterms:W3CDTF">2016-03-06T08:23:01Z</dcterms:created>
  <dcterms:modified xsi:type="dcterms:W3CDTF">2018-12-20T10:39:53Z</dcterms:modified>
</cp:coreProperties>
</file>