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BE1007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D6F-4C3C-90D4-02D2F1DB8631}"/>
              </c:ext>
            </c:extLst>
          </c:dPt>
          <c:dPt>
            <c:idx val="1"/>
            <c:bubble3D val="0"/>
            <c:spPr>
              <a:solidFill>
                <a:srgbClr val="20202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D6F-4C3C-90D4-02D2F1DB8631}"/>
              </c:ext>
            </c:extLst>
          </c:dPt>
          <c:dPt>
            <c:idx val="2"/>
            <c:bubble3D val="0"/>
            <c:explosion val="13"/>
            <c:spPr>
              <a:solidFill>
                <a:srgbClr val="F93D3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D6F-4C3C-90D4-02D2F1DB8631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D6F-4C3C-90D4-02D2F1DB8631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</c:v>
                </c:pt>
                <c:pt idx="1">
                  <c:v>3.2</c:v>
                </c:pt>
                <c:pt idx="2">
                  <c:v>1.8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D6F-4C3C-90D4-02D2F1DB8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/>
          <p:cNvSpPr/>
          <p:nvPr/>
        </p:nvSpPr>
        <p:spPr>
          <a:xfrm>
            <a:off x="1881625" y="4609802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305416453"/>
              </p:ext>
            </p:extLst>
          </p:nvPr>
        </p:nvGraphicFramePr>
        <p:xfrm>
          <a:off x="3105150" y="2105025"/>
          <a:ext cx="5981700" cy="398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任意多边形 12"/>
          <p:cNvSpPr/>
          <p:nvPr/>
        </p:nvSpPr>
        <p:spPr>
          <a:xfrm>
            <a:off x="3663950" y="2413000"/>
            <a:ext cx="3699760" cy="2196803"/>
          </a:xfrm>
          <a:custGeom>
            <a:avLst/>
            <a:gdLst>
              <a:gd name="connsiteX0" fmla="*/ 2438400 w 3712460"/>
              <a:gd name="connsiteY0" fmla="*/ 0 h 2196803"/>
              <a:gd name="connsiteX1" fmla="*/ 3600686 w 3712460"/>
              <a:gd name="connsiteY1" fmla="*/ 140253 h 2196803"/>
              <a:gd name="connsiteX2" fmla="*/ 3655516 w 3712460"/>
              <a:gd name="connsiteY2" fmla="*/ 156128 h 2196803"/>
              <a:gd name="connsiteX3" fmla="*/ 3666662 w 3712460"/>
              <a:gd name="connsiteY3" fmla="*/ 188272 h 2196803"/>
              <a:gd name="connsiteX4" fmla="*/ 3712460 w 3712460"/>
              <a:gd name="connsiteY4" fmla="*/ 525165 h 2196803"/>
              <a:gd name="connsiteX5" fmla="*/ 1458210 w 3712460"/>
              <a:gd name="connsiteY5" fmla="*/ 2196803 h 2196803"/>
              <a:gd name="connsiteX6" fmla="*/ 1308060 w 3712460"/>
              <a:gd name="connsiteY6" fmla="*/ 2191181 h 2196803"/>
              <a:gd name="connsiteX7" fmla="*/ 1276114 w 3712460"/>
              <a:gd name="connsiteY7" fmla="*/ 2183847 h 2196803"/>
              <a:gd name="connsiteX8" fmla="*/ 0 w 3712460"/>
              <a:gd name="connsiteY8" fmla="*/ 1162050 h 2196803"/>
              <a:gd name="connsiteX9" fmla="*/ 2438400 w 3712460"/>
              <a:gd name="connsiteY9" fmla="*/ 0 h 219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12460" h="2196803">
                <a:moveTo>
                  <a:pt x="2438400" y="0"/>
                </a:moveTo>
                <a:cubicBezTo>
                  <a:pt x="2859241" y="0"/>
                  <a:pt x="3255182" y="50808"/>
                  <a:pt x="3600686" y="140253"/>
                </a:cubicBezTo>
                <a:lnTo>
                  <a:pt x="3655516" y="156128"/>
                </a:lnTo>
                <a:lnTo>
                  <a:pt x="3666662" y="188272"/>
                </a:lnTo>
                <a:cubicBezTo>
                  <a:pt x="3696691" y="297091"/>
                  <a:pt x="3712460" y="409763"/>
                  <a:pt x="3712460" y="525165"/>
                </a:cubicBezTo>
                <a:cubicBezTo>
                  <a:pt x="3712460" y="1448385"/>
                  <a:pt x="2703198" y="2196803"/>
                  <a:pt x="1458210" y="2196803"/>
                </a:cubicBezTo>
                <a:lnTo>
                  <a:pt x="1308060" y="2191181"/>
                </a:lnTo>
                <a:lnTo>
                  <a:pt x="1276114" y="2183847"/>
                </a:lnTo>
                <a:cubicBezTo>
                  <a:pt x="516003" y="1987066"/>
                  <a:pt x="0" y="1603275"/>
                  <a:pt x="0" y="1162050"/>
                </a:cubicBezTo>
                <a:cubicBezTo>
                  <a:pt x="0" y="520268"/>
                  <a:pt x="1091709" y="0"/>
                  <a:pt x="2438400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66000"/>
                </a:schemeClr>
              </a:gs>
              <a:gs pos="34000">
                <a:schemeClr val="bg1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57650" y="292546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19%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38750" y="24892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12%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70550" y="396240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36%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77075" y="295086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33%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4320" y="44959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扇形图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1683505" y="594359"/>
            <a:ext cx="491490" cy="318085"/>
            <a:chOff x="3017520" y="601990"/>
            <a:chExt cx="491490" cy="414010"/>
          </a:xfrm>
        </p:grpSpPr>
        <p:sp>
          <p:nvSpPr>
            <p:cNvPr id="20" name="燕尾形 19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燕尾形 20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51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Graphic spid="6" grpId="0">
        <p:bldAsOne/>
      </p:bldGraphic>
      <p:bldP spid="13" grpId="0" animBg="1"/>
      <p:bldP spid="9" grpId="0"/>
      <p:bldP spid="10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10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lihongyi@nutstore.net</cp:lastModifiedBy>
  <cp:revision>152</cp:revision>
  <dcterms:created xsi:type="dcterms:W3CDTF">2013-08-14T15:08:40Z</dcterms:created>
  <dcterms:modified xsi:type="dcterms:W3CDTF">2018-12-20T10:46:39Z</dcterms:modified>
</cp:coreProperties>
</file>