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notesMasterIdLst>
    <p:notesMasterId r:id="rId3"/>
  </p:notesMasterIdLst>
  <p:handoutMasterIdLst>
    <p:handoutMasterId r:id="rId4"/>
  </p:handoutMasterIdLst>
  <p:sldIdLst>
    <p:sldId id="1644" r:id="rId2"/>
  </p:sldIdLst>
  <p:sldSz cx="9144000" cy="5143500" type="screen16x9"/>
  <p:notesSz cx="9945688" cy="6858000"/>
  <p:defaultTextStyle>
    <a:defPPr>
      <a:defRPr lang="en-US"/>
    </a:defPPr>
    <a:lvl1pPr marL="0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2334"/>
    <a:srgbClr val="091E2D"/>
    <a:srgbClr val="EFCB9B"/>
    <a:srgbClr val="F3D8B3"/>
    <a:srgbClr val="EDC38B"/>
    <a:srgbClr val="071A27"/>
    <a:srgbClr val="1D1D1D"/>
    <a:srgbClr val="237DB9"/>
    <a:srgbClr val="CCFFCC"/>
    <a:srgbClr val="836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42" autoAdjust="0"/>
    <p:restoredTop sz="98746" autoAdjust="0"/>
  </p:normalViewPr>
  <p:slideViewPr>
    <p:cSldViewPr snapToObjects="1">
      <p:cViewPr varScale="1">
        <p:scale>
          <a:sx n="145" d="100"/>
          <a:sy n="145" d="100"/>
        </p:scale>
        <p:origin x="642" y="10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365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3570"/>
    </p:cViewPr>
  </p:sorterViewPr>
  <p:notesViewPr>
    <p:cSldViewPr snapToObjects="1">
      <p:cViewPr varScale="1">
        <p:scale>
          <a:sx n="74" d="100"/>
          <a:sy n="74" d="100"/>
        </p:scale>
        <p:origin x="-1782" y="-96"/>
      </p:cViewPr>
      <p:guideLst>
        <p:guide orient="horz" pos="2160"/>
        <p:guide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328"/>
      <c:rAngAx val="0"/>
    </c:view3D>
    <c:floor>
      <c:thickness val="0"/>
    </c:floor>
    <c:sideWall>
      <c:thickness val="0"/>
    </c:sideWall>
    <c:backWall>
      <c:thickness val="0"/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explosion val="7"/>
            <c:extLst>
              <c:ext xmlns:c16="http://schemas.microsoft.com/office/drawing/2014/chart" uri="{C3380CC4-5D6E-409C-BE32-E72D297353CC}">
                <c16:uniqueId val="{00000000-076B-44D7-8756-0F25AC6AF1E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600">
                    <a:solidFill>
                      <a:schemeClr val="bg1"/>
                    </a:solidFill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2010</c:v>
                </c:pt>
                <c:pt idx="1">
                  <c:v>2012</c:v>
                </c:pt>
                <c:pt idx="2">
                  <c:v>2014</c:v>
                </c:pt>
                <c:pt idx="3">
                  <c:v>2015</c:v>
                </c:pt>
              </c:numCache>
            </c:numRef>
          </c:cat>
          <c:val>
            <c:numRef>
              <c:f>Sheet1!$B$2:$B$5</c:f>
              <c:numCache>
                <c:formatCode>0%</c:formatCode>
                <c:ptCount val="4"/>
                <c:pt idx="0">
                  <c:v>0.45</c:v>
                </c:pt>
                <c:pt idx="1">
                  <c:v>0.2</c:v>
                </c:pt>
                <c:pt idx="2">
                  <c:v>0.15000000000000024</c:v>
                </c:pt>
                <c:pt idx="3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6B-44D7-8756-0F25AC6AF1E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b"/>
      <c:layout>
        <c:manualLayout>
          <c:xMode val="edge"/>
          <c:yMode val="edge"/>
          <c:x val="0.22434002201337735"/>
          <c:y val="0.84240480185878464"/>
          <c:w val="0.56744877656422466"/>
          <c:h val="9.9509487543565256E-2"/>
        </c:manualLayout>
      </c:layout>
      <c:overlay val="0"/>
      <c:txPr>
        <a:bodyPr/>
        <a:lstStyle/>
        <a:p>
          <a:pPr>
            <a:defRPr sz="1400">
              <a:solidFill>
                <a:schemeClr val="tx1">
                  <a:lumMod val="75000"/>
                  <a:lumOff val="25000"/>
                </a:schemeClr>
              </a:solidFill>
            </a:defRPr>
          </a:pPr>
          <a:endParaRPr lang="zh-CN"/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/>
          <p:cNvSpPr>
            <a:spLocks noGrp="1"/>
          </p:cNvSpPr>
          <p:nvPr>
            <p:ph type="sldNum" sz="quarter" idx="3"/>
          </p:nvPr>
        </p:nvSpPr>
        <p:spPr>
          <a:xfrm>
            <a:off x="9533011" y="228600"/>
            <a:ext cx="41267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5BA55-396F-46DB-98CB-67F5915743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82796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My First Template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34164" y="0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1CD31-4B7D-4FD2-B052-E296BFBA018F}" type="datetimeFigureOut">
              <a:rPr lang="en-US" smtClean="0"/>
              <a:pPr/>
              <a:t>12/20/2018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86050" y="514350"/>
            <a:ext cx="4573588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4569" y="3257550"/>
            <a:ext cx="795655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This is me Adam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4164" y="6513513"/>
            <a:ext cx="4309798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D40C94-5092-4638-9E1F-C533F19764C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30594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+ SubTitle+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361950"/>
            <a:ext cx="5638800" cy="353524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algn="l"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09600" y="713941"/>
            <a:ext cx="4114800" cy="200746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>
            <a:lvl1pPr marL="0" indent="0" algn="l">
              <a:buNone/>
              <a:defRPr sz="1200" b="1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Subtext Goes Here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Chart 38"/>
          <p:cNvGraphicFramePr/>
          <p:nvPr>
            <p:extLst>
              <p:ext uri="{D42A27DB-BD31-4B8C-83A1-F6EECF244321}">
                <p14:modId xmlns:p14="http://schemas.microsoft.com/office/powerpoint/2010/main" val="1403226504"/>
              </p:ext>
            </p:extLst>
          </p:nvPr>
        </p:nvGraphicFramePr>
        <p:xfrm>
          <a:off x="2269883" y="1599509"/>
          <a:ext cx="4724400" cy="309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Pie Chart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609600" y="714375"/>
            <a:ext cx="4114800" cy="200025"/>
          </a:xfrm>
        </p:spPr>
        <p:txBody>
          <a:bodyPr/>
          <a:lstStyle/>
          <a:p>
            <a:r>
              <a:rPr lang="en-US"/>
              <a:t>3D Pie Chart</a:t>
            </a:r>
            <a:endParaRPr lang="en-US" dirty="0"/>
          </a:p>
        </p:txBody>
      </p:sp>
      <p:grpSp>
        <p:nvGrpSpPr>
          <p:cNvPr id="2" name="Group 75"/>
          <p:cNvGrpSpPr/>
          <p:nvPr/>
        </p:nvGrpSpPr>
        <p:grpSpPr>
          <a:xfrm>
            <a:off x="881188" y="3905571"/>
            <a:ext cx="1585787" cy="628008"/>
            <a:chOff x="5965602" y="1717441"/>
            <a:chExt cx="1585787" cy="628008"/>
          </a:xfrm>
        </p:grpSpPr>
        <p:sp>
          <p:nvSpPr>
            <p:cNvPr id="41" name="Text Placeholder 3"/>
            <p:cNvSpPr txBox="1">
              <a:spLocks/>
            </p:cNvSpPr>
            <p:nvPr/>
          </p:nvSpPr>
          <p:spPr>
            <a:xfrm>
              <a:off x="6631265" y="1717441"/>
              <a:ext cx="92012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Title Goes Here</a:t>
              </a:r>
            </a:p>
          </p:txBody>
        </p:sp>
        <p:sp>
          <p:nvSpPr>
            <p:cNvPr id="52" name="Text Placeholder 3"/>
            <p:cNvSpPr txBox="1">
              <a:spLocks/>
            </p:cNvSpPr>
            <p:nvPr/>
          </p:nvSpPr>
          <p:spPr>
            <a:xfrm>
              <a:off x="5965602" y="1883784"/>
              <a:ext cx="1585776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r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passages of lorem ipsum available even slightly</a:t>
              </a:r>
            </a:p>
          </p:txBody>
        </p:sp>
      </p:grpSp>
      <p:grpSp>
        <p:nvGrpSpPr>
          <p:cNvPr id="3" name="Group 75"/>
          <p:cNvGrpSpPr/>
          <p:nvPr/>
        </p:nvGrpSpPr>
        <p:grpSpPr>
          <a:xfrm>
            <a:off x="906213" y="1359590"/>
            <a:ext cx="1585787" cy="628008"/>
            <a:chOff x="5965602" y="1717441"/>
            <a:chExt cx="1585787" cy="628008"/>
          </a:xfrm>
        </p:grpSpPr>
        <p:sp>
          <p:nvSpPr>
            <p:cNvPr id="63" name="Text Placeholder 3"/>
            <p:cNvSpPr txBox="1">
              <a:spLocks/>
            </p:cNvSpPr>
            <p:nvPr/>
          </p:nvSpPr>
          <p:spPr>
            <a:xfrm>
              <a:off x="6631265" y="1717441"/>
              <a:ext cx="92012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Title Goes Here</a:t>
              </a:r>
            </a:p>
          </p:txBody>
        </p:sp>
        <p:sp>
          <p:nvSpPr>
            <p:cNvPr id="67" name="Text Placeholder 3"/>
            <p:cNvSpPr txBox="1">
              <a:spLocks/>
            </p:cNvSpPr>
            <p:nvPr/>
          </p:nvSpPr>
          <p:spPr>
            <a:xfrm>
              <a:off x="5965602" y="1883784"/>
              <a:ext cx="1585776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r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passages of lorem ipsum available even slightly</a:t>
              </a:r>
            </a:p>
          </p:txBody>
        </p:sp>
      </p:grpSp>
      <p:grpSp>
        <p:nvGrpSpPr>
          <p:cNvPr id="6" name="Group 75"/>
          <p:cNvGrpSpPr/>
          <p:nvPr/>
        </p:nvGrpSpPr>
        <p:grpSpPr>
          <a:xfrm>
            <a:off x="6821249" y="1378640"/>
            <a:ext cx="1585776" cy="628008"/>
            <a:chOff x="5965602" y="1717441"/>
            <a:chExt cx="1585776" cy="628008"/>
          </a:xfrm>
        </p:grpSpPr>
        <p:sp>
          <p:nvSpPr>
            <p:cNvPr id="71" name="Text Placeholder 3"/>
            <p:cNvSpPr txBox="1">
              <a:spLocks/>
            </p:cNvSpPr>
            <p:nvPr/>
          </p:nvSpPr>
          <p:spPr>
            <a:xfrm>
              <a:off x="5965602" y="1717441"/>
              <a:ext cx="92012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Title Goes Here</a:t>
              </a:r>
            </a:p>
          </p:txBody>
        </p:sp>
        <p:sp>
          <p:nvSpPr>
            <p:cNvPr id="72" name="Text Placeholder 3"/>
            <p:cNvSpPr txBox="1">
              <a:spLocks/>
            </p:cNvSpPr>
            <p:nvPr/>
          </p:nvSpPr>
          <p:spPr>
            <a:xfrm>
              <a:off x="5965602" y="1883784"/>
              <a:ext cx="1585776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passages of lorem ipsum available even slightly</a:t>
              </a:r>
            </a:p>
          </p:txBody>
        </p:sp>
      </p:grpSp>
      <p:grpSp>
        <p:nvGrpSpPr>
          <p:cNvPr id="7" name="Group 75"/>
          <p:cNvGrpSpPr/>
          <p:nvPr/>
        </p:nvGrpSpPr>
        <p:grpSpPr>
          <a:xfrm>
            <a:off x="6796085" y="3857574"/>
            <a:ext cx="1585776" cy="628008"/>
            <a:chOff x="5965602" y="1717441"/>
            <a:chExt cx="1585776" cy="628008"/>
          </a:xfrm>
        </p:grpSpPr>
        <p:sp>
          <p:nvSpPr>
            <p:cNvPr id="74" name="Text Placeholder 3"/>
            <p:cNvSpPr txBox="1">
              <a:spLocks/>
            </p:cNvSpPr>
            <p:nvPr/>
          </p:nvSpPr>
          <p:spPr>
            <a:xfrm>
              <a:off x="5965602" y="1717441"/>
              <a:ext cx="920124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Title Goes Here</a:t>
              </a:r>
            </a:p>
          </p:txBody>
        </p:sp>
        <p:sp>
          <p:nvSpPr>
            <p:cNvPr id="75" name="Text Placeholder 3"/>
            <p:cNvSpPr txBox="1">
              <a:spLocks/>
            </p:cNvSpPr>
            <p:nvPr/>
          </p:nvSpPr>
          <p:spPr>
            <a:xfrm>
              <a:off x="5965602" y="1883784"/>
              <a:ext cx="1585776" cy="461665"/>
            </a:xfrm>
            <a:prstGeom prst="rect">
              <a:avLst/>
            </a:prstGeom>
          </p:spPr>
          <p:txBody>
            <a:bodyPr wrap="square" lIns="0" tIns="0" rIns="0" bIns="0" anchor="ctr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 algn="l" defTabSz="914400">
                <a:spcBef>
                  <a:spcPct val="20000"/>
                </a:spcBef>
                <a:defRPr/>
              </a:pPr>
              <a:r>
                <a:rPr lang="en-US" sz="1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There are many variations of passages of lorem ipsum available even slightly</a:t>
              </a:r>
            </a:p>
          </p:txBody>
        </p:sp>
      </p:grpSp>
      <p:grpSp>
        <p:nvGrpSpPr>
          <p:cNvPr id="8" name="Group 81"/>
          <p:cNvGrpSpPr/>
          <p:nvPr/>
        </p:nvGrpSpPr>
        <p:grpSpPr>
          <a:xfrm>
            <a:off x="2615825" y="1606546"/>
            <a:ext cx="914401" cy="381051"/>
            <a:chOff x="3071682" y="1459071"/>
            <a:chExt cx="914401" cy="387505"/>
          </a:xfrm>
        </p:grpSpPr>
        <p:cxnSp>
          <p:nvCxnSpPr>
            <p:cNvPr id="77" name="Straight Connector 76"/>
            <p:cNvCxnSpPr/>
            <p:nvPr/>
          </p:nvCxnSpPr>
          <p:spPr>
            <a:xfrm rot="10800000">
              <a:off x="3592682" y="1460251"/>
              <a:ext cx="393401" cy="386325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0800000">
              <a:off x="3071682" y="1459071"/>
              <a:ext cx="521000" cy="2"/>
            </a:xfrm>
            <a:prstGeom prst="line">
              <a:avLst/>
            </a:prstGeom>
            <a:ln w="19050" cap="rnd">
              <a:solidFill>
                <a:schemeClr val="accent4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1"/>
          <p:cNvGrpSpPr/>
          <p:nvPr/>
        </p:nvGrpSpPr>
        <p:grpSpPr>
          <a:xfrm flipH="1">
            <a:off x="5816224" y="1692220"/>
            <a:ext cx="914401" cy="381051"/>
            <a:chOff x="3071682" y="1459071"/>
            <a:chExt cx="914401" cy="387505"/>
          </a:xfrm>
        </p:grpSpPr>
        <p:cxnSp>
          <p:nvCxnSpPr>
            <p:cNvPr id="82" name="Straight Connector 81"/>
            <p:cNvCxnSpPr/>
            <p:nvPr/>
          </p:nvCxnSpPr>
          <p:spPr>
            <a:xfrm rot="10800000">
              <a:off x="3592682" y="1460251"/>
              <a:ext cx="393401" cy="386325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10800000">
              <a:off x="3071682" y="1459071"/>
              <a:ext cx="521000" cy="2"/>
            </a:xfrm>
            <a:prstGeom prst="line">
              <a:avLst/>
            </a:prstGeom>
            <a:ln w="19050" cap="rnd">
              <a:solidFill>
                <a:schemeClr val="accent1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81"/>
          <p:cNvGrpSpPr/>
          <p:nvPr/>
        </p:nvGrpSpPr>
        <p:grpSpPr>
          <a:xfrm flipH="1" flipV="1">
            <a:off x="5816224" y="3821041"/>
            <a:ext cx="914401" cy="381051"/>
            <a:chOff x="3071682" y="1459071"/>
            <a:chExt cx="914401" cy="387505"/>
          </a:xfrm>
        </p:grpSpPr>
        <p:cxnSp>
          <p:nvCxnSpPr>
            <p:cNvPr id="93" name="Straight Connector 92"/>
            <p:cNvCxnSpPr/>
            <p:nvPr/>
          </p:nvCxnSpPr>
          <p:spPr>
            <a:xfrm rot="10800000">
              <a:off x="3592682" y="1460251"/>
              <a:ext cx="393401" cy="386325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rot="10800000">
              <a:off x="3071682" y="1459071"/>
              <a:ext cx="521000" cy="2"/>
            </a:xfrm>
            <a:prstGeom prst="line">
              <a:avLst/>
            </a:prstGeom>
            <a:ln w="19050" cap="rnd">
              <a:solidFill>
                <a:schemeClr val="accent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81"/>
          <p:cNvGrpSpPr/>
          <p:nvPr/>
        </p:nvGrpSpPr>
        <p:grpSpPr>
          <a:xfrm flipV="1">
            <a:off x="2615825" y="3821041"/>
            <a:ext cx="914401" cy="381051"/>
            <a:chOff x="3071682" y="1459071"/>
            <a:chExt cx="914401" cy="387505"/>
          </a:xfrm>
        </p:grpSpPr>
        <p:cxnSp>
          <p:nvCxnSpPr>
            <p:cNvPr id="96" name="Straight Connector 95"/>
            <p:cNvCxnSpPr/>
            <p:nvPr/>
          </p:nvCxnSpPr>
          <p:spPr>
            <a:xfrm rot="10800000">
              <a:off x="3592682" y="1460251"/>
              <a:ext cx="393401" cy="386325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10800000">
              <a:off x="3071682" y="1459071"/>
              <a:ext cx="521000" cy="2"/>
            </a:xfrm>
            <a:prstGeom prst="line">
              <a:avLst/>
            </a:prstGeom>
            <a:ln w="19050" cap="rnd">
              <a:solidFill>
                <a:schemeClr val="accent3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Freeform 217"/>
          <p:cNvSpPr>
            <a:spLocks noEditPoints="1"/>
          </p:cNvSpPr>
          <p:nvPr/>
        </p:nvSpPr>
        <p:spPr bwMode="auto">
          <a:xfrm>
            <a:off x="6257249" y="1807417"/>
            <a:ext cx="378880" cy="284161"/>
          </a:xfrm>
          <a:custGeom>
            <a:avLst/>
            <a:gdLst/>
            <a:ahLst/>
            <a:cxnLst>
              <a:cxn ang="0">
                <a:pos x="78" y="58"/>
              </a:cxn>
              <a:cxn ang="0">
                <a:pos x="0" y="58"/>
              </a:cxn>
              <a:cxn ang="0">
                <a:pos x="0" y="0"/>
              </a:cxn>
              <a:cxn ang="0">
                <a:pos x="5" y="0"/>
              </a:cxn>
              <a:cxn ang="0">
                <a:pos x="5" y="53"/>
              </a:cxn>
              <a:cxn ang="0">
                <a:pos x="78" y="53"/>
              </a:cxn>
              <a:cxn ang="0">
                <a:pos x="78" y="58"/>
              </a:cxn>
              <a:cxn ang="0">
                <a:pos x="73" y="22"/>
              </a:cxn>
              <a:cxn ang="0">
                <a:pos x="71" y="23"/>
              </a:cxn>
              <a:cxn ang="0">
                <a:pos x="66" y="18"/>
              </a:cxn>
              <a:cxn ang="0">
                <a:pos x="42" y="42"/>
              </a:cxn>
              <a:cxn ang="0">
                <a:pos x="40" y="42"/>
              </a:cxn>
              <a:cxn ang="0">
                <a:pos x="31" y="34"/>
              </a:cxn>
              <a:cxn ang="0">
                <a:pos x="16" y="49"/>
              </a:cxn>
              <a:cxn ang="0">
                <a:pos x="8" y="42"/>
              </a:cxn>
              <a:cxn ang="0">
                <a:pos x="30" y="20"/>
              </a:cxn>
              <a:cxn ang="0">
                <a:pos x="32" y="20"/>
              </a:cxn>
              <a:cxn ang="0">
                <a:pos x="41" y="29"/>
              </a:cxn>
              <a:cxn ang="0">
                <a:pos x="59" y="11"/>
              </a:cxn>
              <a:cxn ang="0">
                <a:pos x="54" y="6"/>
              </a:cxn>
              <a:cxn ang="0">
                <a:pos x="55" y="4"/>
              </a:cxn>
              <a:cxn ang="0">
                <a:pos x="71" y="4"/>
              </a:cxn>
              <a:cxn ang="0">
                <a:pos x="73" y="6"/>
              </a:cxn>
              <a:cxn ang="0">
                <a:pos x="73" y="22"/>
              </a:cxn>
            </a:cxnLst>
            <a:rect l="0" t="0" r="r" b="b"/>
            <a:pathLst>
              <a:path w="78" h="58">
                <a:moveTo>
                  <a:pt x="78" y="58"/>
                </a:moveTo>
                <a:cubicBezTo>
                  <a:pt x="0" y="58"/>
                  <a:pt x="0" y="58"/>
                  <a:pt x="0" y="58"/>
                </a:cubicBezTo>
                <a:cubicBezTo>
                  <a:pt x="0" y="0"/>
                  <a:pt x="0" y="0"/>
                  <a:pt x="0" y="0"/>
                </a:cubicBezTo>
                <a:cubicBezTo>
                  <a:pt x="5" y="0"/>
                  <a:pt x="5" y="0"/>
                  <a:pt x="5" y="0"/>
                </a:cubicBezTo>
                <a:cubicBezTo>
                  <a:pt x="5" y="53"/>
                  <a:pt x="5" y="53"/>
                  <a:pt x="5" y="53"/>
                </a:cubicBezTo>
                <a:cubicBezTo>
                  <a:pt x="78" y="53"/>
                  <a:pt x="78" y="53"/>
                  <a:pt x="78" y="53"/>
                </a:cubicBezTo>
                <a:lnTo>
                  <a:pt x="78" y="58"/>
                </a:lnTo>
                <a:close/>
                <a:moveTo>
                  <a:pt x="73" y="22"/>
                </a:moveTo>
                <a:cubicBezTo>
                  <a:pt x="73" y="23"/>
                  <a:pt x="71" y="24"/>
                  <a:pt x="71" y="23"/>
                </a:cubicBezTo>
                <a:cubicBezTo>
                  <a:pt x="66" y="18"/>
                  <a:pt x="66" y="18"/>
                  <a:pt x="66" y="18"/>
                </a:cubicBezTo>
                <a:cubicBezTo>
                  <a:pt x="42" y="42"/>
                  <a:pt x="42" y="42"/>
                  <a:pt x="42" y="42"/>
                </a:cubicBezTo>
                <a:cubicBezTo>
                  <a:pt x="41" y="43"/>
                  <a:pt x="41" y="43"/>
                  <a:pt x="40" y="42"/>
                </a:cubicBezTo>
                <a:cubicBezTo>
                  <a:pt x="31" y="34"/>
                  <a:pt x="31" y="34"/>
                  <a:pt x="31" y="34"/>
                </a:cubicBezTo>
                <a:cubicBezTo>
                  <a:pt x="16" y="49"/>
                  <a:pt x="16" y="49"/>
                  <a:pt x="16" y="49"/>
                </a:cubicBezTo>
                <a:cubicBezTo>
                  <a:pt x="8" y="42"/>
                  <a:pt x="8" y="42"/>
                  <a:pt x="8" y="42"/>
                </a:cubicBezTo>
                <a:cubicBezTo>
                  <a:pt x="30" y="20"/>
                  <a:pt x="30" y="20"/>
                  <a:pt x="30" y="20"/>
                </a:cubicBezTo>
                <a:cubicBezTo>
                  <a:pt x="31" y="19"/>
                  <a:pt x="32" y="19"/>
                  <a:pt x="32" y="20"/>
                </a:cubicBezTo>
                <a:cubicBezTo>
                  <a:pt x="41" y="29"/>
                  <a:pt x="41" y="29"/>
                  <a:pt x="41" y="29"/>
                </a:cubicBezTo>
                <a:cubicBezTo>
                  <a:pt x="59" y="11"/>
                  <a:pt x="59" y="11"/>
                  <a:pt x="59" y="11"/>
                </a:cubicBezTo>
                <a:cubicBezTo>
                  <a:pt x="54" y="6"/>
                  <a:pt x="54" y="6"/>
                  <a:pt x="54" y="6"/>
                </a:cubicBezTo>
                <a:cubicBezTo>
                  <a:pt x="53" y="6"/>
                  <a:pt x="54" y="4"/>
                  <a:pt x="55" y="4"/>
                </a:cubicBezTo>
                <a:cubicBezTo>
                  <a:pt x="71" y="4"/>
                  <a:pt x="71" y="4"/>
                  <a:pt x="71" y="4"/>
                </a:cubicBezTo>
                <a:cubicBezTo>
                  <a:pt x="72" y="4"/>
                  <a:pt x="73" y="5"/>
                  <a:pt x="73" y="6"/>
                </a:cubicBezTo>
                <a:lnTo>
                  <a:pt x="73" y="22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9" name="Freeform 56"/>
          <p:cNvSpPr>
            <a:spLocks noEditPoints="1"/>
          </p:cNvSpPr>
          <p:nvPr/>
        </p:nvSpPr>
        <p:spPr bwMode="auto">
          <a:xfrm>
            <a:off x="2730125" y="1670530"/>
            <a:ext cx="345642" cy="345642"/>
          </a:xfrm>
          <a:custGeom>
            <a:avLst/>
            <a:gdLst/>
            <a:ahLst/>
            <a:cxnLst>
              <a:cxn ang="0">
                <a:pos x="64" y="42"/>
              </a:cxn>
              <a:cxn ang="0">
                <a:pos x="63" y="44"/>
              </a:cxn>
              <a:cxn ang="0">
                <a:pos x="33" y="64"/>
              </a:cxn>
              <a:cxn ang="0">
                <a:pos x="32" y="64"/>
              </a:cxn>
              <a:cxn ang="0">
                <a:pos x="30" y="64"/>
              </a:cxn>
              <a:cxn ang="0">
                <a:pos x="1" y="44"/>
              </a:cxn>
              <a:cxn ang="0">
                <a:pos x="0" y="42"/>
              </a:cxn>
              <a:cxn ang="0">
                <a:pos x="0" y="23"/>
              </a:cxn>
              <a:cxn ang="0">
                <a:pos x="1" y="20"/>
              </a:cxn>
              <a:cxn ang="0">
                <a:pos x="30" y="1"/>
              </a:cxn>
              <a:cxn ang="0">
                <a:pos x="32" y="0"/>
              </a:cxn>
              <a:cxn ang="0">
                <a:pos x="33" y="1"/>
              </a:cxn>
              <a:cxn ang="0">
                <a:pos x="63" y="20"/>
              </a:cxn>
              <a:cxn ang="0">
                <a:pos x="64" y="23"/>
              </a:cxn>
              <a:cxn ang="0">
                <a:pos x="64" y="42"/>
              </a:cxn>
              <a:cxn ang="0">
                <a:pos x="12" y="32"/>
              </a:cxn>
              <a:cxn ang="0">
                <a:pos x="5" y="28"/>
              </a:cxn>
              <a:cxn ang="0">
                <a:pos x="5" y="37"/>
              </a:cxn>
              <a:cxn ang="0">
                <a:pos x="12" y="32"/>
              </a:cxn>
              <a:cxn ang="0">
                <a:pos x="29" y="21"/>
              </a:cxn>
              <a:cxn ang="0">
                <a:pos x="29" y="8"/>
              </a:cxn>
              <a:cxn ang="0">
                <a:pos x="7" y="23"/>
              </a:cxn>
              <a:cxn ang="0">
                <a:pos x="17" y="29"/>
              </a:cxn>
              <a:cxn ang="0">
                <a:pos x="29" y="21"/>
              </a:cxn>
              <a:cxn ang="0">
                <a:pos x="29" y="56"/>
              </a:cxn>
              <a:cxn ang="0">
                <a:pos x="29" y="44"/>
              </a:cxn>
              <a:cxn ang="0">
                <a:pos x="17" y="36"/>
              </a:cxn>
              <a:cxn ang="0">
                <a:pos x="7" y="42"/>
              </a:cxn>
              <a:cxn ang="0">
                <a:pos x="29" y="56"/>
              </a:cxn>
              <a:cxn ang="0">
                <a:pos x="41" y="32"/>
              </a:cxn>
              <a:cxn ang="0">
                <a:pos x="32" y="26"/>
              </a:cxn>
              <a:cxn ang="0">
                <a:pos x="22" y="32"/>
              </a:cxn>
              <a:cxn ang="0">
                <a:pos x="32" y="39"/>
              </a:cxn>
              <a:cxn ang="0">
                <a:pos x="41" y="32"/>
              </a:cxn>
              <a:cxn ang="0">
                <a:pos x="56" y="23"/>
              </a:cxn>
              <a:cxn ang="0">
                <a:pos x="35" y="8"/>
              </a:cxn>
              <a:cxn ang="0">
                <a:pos x="35" y="21"/>
              </a:cxn>
              <a:cxn ang="0">
                <a:pos x="46" y="29"/>
              </a:cxn>
              <a:cxn ang="0">
                <a:pos x="56" y="23"/>
              </a:cxn>
              <a:cxn ang="0">
                <a:pos x="56" y="42"/>
              </a:cxn>
              <a:cxn ang="0">
                <a:pos x="46" y="36"/>
              </a:cxn>
              <a:cxn ang="0">
                <a:pos x="35" y="44"/>
              </a:cxn>
              <a:cxn ang="0">
                <a:pos x="35" y="56"/>
              </a:cxn>
              <a:cxn ang="0">
                <a:pos x="56" y="42"/>
              </a:cxn>
              <a:cxn ang="0">
                <a:pos x="58" y="37"/>
              </a:cxn>
              <a:cxn ang="0">
                <a:pos x="58" y="28"/>
              </a:cxn>
              <a:cxn ang="0">
                <a:pos x="51" y="32"/>
              </a:cxn>
              <a:cxn ang="0">
                <a:pos x="58" y="37"/>
              </a:cxn>
            </a:cxnLst>
            <a:rect l="0" t="0" r="r" b="b"/>
            <a:pathLst>
              <a:path w="64" h="64">
                <a:moveTo>
                  <a:pt x="64" y="42"/>
                </a:moveTo>
                <a:cubicBezTo>
                  <a:pt x="64" y="43"/>
                  <a:pt x="63" y="44"/>
                  <a:pt x="63" y="44"/>
                </a:cubicBezTo>
                <a:cubicBezTo>
                  <a:pt x="33" y="64"/>
                  <a:pt x="33" y="64"/>
                  <a:pt x="33" y="64"/>
                </a:cubicBezTo>
                <a:cubicBezTo>
                  <a:pt x="33" y="64"/>
                  <a:pt x="32" y="64"/>
                  <a:pt x="32" y="64"/>
                </a:cubicBezTo>
                <a:cubicBezTo>
                  <a:pt x="31" y="64"/>
                  <a:pt x="31" y="64"/>
                  <a:pt x="30" y="64"/>
                </a:cubicBezTo>
                <a:cubicBezTo>
                  <a:pt x="1" y="44"/>
                  <a:pt x="1" y="44"/>
                  <a:pt x="1" y="44"/>
                </a:cubicBezTo>
                <a:cubicBezTo>
                  <a:pt x="0" y="44"/>
                  <a:pt x="0" y="43"/>
                  <a:pt x="0" y="42"/>
                </a:cubicBezTo>
                <a:cubicBezTo>
                  <a:pt x="0" y="23"/>
                  <a:pt x="0" y="23"/>
                  <a:pt x="0" y="23"/>
                </a:cubicBezTo>
                <a:cubicBezTo>
                  <a:pt x="0" y="22"/>
                  <a:pt x="0" y="21"/>
                  <a:pt x="1" y="20"/>
                </a:cubicBezTo>
                <a:cubicBezTo>
                  <a:pt x="30" y="1"/>
                  <a:pt x="30" y="1"/>
                  <a:pt x="30" y="1"/>
                </a:cubicBezTo>
                <a:cubicBezTo>
                  <a:pt x="31" y="1"/>
                  <a:pt x="31" y="0"/>
                  <a:pt x="32" y="0"/>
                </a:cubicBezTo>
                <a:cubicBezTo>
                  <a:pt x="32" y="0"/>
                  <a:pt x="33" y="1"/>
                  <a:pt x="33" y="1"/>
                </a:cubicBezTo>
                <a:cubicBezTo>
                  <a:pt x="63" y="20"/>
                  <a:pt x="63" y="20"/>
                  <a:pt x="63" y="20"/>
                </a:cubicBezTo>
                <a:cubicBezTo>
                  <a:pt x="63" y="21"/>
                  <a:pt x="64" y="22"/>
                  <a:pt x="64" y="23"/>
                </a:cubicBezTo>
                <a:lnTo>
                  <a:pt x="64" y="42"/>
                </a:lnTo>
                <a:close/>
                <a:moveTo>
                  <a:pt x="12" y="32"/>
                </a:moveTo>
                <a:cubicBezTo>
                  <a:pt x="5" y="28"/>
                  <a:pt x="5" y="28"/>
                  <a:pt x="5" y="28"/>
                </a:cubicBezTo>
                <a:cubicBezTo>
                  <a:pt x="5" y="37"/>
                  <a:pt x="5" y="37"/>
                  <a:pt x="5" y="37"/>
                </a:cubicBezTo>
                <a:lnTo>
                  <a:pt x="12" y="32"/>
                </a:lnTo>
                <a:close/>
                <a:moveTo>
                  <a:pt x="29" y="21"/>
                </a:moveTo>
                <a:cubicBezTo>
                  <a:pt x="29" y="8"/>
                  <a:pt x="29" y="8"/>
                  <a:pt x="29" y="8"/>
                </a:cubicBezTo>
                <a:cubicBezTo>
                  <a:pt x="7" y="23"/>
                  <a:pt x="7" y="23"/>
                  <a:pt x="7" y="23"/>
                </a:cubicBezTo>
                <a:cubicBezTo>
                  <a:pt x="17" y="29"/>
                  <a:pt x="17" y="29"/>
                  <a:pt x="17" y="29"/>
                </a:cubicBezTo>
                <a:lnTo>
                  <a:pt x="29" y="21"/>
                </a:lnTo>
                <a:close/>
                <a:moveTo>
                  <a:pt x="29" y="56"/>
                </a:moveTo>
                <a:cubicBezTo>
                  <a:pt x="29" y="44"/>
                  <a:pt x="29" y="44"/>
                  <a:pt x="29" y="44"/>
                </a:cubicBezTo>
                <a:cubicBezTo>
                  <a:pt x="17" y="36"/>
                  <a:pt x="17" y="36"/>
                  <a:pt x="17" y="36"/>
                </a:cubicBezTo>
                <a:cubicBezTo>
                  <a:pt x="7" y="42"/>
                  <a:pt x="7" y="42"/>
                  <a:pt x="7" y="42"/>
                </a:cubicBezTo>
                <a:lnTo>
                  <a:pt x="29" y="56"/>
                </a:lnTo>
                <a:close/>
                <a:moveTo>
                  <a:pt x="41" y="32"/>
                </a:moveTo>
                <a:cubicBezTo>
                  <a:pt x="32" y="26"/>
                  <a:pt x="32" y="26"/>
                  <a:pt x="32" y="26"/>
                </a:cubicBezTo>
                <a:cubicBezTo>
                  <a:pt x="22" y="32"/>
                  <a:pt x="22" y="32"/>
                  <a:pt x="22" y="32"/>
                </a:cubicBezTo>
                <a:cubicBezTo>
                  <a:pt x="32" y="39"/>
                  <a:pt x="32" y="39"/>
                  <a:pt x="32" y="39"/>
                </a:cubicBezTo>
                <a:lnTo>
                  <a:pt x="41" y="32"/>
                </a:lnTo>
                <a:close/>
                <a:moveTo>
                  <a:pt x="56" y="23"/>
                </a:moveTo>
                <a:cubicBezTo>
                  <a:pt x="35" y="8"/>
                  <a:pt x="35" y="8"/>
                  <a:pt x="35" y="8"/>
                </a:cubicBezTo>
                <a:cubicBezTo>
                  <a:pt x="35" y="21"/>
                  <a:pt x="35" y="21"/>
                  <a:pt x="35" y="21"/>
                </a:cubicBezTo>
                <a:cubicBezTo>
                  <a:pt x="46" y="29"/>
                  <a:pt x="46" y="29"/>
                  <a:pt x="46" y="29"/>
                </a:cubicBezTo>
                <a:lnTo>
                  <a:pt x="56" y="23"/>
                </a:lnTo>
                <a:close/>
                <a:moveTo>
                  <a:pt x="56" y="42"/>
                </a:moveTo>
                <a:cubicBezTo>
                  <a:pt x="46" y="36"/>
                  <a:pt x="46" y="36"/>
                  <a:pt x="46" y="36"/>
                </a:cubicBezTo>
                <a:cubicBezTo>
                  <a:pt x="35" y="44"/>
                  <a:pt x="35" y="44"/>
                  <a:pt x="35" y="44"/>
                </a:cubicBezTo>
                <a:cubicBezTo>
                  <a:pt x="35" y="56"/>
                  <a:pt x="35" y="56"/>
                  <a:pt x="35" y="56"/>
                </a:cubicBezTo>
                <a:lnTo>
                  <a:pt x="56" y="42"/>
                </a:lnTo>
                <a:close/>
                <a:moveTo>
                  <a:pt x="58" y="37"/>
                </a:moveTo>
                <a:cubicBezTo>
                  <a:pt x="58" y="28"/>
                  <a:pt x="58" y="28"/>
                  <a:pt x="58" y="28"/>
                </a:cubicBezTo>
                <a:cubicBezTo>
                  <a:pt x="51" y="32"/>
                  <a:pt x="51" y="32"/>
                  <a:pt x="51" y="32"/>
                </a:cubicBezTo>
                <a:lnTo>
                  <a:pt x="58" y="37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0" name="Freeform 135"/>
          <p:cNvSpPr>
            <a:spLocks noEditPoints="1"/>
          </p:cNvSpPr>
          <p:nvPr/>
        </p:nvSpPr>
        <p:spPr bwMode="auto">
          <a:xfrm>
            <a:off x="6276299" y="3831418"/>
            <a:ext cx="303361" cy="284161"/>
          </a:xfrm>
          <a:custGeom>
            <a:avLst/>
            <a:gdLst/>
            <a:ahLst/>
            <a:cxnLst>
              <a:cxn ang="0">
                <a:pos x="13" y="39"/>
              </a:cxn>
              <a:cxn ang="0">
                <a:pos x="8" y="39"/>
              </a:cxn>
              <a:cxn ang="0">
                <a:pos x="0" y="33"/>
              </a:cxn>
              <a:cxn ang="0">
                <a:pos x="5" y="19"/>
              </a:cxn>
              <a:cxn ang="0">
                <a:pos x="15" y="22"/>
              </a:cxn>
              <a:cxn ang="0">
                <a:pos x="20" y="21"/>
              </a:cxn>
              <a:cxn ang="0">
                <a:pos x="20" y="24"/>
              </a:cxn>
              <a:cxn ang="0">
                <a:pos x="23" y="34"/>
              </a:cxn>
              <a:cxn ang="0">
                <a:pos x="13" y="39"/>
              </a:cxn>
              <a:cxn ang="0">
                <a:pos x="15" y="19"/>
              </a:cxn>
              <a:cxn ang="0">
                <a:pos x="5" y="9"/>
              </a:cxn>
              <a:cxn ang="0">
                <a:pos x="15" y="0"/>
              </a:cxn>
              <a:cxn ang="0">
                <a:pos x="25" y="9"/>
              </a:cxn>
              <a:cxn ang="0">
                <a:pos x="15" y="19"/>
              </a:cxn>
              <a:cxn ang="0">
                <a:pos x="53" y="68"/>
              </a:cxn>
              <a:cxn ang="0">
                <a:pos x="20" y="68"/>
              </a:cxn>
              <a:cxn ang="0">
                <a:pos x="10" y="58"/>
              </a:cxn>
              <a:cxn ang="0">
                <a:pos x="23" y="36"/>
              </a:cxn>
              <a:cxn ang="0">
                <a:pos x="37" y="41"/>
              </a:cxn>
              <a:cxn ang="0">
                <a:pos x="50" y="36"/>
              </a:cxn>
              <a:cxn ang="0">
                <a:pos x="64" y="58"/>
              </a:cxn>
              <a:cxn ang="0">
                <a:pos x="53" y="68"/>
              </a:cxn>
              <a:cxn ang="0">
                <a:pos x="37" y="39"/>
              </a:cxn>
              <a:cxn ang="0">
                <a:pos x="22" y="24"/>
              </a:cxn>
              <a:cxn ang="0">
                <a:pos x="37" y="9"/>
              </a:cxn>
              <a:cxn ang="0">
                <a:pos x="51" y="24"/>
              </a:cxn>
              <a:cxn ang="0">
                <a:pos x="37" y="39"/>
              </a:cxn>
              <a:cxn ang="0">
                <a:pos x="59" y="19"/>
              </a:cxn>
              <a:cxn ang="0">
                <a:pos x="49" y="9"/>
              </a:cxn>
              <a:cxn ang="0">
                <a:pos x="59" y="0"/>
              </a:cxn>
              <a:cxn ang="0">
                <a:pos x="68" y="9"/>
              </a:cxn>
              <a:cxn ang="0">
                <a:pos x="59" y="19"/>
              </a:cxn>
              <a:cxn ang="0">
                <a:pos x="66" y="39"/>
              </a:cxn>
              <a:cxn ang="0">
                <a:pos x="61" y="39"/>
              </a:cxn>
              <a:cxn ang="0">
                <a:pos x="51" y="34"/>
              </a:cxn>
              <a:cxn ang="0">
                <a:pos x="54" y="24"/>
              </a:cxn>
              <a:cxn ang="0">
                <a:pos x="54" y="21"/>
              </a:cxn>
              <a:cxn ang="0">
                <a:pos x="59" y="22"/>
              </a:cxn>
              <a:cxn ang="0">
                <a:pos x="69" y="19"/>
              </a:cxn>
              <a:cxn ang="0">
                <a:pos x="73" y="33"/>
              </a:cxn>
              <a:cxn ang="0">
                <a:pos x="66" y="39"/>
              </a:cxn>
            </a:cxnLst>
            <a:rect l="0" t="0" r="r" b="b"/>
            <a:pathLst>
              <a:path w="73" h="68">
                <a:moveTo>
                  <a:pt x="13" y="39"/>
                </a:moveTo>
                <a:cubicBezTo>
                  <a:pt x="8" y="39"/>
                  <a:pt x="8" y="39"/>
                  <a:pt x="8" y="39"/>
                </a:cubicBezTo>
                <a:cubicBezTo>
                  <a:pt x="4" y="39"/>
                  <a:pt x="0" y="37"/>
                  <a:pt x="0" y="33"/>
                </a:cubicBezTo>
                <a:cubicBezTo>
                  <a:pt x="0" y="29"/>
                  <a:pt x="0" y="19"/>
                  <a:pt x="5" y="19"/>
                </a:cubicBezTo>
                <a:cubicBezTo>
                  <a:pt x="6" y="19"/>
                  <a:pt x="10" y="22"/>
                  <a:pt x="15" y="22"/>
                </a:cubicBezTo>
                <a:cubicBezTo>
                  <a:pt x="17" y="22"/>
                  <a:pt x="18" y="22"/>
                  <a:pt x="20" y="21"/>
                </a:cubicBezTo>
                <a:cubicBezTo>
                  <a:pt x="20" y="22"/>
                  <a:pt x="20" y="23"/>
                  <a:pt x="20" y="24"/>
                </a:cubicBezTo>
                <a:cubicBezTo>
                  <a:pt x="20" y="27"/>
                  <a:pt x="21" y="31"/>
                  <a:pt x="23" y="34"/>
                </a:cubicBezTo>
                <a:cubicBezTo>
                  <a:pt x="19" y="34"/>
                  <a:pt x="15" y="36"/>
                  <a:pt x="13" y="39"/>
                </a:cubicBezTo>
                <a:close/>
                <a:moveTo>
                  <a:pt x="15" y="19"/>
                </a:moveTo>
                <a:cubicBezTo>
                  <a:pt x="10" y="19"/>
                  <a:pt x="5" y="15"/>
                  <a:pt x="5" y="9"/>
                </a:cubicBezTo>
                <a:cubicBezTo>
                  <a:pt x="5" y="4"/>
                  <a:pt x="10" y="0"/>
                  <a:pt x="15" y="0"/>
                </a:cubicBezTo>
                <a:cubicBezTo>
                  <a:pt x="20" y="0"/>
                  <a:pt x="25" y="4"/>
                  <a:pt x="25" y="9"/>
                </a:cubicBezTo>
                <a:cubicBezTo>
                  <a:pt x="25" y="15"/>
                  <a:pt x="20" y="19"/>
                  <a:pt x="15" y="19"/>
                </a:cubicBezTo>
                <a:close/>
                <a:moveTo>
                  <a:pt x="53" y="68"/>
                </a:moveTo>
                <a:cubicBezTo>
                  <a:pt x="20" y="68"/>
                  <a:pt x="20" y="68"/>
                  <a:pt x="20" y="68"/>
                </a:cubicBezTo>
                <a:cubicBezTo>
                  <a:pt x="14" y="68"/>
                  <a:pt x="10" y="64"/>
                  <a:pt x="10" y="58"/>
                </a:cubicBezTo>
                <a:cubicBezTo>
                  <a:pt x="10" y="49"/>
                  <a:pt x="12" y="36"/>
                  <a:pt x="23" y="36"/>
                </a:cubicBezTo>
                <a:cubicBezTo>
                  <a:pt x="25" y="36"/>
                  <a:pt x="29" y="41"/>
                  <a:pt x="37" y="41"/>
                </a:cubicBezTo>
                <a:cubicBezTo>
                  <a:pt x="44" y="41"/>
                  <a:pt x="49" y="36"/>
                  <a:pt x="50" y="36"/>
                </a:cubicBezTo>
                <a:cubicBezTo>
                  <a:pt x="62" y="36"/>
                  <a:pt x="64" y="49"/>
                  <a:pt x="64" y="58"/>
                </a:cubicBezTo>
                <a:cubicBezTo>
                  <a:pt x="64" y="64"/>
                  <a:pt x="60" y="68"/>
                  <a:pt x="53" y="68"/>
                </a:cubicBezTo>
                <a:close/>
                <a:moveTo>
                  <a:pt x="37" y="39"/>
                </a:moveTo>
                <a:cubicBezTo>
                  <a:pt x="29" y="39"/>
                  <a:pt x="22" y="32"/>
                  <a:pt x="22" y="24"/>
                </a:cubicBezTo>
                <a:cubicBezTo>
                  <a:pt x="22" y="16"/>
                  <a:pt x="29" y="9"/>
                  <a:pt x="37" y="9"/>
                </a:cubicBezTo>
                <a:cubicBezTo>
                  <a:pt x="45" y="9"/>
                  <a:pt x="51" y="16"/>
                  <a:pt x="51" y="24"/>
                </a:cubicBezTo>
                <a:cubicBezTo>
                  <a:pt x="51" y="32"/>
                  <a:pt x="45" y="39"/>
                  <a:pt x="37" y="39"/>
                </a:cubicBezTo>
                <a:close/>
                <a:moveTo>
                  <a:pt x="59" y="19"/>
                </a:moveTo>
                <a:cubicBezTo>
                  <a:pt x="53" y="19"/>
                  <a:pt x="49" y="15"/>
                  <a:pt x="49" y="9"/>
                </a:cubicBezTo>
                <a:cubicBezTo>
                  <a:pt x="49" y="4"/>
                  <a:pt x="53" y="0"/>
                  <a:pt x="59" y="0"/>
                </a:cubicBezTo>
                <a:cubicBezTo>
                  <a:pt x="64" y="0"/>
                  <a:pt x="68" y="4"/>
                  <a:pt x="68" y="9"/>
                </a:cubicBezTo>
                <a:cubicBezTo>
                  <a:pt x="68" y="15"/>
                  <a:pt x="64" y="19"/>
                  <a:pt x="59" y="19"/>
                </a:cubicBezTo>
                <a:close/>
                <a:moveTo>
                  <a:pt x="66" y="39"/>
                </a:moveTo>
                <a:cubicBezTo>
                  <a:pt x="61" y="39"/>
                  <a:pt x="61" y="39"/>
                  <a:pt x="61" y="39"/>
                </a:cubicBezTo>
                <a:cubicBezTo>
                  <a:pt x="58" y="36"/>
                  <a:pt x="55" y="34"/>
                  <a:pt x="51" y="34"/>
                </a:cubicBezTo>
                <a:cubicBezTo>
                  <a:pt x="53" y="31"/>
                  <a:pt x="54" y="27"/>
                  <a:pt x="54" y="24"/>
                </a:cubicBezTo>
                <a:cubicBezTo>
                  <a:pt x="54" y="23"/>
                  <a:pt x="54" y="22"/>
                  <a:pt x="54" y="21"/>
                </a:cubicBezTo>
                <a:cubicBezTo>
                  <a:pt x="55" y="22"/>
                  <a:pt x="57" y="22"/>
                  <a:pt x="59" y="22"/>
                </a:cubicBezTo>
                <a:cubicBezTo>
                  <a:pt x="64" y="22"/>
                  <a:pt x="68" y="19"/>
                  <a:pt x="69" y="19"/>
                </a:cubicBezTo>
                <a:cubicBezTo>
                  <a:pt x="73" y="19"/>
                  <a:pt x="73" y="29"/>
                  <a:pt x="73" y="33"/>
                </a:cubicBezTo>
                <a:cubicBezTo>
                  <a:pt x="73" y="37"/>
                  <a:pt x="70" y="39"/>
                  <a:pt x="66" y="39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1" name="Freeform 178"/>
          <p:cNvSpPr>
            <a:spLocks noEditPoints="1"/>
          </p:cNvSpPr>
          <p:nvPr/>
        </p:nvSpPr>
        <p:spPr bwMode="auto">
          <a:xfrm>
            <a:off x="2708993" y="3858626"/>
            <a:ext cx="364032" cy="274176"/>
          </a:xfrm>
          <a:custGeom>
            <a:avLst/>
            <a:gdLst/>
            <a:ahLst/>
            <a:cxnLst>
              <a:cxn ang="0">
                <a:pos x="158" y="119"/>
              </a:cxn>
              <a:cxn ang="0">
                <a:pos x="0" y="119"/>
              </a:cxn>
              <a:cxn ang="0">
                <a:pos x="0" y="0"/>
              </a:cxn>
              <a:cxn ang="0">
                <a:pos x="9" y="0"/>
              </a:cxn>
              <a:cxn ang="0">
                <a:pos x="9" y="108"/>
              </a:cxn>
              <a:cxn ang="0">
                <a:pos x="158" y="108"/>
              </a:cxn>
              <a:cxn ang="0">
                <a:pos x="158" y="119"/>
              </a:cxn>
              <a:cxn ang="0">
                <a:pos x="50" y="99"/>
              </a:cxn>
              <a:cxn ang="0">
                <a:pos x="29" y="99"/>
              </a:cxn>
              <a:cxn ang="0">
                <a:pos x="29" y="60"/>
              </a:cxn>
              <a:cxn ang="0">
                <a:pos x="50" y="60"/>
              </a:cxn>
              <a:cxn ang="0">
                <a:pos x="50" y="99"/>
              </a:cxn>
              <a:cxn ang="0">
                <a:pos x="78" y="99"/>
              </a:cxn>
              <a:cxn ang="0">
                <a:pos x="59" y="99"/>
              </a:cxn>
              <a:cxn ang="0">
                <a:pos x="59" y="19"/>
              </a:cxn>
              <a:cxn ang="0">
                <a:pos x="78" y="19"/>
              </a:cxn>
              <a:cxn ang="0">
                <a:pos x="78" y="99"/>
              </a:cxn>
              <a:cxn ang="0">
                <a:pos x="109" y="99"/>
              </a:cxn>
              <a:cxn ang="0">
                <a:pos x="89" y="99"/>
              </a:cxn>
              <a:cxn ang="0">
                <a:pos x="89" y="39"/>
              </a:cxn>
              <a:cxn ang="0">
                <a:pos x="109" y="39"/>
              </a:cxn>
              <a:cxn ang="0">
                <a:pos x="109" y="99"/>
              </a:cxn>
              <a:cxn ang="0">
                <a:pos x="139" y="99"/>
              </a:cxn>
              <a:cxn ang="0">
                <a:pos x="119" y="99"/>
              </a:cxn>
              <a:cxn ang="0">
                <a:pos x="119" y="11"/>
              </a:cxn>
              <a:cxn ang="0">
                <a:pos x="139" y="11"/>
              </a:cxn>
              <a:cxn ang="0">
                <a:pos x="139" y="99"/>
              </a:cxn>
            </a:cxnLst>
            <a:rect l="0" t="0" r="r" b="b"/>
            <a:pathLst>
              <a:path w="158" h="119">
                <a:moveTo>
                  <a:pt x="158" y="119"/>
                </a:moveTo>
                <a:lnTo>
                  <a:pt x="0" y="119"/>
                </a:lnTo>
                <a:lnTo>
                  <a:pt x="0" y="0"/>
                </a:lnTo>
                <a:lnTo>
                  <a:pt x="9" y="0"/>
                </a:lnTo>
                <a:lnTo>
                  <a:pt x="9" y="108"/>
                </a:lnTo>
                <a:lnTo>
                  <a:pt x="158" y="108"/>
                </a:lnTo>
                <a:lnTo>
                  <a:pt x="158" y="119"/>
                </a:lnTo>
                <a:close/>
                <a:moveTo>
                  <a:pt x="50" y="99"/>
                </a:moveTo>
                <a:lnTo>
                  <a:pt x="29" y="99"/>
                </a:lnTo>
                <a:lnTo>
                  <a:pt x="29" y="60"/>
                </a:lnTo>
                <a:lnTo>
                  <a:pt x="50" y="60"/>
                </a:lnTo>
                <a:lnTo>
                  <a:pt x="50" y="99"/>
                </a:lnTo>
                <a:close/>
                <a:moveTo>
                  <a:pt x="78" y="99"/>
                </a:moveTo>
                <a:lnTo>
                  <a:pt x="59" y="99"/>
                </a:lnTo>
                <a:lnTo>
                  <a:pt x="59" y="19"/>
                </a:lnTo>
                <a:lnTo>
                  <a:pt x="78" y="19"/>
                </a:lnTo>
                <a:lnTo>
                  <a:pt x="78" y="99"/>
                </a:lnTo>
                <a:close/>
                <a:moveTo>
                  <a:pt x="109" y="99"/>
                </a:moveTo>
                <a:lnTo>
                  <a:pt x="89" y="99"/>
                </a:lnTo>
                <a:lnTo>
                  <a:pt x="89" y="39"/>
                </a:lnTo>
                <a:lnTo>
                  <a:pt x="109" y="39"/>
                </a:lnTo>
                <a:lnTo>
                  <a:pt x="109" y="99"/>
                </a:lnTo>
                <a:close/>
                <a:moveTo>
                  <a:pt x="139" y="99"/>
                </a:moveTo>
                <a:lnTo>
                  <a:pt x="119" y="99"/>
                </a:lnTo>
                <a:lnTo>
                  <a:pt x="119" y="11"/>
                </a:lnTo>
                <a:lnTo>
                  <a:pt x="139" y="11"/>
                </a:lnTo>
                <a:lnTo>
                  <a:pt x="139" y="99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  <p:transition advTm="6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4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0"/>
                            </p:stCondLst>
                            <p:childTnLst>
                              <p:par>
                                <p:cTn id="7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0"/>
                            </p:stCondLst>
                            <p:childTnLst>
                              <p:par>
                                <p:cTn id="8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9" grpId="0">
        <p:bldSub>
          <a:bldChart bld="category"/>
        </p:bldSub>
      </p:bldGraphic>
      <p:bldP spid="98" grpId="0" animBg="1"/>
      <p:bldP spid="99" grpId="0" animBg="1"/>
      <p:bldP spid="100" grpId="0" animBg="1"/>
      <p:bldP spid="101" grpId="0" animBg="1"/>
    </p:bldLst>
  </p:timing>
</p:sld>
</file>

<file path=ppt/theme/theme1.xml><?xml version="1.0" encoding="utf-8"?>
<a:theme xmlns:a="http://schemas.openxmlformats.org/drawingml/2006/main" name="Custom Design">
  <a:themeElements>
    <a:clrScheme name="6_Colored Theme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Roboto">
      <a:majorFont>
        <a:latin typeface="Roboto Medium"/>
        <a:ea typeface=""/>
        <a:cs typeface="FontAwesome"/>
      </a:majorFont>
      <a:minorFont>
        <a:latin typeface="Roboto Condensed"/>
        <a:ea typeface=""/>
        <a:cs typeface="FontAwesom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48342</TotalTime>
  <Words>66</Words>
  <Application>Microsoft Office PowerPoint</Application>
  <PresentationFormat>全屏显示(16:9)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Roboto Medium</vt:lpstr>
      <vt:lpstr>Arial</vt:lpstr>
      <vt:lpstr>Book Antiqua</vt:lpstr>
      <vt:lpstr>Calibri</vt:lpstr>
      <vt:lpstr>Roboto Condensed</vt:lpstr>
      <vt:lpstr>Custom Design</vt:lpstr>
      <vt:lpstr>3D Pie Chart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Pie Chart</dc:title>
  <dc:creator>优品PPT</dc:creator>
  <cp:keywords>http:/www.ypppt.com</cp:keywords>
  <dc:description>http://www.ypppt.com/</dc:description>
  <cp:lastModifiedBy>lihongyi@nutstore.net</cp:lastModifiedBy>
  <cp:revision>9227</cp:revision>
  <dcterms:created xsi:type="dcterms:W3CDTF">2014-09-03T19:30:44Z</dcterms:created>
  <dcterms:modified xsi:type="dcterms:W3CDTF">2018-12-20T10:39:42Z</dcterms:modified>
</cp:coreProperties>
</file>