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2" r:id="rId2"/>
    <p:sldId id="315" r:id="rId3"/>
    <p:sldId id="311" r:id="rId4"/>
    <p:sldId id="307" r:id="rId5"/>
    <p:sldId id="299" r:id="rId6"/>
    <p:sldId id="312" r:id="rId7"/>
    <p:sldId id="313" r:id="rId8"/>
    <p:sldId id="308" r:id="rId9"/>
    <p:sldId id="314" r:id="rId10"/>
    <p:sldId id="316" r:id="rId11"/>
    <p:sldId id="317" r:id="rId12"/>
    <p:sldId id="319" r:id="rId13"/>
    <p:sldId id="309" r:id="rId14"/>
    <p:sldId id="306" r:id="rId15"/>
    <p:sldId id="310" r:id="rId16"/>
    <p:sldId id="298" r:id="rId17"/>
    <p:sldId id="294" r:id="rId18"/>
    <p:sldId id="295" r:id="rId19"/>
    <p:sldId id="296" r:id="rId20"/>
    <p:sldId id="303" r:id="rId21"/>
    <p:sldId id="304" r:id="rId22"/>
    <p:sldId id="305" r:id="rId23"/>
    <p:sldId id="318" r:id="rId24"/>
    <p:sldId id="32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45"/>
    <a:srgbClr val="0B9BC3"/>
    <a:srgbClr val="AFC01D"/>
    <a:srgbClr val="F3A30D"/>
    <a:srgbClr val="ACDFE6"/>
    <a:srgbClr val="404040"/>
    <a:srgbClr val="EF3522"/>
    <a:srgbClr val="7F7F7F"/>
    <a:srgbClr val="F2F2F2"/>
    <a:srgbClr val="F45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8" d="100"/>
          <a:sy n="108" d="100"/>
        </p:scale>
        <p:origin x="1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00B8E-27E4-4B97-8FC9-C667A3115F2D}"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60ADC-ADD4-4BD3-AFE1-1C9972B4C435}" type="slidenum">
              <a:rPr lang="zh-CN" altLang="en-US" smtClean="0"/>
              <a:t>‹#›</a:t>
            </a:fld>
            <a:endParaRPr lang="zh-CN" altLang="en-US"/>
          </a:p>
        </p:txBody>
      </p:sp>
    </p:spTree>
    <p:extLst>
      <p:ext uri="{BB962C8B-B14F-4D97-AF65-F5344CB8AC3E}">
        <p14:creationId xmlns:p14="http://schemas.microsoft.com/office/powerpoint/2010/main" val="411775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378592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6915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369661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349789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172209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216743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233807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358860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407603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221429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358E496-0D2A-4927-97AF-705FBA0ED4B9}"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309518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F:\电信天翼\背景.jpg"/>
          <p:cNvPicPr>
            <a:picLocks noChangeAspect="1" noChangeArrowheads="1"/>
          </p:cNvPicPr>
          <p:nvPr userDrawn="1"/>
        </p:nvPicPr>
        <p:blipFill rotWithShape="1">
          <a:blip r:embed="rId13" cstate="print">
            <a:grayscl/>
            <a:extLst>
              <a:ext uri="{BEBA8EAE-BF5A-486C-A8C5-ECC9F3942E4B}">
                <a14:imgProps xmlns:a14="http://schemas.microsoft.com/office/drawing/2010/main">
                  <a14:imgLayer r:embed="rId14">
                    <a14:imgEffect>
                      <a14:brightnessContrast bright="20000"/>
                    </a14:imgEffect>
                  </a14:imgLayer>
                </a14:imgProps>
              </a:ext>
              <a:ext uri="{28A0092B-C50C-407E-A947-70E740481C1C}">
                <a14:useLocalDpi xmlns:a14="http://schemas.microsoft.com/office/drawing/2010/main" val="0"/>
              </a:ext>
            </a:extLst>
          </a:blip>
          <a:srcRect t="62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838200" y="365126"/>
            <a:ext cx="10515600" cy="72344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470478"/>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8E496-0D2A-4927-97AF-705FBA0ED4B9}" type="datetimeFigureOut">
              <a:rPr lang="zh-CN" altLang="en-US" smtClean="0"/>
              <a:t>2018/12/21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0DA34-B80F-4EA7-9434-F8120122870E}" type="slidenum">
              <a:rPr lang="zh-CN" altLang="en-US" smtClean="0"/>
              <a:t>‹#›</a:t>
            </a:fld>
            <a:endParaRPr lang="zh-CN" altLang="en-US"/>
          </a:p>
        </p:txBody>
      </p:sp>
    </p:spTree>
    <p:extLst>
      <p:ext uri="{BB962C8B-B14F-4D97-AF65-F5344CB8AC3E}">
        <p14:creationId xmlns:p14="http://schemas.microsoft.com/office/powerpoint/2010/main" val="300882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1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5115209" y="2060348"/>
            <a:ext cx="2135756" cy="21357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069304" y="1003699"/>
            <a:ext cx="1728245" cy="1741450"/>
          </a:xfrm>
          <a:custGeom>
            <a:avLst/>
            <a:gdLst>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0 w 4229778"/>
              <a:gd name="connsiteY8" fmla="*/ 2483128 h 4236914"/>
              <a:gd name="connsiteX9" fmla="*/ 152633 w 4229778"/>
              <a:gd name="connsiteY9" fmla="*/ 2483128 h 4236914"/>
              <a:gd name="connsiteX10" fmla="*/ 158402 w 4229778"/>
              <a:gd name="connsiteY10" fmla="*/ 2520934 h 4236914"/>
              <a:gd name="connsiteX11" fmla="*/ 1591922 w 4229778"/>
              <a:gd name="connsiteY11" fmla="*/ 4046344 h 4236914"/>
              <a:gd name="connsiteX12" fmla="*/ 1729353 w 4229778"/>
              <a:gd name="connsiteY12" fmla="*/ 4077148 h 4236914"/>
              <a:gd name="connsiteX13" fmla="*/ 1729353 w 4229778"/>
              <a:gd name="connsiteY13" fmla="*/ 4231837 h 4236914"/>
              <a:gd name="connsiteX14" fmla="*/ 1552366 w 4229778"/>
              <a:gd name="connsiteY14" fmla="*/ 4192167 h 4236914"/>
              <a:gd name="connsiteX15" fmla="*/ 10416 w 4229778"/>
              <a:gd name="connsiteY15" fmla="*/ 2551377 h 4236914"/>
              <a:gd name="connsiteX16" fmla="*/ 1729353 w 4229778"/>
              <a:gd name="connsiteY16" fmla="*/ 5078 h 4236914"/>
              <a:gd name="connsiteX17" fmla="*/ 1729353 w 4229778"/>
              <a:gd name="connsiteY17" fmla="*/ 159767 h 4236914"/>
              <a:gd name="connsiteX18" fmla="*/ 1591922 w 4229778"/>
              <a:gd name="connsiteY18" fmla="*/ 190570 h 4236914"/>
              <a:gd name="connsiteX19" fmla="*/ 158402 w 4229778"/>
              <a:gd name="connsiteY19" fmla="*/ 1715980 h 4236914"/>
              <a:gd name="connsiteX20" fmla="*/ 153740 w 4229778"/>
              <a:gd name="connsiteY20" fmla="*/ 1746528 h 4236914"/>
              <a:gd name="connsiteX21" fmla="*/ 1108 w 4229778"/>
              <a:gd name="connsiteY21" fmla="*/ 1746528 h 4236914"/>
              <a:gd name="connsiteX22" fmla="*/ 10416 w 4229778"/>
              <a:gd name="connsiteY22" fmla="*/ 1685537 h 4236914"/>
              <a:gd name="connsiteX23" fmla="*/ 1552366 w 4229778"/>
              <a:gd name="connsiteY23" fmla="*/ 44747 h 4236914"/>
              <a:gd name="connsiteX24" fmla="*/ 2465953 w 4229778"/>
              <a:gd name="connsiteY24" fmla="*/ 0 h 4236914"/>
              <a:gd name="connsiteX25" fmla="*/ 2495141 w 4229778"/>
              <a:gd name="connsiteY25" fmla="*/ 3893 h 4236914"/>
              <a:gd name="connsiteX26" fmla="*/ 4219362 w 4229778"/>
              <a:gd name="connsiteY26" fmla="*/ 1685537 h 4236914"/>
              <a:gd name="connsiteX27" fmla="*/ 4228670 w 4229778"/>
              <a:gd name="connsiteY27" fmla="*/ 1746528 h 4236914"/>
              <a:gd name="connsiteX28" fmla="*/ 4076038 w 4229778"/>
              <a:gd name="connsiteY28" fmla="*/ 1746528 h 4236914"/>
              <a:gd name="connsiteX29" fmla="*/ 4071376 w 4229778"/>
              <a:gd name="connsiteY29" fmla="*/ 1715980 h 4236914"/>
              <a:gd name="connsiteX30" fmla="*/ 2468402 w 4229778"/>
              <a:gd name="connsiteY30" fmla="*/ 152589 h 4236914"/>
              <a:gd name="connsiteX31" fmla="*/ 2465953 w 4229778"/>
              <a:gd name="connsiteY31" fmla="*/ 152263 h 4236914"/>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4077146 w 4229778"/>
              <a:gd name="connsiteY8" fmla="*/ 2483128 h 4236914"/>
              <a:gd name="connsiteX9" fmla="*/ 0 w 4229778"/>
              <a:gd name="connsiteY9" fmla="*/ 2483128 h 4236914"/>
              <a:gd name="connsiteX10" fmla="*/ 152633 w 4229778"/>
              <a:gd name="connsiteY10" fmla="*/ 2483128 h 4236914"/>
              <a:gd name="connsiteX11" fmla="*/ 1591922 w 4229778"/>
              <a:gd name="connsiteY11" fmla="*/ 4046344 h 4236914"/>
              <a:gd name="connsiteX12" fmla="*/ 1729353 w 4229778"/>
              <a:gd name="connsiteY12" fmla="*/ 4077148 h 4236914"/>
              <a:gd name="connsiteX13" fmla="*/ 1729353 w 4229778"/>
              <a:gd name="connsiteY13" fmla="*/ 4231837 h 4236914"/>
              <a:gd name="connsiteX14" fmla="*/ 1552366 w 4229778"/>
              <a:gd name="connsiteY14" fmla="*/ 4192167 h 4236914"/>
              <a:gd name="connsiteX15" fmla="*/ 10416 w 4229778"/>
              <a:gd name="connsiteY15" fmla="*/ 2551377 h 4236914"/>
              <a:gd name="connsiteX16" fmla="*/ 0 w 4229778"/>
              <a:gd name="connsiteY16" fmla="*/ 2483128 h 4236914"/>
              <a:gd name="connsiteX17" fmla="*/ 1729353 w 4229778"/>
              <a:gd name="connsiteY17" fmla="*/ 5078 h 4236914"/>
              <a:gd name="connsiteX18" fmla="*/ 1729353 w 4229778"/>
              <a:gd name="connsiteY18" fmla="*/ 159767 h 4236914"/>
              <a:gd name="connsiteX19" fmla="*/ 1591922 w 4229778"/>
              <a:gd name="connsiteY19" fmla="*/ 190570 h 4236914"/>
              <a:gd name="connsiteX20" fmla="*/ 158402 w 4229778"/>
              <a:gd name="connsiteY20" fmla="*/ 1715980 h 4236914"/>
              <a:gd name="connsiteX21" fmla="*/ 153740 w 4229778"/>
              <a:gd name="connsiteY21" fmla="*/ 1746528 h 4236914"/>
              <a:gd name="connsiteX22" fmla="*/ 1108 w 4229778"/>
              <a:gd name="connsiteY22" fmla="*/ 1746528 h 4236914"/>
              <a:gd name="connsiteX23" fmla="*/ 10416 w 4229778"/>
              <a:gd name="connsiteY23" fmla="*/ 1685537 h 4236914"/>
              <a:gd name="connsiteX24" fmla="*/ 1552366 w 4229778"/>
              <a:gd name="connsiteY24" fmla="*/ 44747 h 4236914"/>
              <a:gd name="connsiteX25" fmla="*/ 1729353 w 4229778"/>
              <a:gd name="connsiteY25" fmla="*/ 5078 h 4236914"/>
              <a:gd name="connsiteX26" fmla="*/ 2465953 w 4229778"/>
              <a:gd name="connsiteY26" fmla="*/ 0 h 4236914"/>
              <a:gd name="connsiteX27" fmla="*/ 2495141 w 4229778"/>
              <a:gd name="connsiteY27" fmla="*/ 3893 h 4236914"/>
              <a:gd name="connsiteX28" fmla="*/ 4219362 w 4229778"/>
              <a:gd name="connsiteY28" fmla="*/ 1685537 h 4236914"/>
              <a:gd name="connsiteX29" fmla="*/ 4228670 w 4229778"/>
              <a:gd name="connsiteY29" fmla="*/ 1746528 h 4236914"/>
              <a:gd name="connsiteX30" fmla="*/ 4076038 w 4229778"/>
              <a:gd name="connsiteY30" fmla="*/ 1746528 h 4236914"/>
              <a:gd name="connsiteX31" fmla="*/ 4071376 w 4229778"/>
              <a:gd name="connsiteY31" fmla="*/ 1715980 h 4236914"/>
              <a:gd name="connsiteX32" fmla="*/ 2468402 w 4229778"/>
              <a:gd name="connsiteY32" fmla="*/ 152589 h 4236914"/>
              <a:gd name="connsiteX33" fmla="*/ 2465953 w 4229778"/>
              <a:gd name="connsiteY33" fmla="*/ 152263 h 4236914"/>
              <a:gd name="connsiteX34" fmla="*/ 2465953 w 4229778"/>
              <a:gd name="connsiteY34" fmla="*/ 0 h 4236914"/>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4077146 w 4229778"/>
              <a:gd name="connsiteY8" fmla="*/ 2483128 h 4236914"/>
              <a:gd name="connsiteX9" fmla="*/ 0 w 4229778"/>
              <a:gd name="connsiteY9" fmla="*/ 2483128 h 4236914"/>
              <a:gd name="connsiteX10" fmla="*/ 1591922 w 4229778"/>
              <a:gd name="connsiteY10" fmla="*/ 4046344 h 4236914"/>
              <a:gd name="connsiteX11" fmla="*/ 1729353 w 4229778"/>
              <a:gd name="connsiteY11" fmla="*/ 4077148 h 4236914"/>
              <a:gd name="connsiteX12" fmla="*/ 1729353 w 4229778"/>
              <a:gd name="connsiteY12" fmla="*/ 4231837 h 4236914"/>
              <a:gd name="connsiteX13" fmla="*/ 1552366 w 4229778"/>
              <a:gd name="connsiteY13" fmla="*/ 4192167 h 4236914"/>
              <a:gd name="connsiteX14" fmla="*/ 10416 w 4229778"/>
              <a:gd name="connsiteY14" fmla="*/ 2551377 h 4236914"/>
              <a:gd name="connsiteX15" fmla="*/ 0 w 4229778"/>
              <a:gd name="connsiteY15" fmla="*/ 2483128 h 4236914"/>
              <a:gd name="connsiteX16" fmla="*/ 1729353 w 4229778"/>
              <a:gd name="connsiteY16" fmla="*/ 5078 h 4236914"/>
              <a:gd name="connsiteX17" fmla="*/ 1729353 w 4229778"/>
              <a:gd name="connsiteY17" fmla="*/ 159767 h 4236914"/>
              <a:gd name="connsiteX18" fmla="*/ 1591922 w 4229778"/>
              <a:gd name="connsiteY18" fmla="*/ 190570 h 4236914"/>
              <a:gd name="connsiteX19" fmla="*/ 158402 w 4229778"/>
              <a:gd name="connsiteY19" fmla="*/ 1715980 h 4236914"/>
              <a:gd name="connsiteX20" fmla="*/ 153740 w 4229778"/>
              <a:gd name="connsiteY20" fmla="*/ 1746528 h 4236914"/>
              <a:gd name="connsiteX21" fmla="*/ 1108 w 4229778"/>
              <a:gd name="connsiteY21" fmla="*/ 1746528 h 4236914"/>
              <a:gd name="connsiteX22" fmla="*/ 10416 w 4229778"/>
              <a:gd name="connsiteY22" fmla="*/ 1685537 h 4236914"/>
              <a:gd name="connsiteX23" fmla="*/ 1552366 w 4229778"/>
              <a:gd name="connsiteY23" fmla="*/ 44747 h 4236914"/>
              <a:gd name="connsiteX24" fmla="*/ 1729353 w 4229778"/>
              <a:gd name="connsiteY24" fmla="*/ 5078 h 4236914"/>
              <a:gd name="connsiteX25" fmla="*/ 2465953 w 4229778"/>
              <a:gd name="connsiteY25" fmla="*/ 0 h 4236914"/>
              <a:gd name="connsiteX26" fmla="*/ 2495141 w 4229778"/>
              <a:gd name="connsiteY26" fmla="*/ 3893 h 4236914"/>
              <a:gd name="connsiteX27" fmla="*/ 4219362 w 4229778"/>
              <a:gd name="connsiteY27" fmla="*/ 1685537 h 4236914"/>
              <a:gd name="connsiteX28" fmla="*/ 4228670 w 4229778"/>
              <a:gd name="connsiteY28" fmla="*/ 1746528 h 4236914"/>
              <a:gd name="connsiteX29" fmla="*/ 4076038 w 4229778"/>
              <a:gd name="connsiteY29" fmla="*/ 1746528 h 4236914"/>
              <a:gd name="connsiteX30" fmla="*/ 4071376 w 4229778"/>
              <a:gd name="connsiteY30" fmla="*/ 1715980 h 4236914"/>
              <a:gd name="connsiteX31" fmla="*/ 2468402 w 4229778"/>
              <a:gd name="connsiteY31" fmla="*/ 152589 h 4236914"/>
              <a:gd name="connsiteX32" fmla="*/ 2465953 w 4229778"/>
              <a:gd name="connsiteY32" fmla="*/ 152263 h 4236914"/>
              <a:gd name="connsiteX33" fmla="*/ 2465953 w 4229778"/>
              <a:gd name="connsiteY33"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9308 w 4228670"/>
              <a:gd name="connsiteY9" fmla="*/ 2551377 h 4236914"/>
              <a:gd name="connsiteX10" fmla="*/ 1590814 w 4228670"/>
              <a:gd name="connsiteY10" fmla="*/ 4046344 h 4236914"/>
              <a:gd name="connsiteX11" fmla="*/ 1728245 w 4228670"/>
              <a:gd name="connsiteY11" fmla="*/ 4077148 h 4236914"/>
              <a:gd name="connsiteX12" fmla="*/ 1728245 w 4228670"/>
              <a:gd name="connsiteY12" fmla="*/ 4231837 h 4236914"/>
              <a:gd name="connsiteX13" fmla="*/ 1551258 w 4228670"/>
              <a:gd name="connsiteY13" fmla="*/ 4192167 h 4236914"/>
              <a:gd name="connsiteX14" fmla="*/ 9308 w 4228670"/>
              <a:gd name="connsiteY14" fmla="*/ 2551377 h 4236914"/>
              <a:gd name="connsiteX15" fmla="*/ 1728245 w 4228670"/>
              <a:gd name="connsiteY15" fmla="*/ 5078 h 4236914"/>
              <a:gd name="connsiteX16" fmla="*/ 1728245 w 4228670"/>
              <a:gd name="connsiteY16" fmla="*/ 159767 h 4236914"/>
              <a:gd name="connsiteX17" fmla="*/ 1590814 w 4228670"/>
              <a:gd name="connsiteY17" fmla="*/ 190570 h 4236914"/>
              <a:gd name="connsiteX18" fmla="*/ 157294 w 4228670"/>
              <a:gd name="connsiteY18" fmla="*/ 1715980 h 4236914"/>
              <a:gd name="connsiteX19" fmla="*/ 152632 w 4228670"/>
              <a:gd name="connsiteY19" fmla="*/ 1746528 h 4236914"/>
              <a:gd name="connsiteX20" fmla="*/ 0 w 4228670"/>
              <a:gd name="connsiteY20" fmla="*/ 1746528 h 4236914"/>
              <a:gd name="connsiteX21" fmla="*/ 9308 w 4228670"/>
              <a:gd name="connsiteY21" fmla="*/ 1685537 h 4236914"/>
              <a:gd name="connsiteX22" fmla="*/ 1551258 w 4228670"/>
              <a:gd name="connsiteY22" fmla="*/ 44747 h 4236914"/>
              <a:gd name="connsiteX23" fmla="*/ 1728245 w 4228670"/>
              <a:gd name="connsiteY23" fmla="*/ 5078 h 4236914"/>
              <a:gd name="connsiteX24" fmla="*/ 2464845 w 4228670"/>
              <a:gd name="connsiteY24" fmla="*/ 0 h 4236914"/>
              <a:gd name="connsiteX25" fmla="*/ 2494033 w 4228670"/>
              <a:gd name="connsiteY25" fmla="*/ 3893 h 4236914"/>
              <a:gd name="connsiteX26" fmla="*/ 4218254 w 4228670"/>
              <a:gd name="connsiteY26" fmla="*/ 1685537 h 4236914"/>
              <a:gd name="connsiteX27" fmla="*/ 4227562 w 4228670"/>
              <a:gd name="connsiteY27" fmla="*/ 1746528 h 4236914"/>
              <a:gd name="connsiteX28" fmla="*/ 4074930 w 4228670"/>
              <a:gd name="connsiteY28" fmla="*/ 1746528 h 4236914"/>
              <a:gd name="connsiteX29" fmla="*/ 4070268 w 4228670"/>
              <a:gd name="connsiteY29" fmla="*/ 1715980 h 4236914"/>
              <a:gd name="connsiteX30" fmla="*/ 2467294 w 4228670"/>
              <a:gd name="connsiteY30" fmla="*/ 152589 h 4236914"/>
              <a:gd name="connsiteX31" fmla="*/ 2464845 w 4228670"/>
              <a:gd name="connsiteY31" fmla="*/ 152263 h 4236914"/>
              <a:gd name="connsiteX32" fmla="*/ 2464845 w 4228670"/>
              <a:gd name="connsiteY32"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590814 w 4228670"/>
              <a:gd name="connsiteY10" fmla="*/ 4046344 h 4236914"/>
              <a:gd name="connsiteX11" fmla="*/ 1728245 w 4228670"/>
              <a:gd name="connsiteY11" fmla="*/ 4077148 h 4236914"/>
              <a:gd name="connsiteX12" fmla="*/ 1728245 w 4228670"/>
              <a:gd name="connsiteY12" fmla="*/ 4231837 h 4236914"/>
              <a:gd name="connsiteX13" fmla="*/ 1551258 w 4228670"/>
              <a:gd name="connsiteY13" fmla="*/ 4192167 h 4236914"/>
              <a:gd name="connsiteX14" fmla="*/ 1728245 w 4228670"/>
              <a:gd name="connsiteY14" fmla="*/ 5078 h 4236914"/>
              <a:gd name="connsiteX15" fmla="*/ 1728245 w 4228670"/>
              <a:gd name="connsiteY15" fmla="*/ 159767 h 4236914"/>
              <a:gd name="connsiteX16" fmla="*/ 1590814 w 4228670"/>
              <a:gd name="connsiteY16" fmla="*/ 190570 h 4236914"/>
              <a:gd name="connsiteX17" fmla="*/ 157294 w 4228670"/>
              <a:gd name="connsiteY17" fmla="*/ 1715980 h 4236914"/>
              <a:gd name="connsiteX18" fmla="*/ 152632 w 4228670"/>
              <a:gd name="connsiteY18" fmla="*/ 1746528 h 4236914"/>
              <a:gd name="connsiteX19" fmla="*/ 0 w 4228670"/>
              <a:gd name="connsiteY19" fmla="*/ 1746528 h 4236914"/>
              <a:gd name="connsiteX20" fmla="*/ 9308 w 4228670"/>
              <a:gd name="connsiteY20" fmla="*/ 1685537 h 4236914"/>
              <a:gd name="connsiteX21" fmla="*/ 1551258 w 4228670"/>
              <a:gd name="connsiteY21" fmla="*/ 44747 h 4236914"/>
              <a:gd name="connsiteX22" fmla="*/ 1728245 w 4228670"/>
              <a:gd name="connsiteY22" fmla="*/ 5078 h 4236914"/>
              <a:gd name="connsiteX23" fmla="*/ 2464845 w 4228670"/>
              <a:gd name="connsiteY23" fmla="*/ 0 h 4236914"/>
              <a:gd name="connsiteX24" fmla="*/ 2494033 w 4228670"/>
              <a:gd name="connsiteY24" fmla="*/ 3893 h 4236914"/>
              <a:gd name="connsiteX25" fmla="*/ 4218254 w 4228670"/>
              <a:gd name="connsiteY25" fmla="*/ 1685537 h 4236914"/>
              <a:gd name="connsiteX26" fmla="*/ 4227562 w 4228670"/>
              <a:gd name="connsiteY26" fmla="*/ 1746528 h 4236914"/>
              <a:gd name="connsiteX27" fmla="*/ 4074930 w 4228670"/>
              <a:gd name="connsiteY27" fmla="*/ 1746528 h 4236914"/>
              <a:gd name="connsiteX28" fmla="*/ 4070268 w 4228670"/>
              <a:gd name="connsiteY28" fmla="*/ 1715980 h 4236914"/>
              <a:gd name="connsiteX29" fmla="*/ 2467294 w 4228670"/>
              <a:gd name="connsiteY29" fmla="*/ 152589 h 4236914"/>
              <a:gd name="connsiteX30" fmla="*/ 2464845 w 4228670"/>
              <a:gd name="connsiteY30" fmla="*/ 152263 h 4236914"/>
              <a:gd name="connsiteX31" fmla="*/ 2464845 w 4228670"/>
              <a:gd name="connsiteY31"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728245 w 4228670"/>
              <a:gd name="connsiteY10" fmla="*/ 4077148 h 4236914"/>
              <a:gd name="connsiteX11" fmla="*/ 1728245 w 4228670"/>
              <a:gd name="connsiteY11" fmla="*/ 4231837 h 4236914"/>
              <a:gd name="connsiteX12" fmla="*/ 1551258 w 4228670"/>
              <a:gd name="connsiteY12" fmla="*/ 4192167 h 4236914"/>
              <a:gd name="connsiteX13" fmla="*/ 1728245 w 4228670"/>
              <a:gd name="connsiteY13" fmla="*/ 5078 h 4236914"/>
              <a:gd name="connsiteX14" fmla="*/ 1728245 w 4228670"/>
              <a:gd name="connsiteY14" fmla="*/ 159767 h 4236914"/>
              <a:gd name="connsiteX15" fmla="*/ 1590814 w 4228670"/>
              <a:gd name="connsiteY15" fmla="*/ 190570 h 4236914"/>
              <a:gd name="connsiteX16" fmla="*/ 157294 w 4228670"/>
              <a:gd name="connsiteY16" fmla="*/ 1715980 h 4236914"/>
              <a:gd name="connsiteX17" fmla="*/ 152632 w 4228670"/>
              <a:gd name="connsiteY17" fmla="*/ 1746528 h 4236914"/>
              <a:gd name="connsiteX18" fmla="*/ 0 w 4228670"/>
              <a:gd name="connsiteY18" fmla="*/ 1746528 h 4236914"/>
              <a:gd name="connsiteX19" fmla="*/ 9308 w 4228670"/>
              <a:gd name="connsiteY19" fmla="*/ 1685537 h 4236914"/>
              <a:gd name="connsiteX20" fmla="*/ 1551258 w 4228670"/>
              <a:gd name="connsiteY20" fmla="*/ 44747 h 4236914"/>
              <a:gd name="connsiteX21" fmla="*/ 1728245 w 4228670"/>
              <a:gd name="connsiteY21" fmla="*/ 5078 h 4236914"/>
              <a:gd name="connsiteX22" fmla="*/ 2464845 w 4228670"/>
              <a:gd name="connsiteY22" fmla="*/ 0 h 4236914"/>
              <a:gd name="connsiteX23" fmla="*/ 2494033 w 4228670"/>
              <a:gd name="connsiteY23" fmla="*/ 3893 h 4236914"/>
              <a:gd name="connsiteX24" fmla="*/ 4218254 w 4228670"/>
              <a:gd name="connsiteY24" fmla="*/ 1685537 h 4236914"/>
              <a:gd name="connsiteX25" fmla="*/ 4227562 w 4228670"/>
              <a:gd name="connsiteY25" fmla="*/ 1746528 h 4236914"/>
              <a:gd name="connsiteX26" fmla="*/ 4074930 w 4228670"/>
              <a:gd name="connsiteY26" fmla="*/ 1746528 h 4236914"/>
              <a:gd name="connsiteX27" fmla="*/ 4070268 w 4228670"/>
              <a:gd name="connsiteY27" fmla="*/ 1715980 h 4236914"/>
              <a:gd name="connsiteX28" fmla="*/ 2467294 w 4228670"/>
              <a:gd name="connsiteY28" fmla="*/ 152589 h 4236914"/>
              <a:gd name="connsiteX29" fmla="*/ 2464845 w 4228670"/>
              <a:gd name="connsiteY29" fmla="*/ 152263 h 4236914"/>
              <a:gd name="connsiteX30" fmla="*/ 2464845 w 4228670"/>
              <a:gd name="connsiteY30"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728245 w 4228670"/>
              <a:gd name="connsiteY10" fmla="*/ 4231837 h 4236914"/>
              <a:gd name="connsiteX11" fmla="*/ 1551258 w 4228670"/>
              <a:gd name="connsiteY11" fmla="*/ 4192167 h 4236914"/>
              <a:gd name="connsiteX12" fmla="*/ 1728245 w 4228670"/>
              <a:gd name="connsiteY12" fmla="*/ 5078 h 4236914"/>
              <a:gd name="connsiteX13" fmla="*/ 1728245 w 4228670"/>
              <a:gd name="connsiteY13" fmla="*/ 159767 h 4236914"/>
              <a:gd name="connsiteX14" fmla="*/ 1590814 w 4228670"/>
              <a:gd name="connsiteY14" fmla="*/ 190570 h 4236914"/>
              <a:gd name="connsiteX15" fmla="*/ 157294 w 4228670"/>
              <a:gd name="connsiteY15" fmla="*/ 1715980 h 4236914"/>
              <a:gd name="connsiteX16" fmla="*/ 152632 w 4228670"/>
              <a:gd name="connsiteY16" fmla="*/ 1746528 h 4236914"/>
              <a:gd name="connsiteX17" fmla="*/ 0 w 4228670"/>
              <a:gd name="connsiteY17" fmla="*/ 1746528 h 4236914"/>
              <a:gd name="connsiteX18" fmla="*/ 9308 w 4228670"/>
              <a:gd name="connsiteY18" fmla="*/ 1685537 h 4236914"/>
              <a:gd name="connsiteX19" fmla="*/ 1551258 w 4228670"/>
              <a:gd name="connsiteY19" fmla="*/ 44747 h 4236914"/>
              <a:gd name="connsiteX20" fmla="*/ 1728245 w 4228670"/>
              <a:gd name="connsiteY20" fmla="*/ 5078 h 4236914"/>
              <a:gd name="connsiteX21" fmla="*/ 2464845 w 4228670"/>
              <a:gd name="connsiteY21" fmla="*/ 0 h 4236914"/>
              <a:gd name="connsiteX22" fmla="*/ 2494033 w 4228670"/>
              <a:gd name="connsiteY22" fmla="*/ 3893 h 4236914"/>
              <a:gd name="connsiteX23" fmla="*/ 4218254 w 4228670"/>
              <a:gd name="connsiteY23" fmla="*/ 1685537 h 4236914"/>
              <a:gd name="connsiteX24" fmla="*/ 4227562 w 4228670"/>
              <a:gd name="connsiteY24" fmla="*/ 1746528 h 4236914"/>
              <a:gd name="connsiteX25" fmla="*/ 4074930 w 4228670"/>
              <a:gd name="connsiteY25" fmla="*/ 1746528 h 4236914"/>
              <a:gd name="connsiteX26" fmla="*/ 4070268 w 4228670"/>
              <a:gd name="connsiteY26" fmla="*/ 1715980 h 4236914"/>
              <a:gd name="connsiteX27" fmla="*/ 2467294 w 4228670"/>
              <a:gd name="connsiteY27" fmla="*/ 152589 h 4236914"/>
              <a:gd name="connsiteX28" fmla="*/ 2464845 w 4228670"/>
              <a:gd name="connsiteY28" fmla="*/ 152263 h 4236914"/>
              <a:gd name="connsiteX29" fmla="*/ 2464845 w 4228670"/>
              <a:gd name="connsiteY29"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728245 w 4228670"/>
              <a:gd name="connsiteY9" fmla="*/ 5078 h 4236914"/>
              <a:gd name="connsiteX10" fmla="*/ 1728245 w 4228670"/>
              <a:gd name="connsiteY10" fmla="*/ 159767 h 4236914"/>
              <a:gd name="connsiteX11" fmla="*/ 1590814 w 4228670"/>
              <a:gd name="connsiteY11" fmla="*/ 190570 h 4236914"/>
              <a:gd name="connsiteX12" fmla="*/ 157294 w 4228670"/>
              <a:gd name="connsiteY12" fmla="*/ 1715980 h 4236914"/>
              <a:gd name="connsiteX13" fmla="*/ 152632 w 4228670"/>
              <a:gd name="connsiteY13" fmla="*/ 1746528 h 4236914"/>
              <a:gd name="connsiteX14" fmla="*/ 0 w 4228670"/>
              <a:gd name="connsiteY14" fmla="*/ 1746528 h 4236914"/>
              <a:gd name="connsiteX15" fmla="*/ 9308 w 4228670"/>
              <a:gd name="connsiteY15" fmla="*/ 1685537 h 4236914"/>
              <a:gd name="connsiteX16" fmla="*/ 1551258 w 4228670"/>
              <a:gd name="connsiteY16" fmla="*/ 44747 h 4236914"/>
              <a:gd name="connsiteX17" fmla="*/ 1728245 w 4228670"/>
              <a:gd name="connsiteY17" fmla="*/ 5078 h 4236914"/>
              <a:gd name="connsiteX18" fmla="*/ 2464845 w 4228670"/>
              <a:gd name="connsiteY18" fmla="*/ 0 h 4236914"/>
              <a:gd name="connsiteX19" fmla="*/ 2494033 w 4228670"/>
              <a:gd name="connsiteY19" fmla="*/ 3893 h 4236914"/>
              <a:gd name="connsiteX20" fmla="*/ 4218254 w 4228670"/>
              <a:gd name="connsiteY20" fmla="*/ 1685537 h 4236914"/>
              <a:gd name="connsiteX21" fmla="*/ 4227562 w 4228670"/>
              <a:gd name="connsiteY21" fmla="*/ 1746528 h 4236914"/>
              <a:gd name="connsiteX22" fmla="*/ 4074930 w 4228670"/>
              <a:gd name="connsiteY22" fmla="*/ 1746528 h 4236914"/>
              <a:gd name="connsiteX23" fmla="*/ 4070268 w 4228670"/>
              <a:gd name="connsiteY23" fmla="*/ 1715980 h 4236914"/>
              <a:gd name="connsiteX24" fmla="*/ 2467294 w 4228670"/>
              <a:gd name="connsiteY24" fmla="*/ 152589 h 4236914"/>
              <a:gd name="connsiteX25" fmla="*/ 2464845 w 4228670"/>
              <a:gd name="connsiteY25" fmla="*/ 152263 h 4236914"/>
              <a:gd name="connsiteX26" fmla="*/ 2464845 w 4228670"/>
              <a:gd name="connsiteY26"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4070268 w 4228670"/>
              <a:gd name="connsiteY6" fmla="*/ 2520934 h 4236914"/>
              <a:gd name="connsiteX7" fmla="*/ 4076038 w 4228670"/>
              <a:gd name="connsiteY7" fmla="*/ 2483128 h 4236914"/>
              <a:gd name="connsiteX8" fmla="*/ 1728245 w 4228670"/>
              <a:gd name="connsiteY8" fmla="*/ 5078 h 4236914"/>
              <a:gd name="connsiteX9" fmla="*/ 1728245 w 4228670"/>
              <a:gd name="connsiteY9" fmla="*/ 159767 h 4236914"/>
              <a:gd name="connsiteX10" fmla="*/ 1590814 w 4228670"/>
              <a:gd name="connsiteY10" fmla="*/ 190570 h 4236914"/>
              <a:gd name="connsiteX11" fmla="*/ 157294 w 4228670"/>
              <a:gd name="connsiteY11" fmla="*/ 1715980 h 4236914"/>
              <a:gd name="connsiteX12" fmla="*/ 152632 w 4228670"/>
              <a:gd name="connsiteY12" fmla="*/ 1746528 h 4236914"/>
              <a:gd name="connsiteX13" fmla="*/ 0 w 4228670"/>
              <a:gd name="connsiteY13" fmla="*/ 1746528 h 4236914"/>
              <a:gd name="connsiteX14" fmla="*/ 9308 w 4228670"/>
              <a:gd name="connsiteY14" fmla="*/ 1685537 h 4236914"/>
              <a:gd name="connsiteX15" fmla="*/ 1551258 w 4228670"/>
              <a:gd name="connsiteY15" fmla="*/ 44747 h 4236914"/>
              <a:gd name="connsiteX16" fmla="*/ 1728245 w 4228670"/>
              <a:gd name="connsiteY16" fmla="*/ 5078 h 4236914"/>
              <a:gd name="connsiteX17" fmla="*/ 2464845 w 4228670"/>
              <a:gd name="connsiteY17" fmla="*/ 0 h 4236914"/>
              <a:gd name="connsiteX18" fmla="*/ 2494033 w 4228670"/>
              <a:gd name="connsiteY18" fmla="*/ 3893 h 4236914"/>
              <a:gd name="connsiteX19" fmla="*/ 4218254 w 4228670"/>
              <a:gd name="connsiteY19" fmla="*/ 1685537 h 4236914"/>
              <a:gd name="connsiteX20" fmla="*/ 4227562 w 4228670"/>
              <a:gd name="connsiteY20" fmla="*/ 1746528 h 4236914"/>
              <a:gd name="connsiteX21" fmla="*/ 4074930 w 4228670"/>
              <a:gd name="connsiteY21" fmla="*/ 1746528 h 4236914"/>
              <a:gd name="connsiteX22" fmla="*/ 4070268 w 4228670"/>
              <a:gd name="connsiteY22" fmla="*/ 1715980 h 4236914"/>
              <a:gd name="connsiteX23" fmla="*/ 2467294 w 4228670"/>
              <a:gd name="connsiteY23" fmla="*/ 152589 h 4236914"/>
              <a:gd name="connsiteX24" fmla="*/ 2464845 w 4228670"/>
              <a:gd name="connsiteY24" fmla="*/ 152263 h 4236914"/>
              <a:gd name="connsiteX25" fmla="*/ 2464845 w 4228670"/>
              <a:gd name="connsiteY25"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4070268 w 4228670"/>
              <a:gd name="connsiteY5" fmla="*/ 2520934 h 4236914"/>
              <a:gd name="connsiteX6" fmla="*/ 4076038 w 4228670"/>
              <a:gd name="connsiteY6" fmla="*/ 2483128 h 4236914"/>
              <a:gd name="connsiteX7" fmla="*/ 1728245 w 4228670"/>
              <a:gd name="connsiteY7" fmla="*/ 5078 h 4236914"/>
              <a:gd name="connsiteX8" fmla="*/ 1728245 w 4228670"/>
              <a:gd name="connsiteY8" fmla="*/ 159767 h 4236914"/>
              <a:gd name="connsiteX9" fmla="*/ 1590814 w 4228670"/>
              <a:gd name="connsiteY9" fmla="*/ 190570 h 4236914"/>
              <a:gd name="connsiteX10" fmla="*/ 157294 w 4228670"/>
              <a:gd name="connsiteY10" fmla="*/ 1715980 h 4236914"/>
              <a:gd name="connsiteX11" fmla="*/ 152632 w 4228670"/>
              <a:gd name="connsiteY11" fmla="*/ 1746528 h 4236914"/>
              <a:gd name="connsiteX12" fmla="*/ 0 w 4228670"/>
              <a:gd name="connsiteY12" fmla="*/ 1746528 h 4236914"/>
              <a:gd name="connsiteX13" fmla="*/ 9308 w 4228670"/>
              <a:gd name="connsiteY13" fmla="*/ 1685537 h 4236914"/>
              <a:gd name="connsiteX14" fmla="*/ 1551258 w 4228670"/>
              <a:gd name="connsiteY14" fmla="*/ 44747 h 4236914"/>
              <a:gd name="connsiteX15" fmla="*/ 1728245 w 4228670"/>
              <a:gd name="connsiteY15" fmla="*/ 5078 h 4236914"/>
              <a:gd name="connsiteX16" fmla="*/ 2464845 w 4228670"/>
              <a:gd name="connsiteY16" fmla="*/ 0 h 4236914"/>
              <a:gd name="connsiteX17" fmla="*/ 2494033 w 4228670"/>
              <a:gd name="connsiteY17" fmla="*/ 3893 h 4236914"/>
              <a:gd name="connsiteX18" fmla="*/ 4218254 w 4228670"/>
              <a:gd name="connsiteY18" fmla="*/ 1685537 h 4236914"/>
              <a:gd name="connsiteX19" fmla="*/ 4227562 w 4228670"/>
              <a:gd name="connsiteY19" fmla="*/ 1746528 h 4236914"/>
              <a:gd name="connsiteX20" fmla="*/ 4074930 w 4228670"/>
              <a:gd name="connsiteY20" fmla="*/ 1746528 h 4236914"/>
              <a:gd name="connsiteX21" fmla="*/ 4070268 w 4228670"/>
              <a:gd name="connsiteY21" fmla="*/ 1715980 h 4236914"/>
              <a:gd name="connsiteX22" fmla="*/ 2467294 w 4228670"/>
              <a:gd name="connsiteY22" fmla="*/ 152589 h 4236914"/>
              <a:gd name="connsiteX23" fmla="*/ 2464845 w 4228670"/>
              <a:gd name="connsiteY23" fmla="*/ 152263 h 4236914"/>
              <a:gd name="connsiteX24" fmla="*/ 2464845 w 4228670"/>
              <a:gd name="connsiteY24" fmla="*/ 0 h 4236914"/>
              <a:gd name="connsiteX0" fmla="*/ 4076038 w 4228670"/>
              <a:gd name="connsiteY0" fmla="*/ 2483128 h 4236927"/>
              <a:gd name="connsiteX1" fmla="*/ 4228670 w 4228670"/>
              <a:gd name="connsiteY1" fmla="*/ 2483128 h 4236927"/>
              <a:gd name="connsiteX2" fmla="*/ 4218254 w 4228670"/>
              <a:gd name="connsiteY2" fmla="*/ 2551377 h 4236927"/>
              <a:gd name="connsiteX3" fmla="*/ 2464845 w 4228670"/>
              <a:gd name="connsiteY3" fmla="*/ 4236914 h 4236927"/>
              <a:gd name="connsiteX4" fmla="*/ 4070268 w 4228670"/>
              <a:gd name="connsiteY4" fmla="*/ 2520934 h 4236927"/>
              <a:gd name="connsiteX5" fmla="*/ 4076038 w 4228670"/>
              <a:gd name="connsiteY5" fmla="*/ 2483128 h 4236927"/>
              <a:gd name="connsiteX6" fmla="*/ 1728245 w 4228670"/>
              <a:gd name="connsiteY6" fmla="*/ 5078 h 4236927"/>
              <a:gd name="connsiteX7" fmla="*/ 1728245 w 4228670"/>
              <a:gd name="connsiteY7" fmla="*/ 159767 h 4236927"/>
              <a:gd name="connsiteX8" fmla="*/ 1590814 w 4228670"/>
              <a:gd name="connsiteY8" fmla="*/ 190570 h 4236927"/>
              <a:gd name="connsiteX9" fmla="*/ 157294 w 4228670"/>
              <a:gd name="connsiteY9" fmla="*/ 1715980 h 4236927"/>
              <a:gd name="connsiteX10" fmla="*/ 152632 w 4228670"/>
              <a:gd name="connsiteY10" fmla="*/ 1746528 h 4236927"/>
              <a:gd name="connsiteX11" fmla="*/ 0 w 4228670"/>
              <a:gd name="connsiteY11" fmla="*/ 1746528 h 4236927"/>
              <a:gd name="connsiteX12" fmla="*/ 9308 w 4228670"/>
              <a:gd name="connsiteY12" fmla="*/ 1685537 h 4236927"/>
              <a:gd name="connsiteX13" fmla="*/ 1551258 w 4228670"/>
              <a:gd name="connsiteY13" fmla="*/ 44747 h 4236927"/>
              <a:gd name="connsiteX14" fmla="*/ 1728245 w 4228670"/>
              <a:gd name="connsiteY14" fmla="*/ 5078 h 4236927"/>
              <a:gd name="connsiteX15" fmla="*/ 2464845 w 4228670"/>
              <a:gd name="connsiteY15" fmla="*/ 0 h 4236927"/>
              <a:gd name="connsiteX16" fmla="*/ 2494033 w 4228670"/>
              <a:gd name="connsiteY16" fmla="*/ 3893 h 4236927"/>
              <a:gd name="connsiteX17" fmla="*/ 4218254 w 4228670"/>
              <a:gd name="connsiteY17" fmla="*/ 1685537 h 4236927"/>
              <a:gd name="connsiteX18" fmla="*/ 4227562 w 4228670"/>
              <a:gd name="connsiteY18" fmla="*/ 1746528 h 4236927"/>
              <a:gd name="connsiteX19" fmla="*/ 4074930 w 4228670"/>
              <a:gd name="connsiteY19" fmla="*/ 1746528 h 4236927"/>
              <a:gd name="connsiteX20" fmla="*/ 4070268 w 4228670"/>
              <a:gd name="connsiteY20" fmla="*/ 1715980 h 4236927"/>
              <a:gd name="connsiteX21" fmla="*/ 2467294 w 4228670"/>
              <a:gd name="connsiteY21" fmla="*/ 152589 h 4236927"/>
              <a:gd name="connsiteX22" fmla="*/ 2464845 w 4228670"/>
              <a:gd name="connsiteY22" fmla="*/ 152263 h 4236927"/>
              <a:gd name="connsiteX23" fmla="*/ 2464845 w 4228670"/>
              <a:gd name="connsiteY23" fmla="*/ 0 h 4236927"/>
              <a:gd name="connsiteX0" fmla="*/ 4076038 w 4228670"/>
              <a:gd name="connsiteY0" fmla="*/ 2483128 h 2552367"/>
              <a:gd name="connsiteX1" fmla="*/ 4228670 w 4228670"/>
              <a:gd name="connsiteY1" fmla="*/ 2483128 h 2552367"/>
              <a:gd name="connsiteX2" fmla="*/ 4218254 w 4228670"/>
              <a:gd name="connsiteY2" fmla="*/ 2551377 h 2552367"/>
              <a:gd name="connsiteX3" fmla="*/ 4070268 w 4228670"/>
              <a:gd name="connsiteY3" fmla="*/ 2520934 h 2552367"/>
              <a:gd name="connsiteX4" fmla="*/ 4076038 w 4228670"/>
              <a:gd name="connsiteY4" fmla="*/ 2483128 h 2552367"/>
              <a:gd name="connsiteX5" fmla="*/ 1728245 w 4228670"/>
              <a:gd name="connsiteY5" fmla="*/ 5078 h 2552367"/>
              <a:gd name="connsiteX6" fmla="*/ 1728245 w 4228670"/>
              <a:gd name="connsiteY6" fmla="*/ 159767 h 2552367"/>
              <a:gd name="connsiteX7" fmla="*/ 1590814 w 4228670"/>
              <a:gd name="connsiteY7" fmla="*/ 190570 h 2552367"/>
              <a:gd name="connsiteX8" fmla="*/ 157294 w 4228670"/>
              <a:gd name="connsiteY8" fmla="*/ 1715980 h 2552367"/>
              <a:gd name="connsiteX9" fmla="*/ 152632 w 4228670"/>
              <a:gd name="connsiteY9" fmla="*/ 1746528 h 2552367"/>
              <a:gd name="connsiteX10" fmla="*/ 0 w 4228670"/>
              <a:gd name="connsiteY10" fmla="*/ 1746528 h 2552367"/>
              <a:gd name="connsiteX11" fmla="*/ 9308 w 4228670"/>
              <a:gd name="connsiteY11" fmla="*/ 1685537 h 2552367"/>
              <a:gd name="connsiteX12" fmla="*/ 1551258 w 4228670"/>
              <a:gd name="connsiteY12" fmla="*/ 44747 h 2552367"/>
              <a:gd name="connsiteX13" fmla="*/ 1728245 w 4228670"/>
              <a:gd name="connsiteY13" fmla="*/ 5078 h 2552367"/>
              <a:gd name="connsiteX14" fmla="*/ 2464845 w 4228670"/>
              <a:gd name="connsiteY14" fmla="*/ 0 h 2552367"/>
              <a:gd name="connsiteX15" fmla="*/ 2494033 w 4228670"/>
              <a:gd name="connsiteY15" fmla="*/ 3893 h 2552367"/>
              <a:gd name="connsiteX16" fmla="*/ 4218254 w 4228670"/>
              <a:gd name="connsiteY16" fmla="*/ 1685537 h 2552367"/>
              <a:gd name="connsiteX17" fmla="*/ 4227562 w 4228670"/>
              <a:gd name="connsiteY17" fmla="*/ 1746528 h 2552367"/>
              <a:gd name="connsiteX18" fmla="*/ 4074930 w 4228670"/>
              <a:gd name="connsiteY18" fmla="*/ 1746528 h 2552367"/>
              <a:gd name="connsiteX19" fmla="*/ 4070268 w 4228670"/>
              <a:gd name="connsiteY19" fmla="*/ 1715980 h 2552367"/>
              <a:gd name="connsiteX20" fmla="*/ 2467294 w 4228670"/>
              <a:gd name="connsiteY20" fmla="*/ 152589 h 2552367"/>
              <a:gd name="connsiteX21" fmla="*/ 2464845 w 4228670"/>
              <a:gd name="connsiteY21" fmla="*/ 152263 h 2552367"/>
              <a:gd name="connsiteX22" fmla="*/ 2464845 w 4228670"/>
              <a:gd name="connsiteY22" fmla="*/ 0 h 2552367"/>
              <a:gd name="connsiteX0" fmla="*/ 4076038 w 4228670"/>
              <a:gd name="connsiteY0" fmla="*/ 2483128 h 2520934"/>
              <a:gd name="connsiteX1" fmla="*/ 4228670 w 4228670"/>
              <a:gd name="connsiteY1" fmla="*/ 2483128 h 2520934"/>
              <a:gd name="connsiteX2" fmla="*/ 4070268 w 4228670"/>
              <a:gd name="connsiteY2" fmla="*/ 2520934 h 2520934"/>
              <a:gd name="connsiteX3" fmla="*/ 4076038 w 4228670"/>
              <a:gd name="connsiteY3" fmla="*/ 2483128 h 2520934"/>
              <a:gd name="connsiteX4" fmla="*/ 1728245 w 4228670"/>
              <a:gd name="connsiteY4" fmla="*/ 5078 h 2520934"/>
              <a:gd name="connsiteX5" fmla="*/ 1728245 w 4228670"/>
              <a:gd name="connsiteY5" fmla="*/ 159767 h 2520934"/>
              <a:gd name="connsiteX6" fmla="*/ 1590814 w 4228670"/>
              <a:gd name="connsiteY6" fmla="*/ 190570 h 2520934"/>
              <a:gd name="connsiteX7" fmla="*/ 157294 w 4228670"/>
              <a:gd name="connsiteY7" fmla="*/ 1715980 h 2520934"/>
              <a:gd name="connsiteX8" fmla="*/ 152632 w 4228670"/>
              <a:gd name="connsiteY8" fmla="*/ 1746528 h 2520934"/>
              <a:gd name="connsiteX9" fmla="*/ 0 w 4228670"/>
              <a:gd name="connsiteY9" fmla="*/ 1746528 h 2520934"/>
              <a:gd name="connsiteX10" fmla="*/ 9308 w 4228670"/>
              <a:gd name="connsiteY10" fmla="*/ 1685537 h 2520934"/>
              <a:gd name="connsiteX11" fmla="*/ 1551258 w 4228670"/>
              <a:gd name="connsiteY11" fmla="*/ 44747 h 2520934"/>
              <a:gd name="connsiteX12" fmla="*/ 1728245 w 4228670"/>
              <a:gd name="connsiteY12" fmla="*/ 5078 h 2520934"/>
              <a:gd name="connsiteX13" fmla="*/ 2464845 w 4228670"/>
              <a:gd name="connsiteY13" fmla="*/ 0 h 2520934"/>
              <a:gd name="connsiteX14" fmla="*/ 2494033 w 4228670"/>
              <a:gd name="connsiteY14" fmla="*/ 3893 h 2520934"/>
              <a:gd name="connsiteX15" fmla="*/ 4218254 w 4228670"/>
              <a:gd name="connsiteY15" fmla="*/ 1685537 h 2520934"/>
              <a:gd name="connsiteX16" fmla="*/ 4227562 w 4228670"/>
              <a:gd name="connsiteY16" fmla="*/ 1746528 h 2520934"/>
              <a:gd name="connsiteX17" fmla="*/ 4074930 w 4228670"/>
              <a:gd name="connsiteY17" fmla="*/ 1746528 h 2520934"/>
              <a:gd name="connsiteX18" fmla="*/ 4070268 w 4228670"/>
              <a:gd name="connsiteY18" fmla="*/ 1715980 h 2520934"/>
              <a:gd name="connsiteX19" fmla="*/ 2467294 w 4228670"/>
              <a:gd name="connsiteY19" fmla="*/ 152589 h 2520934"/>
              <a:gd name="connsiteX20" fmla="*/ 2464845 w 4228670"/>
              <a:gd name="connsiteY20" fmla="*/ 152263 h 2520934"/>
              <a:gd name="connsiteX21" fmla="*/ 2464845 w 4228670"/>
              <a:gd name="connsiteY21" fmla="*/ 0 h 2520934"/>
              <a:gd name="connsiteX0" fmla="*/ 4076038 w 4227562"/>
              <a:gd name="connsiteY0" fmla="*/ 2483128 h 2520934"/>
              <a:gd name="connsiteX1" fmla="*/ 4070268 w 4227562"/>
              <a:gd name="connsiteY1" fmla="*/ 2520934 h 2520934"/>
              <a:gd name="connsiteX2" fmla="*/ 4076038 w 4227562"/>
              <a:gd name="connsiteY2" fmla="*/ 2483128 h 2520934"/>
              <a:gd name="connsiteX3" fmla="*/ 1728245 w 4227562"/>
              <a:gd name="connsiteY3" fmla="*/ 5078 h 2520934"/>
              <a:gd name="connsiteX4" fmla="*/ 1728245 w 4227562"/>
              <a:gd name="connsiteY4" fmla="*/ 159767 h 2520934"/>
              <a:gd name="connsiteX5" fmla="*/ 1590814 w 4227562"/>
              <a:gd name="connsiteY5" fmla="*/ 190570 h 2520934"/>
              <a:gd name="connsiteX6" fmla="*/ 157294 w 4227562"/>
              <a:gd name="connsiteY6" fmla="*/ 1715980 h 2520934"/>
              <a:gd name="connsiteX7" fmla="*/ 152632 w 4227562"/>
              <a:gd name="connsiteY7" fmla="*/ 1746528 h 2520934"/>
              <a:gd name="connsiteX8" fmla="*/ 0 w 4227562"/>
              <a:gd name="connsiteY8" fmla="*/ 1746528 h 2520934"/>
              <a:gd name="connsiteX9" fmla="*/ 9308 w 4227562"/>
              <a:gd name="connsiteY9" fmla="*/ 1685537 h 2520934"/>
              <a:gd name="connsiteX10" fmla="*/ 1551258 w 4227562"/>
              <a:gd name="connsiteY10" fmla="*/ 44747 h 2520934"/>
              <a:gd name="connsiteX11" fmla="*/ 1728245 w 4227562"/>
              <a:gd name="connsiteY11" fmla="*/ 5078 h 2520934"/>
              <a:gd name="connsiteX12" fmla="*/ 2464845 w 4227562"/>
              <a:gd name="connsiteY12" fmla="*/ 0 h 2520934"/>
              <a:gd name="connsiteX13" fmla="*/ 2494033 w 4227562"/>
              <a:gd name="connsiteY13" fmla="*/ 3893 h 2520934"/>
              <a:gd name="connsiteX14" fmla="*/ 4218254 w 4227562"/>
              <a:gd name="connsiteY14" fmla="*/ 1685537 h 2520934"/>
              <a:gd name="connsiteX15" fmla="*/ 4227562 w 4227562"/>
              <a:gd name="connsiteY15" fmla="*/ 1746528 h 2520934"/>
              <a:gd name="connsiteX16" fmla="*/ 4074930 w 4227562"/>
              <a:gd name="connsiteY16" fmla="*/ 1746528 h 2520934"/>
              <a:gd name="connsiteX17" fmla="*/ 4070268 w 4227562"/>
              <a:gd name="connsiteY17" fmla="*/ 1715980 h 2520934"/>
              <a:gd name="connsiteX18" fmla="*/ 2467294 w 4227562"/>
              <a:gd name="connsiteY18" fmla="*/ 152589 h 2520934"/>
              <a:gd name="connsiteX19" fmla="*/ 2464845 w 4227562"/>
              <a:gd name="connsiteY19" fmla="*/ 152263 h 2520934"/>
              <a:gd name="connsiteX20" fmla="*/ 2464845 w 4227562"/>
              <a:gd name="connsiteY20" fmla="*/ 0 h 2520934"/>
              <a:gd name="connsiteX0" fmla="*/ 1728245 w 4227562"/>
              <a:gd name="connsiteY0" fmla="*/ 5078 h 1746528"/>
              <a:gd name="connsiteX1" fmla="*/ 1728245 w 4227562"/>
              <a:gd name="connsiteY1" fmla="*/ 159767 h 1746528"/>
              <a:gd name="connsiteX2" fmla="*/ 1590814 w 4227562"/>
              <a:gd name="connsiteY2" fmla="*/ 190570 h 1746528"/>
              <a:gd name="connsiteX3" fmla="*/ 157294 w 4227562"/>
              <a:gd name="connsiteY3" fmla="*/ 1715980 h 1746528"/>
              <a:gd name="connsiteX4" fmla="*/ 152632 w 4227562"/>
              <a:gd name="connsiteY4" fmla="*/ 1746528 h 1746528"/>
              <a:gd name="connsiteX5" fmla="*/ 0 w 4227562"/>
              <a:gd name="connsiteY5" fmla="*/ 1746528 h 1746528"/>
              <a:gd name="connsiteX6" fmla="*/ 9308 w 4227562"/>
              <a:gd name="connsiteY6" fmla="*/ 1685537 h 1746528"/>
              <a:gd name="connsiteX7" fmla="*/ 1551258 w 4227562"/>
              <a:gd name="connsiteY7" fmla="*/ 44747 h 1746528"/>
              <a:gd name="connsiteX8" fmla="*/ 1728245 w 4227562"/>
              <a:gd name="connsiteY8" fmla="*/ 5078 h 1746528"/>
              <a:gd name="connsiteX9" fmla="*/ 2464845 w 4227562"/>
              <a:gd name="connsiteY9" fmla="*/ 0 h 1746528"/>
              <a:gd name="connsiteX10" fmla="*/ 2494033 w 4227562"/>
              <a:gd name="connsiteY10" fmla="*/ 3893 h 1746528"/>
              <a:gd name="connsiteX11" fmla="*/ 4218254 w 4227562"/>
              <a:gd name="connsiteY11" fmla="*/ 1685537 h 1746528"/>
              <a:gd name="connsiteX12" fmla="*/ 4227562 w 4227562"/>
              <a:gd name="connsiteY12" fmla="*/ 1746528 h 1746528"/>
              <a:gd name="connsiteX13" fmla="*/ 4074930 w 4227562"/>
              <a:gd name="connsiteY13" fmla="*/ 1746528 h 1746528"/>
              <a:gd name="connsiteX14" fmla="*/ 4070268 w 4227562"/>
              <a:gd name="connsiteY14" fmla="*/ 1715980 h 1746528"/>
              <a:gd name="connsiteX15" fmla="*/ 2467294 w 4227562"/>
              <a:gd name="connsiteY15" fmla="*/ 152589 h 1746528"/>
              <a:gd name="connsiteX16" fmla="*/ 2464845 w 4227562"/>
              <a:gd name="connsiteY16" fmla="*/ 152263 h 1746528"/>
              <a:gd name="connsiteX17" fmla="*/ 2464845 w 4227562"/>
              <a:gd name="connsiteY17" fmla="*/ 0 h 1746528"/>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4845 w 4227562"/>
              <a:gd name="connsiteY9" fmla="*/ 148370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4070268 w 4227562"/>
              <a:gd name="connsiteY14" fmla="*/ 1712087 h 1742635"/>
              <a:gd name="connsiteX15" fmla="*/ 2467294 w 4227562"/>
              <a:gd name="connsiteY15" fmla="*/ 148696 h 1742635"/>
              <a:gd name="connsiteX16" fmla="*/ 2464845 w 4227562"/>
              <a:gd name="connsiteY16" fmla="*/ 148370 h 1742635"/>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7294 w 4227562"/>
              <a:gd name="connsiteY9" fmla="*/ 148696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4070268 w 4227562"/>
              <a:gd name="connsiteY14" fmla="*/ 1712087 h 1742635"/>
              <a:gd name="connsiteX15" fmla="*/ 2467294 w 4227562"/>
              <a:gd name="connsiteY15" fmla="*/ 148696 h 1742635"/>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7294 w 4227562"/>
              <a:gd name="connsiteY9" fmla="*/ 148696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2467294 w 4227562"/>
              <a:gd name="connsiteY14" fmla="*/ 148696 h 1742635"/>
              <a:gd name="connsiteX0" fmla="*/ 1728245 w 4218254"/>
              <a:gd name="connsiteY0" fmla="*/ 1185 h 1742635"/>
              <a:gd name="connsiteX1" fmla="*/ 1728245 w 4218254"/>
              <a:gd name="connsiteY1" fmla="*/ 155874 h 1742635"/>
              <a:gd name="connsiteX2" fmla="*/ 1590814 w 4218254"/>
              <a:gd name="connsiteY2" fmla="*/ 186677 h 1742635"/>
              <a:gd name="connsiteX3" fmla="*/ 157294 w 4218254"/>
              <a:gd name="connsiteY3" fmla="*/ 1712087 h 1742635"/>
              <a:gd name="connsiteX4" fmla="*/ 152632 w 4218254"/>
              <a:gd name="connsiteY4" fmla="*/ 1742635 h 1742635"/>
              <a:gd name="connsiteX5" fmla="*/ 0 w 4218254"/>
              <a:gd name="connsiteY5" fmla="*/ 1742635 h 1742635"/>
              <a:gd name="connsiteX6" fmla="*/ 9308 w 4218254"/>
              <a:gd name="connsiteY6" fmla="*/ 1681644 h 1742635"/>
              <a:gd name="connsiteX7" fmla="*/ 1551258 w 4218254"/>
              <a:gd name="connsiteY7" fmla="*/ 40854 h 1742635"/>
              <a:gd name="connsiteX8" fmla="*/ 1728245 w 4218254"/>
              <a:gd name="connsiteY8" fmla="*/ 1185 h 1742635"/>
              <a:gd name="connsiteX9" fmla="*/ 2467294 w 4218254"/>
              <a:gd name="connsiteY9" fmla="*/ 148696 h 1742635"/>
              <a:gd name="connsiteX10" fmla="*/ 2494033 w 4218254"/>
              <a:gd name="connsiteY10" fmla="*/ 0 h 1742635"/>
              <a:gd name="connsiteX11" fmla="*/ 4218254 w 4218254"/>
              <a:gd name="connsiteY11" fmla="*/ 1681644 h 1742635"/>
              <a:gd name="connsiteX12" fmla="*/ 4074930 w 4218254"/>
              <a:gd name="connsiteY12" fmla="*/ 1742635 h 1742635"/>
              <a:gd name="connsiteX13" fmla="*/ 2467294 w 4218254"/>
              <a:gd name="connsiteY13" fmla="*/ 148696 h 1742635"/>
              <a:gd name="connsiteX0" fmla="*/ 1728245 w 4074941"/>
              <a:gd name="connsiteY0" fmla="*/ 1185 h 1742635"/>
              <a:gd name="connsiteX1" fmla="*/ 1728245 w 4074941"/>
              <a:gd name="connsiteY1" fmla="*/ 155874 h 1742635"/>
              <a:gd name="connsiteX2" fmla="*/ 1590814 w 4074941"/>
              <a:gd name="connsiteY2" fmla="*/ 186677 h 1742635"/>
              <a:gd name="connsiteX3" fmla="*/ 157294 w 4074941"/>
              <a:gd name="connsiteY3" fmla="*/ 1712087 h 1742635"/>
              <a:gd name="connsiteX4" fmla="*/ 152632 w 4074941"/>
              <a:gd name="connsiteY4" fmla="*/ 1742635 h 1742635"/>
              <a:gd name="connsiteX5" fmla="*/ 0 w 4074941"/>
              <a:gd name="connsiteY5" fmla="*/ 1742635 h 1742635"/>
              <a:gd name="connsiteX6" fmla="*/ 9308 w 4074941"/>
              <a:gd name="connsiteY6" fmla="*/ 1681644 h 1742635"/>
              <a:gd name="connsiteX7" fmla="*/ 1551258 w 4074941"/>
              <a:gd name="connsiteY7" fmla="*/ 40854 h 1742635"/>
              <a:gd name="connsiteX8" fmla="*/ 1728245 w 4074941"/>
              <a:gd name="connsiteY8" fmla="*/ 1185 h 1742635"/>
              <a:gd name="connsiteX9" fmla="*/ 2467294 w 4074941"/>
              <a:gd name="connsiteY9" fmla="*/ 148696 h 1742635"/>
              <a:gd name="connsiteX10" fmla="*/ 2494033 w 4074941"/>
              <a:gd name="connsiteY10" fmla="*/ 0 h 1742635"/>
              <a:gd name="connsiteX11" fmla="*/ 4074930 w 4074941"/>
              <a:gd name="connsiteY11" fmla="*/ 1742635 h 1742635"/>
              <a:gd name="connsiteX12" fmla="*/ 2467294 w 4074941"/>
              <a:gd name="connsiteY12" fmla="*/ 148696 h 1742635"/>
              <a:gd name="connsiteX0" fmla="*/ 1728245 w 2494033"/>
              <a:gd name="connsiteY0" fmla="*/ 1185 h 1742635"/>
              <a:gd name="connsiteX1" fmla="*/ 1728245 w 2494033"/>
              <a:gd name="connsiteY1" fmla="*/ 155874 h 1742635"/>
              <a:gd name="connsiteX2" fmla="*/ 1590814 w 2494033"/>
              <a:gd name="connsiteY2" fmla="*/ 186677 h 1742635"/>
              <a:gd name="connsiteX3" fmla="*/ 157294 w 2494033"/>
              <a:gd name="connsiteY3" fmla="*/ 1712087 h 1742635"/>
              <a:gd name="connsiteX4" fmla="*/ 152632 w 2494033"/>
              <a:gd name="connsiteY4" fmla="*/ 1742635 h 1742635"/>
              <a:gd name="connsiteX5" fmla="*/ 0 w 2494033"/>
              <a:gd name="connsiteY5" fmla="*/ 1742635 h 1742635"/>
              <a:gd name="connsiteX6" fmla="*/ 9308 w 2494033"/>
              <a:gd name="connsiteY6" fmla="*/ 1681644 h 1742635"/>
              <a:gd name="connsiteX7" fmla="*/ 1551258 w 2494033"/>
              <a:gd name="connsiteY7" fmla="*/ 40854 h 1742635"/>
              <a:gd name="connsiteX8" fmla="*/ 1728245 w 2494033"/>
              <a:gd name="connsiteY8" fmla="*/ 1185 h 1742635"/>
              <a:gd name="connsiteX9" fmla="*/ 2467294 w 2494033"/>
              <a:gd name="connsiteY9" fmla="*/ 148696 h 1742635"/>
              <a:gd name="connsiteX10" fmla="*/ 2494033 w 2494033"/>
              <a:gd name="connsiteY10" fmla="*/ 0 h 1742635"/>
              <a:gd name="connsiteX11" fmla="*/ 2467294 w 2494033"/>
              <a:gd name="connsiteY11" fmla="*/ 148696 h 1742635"/>
              <a:gd name="connsiteX0" fmla="*/ 1728245 w 1728245"/>
              <a:gd name="connsiteY0" fmla="*/ 0 h 1741450"/>
              <a:gd name="connsiteX1" fmla="*/ 1728245 w 1728245"/>
              <a:gd name="connsiteY1" fmla="*/ 154689 h 1741450"/>
              <a:gd name="connsiteX2" fmla="*/ 1590814 w 1728245"/>
              <a:gd name="connsiteY2" fmla="*/ 185492 h 1741450"/>
              <a:gd name="connsiteX3" fmla="*/ 157294 w 1728245"/>
              <a:gd name="connsiteY3" fmla="*/ 1710902 h 1741450"/>
              <a:gd name="connsiteX4" fmla="*/ 152632 w 1728245"/>
              <a:gd name="connsiteY4" fmla="*/ 1741450 h 1741450"/>
              <a:gd name="connsiteX5" fmla="*/ 0 w 1728245"/>
              <a:gd name="connsiteY5" fmla="*/ 1741450 h 1741450"/>
              <a:gd name="connsiteX6" fmla="*/ 9308 w 1728245"/>
              <a:gd name="connsiteY6" fmla="*/ 1680459 h 1741450"/>
              <a:gd name="connsiteX7" fmla="*/ 1551258 w 1728245"/>
              <a:gd name="connsiteY7" fmla="*/ 39669 h 1741450"/>
              <a:gd name="connsiteX8" fmla="*/ 1728245 w 1728245"/>
              <a:gd name="connsiteY8" fmla="*/ 0 h 17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245" h="1741450">
                <a:moveTo>
                  <a:pt x="1728245" y="0"/>
                </a:moveTo>
                <a:lnTo>
                  <a:pt x="1728245" y="154689"/>
                </a:lnTo>
                <a:lnTo>
                  <a:pt x="1590814" y="185492"/>
                </a:lnTo>
                <a:cubicBezTo>
                  <a:pt x="868518" y="380954"/>
                  <a:pt x="308597" y="971505"/>
                  <a:pt x="157294" y="1710902"/>
                </a:cubicBezTo>
                <a:lnTo>
                  <a:pt x="152632" y="1741450"/>
                </a:lnTo>
                <a:lnTo>
                  <a:pt x="0" y="1741450"/>
                </a:lnTo>
                <a:lnTo>
                  <a:pt x="9308" y="1680459"/>
                </a:lnTo>
                <a:cubicBezTo>
                  <a:pt x="172055" y="885136"/>
                  <a:pt x="774328" y="249916"/>
                  <a:pt x="1551258" y="39669"/>
                </a:cubicBezTo>
                <a:lnTo>
                  <a:pt x="1728245" y="0"/>
                </a:lnTo>
                <a:close/>
              </a:path>
            </a:pathLst>
          </a:custGeom>
          <a:gradFill>
            <a:gsLst>
              <a:gs pos="75000">
                <a:srgbClr val="F3A60D"/>
              </a:gs>
              <a:gs pos="0">
                <a:srgbClr val="F2650E"/>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任意多边形 15"/>
          <p:cNvSpPr/>
          <p:nvPr/>
        </p:nvSpPr>
        <p:spPr>
          <a:xfrm rot="5400000">
            <a:off x="6562021" y="1003700"/>
            <a:ext cx="1728245" cy="1741450"/>
          </a:xfrm>
          <a:custGeom>
            <a:avLst/>
            <a:gdLst>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0 w 4229778"/>
              <a:gd name="connsiteY8" fmla="*/ 2483128 h 4236914"/>
              <a:gd name="connsiteX9" fmla="*/ 152633 w 4229778"/>
              <a:gd name="connsiteY9" fmla="*/ 2483128 h 4236914"/>
              <a:gd name="connsiteX10" fmla="*/ 158402 w 4229778"/>
              <a:gd name="connsiteY10" fmla="*/ 2520934 h 4236914"/>
              <a:gd name="connsiteX11" fmla="*/ 1591922 w 4229778"/>
              <a:gd name="connsiteY11" fmla="*/ 4046344 h 4236914"/>
              <a:gd name="connsiteX12" fmla="*/ 1729353 w 4229778"/>
              <a:gd name="connsiteY12" fmla="*/ 4077148 h 4236914"/>
              <a:gd name="connsiteX13" fmla="*/ 1729353 w 4229778"/>
              <a:gd name="connsiteY13" fmla="*/ 4231837 h 4236914"/>
              <a:gd name="connsiteX14" fmla="*/ 1552366 w 4229778"/>
              <a:gd name="connsiteY14" fmla="*/ 4192167 h 4236914"/>
              <a:gd name="connsiteX15" fmla="*/ 10416 w 4229778"/>
              <a:gd name="connsiteY15" fmla="*/ 2551377 h 4236914"/>
              <a:gd name="connsiteX16" fmla="*/ 1729353 w 4229778"/>
              <a:gd name="connsiteY16" fmla="*/ 5078 h 4236914"/>
              <a:gd name="connsiteX17" fmla="*/ 1729353 w 4229778"/>
              <a:gd name="connsiteY17" fmla="*/ 159767 h 4236914"/>
              <a:gd name="connsiteX18" fmla="*/ 1591922 w 4229778"/>
              <a:gd name="connsiteY18" fmla="*/ 190570 h 4236914"/>
              <a:gd name="connsiteX19" fmla="*/ 158402 w 4229778"/>
              <a:gd name="connsiteY19" fmla="*/ 1715980 h 4236914"/>
              <a:gd name="connsiteX20" fmla="*/ 153740 w 4229778"/>
              <a:gd name="connsiteY20" fmla="*/ 1746528 h 4236914"/>
              <a:gd name="connsiteX21" fmla="*/ 1108 w 4229778"/>
              <a:gd name="connsiteY21" fmla="*/ 1746528 h 4236914"/>
              <a:gd name="connsiteX22" fmla="*/ 10416 w 4229778"/>
              <a:gd name="connsiteY22" fmla="*/ 1685537 h 4236914"/>
              <a:gd name="connsiteX23" fmla="*/ 1552366 w 4229778"/>
              <a:gd name="connsiteY23" fmla="*/ 44747 h 4236914"/>
              <a:gd name="connsiteX24" fmla="*/ 2465953 w 4229778"/>
              <a:gd name="connsiteY24" fmla="*/ 0 h 4236914"/>
              <a:gd name="connsiteX25" fmla="*/ 2495141 w 4229778"/>
              <a:gd name="connsiteY25" fmla="*/ 3893 h 4236914"/>
              <a:gd name="connsiteX26" fmla="*/ 4219362 w 4229778"/>
              <a:gd name="connsiteY26" fmla="*/ 1685537 h 4236914"/>
              <a:gd name="connsiteX27" fmla="*/ 4228670 w 4229778"/>
              <a:gd name="connsiteY27" fmla="*/ 1746528 h 4236914"/>
              <a:gd name="connsiteX28" fmla="*/ 4076038 w 4229778"/>
              <a:gd name="connsiteY28" fmla="*/ 1746528 h 4236914"/>
              <a:gd name="connsiteX29" fmla="*/ 4071376 w 4229778"/>
              <a:gd name="connsiteY29" fmla="*/ 1715980 h 4236914"/>
              <a:gd name="connsiteX30" fmla="*/ 2468402 w 4229778"/>
              <a:gd name="connsiteY30" fmla="*/ 152589 h 4236914"/>
              <a:gd name="connsiteX31" fmla="*/ 2465953 w 4229778"/>
              <a:gd name="connsiteY31" fmla="*/ 152263 h 4236914"/>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4077146 w 4229778"/>
              <a:gd name="connsiteY8" fmla="*/ 2483128 h 4236914"/>
              <a:gd name="connsiteX9" fmla="*/ 0 w 4229778"/>
              <a:gd name="connsiteY9" fmla="*/ 2483128 h 4236914"/>
              <a:gd name="connsiteX10" fmla="*/ 152633 w 4229778"/>
              <a:gd name="connsiteY10" fmla="*/ 2483128 h 4236914"/>
              <a:gd name="connsiteX11" fmla="*/ 1591922 w 4229778"/>
              <a:gd name="connsiteY11" fmla="*/ 4046344 h 4236914"/>
              <a:gd name="connsiteX12" fmla="*/ 1729353 w 4229778"/>
              <a:gd name="connsiteY12" fmla="*/ 4077148 h 4236914"/>
              <a:gd name="connsiteX13" fmla="*/ 1729353 w 4229778"/>
              <a:gd name="connsiteY13" fmla="*/ 4231837 h 4236914"/>
              <a:gd name="connsiteX14" fmla="*/ 1552366 w 4229778"/>
              <a:gd name="connsiteY14" fmla="*/ 4192167 h 4236914"/>
              <a:gd name="connsiteX15" fmla="*/ 10416 w 4229778"/>
              <a:gd name="connsiteY15" fmla="*/ 2551377 h 4236914"/>
              <a:gd name="connsiteX16" fmla="*/ 0 w 4229778"/>
              <a:gd name="connsiteY16" fmla="*/ 2483128 h 4236914"/>
              <a:gd name="connsiteX17" fmla="*/ 1729353 w 4229778"/>
              <a:gd name="connsiteY17" fmla="*/ 5078 h 4236914"/>
              <a:gd name="connsiteX18" fmla="*/ 1729353 w 4229778"/>
              <a:gd name="connsiteY18" fmla="*/ 159767 h 4236914"/>
              <a:gd name="connsiteX19" fmla="*/ 1591922 w 4229778"/>
              <a:gd name="connsiteY19" fmla="*/ 190570 h 4236914"/>
              <a:gd name="connsiteX20" fmla="*/ 158402 w 4229778"/>
              <a:gd name="connsiteY20" fmla="*/ 1715980 h 4236914"/>
              <a:gd name="connsiteX21" fmla="*/ 153740 w 4229778"/>
              <a:gd name="connsiteY21" fmla="*/ 1746528 h 4236914"/>
              <a:gd name="connsiteX22" fmla="*/ 1108 w 4229778"/>
              <a:gd name="connsiteY22" fmla="*/ 1746528 h 4236914"/>
              <a:gd name="connsiteX23" fmla="*/ 10416 w 4229778"/>
              <a:gd name="connsiteY23" fmla="*/ 1685537 h 4236914"/>
              <a:gd name="connsiteX24" fmla="*/ 1552366 w 4229778"/>
              <a:gd name="connsiteY24" fmla="*/ 44747 h 4236914"/>
              <a:gd name="connsiteX25" fmla="*/ 1729353 w 4229778"/>
              <a:gd name="connsiteY25" fmla="*/ 5078 h 4236914"/>
              <a:gd name="connsiteX26" fmla="*/ 2465953 w 4229778"/>
              <a:gd name="connsiteY26" fmla="*/ 0 h 4236914"/>
              <a:gd name="connsiteX27" fmla="*/ 2495141 w 4229778"/>
              <a:gd name="connsiteY27" fmla="*/ 3893 h 4236914"/>
              <a:gd name="connsiteX28" fmla="*/ 4219362 w 4229778"/>
              <a:gd name="connsiteY28" fmla="*/ 1685537 h 4236914"/>
              <a:gd name="connsiteX29" fmla="*/ 4228670 w 4229778"/>
              <a:gd name="connsiteY29" fmla="*/ 1746528 h 4236914"/>
              <a:gd name="connsiteX30" fmla="*/ 4076038 w 4229778"/>
              <a:gd name="connsiteY30" fmla="*/ 1746528 h 4236914"/>
              <a:gd name="connsiteX31" fmla="*/ 4071376 w 4229778"/>
              <a:gd name="connsiteY31" fmla="*/ 1715980 h 4236914"/>
              <a:gd name="connsiteX32" fmla="*/ 2468402 w 4229778"/>
              <a:gd name="connsiteY32" fmla="*/ 152589 h 4236914"/>
              <a:gd name="connsiteX33" fmla="*/ 2465953 w 4229778"/>
              <a:gd name="connsiteY33" fmla="*/ 152263 h 4236914"/>
              <a:gd name="connsiteX34" fmla="*/ 2465953 w 4229778"/>
              <a:gd name="connsiteY34" fmla="*/ 0 h 4236914"/>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4077146 w 4229778"/>
              <a:gd name="connsiteY8" fmla="*/ 2483128 h 4236914"/>
              <a:gd name="connsiteX9" fmla="*/ 0 w 4229778"/>
              <a:gd name="connsiteY9" fmla="*/ 2483128 h 4236914"/>
              <a:gd name="connsiteX10" fmla="*/ 1591922 w 4229778"/>
              <a:gd name="connsiteY10" fmla="*/ 4046344 h 4236914"/>
              <a:gd name="connsiteX11" fmla="*/ 1729353 w 4229778"/>
              <a:gd name="connsiteY11" fmla="*/ 4077148 h 4236914"/>
              <a:gd name="connsiteX12" fmla="*/ 1729353 w 4229778"/>
              <a:gd name="connsiteY12" fmla="*/ 4231837 h 4236914"/>
              <a:gd name="connsiteX13" fmla="*/ 1552366 w 4229778"/>
              <a:gd name="connsiteY13" fmla="*/ 4192167 h 4236914"/>
              <a:gd name="connsiteX14" fmla="*/ 10416 w 4229778"/>
              <a:gd name="connsiteY14" fmla="*/ 2551377 h 4236914"/>
              <a:gd name="connsiteX15" fmla="*/ 0 w 4229778"/>
              <a:gd name="connsiteY15" fmla="*/ 2483128 h 4236914"/>
              <a:gd name="connsiteX16" fmla="*/ 1729353 w 4229778"/>
              <a:gd name="connsiteY16" fmla="*/ 5078 h 4236914"/>
              <a:gd name="connsiteX17" fmla="*/ 1729353 w 4229778"/>
              <a:gd name="connsiteY17" fmla="*/ 159767 h 4236914"/>
              <a:gd name="connsiteX18" fmla="*/ 1591922 w 4229778"/>
              <a:gd name="connsiteY18" fmla="*/ 190570 h 4236914"/>
              <a:gd name="connsiteX19" fmla="*/ 158402 w 4229778"/>
              <a:gd name="connsiteY19" fmla="*/ 1715980 h 4236914"/>
              <a:gd name="connsiteX20" fmla="*/ 153740 w 4229778"/>
              <a:gd name="connsiteY20" fmla="*/ 1746528 h 4236914"/>
              <a:gd name="connsiteX21" fmla="*/ 1108 w 4229778"/>
              <a:gd name="connsiteY21" fmla="*/ 1746528 h 4236914"/>
              <a:gd name="connsiteX22" fmla="*/ 10416 w 4229778"/>
              <a:gd name="connsiteY22" fmla="*/ 1685537 h 4236914"/>
              <a:gd name="connsiteX23" fmla="*/ 1552366 w 4229778"/>
              <a:gd name="connsiteY23" fmla="*/ 44747 h 4236914"/>
              <a:gd name="connsiteX24" fmla="*/ 1729353 w 4229778"/>
              <a:gd name="connsiteY24" fmla="*/ 5078 h 4236914"/>
              <a:gd name="connsiteX25" fmla="*/ 2465953 w 4229778"/>
              <a:gd name="connsiteY25" fmla="*/ 0 h 4236914"/>
              <a:gd name="connsiteX26" fmla="*/ 2495141 w 4229778"/>
              <a:gd name="connsiteY26" fmla="*/ 3893 h 4236914"/>
              <a:gd name="connsiteX27" fmla="*/ 4219362 w 4229778"/>
              <a:gd name="connsiteY27" fmla="*/ 1685537 h 4236914"/>
              <a:gd name="connsiteX28" fmla="*/ 4228670 w 4229778"/>
              <a:gd name="connsiteY28" fmla="*/ 1746528 h 4236914"/>
              <a:gd name="connsiteX29" fmla="*/ 4076038 w 4229778"/>
              <a:gd name="connsiteY29" fmla="*/ 1746528 h 4236914"/>
              <a:gd name="connsiteX30" fmla="*/ 4071376 w 4229778"/>
              <a:gd name="connsiteY30" fmla="*/ 1715980 h 4236914"/>
              <a:gd name="connsiteX31" fmla="*/ 2468402 w 4229778"/>
              <a:gd name="connsiteY31" fmla="*/ 152589 h 4236914"/>
              <a:gd name="connsiteX32" fmla="*/ 2465953 w 4229778"/>
              <a:gd name="connsiteY32" fmla="*/ 152263 h 4236914"/>
              <a:gd name="connsiteX33" fmla="*/ 2465953 w 4229778"/>
              <a:gd name="connsiteY33"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9308 w 4228670"/>
              <a:gd name="connsiteY9" fmla="*/ 2551377 h 4236914"/>
              <a:gd name="connsiteX10" fmla="*/ 1590814 w 4228670"/>
              <a:gd name="connsiteY10" fmla="*/ 4046344 h 4236914"/>
              <a:gd name="connsiteX11" fmla="*/ 1728245 w 4228670"/>
              <a:gd name="connsiteY11" fmla="*/ 4077148 h 4236914"/>
              <a:gd name="connsiteX12" fmla="*/ 1728245 w 4228670"/>
              <a:gd name="connsiteY12" fmla="*/ 4231837 h 4236914"/>
              <a:gd name="connsiteX13" fmla="*/ 1551258 w 4228670"/>
              <a:gd name="connsiteY13" fmla="*/ 4192167 h 4236914"/>
              <a:gd name="connsiteX14" fmla="*/ 9308 w 4228670"/>
              <a:gd name="connsiteY14" fmla="*/ 2551377 h 4236914"/>
              <a:gd name="connsiteX15" fmla="*/ 1728245 w 4228670"/>
              <a:gd name="connsiteY15" fmla="*/ 5078 h 4236914"/>
              <a:gd name="connsiteX16" fmla="*/ 1728245 w 4228670"/>
              <a:gd name="connsiteY16" fmla="*/ 159767 h 4236914"/>
              <a:gd name="connsiteX17" fmla="*/ 1590814 w 4228670"/>
              <a:gd name="connsiteY17" fmla="*/ 190570 h 4236914"/>
              <a:gd name="connsiteX18" fmla="*/ 157294 w 4228670"/>
              <a:gd name="connsiteY18" fmla="*/ 1715980 h 4236914"/>
              <a:gd name="connsiteX19" fmla="*/ 152632 w 4228670"/>
              <a:gd name="connsiteY19" fmla="*/ 1746528 h 4236914"/>
              <a:gd name="connsiteX20" fmla="*/ 0 w 4228670"/>
              <a:gd name="connsiteY20" fmla="*/ 1746528 h 4236914"/>
              <a:gd name="connsiteX21" fmla="*/ 9308 w 4228670"/>
              <a:gd name="connsiteY21" fmla="*/ 1685537 h 4236914"/>
              <a:gd name="connsiteX22" fmla="*/ 1551258 w 4228670"/>
              <a:gd name="connsiteY22" fmla="*/ 44747 h 4236914"/>
              <a:gd name="connsiteX23" fmla="*/ 1728245 w 4228670"/>
              <a:gd name="connsiteY23" fmla="*/ 5078 h 4236914"/>
              <a:gd name="connsiteX24" fmla="*/ 2464845 w 4228670"/>
              <a:gd name="connsiteY24" fmla="*/ 0 h 4236914"/>
              <a:gd name="connsiteX25" fmla="*/ 2494033 w 4228670"/>
              <a:gd name="connsiteY25" fmla="*/ 3893 h 4236914"/>
              <a:gd name="connsiteX26" fmla="*/ 4218254 w 4228670"/>
              <a:gd name="connsiteY26" fmla="*/ 1685537 h 4236914"/>
              <a:gd name="connsiteX27" fmla="*/ 4227562 w 4228670"/>
              <a:gd name="connsiteY27" fmla="*/ 1746528 h 4236914"/>
              <a:gd name="connsiteX28" fmla="*/ 4074930 w 4228670"/>
              <a:gd name="connsiteY28" fmla="*/ 1746528 h 4236914"/>
              <a:gd name="connsiteX29" fmla="*/ 4070268 w 4228670"/>
              <a:gd name="connsiteY29" fmla="*/ 1715980 h 4236914"/>
              <a:gd name="connsiteX30" fmla="*/ 2467294 w 4228670"/>
              <a:gd name="connsiteY30" fmla="*/ 152589 h 4236914"/>
              <a:gd name="connsiteX31" fmla="*/ 2464845 w 4228670"/>
              <a:gd name="connsiteY31" fmla="*/ 152263 h 4236914"/>
              <a:gd name="connsiteX32" fmla="*/ 2464845 w 4228670"/>
              <a:gd name="connsiteY32"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590814 w 4228670"/>
              <a:gd name="connsiteY10" fmla="*/ 4046344 h 4236914"/>
              <a:gd name="connsiteX11" fmla="*/ 1728245 w 4228670"/>
              <a:gd name="connsiteY11" fmla="*/ 4077148 h 4236914"/>
              <a:gd name="connsiteX12" fmla="*/ 1728245 w 4228670"/>
              <a:gd name="connsiteY12" fmla="*/ 4231837 h 4236914"/>
              <a:gd name="connsiteX13" fmla="*/ 1551258 w 4228670"/>
              <a:gd name="connsiteY13" fmla="*/ 4192167 h 4236914"/>
              <a:gd name="connsiteX14" fmla="*/ 1728245 w 4228670"/>
              <a:gd name="connsiteY14" fmla="*/ 5078 h 4236914"/>
              <a:gd name="connsiteX15" fmla="*/ 1728245 w 4228670"/>
              <a:gd name="connsiteY15" fmla="*/ 159767 h 4236914"/>
              <a:gd name="connsiteX16" fmla="*/ 1590814 w 4228670"/>
              <a:gd name="connsiteY16" fmla="*/ 190570 h 4236914"/>
              <a:gd name="connsiteX17" fmla="*/ 157294 w 4228670"/>
              <a:gd name="connsiteY17" fmla="*/ 1715980 h 4236914"/>
              <a:gd name="connsiteX18" fmla="*/ 152632 w 4228670"/>
              <a:gd name="connsiteY18" fmla="*/ 1746528 h 4236914"/>
              <a:gd name="connsiteX19" fmla="*/ 0 w 4228670"/>
              <a:gd name="connsiteY19" fmla="*/ 1746528 h 4236914"/>
              <a:gd name="connsiteX20" fmla="*/ 9308 w 4228670"/>
              <a:gd name="connsiteY20" fmla="*/ 1685537 h 4236914"/>
              <a:gd name="connsiteX21" fmla="*/ 1551258 w 4228670"/>
              <a:gd name="connsiteY21" fmla="*/ 44747 h 4236914"/>
              <a:gd name="connsiteX22" fmla="*/ 1728245 w 4228670"/>
              <a:gd name="connsiteY22" fmla="*/ 5078 h 4236914"/>
              <a:gd name="connsiteX23" fmla="*/ 2464845 w 4228670"/>
              <a:gd name="connsiteY23" fmla="*/ 0 h 4236914"/>
              <a:gd name="connsiteX24" fmla="*/ 2494033 w 4228670"/>
              <a:gd name="connsiteY24" fmla="*/ 3893 h 4236914"/>
              <a:gd name="connsiteX25" fmla="*/ 4218254 w 4228670"/>
              <a:gd name="connsiteY25" fmla="*/ 1685537 h 4236914"/>
              <a:gd name="connsiteX26" fmla="*/ 4227562 w 4228670"/>
              <a:gd name="connsiteY26" fmla="*/ 1746528 h 4236914"/>
              <a:gd name="connsiteX27" fmla="*/ 4074930 w 4228670"/>
              <a:gd name="connsiteY27" fmla="*/ 1746528 h 4236914"/>
              <a:gd name="connsiteX28" fmla="*/ 4070268 w 4228670"/>
              <a:gd name="connsiteY28" fmla="*/ 1715980 h 4236914"/>
              <a:gd name="connsiteX29" fmla="*/ 2467294 w 4228670"/>
              <a:gd name="connsiteY29" fmla="*/ 152589 h 4236914"/>
              <a:gd name="connsiteX30" fmla="*/ 2464845 w 4228670"/>
              <a:gd name="connsiteY30" fmla="*/ 152263 h 4236914"/>
              <a:gd name="connsiteX31" fmla="*/ 2464845 w 4228670"/>
              <a:gd name="connsiteY31"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728245 w 4228670"/>
              <a:gd name="connsiteY10" fmla="*/ 4077148 h 4236914"/>
              <a:gd name="connsiteX11" fmla="*/ 1728245 w 4228670"/>
              <a:gd name="connsiteY11" fmla="*/ 4231837 h 4236914"/>
              <a:gd name="connsiteX12" fmla="*/ 1551258 w 4228670"/>
              <a:gd name="connsiteY12" fmla="*/ 4192167 h 4236914"/>
              <a:gd name="connsiteX13" fmla="*/ 1728245 w 4228670"/>
              <a:gd name="connsiteY13" fmla="*/ 5078 h 4236914"/>
              <a:gd name="connsiteX14" fmla="*/ 1728245 w 4228670"/>
              <a:gd name="connsiteY14" fmla="*/ 159767 h 4236914"/>
              <a:gd name="connsiteX15" fmla="*/ 1590814 w 4228670"/>
              <a:gd name="connsiteY15" fmla="*/ 190570 h 4236914"/>
              <a:gd name="connsiteX16" fmla="*/ 157294 w 4228670"/>
              <a:gd name="connsiteY16" fmla="*/ 1715980 h 4236914"/>
              <a:gd name="connsiteX17" fmla="*/ 152632 w 4228670"/>
              <a:gd name="connsiteY17" fmla="*/ 1746528 h 4236914"/>
              <a:gd name="connsiteX18" fmla="*/ 0 w 4228670"/>
              <a:gd name="connsiteY18" fmla="*/ 1746528 h 4236914"/>
              <a:gd name="connsiteX19" fmla="*/ 9308 w 4228670"/>
              <a:gd name="connsiteY19" fmla="*/ 1685537 h 4236914"/>
              <a:gd name="connsiteX20" fmla="*/ 1551258 w 4228670"/>
              <a:gd name="connsiteY20" fmla="*/ 44747 h 4236914"/>
              <a:gd name="connsiteX21" fmla="*/ 1728245 w 4228670"/>
              <a:gd name="connsiteY21" fmla="*/ 5078 h 4236914"/>
              <a:gd name="connsiteX22" fmla="*/ 2464845 w 4228670"/>
              <a:gd name="connsiteY22" fmla="*/ 0 h 4236914"/>
              <a:gd name="connsiteX23" fmla="*/ 2494033 w 4228670"/>
              <a:gd name="connsiteY23" fmla="*/ 3893 h 4236914"/>
              <a:gd name="connsiteX24" fmla="*/ 4218254 w 4228670"/>
              <a:gd name="connsiteY24" fmla="*/ 1685537 h 4236914"/>
              <a:gd name="connsiteX25" fmla="*/ 4227562 w 4228670"/>
              <a:gd name="connsiteY25" fmla="*/ 1746528 h 4236914"/>
              <a:gd name="connsiteX26" fmla="*/ 4074930 w 4228670"/>
              <a:gd name="connsiteY26" fmla="*/ 1746528 h 4236914"/>
              <a:gd name="connsiteX27" fmla="*/ 4070268 w 4228670"/>
              <a:gd name="connsiteY27" fmla="*/ 1715980 h 4236914"/>
              <a:gd name="connsiteX28" fmla="*/ 2467294 w 4228670"/>
              <a:gd name="connsiteY28" fmla="*/ 152589 h 4236914"/>
              <a:gd name="connsiteX29" fmla="*/ 2464845 w 4228670"/>
              <a:gd name="connsiteY29" fmla="*/ 152263 h 4236914"/>
              <a:gd name="connsiteX30" fmla="*/ 2464845 w 4228670"/>
              <a:gd name="connsiteY30"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728245 w 4228670"/>
              <a:gd name="connsiteY10" fmla="*/ 4231837 h 4236914"/>
              <a:gd name="connsiteX11" fmla="*/ 1551258 w 4228670"/>
              <a:gd name="connsiteY11" fmla="*/ 4192167 h 4236914"/>
              <a:gd name="connsiteX12" fmla="*/ 1728245 w 4228670"/>
              <a:gd name="connsiteY12" fmla="*/ 5078 h 4236914"/>
              <a:gd name="connsiteX13" fmla="*/ 1728245 w 4228670"/>
              <a:gd name="connsiteY13" fmla="*/ 159767 h 4236914"/>
              <a:gd name="connsiteX14" fmla="*/ 1590814 w 4228670"/>
              <a:gd name="connsiteY14" fmla="*/ 190570 h 4236914"/>
              <a:gd name="connsiteX15" fmla="*/ 157294 w 4228670"/>
              <a:gd name="connsiteY15" fmla="*/ 1715980 h 4236914"/>
              <a:gd name="connsiteX16" fmla="*/ 152632 w 4228670"/>
              <a:gd name="connsiteY16" fmla="*/ 1746528 h 4236914"/>
              <a:gd name="connsiteX17" fmla="*/ 0 w 4228670"/>
              <a:gd name="connsiteY17" fmla="*/ 1746528 h 4236914"/>
              <a:gd name="connsiteX18" fmla="*/ 9308 w 4228670"/>
              <a:gd name="connsiteY18" fmla="*/ 1685537 h 4236914"/>
              <a:gd name="connsiteX19" fmla="*/ 1551258 w 4228670"/>
              <a:gd name="connsiteY19" fmla="*/ 44747 h 4236914"/>
              <a:gd name="connsiteX20" fmla="*/ 1728245 w 4228670"/>
              <a:gd name="connsiteY20" fmla="*/ 5078 h 4236914"/>
              <a:gd name="connsiteX21" fmla="*/ 2464845 w 4228670"/>
              <a:gd name="connsiteY21" fmla="*/ 0 h 4236914"/>
              <a:gd name="connsiteX22" fmla="*/ 2494033 w 4228670"/>
              <a:gd name="connsiteY22" fmla="*/ 3893 h 4236914"/>
              <a:gd name="connsiteX23" fmla="*/ 4218254 w 4228670"/>
              <a:gd name="connsiteY23" fmla="*/ 1685537 h 4236914"/>
              <a:gd name="connsiteX24" fmla="*/ 4227562 w 4228670"/>
              <a:gd name="connsiteY24" fmla="*/ 1746528 h 4236914"/>
              <a:gd name="connsiteX25" fmla="*/ 4074930 w 4228670"/>
              <a:gd name="connsiteY25" fmla="*/ 1746528 h 4236914"/>
              <a:gd name="connsiteX26" fmla="*/ 4070268 w 4228670"/>
              <a:gd name="connsiteY26" fmla="*/ 1715980 h 4236914"/>
              <a:gd name="connsiteX27" fmla="*/ 2467294 w 4228670"/>
              <a:gd name="connsiteY27" fmla="*/ 152589 h 4236914"/>
              <a:gd name="connsiteX28" fmla="*/ 2464845 w 4228670"/>
              <a:gd name="connsiteY28" fmla="*/ 152263 h 4236914"/>
              <a:gd name="connsiteX29" fmla="*/ 2464845 w 4228670"/>
              <a:gd name="connsiteY29"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728245 w 4228670"/>
              <a:gd name="connsiteY9" fmla="*/ 5078 h 4236914"/>
              <a:gd name="connsiteX10" fmla="*/ 1728245 w 4228670"/>
              <a:gd name="connsiteY10" fmla="*/ 159767 h 4236914"/>
              <a:gd name="connsiteX11" fmla="*/ 1590814 w 4228670"/>
              <a:gd name="connsiteY11" fmla="*/ 190570 h 4236914"/>
              <a:gd name="connsiteX12" fmla="*/ 157294 w 4228670"/>
              <a:gd name="connsiteY12" fmla="*/ 1715980 h 4236914"/>
              <a:gd name="connsiteX13" fmla="*/ 152632 w 4228670"/>
              <a:gd name="connsiteY13" fmla="*/ 1746528 h 4236914"/>
              <a:gd name="connsiteX14" fmla="*/ 0 w 4228670"/>
              <a:gd name="connsiteY14" fmla="*/ 1746528 h 4236914"/>
              <a:gd name="connsiteX15" fmla="*/ 9308 w 4228670"/>
              <a:gd name="connsiteY15" fmla="*/ 1685537 h 4236914"/>
              <a:gd name="connsiteX16" fmla="*/ 1551258 w 4228670"/>
              <a:gd name="connsiteY16" fmla="*/ 44747 h 4236914"/>
              <a:gd name="connsiteX17" fmla="*/ 1728245 w 4228670"/>
              <a:gd name="connsiteY17" fmla="*/ 5078 h 4236914"/>
              <a:gd name="connsiteX18" fmla="*/ 2464845 w 4228670"/>
              <a:gd name="connsiteY18" fmla="*/ 0 h 4236914"/>
              <a:gd name="connsiteX19" fmla="*/ 2494033 w 4228670"/>
              <a:gd name="connsiteY19" fmla="*/ 3893 h 4236914"/>
              <a:gd name="connsiteX20" fmla="*/ 4218254 w 4228670"/>
              <a:gd name="connsiteY20" fmla="*/ 1685537 h 4236914"/>
              <a:gd name="connsiteX21" fmla="*/ 4227562 w 4228670"/>
              <a:gd name="connsiteY21" fmla="*/ 1746528 h 4236914"/>
              <a:gd name="connsiteX22" fmla="*/ 4074930 w 4228670"/>
              <a:gd name="connsiteY22" fmla="*/ 1746528 h 4236914"/>
              <a:gd name="connsiteX23" fmla="*/ 4070268 w 4228670"/>
              <a:gd name="connsiteY23" fmla="*/ 1715980 h 4236914"/>
              <a:gd name="connsiteX24" fmla="*/ 2467294 w 4228670"/>
              <a:gd name="connsiteY24" fmla="*/ 152589 h 4236914"/>
              <a:gd name="connsiteX25" fmla="*/ 2464845 w 4228670"/>
              <a:gd name="connsiteY25" fmla="*/ 152263 h 4236914"/>
              <a:gd name="connsiteX26" fmla="*/ 2464845 w 4228670"/>
              <a:gd name="connsiteY26"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4070268 w 4228670"/>
              <a:gd name="connsiteY6" fmla="*/ 2520934 h 4236914"/>
              <a:gd name="connsiteX7" fmla="*/ 4076038 w 4228670"/>
              <a:gd name="connsiteY7" fmla="*/ 2483128 h 4236914"/>
              <a:gd name="connsiteX8" fmla="*/ 1728245 w 4228670"/>
              <a:gd name="connsiteY8" fmla="*/ 5078 h 4236914"/>
              <a:gd name="connsiteX9" fmla="*/ 1728245 w 4228670"/>
              <a:gd name="connsiteY9" fmla="*/ 159767 h 4236914"/>
              <a:gd name="connsiteX10" fmla="*/ 1590814 w 4228670"/>
              <a:gd name="connsiteY10" fmla="*/ 190570 h 4236914"/>
              <a:gd name="connsiteX11" fmla="*/ 157294 w 4228670"/>
              <a:gd name="connsiteY11" fmla="*/ 1715980 h 4236914"/>
              <a:gd name="connsiteX12" fmla="*/ 152632 w 4228670"/>
              <a:gd name="connsiteY12" fmla="*/ 1746528 h 4236914"/>
              <a:gd name="connsiteX13" fmla="*/ 0 w 4228670"/>
              <a:gd name="connsiteY13" fmla="*/ 1746528 h 4236914"/>
              <a:gd name="connsiteX14" fmla="*/ 9308 w 4228670"/>
              <a:gd name="connsiteY14" fmla="*/ 1685537 h 4236914"/>
              <a:gd name="connsiteX15" fmla="*/ 1551258 w 4228670"/>
              <a:gd name="connsiteY15" fmla="*/ 44747 h 4236914"/>
              <a:gd name="connsiteX16" fmla="*/ 1728245 w 4228670"/>
              <a:gd name="connsiteY16" fmla="*/ 5078 h 4236914"/>
              <a:gd name="connsiteX17" fmla="*/ 2464845 w 4228670"/>
              <a:gd name="connsiteY17" fmla="*/ 0 h 4236914"/>
              <a:gd name="connsiteX18" fmla="*/ 2494033 w 4228670"/>
              <a:gd name="connsiteY18" fmla="*/ 3893 h 4236914"/>
              <a:gd name="connsiteX19" fmla="*/ 4218254 w 4228670"/>
              <a:gd name="connsiteY19" fmla="*/ 1685537 h 4236914"/>
              <a:gd name="connsiteX20" fmla="*/ 4227562 w 4228670"/>
              <a:gd name="connsiteY20" fmla="*/ 1746528 h 4236914"/>
              <a:gd name="connsiteX21" fmla="*/ 4074930 w 4228670"/>
              <a:gd name="connsiteY21" fmla="*/ 1746528 h 4236914"/>
              <a:gd name="connsiteX22" fmla="*/ 4070268 w 4228670"/>
              <a:gd name="connsiteY22" fmla="*/ 1715980 h 4236914"/>
              <a:gd name="connsiteX23" fmla="*/ 2467294 w 4228670"/>
              <a:gd name="connsiteY23" fmla="*/ 152589 h 4236914"/>
              <a:gd name="connsiteX24" fmla="*/ 2464845 w 4228670"/>
              <a:gd name="connsiteY24" fmla="*/ 152263 h 4236914"/>
              <a:gd name="connsiteX25" fmla="*/ 2464845 w 4228670"/>
              <a:gd name="connsiteY25"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4070268 w 4228670"/>
              <a:gd name="connsiteY5" fmla="*/ 2520934 h 4236914"/>
              <a:gd name="connsiteX6" fmla="*/ 4076038 w 4228670"/>
              <a:gd name="connsiteY6" fmla="*/ 2483128 h 4236914"/>
              <a:gd name="connsiteX7" fmla="*/ 1728245 w 4228670"/>
              <a:gd name="connsiteY7" fmla="*/ 5078 h 4236914"/>
              <a:gd name="connsiteX8" fmla="*/ 1728245 w 4228670"/>
              <a:gd name="connsiteY8" fmla="*/ 159767 h 4236914"/>
              <a:gd name="connsiteX9" fmla="*/ 1590814 w 4228670"/>
              <a:gd name="connsiteY9" fmla="*/ 190570 h 4236914"/>
              <a:gd name="connsiteX10" fmla="*/ 157294 w 4228670"/>
              <a:gd name="connsiteY10" fmla="*/ 1715980 h 4236914"/>
              <a:gd name="connsiteX11" fmla="*/ 152632 w 4228670"/>
              <a:gd name="connsiteY11" fmla="*/ 1746528 h 4236914"/>
              <a:gd name="connsiteX12" fmla="*/ 0 w 4228670"/>
              <a:gd name="connsiteY12" fmla="*/ 1746528 h 4236914"/>
              <a:gd name="connsiteX13" fmla="*/ 9308 w 4228670"/>
              <a:gd name="connsiteY13" fmla="*/ 1685537 h 4236914"/>
              <a:gd name="connsiteX14" fmla="*/ 1551258 w 4228670"/>
              <a:gd name="connsiteY14" fmla="*/ 44747 h 4236914"/>
              <a:gd name="connsiteX15" fmla="*/ 1728245 w 4228670"/>
              <a:gd name="connsiteY15" fmla="*/ 5078 h 4236914"/>
              <a:gd name="connsiteX16" fmla="*/ 2464845 w 4228670"/>
              <a:gd name="connsiteY16" fmla="*/ 0 h 4236914"/>
              <a:gd name="connsiteX17" fmla="*/ 2494033 w 4228670"/>
              <a:gd name="connsiteY17" fmla="*/ 3893 h 4236914"/>
              <a:gd name="connsiteX18" fmla="*/ 4218254 w 4228670"/>
              <a:gd name="connsiteY18" fmla="*/ 1685537 h 4236914"/>
              <a:gd name="connsiteX19" fmla="*/ 4227562 w 4228670"/>
              <a:gd name="connsiteY19" fmla="*/ 1746528 h 4236914"/>
              <a:gd name="connsiteX20" fmla="*/ 4074930 w 4228670"/>
              <a:gd name="connsiteY20" fmla="*/ 1746528 h 4236914"/>
              <a:gd name="connsiteX21" fmla="*/ 4070268 w 4228670"/>
              <a:gd name="connsiteY21" fmla="*/ 1715980 h 4236914"/>
              <a:gd name="connsiteX22" fmla="*/ 2467294 w 4228670"/>
              <a:gd name="connsiteY22" fmla="*/ 152589 h 4236914"/>
              <a:gd name="connsiteX23" fmla="*/ 2464845 w 4228670"/>
              <a:gd name="connsiteY23" fmla="*/ 152263 h 4236914"/>
              <a:gd name="connsiteX24" fmla="*/ 2464845 w 4228670"/>
              <a:gd name="connsiteY24" fmla="*/ 0 h 4236914"/>
              <a:gd name="connsiteX0" fmla="*/ 4076038 w 4228670"/>
              <a:gd name="connsiteY0" fmla="*/ 2483128 h 4236927"/>
              <a:gd name="connsiteX1" fmla="*/ 4228670 w 4228670"/>
              <a:gd name="connsiteY1" fmla="*/ 2483128 h 4236927"/>
              <a:gd name="connsiteX2" fmla="*/ 4218254 w 4228670"/>
              <a:gd name="connsiteY2" fmla="*/ 2551377 h 4236927"/>
              <a:gd name="connsiteX3" fmla="*/ 2464845 w 4228670"/>
              <a:gd name="connsiteY3" fmla="*/ 4236914 h 4236927"/>
              <a:gd name="connsiteX4" fmla="*/ 4070268 w 4228670"/>
              <a:gd name="connsiteY4" fmla="*/ 2520934 h 4236927"/>
              <a:gd name="connsiteX5" fmla="*/ 4076038 w 4228670"/>
              <a:gd name="connsiteY5" fmla="*/ 2483128 h 4236927"/>
              <a:gd name="connsiteX6" fmla="*/ 1728245 w 4228670"/>
              <a:gd name="connsiteY6" fmla="*/ 5078 h 4236927"/>
              <a:gd name="connsiteX7" fmla="*/ 1728245 w 4228670"/>
              <a:gd name="connsiteY7" fmla="*/ 159767 h 4236927"/>
              <a:gd name="connsiteX8" fmla="*/ 1590814 w 4228670"/>
              <a:gd name="connsiteY8" fmla="*/ 190570 h 4236927"/>
              <a:gd name="connsiteX9" fmla="*/ 157294 w 4228670"/>
              <a:gd name="connsiteY9" fmla="*/ 1715980 h 4236927"/>
              <a:gd name="connsiteX10" fmla="*/ 152632 w 4228670"/>
              <a:gd name="connsiteY10" fmla="*/ 1746528 h 4236927"/>
              <a:gd name="connsiteX11" fmla="*/ 0 w 4228670"/>
              <a:gd name="connsiteY11" fmla="*/ 1746528 h 4236927"/>
              <a:gd name="connsiteX12" fmla="*/ 9308 w 4228670"/>
              <a:gd name="connsiteY12" fmla="*/ 1685537 h 4236927"/>
              <a:gd name="connsiteX13" fmla="*/ 1551258 w 4228670"/>
              <a:gd name="connsiteY13" fmla="*/ 44747 h 4236927"/>
              <a:gd name="connsiteX14" fmla="*/ 1728245 w 4228670"/>
              <a:gd name="connsiteY14" fmla="*/ 5078 h 4236927"/>
              <a:gd name="connsiteX15" fmla="*/ 2464845 w 4228670"/>
              <a:gd name="connsiteY15" fmla="*/ 0 h 4236927"/>
              <a:gd name="connsiteX16" fmla="*/ 2494033 w 4228670"/>
              <a:gd name="connsiteY16" fmla="*/ 3893 h 4236927"/>
              <a:gd name="connsiteX17" fmla="*/ 4218254 w 4228670"/>
              <a:gd name="connsiteY17" fmla="*/ 1685537 h 4236927"/>
              <a:gd name="connsiteX18" fmla="*/ 4227562 w 4228670"/>
              <a:gd name="connsiteY18" fmla="*/ 1746528 h 4236927"/>
              <a:gd name="connsiteX19" fmla="*/ 4074930 w 4228670"/>
              <a:gd name="connsiteY19" fmla="*/ 1746528 h 4236927"/>
              <a:gd name="connsiteX20" fmla="*/ 4070268 w 4228670"/>
              <a:gd name="connsiteY20" fmla="*/ 1715980 h 4236927"/>
              <a:gd name="connsiteX21" fmla="*/ 2467294 w 4228670"/>
              <a:gd name="connsiteY21" fmla="*/ 152589 h 4236927"/>
              <a:gd name="connsiteX22" fmla="*/ 2464845 w 4228670"/>
              <a:gd name="connsiteY22" fmla="*/ 152263 h 4236927"/>
              <a:gd name="connsiteX23" fmla="*/ 2464845 w 4228670"/>
              <a:gd name="connsiteY23" fmla="*/ 0 h 4236927"/>
              <a:gd name="connsiteX0" fmla="*/ 4076038 w 4228670"/>
              <a:gd name="connsiteY0" fmla="*/ 2483128 h 2552367"/>
              <a:gd name="connsiteX1" fmla="*/ 4228670 w 4228670"/>
              <a:gd name="connsiteY1" fmla="*/ 2483128 h 2552367"/>
              <a:gd name="connsiteX2" fmla="*/ 4218254 w 4228670"/>
              <a:gd name="connsiteY2" fmla="*/ 2551377 h 2552367"/>
              <a:gd name="connsiteX3" fmla="*/ 4070268 w 4228670"/>
              <a:gd name="connsiteY3" fmla="*/ 2520934 h 2552367"/>
              <a:gd name="connsiteX4" fmla="*/ 4076038 w 4228670"/>
              <a:gd name="connsiteY4" fmla="*/ 2483128 h 2552367"/>
              <a:gd name="connsiteX5" fmla="*/ 1728245 w 4228670"/>
              <a:gd name="connsiteY5" fmla="*/ 5078 h 2552367"/>
              <a:gd name="connsiteX6" fmla="*/ 1728245 w 4228670"/>
              <a:gd name="connsiteY6" fmla="*/ 159767 h 2552367"/>
              <a:gd name="connsiteX7" fmla="*/ 1590814 w 4228670"/>
              <a:gd name="connsiteY7" fmla="*/ 190570 h 2552367"/>
              <a:gd name="connsiteX8" fmla="*/ 157294 w 4228670"/>
              <a:gd name="connsiteY8" fmla="*/ 1715980 h 2552367"/>
              <a:gd name="connsiteX9" fmla="*/ 152632 w 4228670"/>
              <a:gd name="connsiteY9" fmla="*/ 1746528 h 2552367"/>
              <a:gd name="connsiteX10" fmla="*/ 0 w 4228670"/>
              <a:gd name="connsiteY10" fmla="*/ 1746528 h 2552367"/>
              <a:gd name="connsiteX11" fmla="*/ 9308 w 4228670"/>
              <a:gd name="connsiteY11" fmla="*/ 1685537 h 2552367"/>
              <a:gd name="connsiteX12" fmla="*/ 1551258 w 4228670"/>
              <a:gd name="connsiteY12" fmla="*/ 44747 h 2552367"/>
              <a:gd name="connsiteX13" fmla="*/ 1728245 w 4228670"/>
              <a:gd name="connsiteY13" fmla="*/ 5078 h 2552367"/>
              <a:gd name="connsiteX14" fmla="*/ 2464845 w 4228670"/>
              <a:gd name="connsiteY14" fmla="*/ 0 h 2552367"/>
              <a:gd name="connsiteX15" fmla="*/ 2494033 w 4228670"/>
              <a:gd name="connsiteY15" fmla="*/ 3893 h 2552367"/>
              <a:gd name="connsiteX16" fmla="*/ 4218254 w 4228670"/>
              <a:gd name="connsiteY16" fmla="*/ 1685537 h 2552367"/>
              <a:gd name="connsiteX17" fmla="*/ 4227562 w 4228670"/>
              <a:gd name="connsiteY17" fmla="*/ 1746528 h 2552367"/>
              <a:gd name="connsiteX18" fmla="*/ 4074930 w 4228670"/>
              <a:gd name="connsiteY18" fmla="*/ 1746528 h 2552367"/>
              <a:gd name="connsiteX19" fmla="*/ 4070268 w 4228670"/>
              <a:gd name="connsiteY19" fmla="*/ 1715980 h 2552367"/>
              <a:gd name="connsiteX20" fmla="*/ 2467294 w 4228670"/>
              <a:gd name="connsiteY20" fmla="*/ 152589 h 2552367"/>
              <a:gd name="connsiteX21" fmla="*/ 2464845 w 4228670"/>
              <a:gd name="connsiteY21" fmla="*/ 152263 h 2552367"/>
              <a:gd name="connsiteX22" fmla="*/ 2464845 w 4228670"/>
              <a:gd name="connsiteY22" fmla="*/ 0 h 2552367"/>
              <a:gd name="connsiteX0" fmla="*/ 4076038 w 4228670"/>
              <a:gd name="connsiteY0" fmla="*/ 2483128 h 2520934"/>
              <a:gd name="connsiteX1" fmla="*/ 4228670 w 4228670"/>
              <a:gd name="connsiteY1" fmla="*/ 2483128 h 2520934"/>
              <a:gd name="connsiteX2" fmla="*/ 4070268 w 4228670"/>
              <a:gd name="connsiteY2" fmla="*/ 2520934 h 2520934"/>
              <a:gd name="connsiteX3" fmla="*/ 4076038 w 4228670"/>
              <a:gd name="connsiteY3" fmla="*/ 2483128 h 2520934"/>
              <a:gd name="connsiteX4" fmla="*/ 1728245 w 4228670"/>
              <a:gd name="connsiteY4" fmla="*/ 5078 h 2520934"/>
              <a:gd name="connsiteX5" fmla="*/ 1728245 w 4228670"/>
              <a:gd name="connsiteY5" fmla="*/ 159767 h 2520934"/>
              <a:gd name="connsiteX6" fmla="*/ 1590814 w 4228670"/>
              <a:gd name="connsiteY6" fmla="*/ 190570 h 2520934"/>
              <a:gd name="connsiteX7" fmla="*/ 157294 w 4228670"/>
              <a:gd name="connsiteY7" fmla="*/ 1715980 h 2520934"/>
              <a:gd name="connsiteX8" fmla="*/ 152632 w 4228670"/>
              <a:gd name="connsiteY8" fmla="*/ 1746528 h 2520934"/>
              <a:gd name="connsiteX9" fmla="*/ 0 w 4228670"/>
              <a:gd name="connsiteY9" fmla="*/ 1746528 h 2520934"/>
              <a:gd name="connsiteX10" fmla="*/ 9308 w 4228670"/>
              <a:gd name="connsiteY10" fmla="*/ 1685537 h 2520934"/>
              <a:gd name="connsiteX11" fmla="*/ 1551258 w 4228670"/>
              <a:gd name="connsiteY11" fmla="*/ 44747 h 2520934"/>
              <a:gd name="connsiteX12" fmla="*/ 1728245 w 4228670"/>
              <a:gd name="connsiteY12" fmla="*/ 5078 h 2520934"/>
              <a:gd name="connsiteX13" fmla="*/ 2464845 w 4228670"/>
              <a:gd name="connsiteY13" fmla="*/ 0 h 2520934"/>
              <a:gd name="connsiteX14" fmla="*/ 2494033 w 4228670"/>
              <a:gd name="connsiteY14" fmla="*/ 3893 h 2520934"/>
              <a:gd name="connsiteX15" fmla="*/ 4218254 w 4228670"/>
              <a:gd name="connsiteY15" fmla="*/ 1685537 h 2520934"/>
              <a:gd name="connsiteX16" fmla="*/ 4227562 w 4228670"/>
              <a:gd name="connsiteY16" fmla="*/ 1746528 h 2520934"/>
              <a:gd name="connsiteX17" fmla="*/ 4074930 w 4228670"/>
              <a:gd name="connsiteY17" fmla="*/ 1746528 h 2520934"/>
              <a:gd name="connsiteX18" fmla="*/ 4070268 w 4228670"/>
              <a:gd name="connsiteY18" fmla="*/ 1715980 h 2520934"/>
              <a:gd name="connsiteX19" fmla="*/ 2467294 w 4228670"/>
              <a:gd name="connsiteY19" fmla="*/ 152589 h 2520934"/>
              <a:gd name="connsiteX20" fmla="*/ 2464845 w 4228670"/>
              <a:gd name="connsiteY20" fmla="*/ 152263 h 2520934"/>
              <a:gd name="connsiteX21" fmla="*/ 2464845 w 4228670"/>
              <a:gd name="connsiteY21" fmla="*/ 0 h 2520934"/>
              <a:gd name="connsiteX0" fmla="*/ 4076038 w 4227562"/>
              <a:gd name="connsiteY0" fmla="*/ 2483128 h 2520934"/>
              <a:gd name="connsiteX1" fmla="*/ 4070268 w 4227562"/>
              <a:gd name="connsiteY1" fmla="*/ 2520934 h 2520934"/>
              <a:gd name="connsiteX2" fmla="*/ 4076038 w 4227562"/>
              <a:gd name="connsiteY2" fmla="*/ 2483128 h 2520934"/>
              <a:gd name="connsiteX3" fmla="*/ 1728245 w 4227562"/>
              <a:gd name="connsiteY3" fmla="*/ 5078 h 2520934"/>
              <a:gd name="connsiteX4" fmla="*/ 1728245 w 4227562"/>
              <a:gd name="connsiteY4" fmla="*/ 159767 h 2520934"/>
              <a:gd name="connsiteX5" fmla="*/ 1590814 w 4227562"/>
              <a:gd name="connsiteY5" fmla="*/ 190570 h 2520934"/>
              <a:gd name="connsiteX6" fmla="*/ 157294 w 4227562"/>
              <a:gd name="connsiteY6" fmla="*/ 1715980 h 2520934"/>
              <a:gd name="connsiteX7" fmla="*/ 152632 w 4227562"/>
              <a:gd name="connsiteY7" fmla="*/ 1746528 h 2520934"/>
              <a:gd name="connsiteX8" fmla="*/ 0 w 4227562"/>
              <a:gd name="connsiteY8" fmla="*/ 1746528 h 2520934"/>
              <a:gd name="connsiteX9" fmla="*/ 9308 w 4227562"/>
              <a:gd name="connsiteY9" fmla="*/ 1685537 h 2520934"/>
              <a:gd name="connsiteX10" fmla="*/ 1551258 w 4227562"/>
              <a:gd name="connsiteY10" fmla="*/ 44747 h 2520934"/>
              <a:gd name="connsiteX11" fmla="*/ 1728245 w 4227562"/>
              <a:gd name="connsiteY11" fmla="*/ 5078 h 2520934"/>
              <a:gd name="connsiteX12" fmla="*/ 2464845 w 4227562"/>
              <a:gd name="connsiteY12" fmla="*/ 0 h 2520934"/>
              <a:gd name="connsiteX13" fmla="*/ 2494033 w 4227562"/>
              <a:gd name="connsiteY13" fmla="*/ 3893 h 2520934"/>
              <a:gd name="connsiteX14" fmla="*/ 4218254 w 4227562"/>
              <a:gd name="connsiteY14" fmla="*/ 1685537 h 2520934"/>
              <a:gd name="connsiteX15" fmla="*/ 4227562 w 4227562"/>
              <a:gd name="connsiteY15" fmla="*/ 1746528 h 2520934"/>
              <a:gd name="connsiteX16" fmla="*/ 4074930 w 4227562"/>
              <a:gd name="connsiteY16" fmla="*/ 1746528 h 2520934"/>
              <a:gd name="connsiteX17" fmla="*/ 4070268 w 4227562"/>
              <a:gd name="connsiteY17" fmla="*/ 1715980 h 2520934"/>
              <a:gd name="connsiteX18" fmla="*/ 2467294 w 4227562"/>
              <a:gd name="connsiteY18" fmla="*/ 152589 h 2520934"/>
              <a:gd name="connsiteX19" fmla="*/ 2464845 w 4227562"/>
              <a:gd name="connsiteY19" fmla="*/ 152263 h 2520934"/>
              <a:gd name="connsiteX20" fmla="*/ 2464845 w 4227562"/>
              <a:gd name="connsiteY20" fmla="*/ 0 h 2520934"/>
              <a:gd name="connsiteX0" fmla="*/ 1728245 w 4227562"/>
              <a:gd name="connsiteY0" fmla="*/ 5078 h 1746528"/>
              <a:gd name="connsiteX1" fmla="*/ 1728245 w 4227562"/>
              <a:gd name="connsiteY1" fmla="*/ 159767 h 1746528"/>
              <a:gd name="connsiteX2" fmla="*/ 1590814 w 4227562"/>
              <a:gd name="connsiteY2" fmla="*/ 190570 h 1746528"/>
              <a:gd name="connsiteX3" fmla="*/ 157294 w 4227562"/>
              <a:gd name="connsiteY3" fmla="*/ 1715980 h 1746528"/>
              <a:gd name="connsiteX4" fmla="*/ 152632 w 4227562"/>
              <a:gd name="connsiteY4" fmla="*/ 1746528 h 1746528"/>
              <a:gd name="connsiteX5" fmla="*/ 0 w 4227562"/>
              <a:gd name="connsiteY5" fmla="*/ 1746528 h 1746528"/>
              <a:gd name="connsiteX6" fmla="*/ 9308 w 4227562"/>
              <a:gd name="connsiteY6" fmla="*/ 1685537 h 1746528"/>
              <a:gd name="connsiteX7" fmla="*/ 1551258 w 4227562"/>
              <a:gd name="connsiteY7" fmla="*/ 44747 h 1746528"/>
              <a:gd name="connsiteX8" fmla="*/ 1728245 w 4227562"/>
              <a:gd name="connsiteY8" fmla="*/ 5078 h 1746528"/>
              <a:gd name="connsiteX9" fmla="*/ 2464845 w 4227562"/>
              <a:gd name="connsiteY9" fmla="*/ 0 h 1746528"/>
              <a:gd name="connsiteX10" fmla="*/ 2494033 w 4227562"/>
              <a:gd name="connsiteY10" fmla="*/ 3893 h 1746528"/>
              <a:gd name="connsiteX11" fmla="*/ 4218254 w 4227562"/>
              <a:gd name="connsiteY11" fmla="*/ 1685537 h 1746528"/>
              <a:gd name="connsiteX12" fmla="*/ 4227562 w 4227562"/>
              <a:gd name="connsiteY12" fmla="*/ 1746528 h 1746528"/>
              <a:gd name="connsiteX13" fmla="*/ 4074930 w 4227562"/>
              <a:gd name="connsiteY13" fmla="*/ 1746528 h 1746528"/>
              <a:gd name="connsiteX14" fmla="*/ 4070268 w 4227562"/>
              <a:gd name="connsiteY14" fmla="*/ 1715980 h 1746528"/>
              <a:gd name="connsiteX15" fmla="*/ 2467294 w 4227562"/>
              <a:gd name="connsiteY15" fmla="*/ 152589 h 1746528"/>
              <a:gd name="connsiteX16" fmla="*/ 2464845 w 4227562"/>
              <a:gd name="connsiteY16" fmla="*/ 152263 h 1746528"/>
              <a:gd name="connsiteX17" fmla="*/ 2464845 w 4227562"/>
              <a:gd name="connsiteY17" fmla="*/ 0 h 1746528"/>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4845 w 4227562"/>
              <a:gd name="connsiteY9" fmla="*/ 148370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4070268 w 4227562"/>
              <a:gd name="connsiteY14" fmla="*/ 1712087 h 1742635"/>
              <a:gd name="connsiteX15" fmla="*/ 2467294 w 4227562"/>
              <a:gd name="connsiteY15" fmla="*/ 148696 h 1742635"/>
              <a:gd name="connsiteX16" fmla="*/ 2464845 w 4227562"/>
              <a:gd name="connsiteY16" fmla="*/ 148370 h 1742635"/>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7294 w 4227562"/>
              <a:gd name="connsiteY9" fmla="*/ 148696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4070268 w 4227562"/>
              <a:gd name="connsiteY14" fmla="*/ 1712087 h 1742635"/>
              <a:gd name="connsiteX15" fmla="*/ 2467294 w 4227562"/>
              <a:gd name="connsiteY15" fmla="*/ 148696 h 1742635"/>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7294 w 4227562"/>
              <a:gd name="connsiteY9" fmla="*/ 148696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2467294 w 4227562"/>
              <a:gd name="connsiteY14" fmla="*/ 148696 h 1742635"/>
              <a:gd name="connsiteX0" fmla="*/ 1728245 w 4218254"/>
              <a:gd name="connsiteY0" fmla="*/ 1185 h 1742635"/>
              <a:gd name="connsiteX1" fmla="*/ 1728245 w 4218254"/>
              <a:gd name="connsiteY1" fmla="*/ 155874 h 1742635"/>
              <a:gd name="connsiteX2" fmla="*/ 1590814 w 4218254"/>
              <a:gd name="connsiteY2" fmla="*/ 186677 h 1742635"/>
              <a:gd name="connsiteX3" fmla="*/ 157294 w 4218254"/>
              <a:gd name="connsiteY3" fmla="*/ 1712087 h 1742635"/>
              <a:gd name="connsiteX4" fmla="*/ 152632 w 4218254"/>
              <a:gd name="connsiteY4" fmla="*/ 1742635 h 1742635"/>
              <a:gd name="connsiteX5" fmla="*/ 0 w 4218254"/>
              <a:gd name="connsiteY5" fmla="*/ 1742635 h 1742635"/>
              <a:gd name="connsiteX6" fmla="*/ 9308 w 4218254"/>
              <a:gd name="connsiteY6" fmla="*/ 1681644 h 1742635"/>
              <a:gd name="connsiteX7" fmla="*/ 1551258 w 4218254"/>
              <a:gd name="connsiteY7" fmla="*/ 40854 h 1742635"/>
              <a:gd name="connsiteX8" fmla="*/ 1728245 w 4218254"/>
              <a:gd name="connsiteY8" fmla="*/ 1185 h 1742635"/>
              <a:gd name="connsiteX9" fmla="*/ 2467294 w 4218254"/>
              <a:gd name="connsiteY9" fmla="*/ 148696 h 1742635"/>
              <a:gd name="connsiteX10" fmla="*/ 2494033 w 4218254"/>
              <a:gd name="connsiteY10" fmla="*/ 0 h 1742635"/>
              <a:gd name="connsiteX11" fmla="*/ 4218254 w 4218254"/>
              <a:gd name="connsiteY11" fmla="*/ 1681644 h 1742635"/>
              <a:gd name="connsiteX12" fmla="*/ 4074930 w 4218254"/>
              <a:gd name="connsiteY12" fmla="*/ 1742635 h 1742635"/>
              <a:gd name="connsiteX13" fmla="*/ 2467294 w 4218254"/>
              <a:gd name="connsiteY13" fmla="*/ 148696 h 1742635"/>
              <a:gd name="connsiteX0" fmla="*/ 1728245 w 4074941"/>
              <a:gd name="connsiteY0" fmla="*/ 1185 h 1742635"/>
              <a:gd name="connsiteX1" fmla="*/ 1728245 w 4074941"/>
              <a:gd name="connsiteY1" fmla="*/ 155874 h 1742635"/>
              <a:gd name="connsiteX2" fmla="*/ 1590814 w 4074941"/>
              <a:gd name="connsiteY2" fmla="*/ 186677 h 1742635"/>
              <a:gd name="connsiteX3" fmla="*/ 157294 w 4074941"/>
              <a:gd name="connsiteY3" fmla="*/ 1712087 h 1742635"/>
              <a:gd name="connsiteX4" fmla="*/ 152632 w 4074941"/>
              <a:gd name="connsiteY4" fmla="*/ 1742635 h 1742635"/>
              <a:gd name="connsiteX5" fmla="*/ 0 w 4074941"/>
              <a:gd name="connsiteY5" fmla="*/ 1742635 h 1742635"/>
              <a:gd name="connsiteX6" fmla="*/ 9308 w 4074941"/>
              <a:gd name="connsiteY6" fmla="*/ 1681644 h 1742635"/>
              <a:gd name="connsiteX7" fmla="*/ 1551258 w 4074941"/>
              <a:gd name="connsiteY7" fmla="*/ 40854 h 1742635"/>
              <a:gd name="connsiteX8" fmla="*/ 1728245 w 4074941"/>
              <a:gd name="connsiteY8" fmla="*/ 1185 h 1742635"/>
              <a:gd name="connsiteX9" fmla="*/ 2467294 w 4074941"/>
              <a:gd name="connsiteY9" fmla="*/ 148696 h 1742635"/>
              <a:gd name="connsiteX10" fmla="*/ 2494033 w 4074941"/>
              <a:gd name="connsiteY10" fmla="*/ 0 h 1742635"/>
              <a:gd name="connsiteX11" fmla="*/ 4074930 w 4074941"/>
              <a:gd name="connsiteY11" fmla="*/ 1742635 h 1742635"/>
              <a:gd name="connsiteX12" fmla="*/ 2467294 w 4074941"/>
              <a:gd name="connsiteY12" fmla="*/ 148696 h 1742635"/>
              <a:gd name="connsiteX0" fmla="*/ 1728245 w 2494033"/>
              <a:gd name="connsiteY0" fmla="*/ 1185 h 1742635"/>
              <a:gd name="connsiteX1" fmla="*/ 1728245 w 2494033"/>
              <a:gd name="connsiteY1" fmla="*/ 155874 h 1742635"/>
              <a:gd name="connsiteX2" fmla="*/ 1590814 w 2494033"/>
              <a:gd name="connsiteY2" fmla="*/ 186677 h 1742635"/>
              <a:gd name="connsiteX3" fmla="*/ 157294 w 2494033"/>
              <a:gd name="connsiteY3" fmla="*/ 1712087 h 1742635"/>
              <a:gd name="connsiteX4" fmla="*/ 152632 w 2494033"/>
              <a:gd name="connsiteY4" fmla="*/ 1742635 h 1742635"/>
              <a:gd name="connsiteX5" fmla="*/ 0 w 2494033"/>
              <a:gd name="connsiteY5" fmla="*/ 1742635 h 1742635"/>
              <a:gd name="connsiteX6" fmla="*/ 9308 w 2494033"/>
              <a:gd name="connsiteY6" fmla="*/ 1681644 h 1742635"/>
              <a:gd name="connsiteX7" fmla="*/ 1551258 w 2494033"/>
              <a:gd name="connsiteY7" fmla="*/ 40854 h 1742635"/>
              <a:gd name="connsiteX8" fmla="*/ 1728245 w 2494033"/>
              <a:gd name="connsiteY8" fmla="*/ 1185 h 1742635"/>
              <a:gd name="connsiteX9" fmla="*/ 2467294 w 2494033"/>
              <a:gd name="connsiteY9" fmla="*/ 148696 h 1742635"/>
              <a:gd name="connsiteX10" fmla="*/ 2494033 w 2494033"/>
              <a:gd name="connsiteY10" fmla="*/ 0 h 1742635"/>
              <a:gd name="connsiteX11" fmla="*/ 2467294 w 2494033"/>
              <a:gd name="connsiteY11" fmla="*/ 148696 h 1742635"/>
              <a:gd name="connsiteX0" fmla="*/ 1728245 w 1728245"/>
              <a:gd name="connsiteY0" fmla="*/ 0 h 1741450"/>
              <a:gd name="connsiteX1" fmla="*/ 1728245 w 1728245"/>
              <a:gd name="connsiteY1" fmla="*/ 154689 h 1741450"/>
              <a:gd name="connsiteX2" fmla="*/ 1590814 w 1728245"/>
              <a:gd name="connsiteY2" fmla="*/ 185492 h 1741450"/>
              <a:gd name="connsiteX3" fmla="*/ 157294 w 1728245"/>
              <a:gd name="connsiteY3" fmla="*/ 1710902 h 1741450"/>
              <a:gd name="connsiteX4" fmla="*/ 152632 w 1728245"/>
              <a:gd name="connsiteY4" fmla="*/ 1741450 h 1741450"/>
              <a:gd name="connsiteX5" fmla="*/ 0 w 1728245"/>
              <a:gd name="connsiteY5" fmla="*/ 1741450 h 1741450"/>
              <a:gd name="connsiteX6" fmla="*/ 9308 w 1728245"/>
              <a:gd name="connsiteY6" fmla="*/ 1680459 h 1741450"/>
              <a:gd name="connsiteX7" fmla="*/ 1551258 w 1728245"/>
              <a:gd name="connsiteY7" fmla="*/ 39669 h 1741450"/>
              <a:gd name="connsiteX8" fmla="*/ 1728245 w 1728245"/>
              <a:gd name="connsiteY8" fmla="*/ 0 h 17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245" h="1741450">
                <a:moveTo>
                  <a:pt x="1728245" y="0"/>
                </a:moveTo>
                <a:lnTo>
                  <a:pt x="1728245" y="154689"/>
                </a:lnTo>
                <a:lnTo>
                  <a:pt x="1590814" y="185492"/>
                </a:lnTo>
                <a:cubicBezTo>
                  <a:pt x="868518" y="380954"/>
                  <a:pt x="308597" y="971505"/>
                  <a:pt x="157294" y="1710902"/>
                </a:cubicBezTo>
                <a:lnTo>
                  <a:pt x="152632" y="1741450"/>
                </a:lnTo>
                <a:lnTo>
                  <a:pt x="0" y="1741450"/>
                </a:lnTo>
                <a:lnTo>
                  <a:pt x="9308" y="1680459"/>
                </a:lnTo>
                <a:cubicBezTo>
                  <a:pt x="172055" y="885136"/>
                  <a:pt x="774328" y="249916"/>
                  <a:pt x="1551258" y="39669"/>
                </a:cubicBezTo>
                <a:lnTo>
                  <a:pt x="1728245" y="0"/>
                </a:lnTo>
                <a:close/>
              </a:path>
            </a:pathLst>
          </a:custGeom>
          <a:gradFill>
            <a:gsLst>
              <a:gs pos="75000">
                <a:srgbClr val="0DA5C9"/>
              </a:gs>
              <a:gs pos="0">
                <a:srgbClr val="00589A"/>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任意多边形 17"/>
          <p:cNvSpPr/>
          <p:nvPr/>
        </p:nvSpPr>
        <p:spPr>
          <a:xfrm rot="10800000">
            <a:off x="6568624" y="3504698"/>
            <a:ext cx="1728245" cy="1741450"/>
          </a:xfrm>
          <a:custGeom>
            <a:avLst/>
            <a:gdLst>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0 w 4229778"/>
              <a:gd name="connsiteY8" fmla="*/ 2483128 h 4236914"/>
              <a:gd name="connsiteX9" fmla="*/ 152633 w 4229778"/>
              <a:gd name="connsiteY9" fmla="*/ 2483128 h 4236914"/>
              <a:gd name="connsiteX10" fmla="*/ 158402 w 4229778"/>
              <a:gd name="connsiteY10" fmla="*/ 2520934 h 4236914"/>
              <a:gd name="connsiteX11" fmla="*/ 1591922 w 4229778"/>
              <a:gd name="connsiteY11" fmla="*/ 4046344 h 4236914"/>
              <a:gd name="connsiteX12" fmla="*/ 1729353 w 4229778"/>
              <a:gd name="connsiteY12" fmla="*/ 4077148 h 4236914"/>
              <a:gd name="connsiteX13" fmla="*/ 1729353 w 4229778"/>
              <a:gd name="connsiteY13" fmla="*/ 4231837 h 4236914"/>
              <a:gd name="connsiteX14" fmla="*/ 1552366 w 4229778"/>
              <a:gd name="connsiteY14" fmla="*/ 4192167 h 4236914"/>
              <a:gd name="connsiteX15" fmla="*/ 10416 w 4229778"/>
              <a:gd name="connsiteY15" fmla="*/ 2551377 h 4236914"/>
              <a:gd name="connsiteX16" fmla="*/ 1729353 w 4229778"/>
              <a:gd name="connsiteY16" fmla="*/ 5078 h 4236914"/>
              <a:gd name="connsiteX17" fmla="*/ 1729353 w 4229778"/>
              <a:gd name="connsiteY17" fmla="*/ 159767 h 4236914"/>
              <a:gd name="connsiteX18" fmla="*/ 1591922 w 4229778"/>
              <a:gd name="connsiteY18" fmla="*/ 190570 h 4236914"/>
              <a:gd name="connsiteX19" fmla="*/ 158402 w 4229778"/>
              <a:gd name="connsiteY19" fmla="*/ 1715980 h 4236914"/>
              <a:gd name="connsiteX20" fmla="*/ 153740 w 4229778"/>
              <a:gd name="connsiteY20" fmla="*/ 1746528 h 4236914"/>
              <a:gd name="connsiteX21" fmla="*/ 1108 w 4229778"/>
              <a:gd name="connsiteY21" fmla="*/ 1746528 h 4236914"/>
              <a:gd name="connsiteX22" fmla="*/ 10416 w 4229778"/>
              <a:gd name="connsiteY22" fmla="*/ 1685537 h 4236914"/>
              <a:gd name="connsiteX23" fmla="*/ 1552366 w 4229778"/>
              <a:gd name="connsiteY23" fmla="*/ 44747 h 4236914"/>
              <a:gd name="connsiteX24" fmla="*/ 2465953 w 4229778"/>
              <a:gd name="connsiteY24" fmla="*/ 0 h 4236914"/>
              <a:gd name="connsiteX25" fmla="*/ 2495141 w 4229778"/>
              <a:gd name="connsiteY25" fmla="*/ 3893 h 4236914"/>
              <a:gd name="connsiteX26" fmla="*/ 4219362 w 4229778"/>
              <a:gd name="connsiteY26" fmla="*/ 1685537 h 4236914"/>
              <a:gd name="connsiteX27" fmla="*/ 4228670 w 4229778"/>
              <a:gd name="connsiteY27" fmla="*/ 1746528 h 4236914"/>
              <a:gd name="connsiteX28" fmla="*/ 4076038 w 4229778"/>
              <a:gd name="connsiteY28" fmla="*/ 1746528 h 4236914"/>
              <a:gd name="connsiteX29" fmla="*/ 4071376 w 4229778"/>
              <a:gd name="connsiteY29" fmla="*/ 1715980 h 4236914"/>
              <a:gd name="connsiteX30" fmla="*/ 2468402 w 4229778"/>
              <a:gd name="connsiteY30" fmla="*/ 152589 h 4236914"/>
              <a:gd name="connsiteX31" fmla="*/ 2465953 w 4229778"/>
              <a:gd name="connsiteY31" fmla="*/ 152263 h 4236914"/>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4077146 w 4229778"/>
              <a:gd name="connsiteY8" fmla="*/ 2483128 h 4236914"/>
              <a:gd name="connsiteX9" fmla="*/ 0 w 4229778"/>
              <a:gd name="connsiteY9" fmla="*/ 2483128 h 4236914"/>
              <a:gd name="connsiteX10" fmla="*/ 152633 w 4229778"/>
              <a:gd name="connsiteY10" fmla="*/ 2483128 h 4236914"/>
              <a:gd name="connsiteX11" fmla="*/ 1591922 w 4229778"/>
              <a:gd name="connsiteY11" fmla="*/ 4046344 h 4236914"/>
              <a:gd name="connsiteX12" fmla="*/ 1729353 w 4229778"/>
              <a:gd name="connsiteY12" fmla="*/ 4077148 h 4236914"/>
              <a:gd name="connsiteX13" fmla="*/ 1729353 w 4229778"/>
              <a:gd name="connsiteY13" fmla="*/ 4231837 h 4236914"/>
              <a:gd name="connsiteX14" fmla="*/ 1552366 w 4229778"/>
              <a:gd name="connsiteY14" fmla="*/ 4192167 h 4236914"/>
              <a:gd name="connsiteX15" fmla="*/ 10416 w 4229778"/>
              <a:gd name="connsiteY15" fmla="*/ 2551377 h 4236914"/>
              <a:gd name="connsiteX16" fmla="*/ 0 w 4229778"/>
              <a:gd name="connsiteY16" fmla="*/ 2483128 h 4236914"/>
              <a:gd name="connsiteX17" fmla="*/ 1729353 w 4229778"/>
              <a:gd name="connsiteY17" fmla="*/ 5078 h 4236914"/>
              <a:gd name="connsiteX18" fmla="*/ 1729353 w 4229778"/>
              <a:gd name="connsiteY18" fmla="*/ 159767 h 4236914"/>
              <a:gd name="connsiteX19" fmla="*/ 1591922 w 4229778"/>
              <a:gd name="connsiteY19" fmla="*/ 190570 h 4236914"/>
              <a:gd name="connsiteX20" fmla="*/ 158402 w 4229778"/>
              <a:gd name="connsiteY20" fmla="*/ 1715980 h 4236914"/>
              <a:gd name="connsiteX21" fmla="*/ 153740 w 4229778"/>
              <a:gd name="connsiteY21" fmla="*/ 1746528 h 4236914"/>
              <a:gd name="connsiteX22" fmla="*/ 1108 w 4229778"/>
              <a:gd name="connsiteY22" fmla="*/ 1746528 h 4236914"/>
              <a:gd name="connsiteX23" fmla="*/ 10416 w 4229778"/>
              <a:gd name="connsiteY23" fmla="*/ 1685537 h 4236914"/>
              <a:gd name="connsiteX24" fmla="*/ 1552366 w 4229778"/>
              <a:gd name="connsiteY24" fmla="*/ 44747 h 4236914"/>
              <a:gd name="connsiteX25" fmla="*/ 1729353 w 4229778"/>
              <a:gd name="connsiteY25" fmla="*/ 5078 h 4236914"/>
              <a:gd name="connsiteX26" fmla="*/ 2465953 w 4229778"/>
              <a:gd name="connsiteY26" fmla="*/ 0 h 4236914"/>
              <a:gd name="connsiteX27" fmla="*/ 2495141 w 4229778"/>
              <a:gd name="connsiteY27" fmla="*/ 3893 h 4236914"/>
              <a:gd name="connsiteX28" fmla="*/ 4219362 w 4229778"/>
              <a:gd name="connsiteY28" fmla="*/ 1685537 h 4236914"/>
              <a:gd name="connsiteX29" fmla="*/ 4228670 w 4229778"/>
              <a:gd name="connsiteY29" fmla="*/ 1746528 h 4236914"/>
              <a:gd name="connsiteX30" fmla="*/ 4076038 w 4229778"/>
              <a:gd name="connsiteY30" fmla="*/ 1746528 h 4236914"/>
              <a:gd name="connsiteX31" fmla="*/ 4071376 w 4229778"/>
              <a:gd name="connsiteY31" fmla="*/ 1715980 h 4236914"/>
              <a:gd name="connsiteX32" fmla="*/ 2468402 w 4229778"/>
              <a:gd name="connsiteY32" fmla="*/ 152589 h 4236914"/>
              <a:gd name="connsiteX33" fmla="*/ 2465953 w 4229778"/>
              <a:gd name="connsiteY33" fmla="*/ 152263 h 4236914"/>
              <a:gd name="connsiteX34" fmla="*/ 2465953 w 4229778"/>
              <a:gd name="connsiteY34" fmla="*/ 0 h 4236914"/>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4077146 w 4229778"/>
              <a:gd name="connsiteY8" fmla="*/ 2483128 h 4236914"/>
              <a:gd name="connsiteX9" fmla="*/ 0 w 4229778"/>
              <a:gd name="connsiteY9" fmla="*/ 2483128 h 4236914"/>
              <a:gd name="connsiteX10" fmla="*/ 1591922 w 4229778"/>
              <a:gd name="connsiteY10" fmla="*/ 4046344 h 4236914"/>
              <a:gd name="connsiteX11" fmla="*/ 1729353 w 4229778"/>
              <a:gd name="connsiteY11" fmla="*/ 4077148 h 4236914"/>
              <a:gd name="connsiteX12" fmla="*/ 1729353 w 4229778"/>
              <a:gd name="connsiteY12" fmla="*/ 4231837 h 4236914"/>
              <a:gd name="connsiteX13" fmla="*/ 1552366 w 4229778"/>
              <a:gd name="connsiteY13" fmla="*/ 4192167 h 4236914"/>
              <a:gd name="connsiteX14" fmla="*/ 10416 w 4229778"/>
              <a:gd name="connsiteY14" fmla="*/ 2551377 h 4236914"/>
              <a:gd name="connsiteX15" fmla="*/ 0 w 4229778"/>
              <a:gd name="connsiteY15" fmla="*/ 2483128 h 4236914"/>
              <a:gd name="connsiteX16" fmla="*/ 1729353 w 4229778"/>
              <a:gd name="connsiteY16" fmla="*/ 5078 h 4236914"/>
              <a:gd name="connsiteX17" fmla="*/ 1729353 w 4229778"/>
              <a:gd name="connsiteY17" fmla="*/ 159767 h 4236914"/>
              <a:gd name="connsiteX18" fmla="*/ 1591922 w 4229778"/>
              <a:gd name="connsiteY18" fmla="*/ 190570 h 4236914"/>
              <a:gd name="connsiteX19" fmla="*/ 158402 w 4229778"/>
              <a:gd name="connsiteY19" fmla="*/ 1715980 h 4236914"/>
              <a:gd name="connsiteX20" fmla="*/ 153740 w 4229778"/>
              <a:gd name="connsiteY20" fmla="*/ 1746528 h 4236914"/>
              <a:gd name="connsiteX21" fmla="*/ 1108 w 4229778"/>
              <a:gd name="connsiteY21" fmla="*/ 1746528 h 4236914"/>
              <a:gd name="connsiteX22" fmla="*/ 10416 w 4229778"/>
              <a:gd name="connsiteY22" fmla="*/ 1685537 h 4236914"/>
              <a:gd name="connsiteX23" fmla="*/ 1552366 w 4229778"/>
              <a:gd name="connsiteY23" fmla="*/ 44747 h 4236914"/>
              <a:gd name="connsiteX24" fmla="*/ 1729353 w 4229778"/>
              <a:gd name="connsiteY24" fmla="*/ 5078 h 4236914"/>
              <a:gd name="connsiteX25" fmla="*/ 2465953 w 4229778"/>
              <a:gd name="connsiteY25" fmla="*/ 0 h 4236914"/>
              <a:gd name="connsiteX26" fmla="*/ 2495141 w 4229778"/>
              <a:gd name="connsiteY26" fmla="*/ 3893 h 4236914"/>
              <a:gd name="connsiteX27" fmla="*/ 4219362 w 4229778"/>
              <a:gd name="connsiteY27" fmla="*/ 1685537 h 4236914"/>
              <a:gd name="connsiteX28" fmla="*/ 4228670 w 4229778"/>
              <a:gd name="connsiteY28" fmla="*/ 1746528 h 4236914"/>
              <a:gd name="connsiteX29" fmla="*/ 4076038 w 4229778"/>
              <a:gd name="connsiteY29" fmla="*/ 1746528 h 4236914"/>
              <a:gd name="connsiteX30" fmla="*/ 4071376 w 4229778"/>
              <a:gd name="connsiteY30" fmla="*/ 1715980 h 4236914"/>
              <a:gd name="connsiteX31" fmla="*/ 2468402 w 4229778"/>
              <a:gd name="connsiteY31" fmla="*/ 152589 h 4236914"/>
              <a:gd name="connsiteX32" fmla="*/ 2465953 w 4229778"/>
              <a:gd name="connsiteY32" fmla="*/ 152263 h 4236914"/>
              <a:gd name="connsiteX33" fmla="*/ 2465953 w 4229778"/>
              <a:gd name="connsiteY33"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9308 w 4228670"/>
              <a:gd name="connsiteY9" fmla="*/ 2551377 h 4236914"/>
              <a:gd name="connsiteX10" fmla="*/ 1590814 w 4228670"/>
              <a:gd name="connsiteY10" fmla="*/ 4046344 h 4236914"/>
              <a:gd name="connsiteX11" fmla="*/ 1728245 w 4228670"/>
              <a:gd name="connsiteY11" fmla="*/ 4077148 h 4236914"/>
              <a:gd name="connsiteX12" fmla="*/ 1728245 w 4228670"/>
              <a:gd name="connsiteY12" fmla="*/ 4231837 h 4236914"/>
              <a:gd name="connsiteX13" fmla="*/ 1551258 w 4228670"/>
              <a:gd name="connsiteY13" fmla="*/ 4192167 h 4236914"/>
              <a:gd name="connsiteX14" fmla="*/ 9308 w 4228670"/>
              <a:gd name="connsiteY14" fmla="*/ 2551377 h 4236914"/>
              <a:gd name="connsiteX15" fmla="*/ 1728245 w 4228670"/>
              <a:gd name="connsiteY15" fmla="*/ 5078 h 4236914"/>
              <a:gd name="connsiteX16" fmla="*/ 1728245 w 4228670"/>
              <a:gd name="connsiteY16" fmla="*/ 159767 h 4236914"/>
              <a:gd name="connsiteX17" fmla="*/ 1590814 w 4228670"/>
              <a:gd name="connsiteY17" fmla="*/ 190570 h 4236914"/>
              <a:gd name="connsiteX18" fmla="*/ 157294 w 4228670"/>
              <a:gd name="connsiteY18" fmla="*/ 1715980 h 4236914"/>
              <a:gd name="connsiteX19" fmla="*/ 152632 w 4228670"/>
              <a:gd name="connsiteY19" fmla="*/ 1746528 h 4236914"/>
              <a:gd name="connsiteX20" fmla="*/ 0 w 4228670"/>
              <a:gd name="connsiteY20" fmla="*/ 1746528 h 4236914"/>
              <a:gd name="connsiteX21" fmla="*/ 9308 w 4228670"/>
              <a:gd name="connsiteY21" fmla="*/ 1685537 h 4236914"/>
              <a:gd name="connsiteX22" fmla="*/ 1551258 w 4228670"/>
              <a:gd name="connsiteY22" fmla="*/ 44747 h 4236914"/>
              <a:gd name="connsiteX23" fmla="*/ 1728245 w 4228670"/>
              <a:gd name="connsiteY23" fmla="*/ 5078 h 4236914"/>
              <a:gd name="connsiteX24" fmla="*/ 2464845 w 4228670"/>
              <a:gd name="connsiteY24" fmla="*/ 0 h 4236914"/>
              <a:gd name="connsiteX25" fmla="*/ 2494033 w 4228670"/>
              <a:gd name="connsiteY25" fmla="*/ 3893 h 4236914"/>
              <a:gd name="connsiteX26" fmla="*/ 4218254 w 4228670"/>
              <a:gd name="connsiteY26" fmla="*/ 1685537 h 4236914"/>
              <a:gd name="connsiteX27" fmla="*/ 4227562 w 4228670"/>
              <a:gd name="connsiteY27" fmla="*/ 1746528 h 4236914"/>
              <a:gd name="connsiteX28" fmla="*/ 4074930 w 4228670"/>
              <a:gd name="connsiteY28" fmla="*/ 1746528 h 4236914"/>
              <a:gd name="connsiteX29" fmla="*/ 4070268 w 4228670"/>
              <a:gd name="connsiteY29" fmla="*/ 1715980 h 4236914"/>
              <a:gd name="connsiteX30" fmla="*/ 2467294 w 4228670"/>
              <a:gd name="connsiteY30" fmla="*/ 152589 h 4236914"/>
              <a:gd name="connsiteX31" fmla="*/ 2464845 w 4228670"/>
              <a:gd name="connsiteY31" fmla="*/ 152263 h 4236914"/>
              <a:gd name="connsiteX32" fmla="*/ 2464845 w 4228670"/>
              <a:gd name="connsiteY32"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590814 w 4228670"/>
              <a:gd name="connsiteY10" fmla="*/ 4046344 h 4236914"/>
              <a:gd name="connsiteX11" fmla="*/ 1728245 w 4228670"/>
              <a:gd name="connsiteY11" fmla="*/ 4077148 h 4236914"/>
              <a:gd name="connsiteX12" fmla="*/ 1728245 w 4228670"/>
              <a:gd name="connsiteY12" fmla="*/ 4231837 h 4236914"/>
              <a:gd name="connsiteX13" fmla="*/ 1551258 w 4228670"/>
              <a:gd name="connsiteY13" fmla="*/ 4192167 h 4236914"/>
              <a:gd name="connsiteX14" fmla="*/ 1728245 w 4228670"/>
              <a:gd name="connsiteY14" fmla="*/ 5078 h 4236914"/>
              <a:gd name="connsiteX15" fmla="*/ 1728245 w 4228670"/>
              <a:gd name="connsiteY15" fmla="*/ 159767 h 4236914"/>
              <a:gd name="connsiteX16" fmla="*/ 1590814 w 4228670"/>
              <a:gd name="connsiteY16" fmla="*/ 190570 h 4236914"/>
              <a:gd name="connsiteX17" fmla="*/ 157294 w 4228670"/>
              <a:gd name="connsiteY17" fmla="*/ 1715980 h 4236914"/>
              <a:gd name="connsiteX18" fmla="*/ 152632 w 4228670"/>
              <a:gd name="connsiteY18" fmla="*/ 1746528 h 4236914"/>
              <a:gd name="connsiteX19" fmla="*/ 0 w 4228670"/>
              <a:gd name="connsiteY19" fmla="*/ 1746528 h 4236914"/>
              <a:gd name="connsiteX20" fmla="*/ 9308 w 4228670"/>
              <a:gd name="connsiteY20" fmla="*/ 1685537 h 4236914"/>
              <a:gd name="connsiteX21" fmla="*/ 1551258 w 4228670"/>
              <a:gd name="connsiteY21" fmla="*/ 44747 h 4236914"/>
              <a:gd name="connsiteX22" fmla="*/ 1728245 w 4228670"/>
              <a:gd name="connsiteY22" fmla="*/ 5078 h 4236914"/>
              <a:gd name="connsiteX23" fmla="*/ 2464845 w 4228670"/>
              <a:gd name="connsiteY23" fmla="*/ 0 h 4236914"/>
              <a:gd name="connsiteX24" fmla="*/ 2494033 w 4228670"/>
              <a:gd name="connsiteY24" fmla="*/ 3893 h 4236914"/>
              <a:gd name="connsiteX25" fmla="*/ 4218254 w 4228670"/>
              <a:gd name="connsiteY25" fmla="*/ 1685537 h 4236914"/>
              <a:gd name="connsiteX26" fmla="*/ 4227562 w 4228670"/>
              <a:gd name="connsiteY26" fmla="*/ 1746528 h 4236914"/>
              <a:gd name="connsiteX27" fmla="*/ 4074930 w 4228670"/>
              <a:gd name="connsiteY27" fmla="*/ 1746528 h 4236914"/>
              <a:gd name="connsiteX28" fmla="*/ 4070268 w 4228670"/>
              <a:gd name="connsiteY28" fmla="*/ 1715980 h 4236914"/>
              <a:gd name="connsiteX29" fmla="*/ 2467294 w 4228670"/>
              <a:gd name="connsiteY29" fmla="*/ 152589 h 4236914"/>
              <a:gd name="connsiteX30" fmla="*/ 2464845 w 4228670"/>
              <a:gd name="connsiteY30" fmla="*/ 152263 h 4236914"/>
              <a:gd name="connsiteX31" fmla="*/ 2464845 w 4228670"/>
              <a:gd name="connsiteY31"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728245 w 4228670"/>
              <a:gd name="connsiteY10" fmla="*/ 4077148 h 4236914"/>
              <a:gd name="connsiteX11" fmla="*/ 1728245 w 4228670"/>
              <a:gd name="connsiteY11" fmla="*/ 4231837 h 4236914"/>
              <a:gd name="connsiteX12" fmla="*/ 1551258 w 4228670"/>
              <a:gd name="connsiteY12" fmla="*/ 4192167 h 4236914"/>
              <a:gd name="connsiteX13" fmla="*/ 1728245 w 4228670"/>
              <a:gd name="connsiteY13" fmla="*/ 5078 h 4236914"/>
              <a:gd name="connsiteX14" fmla="*/ 1728245 w 4228670"/>
              <a:gd name="connsiteY14" fmla="*/ 159767 h 4236914"/>
              <a:gd name="connsiteX15" fmla="*/ 1590814 w 4228670"/>
              <a:gd name="connsiteY15" fmla="*/ 190570 h 4236914"/>
              <a:gd name="connsiteX16" fmla="*/ 157294 w 4228670"/>
              <a:gd name="connsiteY16" fmla="*/ 1715980 h 4236914"/>
              <a:gd name="connsiteX17" fmla="*/ 152632 w 4228670"/>
              <a:gd name="connsiteY17" fmla="*/ 1746528 h 4236914"/>
              <a:gd name="connsiteX18" fmla="*/ 0 w 4228670"/>
              <a:gd name="connsiteY18" fmla="*/ 1746528 h 4236914"/>
              <a:gd name="connsiteX19" fmla="*/ 9308 w 4228670"/>
              <a:gd name="connsiteY19" fmla="*/ 1685537 h 4236914"/>
              <a:gd name="connsiteX20" fmla="*/ 1551258 w 4228670"/>
              <a:gd name="connsiteY20" fmla="*/ 44747 h 4236914"/>
              <a:gd name="connsiteX21" fmla="*/ 1728245 w 4228670"/>
              <a:gd name="connsiteY21" fmla="*/ 5078 h 4236914"/>
              <a:gd name="connsiteX22" fmla="*/ 2464845 w 4228670"/>
              <a:gd name="connsiteY22" fmla="*/ 0 h 4236914"/>
              <a:gd name="connsiteX23" fmla="*/ 2494033 w 4228670"/>
              <a:gd name="connsiteY23" fmla="*/ 3893 h 4236914"/>
              <a:gd name="connsiteX24" fmla="*/ 4218254 w 4228670"/>
              <a:gd name="connsiteY24" fmla="*/ 1685537 h 4236914"/>
              <a:gd name="connsiteX25" fmla="*/ 4227562 w 4228670"/>
              <a:gd name="connsiteY25" fmla="*/ 1746528 h 4236914"/>
              <a:gd name="connsiteX26" fmla="*/ 4074930 w 4228670"/>
              <a:gd name="connsiteY26" fmla="*/ 1746528 h 4236914"/>
              <a:gd name="connsiteX27" fmla="*/ 4070268 w 4228670"/>
              <a:gd name="connsiteY27" fmla="*/ 1715980 h 4236914"/>
              <a:gd name="connsiteX28" fmla="*/ 2467294 w 4228670"/>
              <a:gd name="connsiteY28" fmla="*/ 152589 h 4236914"/>
              <a:gd name="connsiteX29" fmla="*/ 2464845 w 4228670"/>
              <a:gd name="connsiteY29" fmla="*/ 152263 h 4236914"/>
              <a:gd name="connsiteX30" fmla="*/ 2464845 w 4228670"/>
              <a:gd name="connsiteY30"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728245 w 4228670"/>
              <a:gd name="connsiteY10" fmla="*/ 4231837 h 4236914"/>
              <a:gd name="connsiteX11" fmla="*/ 1551258 w 4228670"/>
              <a:gd name="connsiteY11" fmla="*/ 4192167 h 4236914"/>
              <a:gd name="connsiteX12" fmla="*/ 1728245 w 4228670"/>
              <a:gd name="connsiteY12" fmla="*/ 5078 h 4236914"/>
              <a:gd name="connsiteX13" fmla="*/ 1728245 w 4228670"/>
              <a:gd name="connsiteY13" fmla="*/ 159767 h 4236914"/>
              <a:gd name="connsiteX14" fmla="*/ 1590814 w 4228670"/>
              <a:gd name="connsiteY14" fmla="*/ 190570 h 4236914"/>
              <a:gd name="connsiteX15" fmla="*/ 157294 w 4228670"/>
              <a:gd name="connsiteY15" fmla="*/ 1715980 h 4236914"/>
              <a:gd name="connsiteX16" fmla="*/ 152632 w 4228670"/>
              <a:gd name="connsiteY16" fmla="*/ 1746528 h 4236914"/>
              <a:gd name="connsiteX17" fmla="*/ 0 w 4228670"/>
              <a:gd name="connsiteY17" fmla="*/ 1746528 h 4236914"/>
              <a:gd name="connsiteX18" fmla="*/ 9308 w 4228670"/>
              <a:gd name="connsiteY18" fmla="*/ 1685537 h 4236914"/>
              <a:gd name="connsiteX19" fmla="*/ 1551258 w 4228670"/>
              <a:gd name="connsiteY19" fmla="*/ 44747 h 4236914"/>
              <a:gd name="connsiteX20" fmla="*/ 1728245 w 4228670"/>
              <a:gd name="connsiteY20" fmla="*/ 5078 h 4236914"/>
              <a:gd name="connsiteX21" fmla="*/ 2464845 w 4228670"/>
              <a:gd name="connsiteY21" fmla="*/ 0 h 4236914"/>
              <a:gd name="connsiteX22" fmla="*/ 2494033 w 4228670"/>
              <a:gd name="connsiteY22" fmla="*/ 3893 h 4236914"/>
              <a:gd name="connsiteX23" fmla="*/ 4218254 w 4228670"/>
              <a:gd name="connsiteY23" fmla="*/ 1685537 h 4236914"/>
              <a:gd name="connsiteX24" fmla="*/ 4227562 w 4228670"/>
              <a:gd name="connsiteY24" fmla="*/ 1746528 h 4236914"/>
              <a:gd name="connsiteX25" fmla="*/ 4074930 w 4228670"/>
              <a:gd name="connsiteY25" fmla="*/ 1746528 h 4236914"/>
              <a:gd name="connsiteX26" fmla="*/ 4070268 w 4228670"/>
              <a:gd name="connsiteY26" fmla="*/ 1715980 h 4236914"/>
              <a:gd name="connsiteX27" fmla="*/ 2467294 w 4228670"/>
              <a:gd name="connsiteY27" fmla="*/ 152589 h 4236914"/>
              <a:gd name="connsiteX28" fmla="*/ 2464845 w 4228670"/>
              <a:gd name="connsiteY28" fmla="*/ 152263 h 4236914"/>
              <a:gd name="connsiteX29" fmla="*/ 2464845 w 4228670"/>
              <a:gd name="connsiteY29"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728245 w 4228670"/>
              <a:gd name="connsiteY9" fmla="*/ 5078 h 4236914"/>
              <a:gd name="connsiteX10" fmla="*/ 1728245 w 4228670"/>
              <a:gd name="connsiteY10" fmla="*/ 159767 h 4236914"/>
              <a:gd name="connsiteX11" fmla="*/ 1590814 w 4228670"/>
              <a:gd name="connsiteY11" fmla="*/ 190570 h 4236914"/>
              <a:gd name="connsiteX12" fmla="*/ 157294 w 4228670"/>
              <a:gd name="connsiteY12" fmla="*/ 1715980 h 4236914"/>
              <a:gd name="connsiteX13" fmla="*/ 152632 w 4228670"/>
              <a:gd name="connsiteY13" fmla="*/ 1746528 h 4236914"/>
              <a:gd name="connsiteX14" fmla="*/ 0 w 4228670"/>
              <a:gd name="connsiteY14" fmla="*/ 1746528 h 4236914"/>
              <a:gd name="connsiteX15" fmla="*/ 9308 w 4228670"/>
              <a:gd name="connsiteY15" fmla="*/ 1685537 h 4236914"/>
              <a:gd name="connsiteX16" fmla="*/ 1551258 w 4228670"/>
              <a:gd name="connsiteY16" fmla="*/ 44747 h 4236914"/>
              <a:gd name="connsiteX17" fmla="*/ 1728245 w 4228670"/>
              <a:gd name="connsiteY17" fmla="*/ 5078 h 4236914"/>
              <a:gd name="connsiteX18" fmla="*/ 2464845 w 4228670"/>
              <a:gd name="connsiteY18" fmla="*/ 0 h 4236914"/>
              <a:gd name="connsiteX19" fmla="*/ 2494033 w 4228670"/>
              <a:gd name="connsiteY19" fmla="*/ 3893 h 4236914"/>
              <a:gd name="connsiteX20" fmla="*/ 4218254 w 4228670"/>
              <a:gd name="connsiteY20" fmla="*/ 1685537 h 4236914"/>
              <a:gd name="connsiteX21" fmla="*/ 4227562 w 4228670"/>
              <a:gd name="connsiteY21" fmla="*/ 1746528 h 4236914"/>
              <a:gd name="connsiteX22" fmla="*/ 4074930 w 4228670"/>
              <a:gd name="connsiteY22" fmla="*/ 1746528 h 4236914"/>
              <a:gd name="connsiteX23" fmla="*/ 4070268 w 4228670"/>
              <a:gd name="connsiteY23" fmla="*/ 1715980 h 4236914"/>
              <a:gd name="connsiteX24" fmla="*/ 2467294 w 4228670"/>
              <a:gd name="connsiteY24" fmla="*/ 152589 h 4236914"/>
              <a:gd name="connsiteX25" fmla="*/ 2464845 w 4228670"/>
              <a:gd name="connsiteY25" fmla="*/ 152263 h 4236914"/>
              <a:gd name="connsiteX26" fmla="*/ 2464845 w 4228670"/>
              <a:gd name="connsiteY26"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4070268 w 4228670"/>
              <a:gd name="connsiteY6" fmla="*/ 2520934 h 4236914"/>
              <a:gd name="connsiteX7" fmla="*/ 4076038 w 4228670"/>
              <a:gd name="connsiteY7" fmla="*/ 2483128 h 4236914"/>
              <a:gd name="connsiteX8" fmla="*/ 1728245 w 4228670"/>
              <a:gd name="connsiteY8" fmla="*/ 5078 h 4236914"/>
              <a:gd name="connsiteX9" fmla="*/ 1728245 w 4228670"/>
              <a:gd name="connsiteY9" fmla="*/ 159767 h 4236914"/>
              <a:gd name="connsiteX10" fmla="*/ 1590814 w 4228670"/>
              <a:gd name="connsiteY10" fmla="*/ 190570 h 4236914"/>
              <a:gd name="connsiteX11" fmla="*/ 157294 w 4228670"/>
              <a:gd name="connsiteY11" fmla="*/ 1715980 h 4236914"/>
              <a:gd name="connsiteX12" fmla="*/ 152632 w 4228670"/>
              <a:gd name="connsiteY12" fmla="*/ 1746528 h 4236914"/>
              <a:gd name="connsiteX13" fmla="*/ 0 w 4228670"/>
              <a:gd name="connsiteY13" fmla="*/ 1746528 h 4236914"/>
              <a:gd name="connsiteX14" fmla="*/ 9308 w 4228670"/>
              <a:gd name="connsiteY14" fmla="*/ 1685537 h 4236914"/>
              <a:gd name="connsiteX15" fmla="*/ 1551258 w 4228670"/>
              <a:gd name="connsiteY15" fmla="*/ 44747 h 4236914"/>
              <a:gd name="connsiteX16" fmla="*/ 1728245 w 4228670"/>
              <a:gd name="connsiteY16" fmla="*/ 5078 h 4236914"/>
              <a:gd name="connsiteX17" fmla="*/ 2464845 w 4228670"/>
              <a:gd name="connsiteY17" fmla="*/ 0 h 4236914"/>
              <a:gd name="connsiteX18" fmla="*/ 2494033 w 4228670"/>
              <a:gd name="connsiteY18" fmla="*/ 3893 h 4236914"/>
              <a:gd name="connsiteX19" fmla="*/ 4218254 w 4228670"/>
              <a:gd name="connsiteY19" fmla="*/ 1685537 h 4236914"/>
              <a:gd name="connsiteX20" fmla="*/ 4227562 w 4228670"/>
              <a:gd name="connsiteY20" fmla="*/ 1746528 h 4236914"/>
              <a:gd name="connsiteX21" fmla="*/ 4074930 w 4228670"/>
              <a:gd name="connsiteY21" fmla="*/ 1746528 h 4236914"/>
              <a:gd name="connsiteX22" fmla="*/ 4070268 w 4228670"/>
              <a:gd name="connsiteY22" fmla="*/ 1715980 h 4236914"/>
              <a:gd name="connsiteX23" fmla="*/ 2467294 w 4228670"/>
              <a:gd name="connsiteY23" fmla="*/ 152589 h 4236914"/>
              <a:gd name="connsiteX24" fmla="*/ 2464845 w 4228670"/>
              <a:gd name="connsiteY24" fmla="*/ 152263 h 4236914"/>
              <a:gd name="connsiteX25" fmla="*/ 2464845 w 4228670"/>
              <a:gd name="connsiteY25"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4070268 w 4228670"/>
              <a:gd name="connsiteY5" fmla="*/ 2520934 h 4236914"/>
              <a:gd name="connsiteX6" fmla="*/ 4076038 w 4228670"/>
              <a:gd name="connsiteY6" fmla="*/ 2483128 h 4236914"/>
              <a:gd name="connsiteX7" fmla="*/ 1728245 w 4228670"/>
              <a:gd name="connsiteY7" fmla="*/ 5078 h 4236914"/>
              <a:gd name="connsiteX8" fmla="*/ 1728245 w 4228670"/>
              <a:gd name="connsiteY8" fmla="*/ 159767 h 4236914"/>
              <a:gd name="connsiteX9" fmla="*/ 1590814 w 4228670"/>
              <a:gd name="connsiteY9" fmla="*/ 190570 h 4236914"/>
              <a:gd name="connsiteX10" fmla="*/ 157294 w 4228670"/>
              <a:gd name="connsiteY10" fmla="*/ 1715980 h 4236914"/>
              <a:gd name="connsiteX11" fmla="*/ 152632 w 4228670"/>
              <a:gd name="connsiteY11" fmla="*/ 1746528 h 4236914"/>
              <a:gd name="connsiteX12" fmla="*/ 0 w 4228670"/>
              <a:gd name="connsiteY12" fmla="*/ 1746528 h 4236914"/>
              <a:gd name="connsiteX13" fmla="*/ 9308 w 4228670"/>
              <a:gd name="connsiteY13" fmla="*/ 1685537 h 4236914"/>
              <a:gd name="connsiteX14" fmla="*/ 1551258 w 4228670"/>
              <a:gd name="connsiteY14" fmla="*/ 44747 h 4236914"/>
              <a:gd name="connsiteX15" fmla="*/ 1728245 w 4228670"/>
              <a:gd name="connsiteY15" fmla="*/ 5078 h 4236914"/>
              <a:gd name="connsiteX16" fmla="*/ 2464845 w 4228670"/>
              <a:gd name="connsiteY16" fmla="*/ 0 h 4236914"/>
              <a:gd name="connsiteX17" fmla="*/ 2494033 w 4228670"/>
              <a:gd name="connsiteY17" fmla="*/ 3893 h 4236914"/>
              <a:gd name="connsiteX18" fmla="*/ 4218254 w 4228670"/>
              <a:gd name="connsiteY18" fmla="*/ 1685537 h 4236914"/>
              <a:gd name="connsiteX19" fmla="*/ 4227562 w 4228670"/>
              <a:gd name="connsiteY19" fmla="*/ 1746528 h 4236914"/>
              <a:gd name="connsiteX20" fmla="*/ 4074930 w 4228670"/>
              <a:gd name="connsiteY20" fmla="*/ 1746528 h 4236914"/>
              <a:gd name="connsiteX21" fmla="*/ 4070268 w 4228670"/>
              <a:gd name="connsiteY21" fmla="*/ 1715980 h 4236914"/>
              <a:gd name="connsiteX22" fmla="*/ 2467294 w 4228670"/>
              <a:gd name="connsiteY22" fmla="*/ 152589 h 4236914"/>
              <a:gd name="connsiteX23" fmla="*/ 2464845 w 4228670"/>
              <a:gd name="connsiteY23" fmla="*/ 152263 h 4236914"/>
              <a:gd name="connsiteX24" fmla="*/ 2464845 w 4228670"/>
              <a:gd name="connsiteY24" fmla="*/ 0 h 4236914"/>
              <a:gd name="connsiteX0" fmla="*/ 4076038 w 4228670"/>
              <a:gd name="connsiteY0" fmla="*/ 2483128 h 4236927"/>
              <a:gd name="connsiteX1" fmla="*/ 4228670 w 4228670"/>
              <a:gd name="connsiteY1" fmla="*/ 2483128 h 4236927"/>
              <a:gd name="connsiteX2" fmla="*/ 4218254 w 4228670"/>
              <a:gd name="connsiteY2" fmla="*/ 2551377 h 4236927"/>
              <a:gd name="connsiteX3" fmla="*/ 2464845 w 4228670"/>
              <a:gd name="connsiteY3" fmla="*/ 4236914 h 4236927"/>
              <a:gd name="connsiteX4" fmla="*/ 4070268 w 4228670"/>
              <a:gd name="connsiteY4" fmla="*/ 2520934 h 4236927"/>
              <a:gd name="connsiteX5" fmla="*/ 4076038 w 4228670"/>
              <a:gd name="connsiteY5" fmla="*/ 2483128 h 4236927"/>
              <a:gd name="connsiteX6" fmla="*/ 1728245 w 4228670"/>
              <a:gd name="connsiteY6" fmla="*/ 5078 h 4236927"/>
              <a:gd name="connsiteX7" fmla="*/ 1728245 w 4228670"/>
              <a:gd name="connsiteY7" fmla="*/ 159767 h 4236927"/>
              <a:gd name="connsiteX8" fmla="*/ 1590814 w 4228670"/>
              <a:gd name="connsiteY8" fmla="*/ 190570 h 4236927"/>
              <a:gd name="connsiteX9" fmla="*/ 157294 w 4228670"/>
              <a:gd name="connsiteY9" fmla="*/ 1715980 h 4236927"/>
              <a:gd name="connsiteX10" fmla="*/ 152632 w 4228670"/>
              <a:gd name="connsiteY10" fmla="*/ 1746528 h 4236927"/>
              <a:gd name="connsiteX11" fmla="*/ 0 w 4228670"/>
              <a:gd name="connsiteY11" fmla="*/ 1746528 h 4236927"/>
              <a:gd name="connsiteX12" fmla="*/ 9308 w 4228670"/>
              <a:gd name="connsiteY12" fmla="*/ 1685537 h 4236927"/>
              <a:gd name="connsiteX13" fmla="*/ 1551258 w 4228670"/>
              <a:gd name="connsiteY13" fmla="*/ 44747 h 4236927"/>
              <a:gd name="connsiteX14" fmla="*/ 1728245 w 4228670"/>
              <a:gd name="connsiteY14" fmla="*/ 5078 h 4236927"/>
              <a:gd name="connsiteX15" fmla="*/ 2464845 w 4228670"/>
              <a:gd name="connsiteY15" fmla="*/ 0 h 4236927"/>
              <a:gd name="connsiteX16" fmla="*/ 2494033 w 4228670"/>
              <a:gd name="connsiteY16" fmla="*/ 3893 h 4236927"/>
              <a:gd name="connsiteX17" fmla="*/ 4218254 w 4228670"/>
              <a:gd name="connsiteY17" fmla="*/ 1685537 h 4236927"/>
              <a:gd name="connsiteX18" fmla="*/ 4227562 w 4228670"/>
              <a:gd name="connsiteY18" fmla="*/ 1746528 h 4236927"/>
              <a:gd name="connsiteX19" fmla="*/ 4074930 w 4228670"/>
              <a:gd name="connsiteY19" fmla="*/ 1746528 h 4236927"/>
              <a:gd name="connsiteX20" fmla="*/ 4070268 w 4228670"/>
              <a:gd name="connsiteY20" fmla="*/ 1715980 h 4236927"/>
              <a:gd name="connsiteX21" fmla="*/ 2467294 w 4228670"/>
              <a:gd name="connsiteY21" fmla="*/ 152589 h 4236927"/>
              <a:gd name="connsiteX22" fmla="*/ 2464845 w 4228670"/>
              <a:gd name="connsiteY22" fmla="*/ 152263 h 4236927"/>
              <a:gd name="connsiteX23" fmla="*/ 2464845 w 4228670"/>
              <a:gd name="connsiteY23" fmla="*/ 0 h 4236927"/>
              <a:gd name="connsiteX0" fmla="*/ 4076038 w 4228670"/>
              <a:gd name="connsiteY0" fmla="*/ 2483128 h 2552367"/>
              <a:gd name="connsiteX1" fmla="*/ 4228670 w 4228670"/>
              <a:gd name="connsiteY1" fmla="*/ 2483128 h 2552367"/>
              <a:gd name="connsiteX2" fmla="*/ 4218254 w 4228670"/>
              <a:gd name="connsiteY2" fmla="*/ 2551377 h 2552367"/>
              <a:gd name="connsiteX3" fmla="*/ 4070268 w 4228670"/>
              <a:gd name="connsiteY3" fmla="*/ 2520934 h 2552367"/>
              <a:gd name="connsiteX4" fmla="*/ 4076038 w 4228670"/>
              <a:gd name="connsiteY4" fmla="*/ 2483128 h 2552367"/>
              <a:gd name="connsiteX5" fmla="*/ 1728245 w 4228670"/>
              <a:gd name="connsiteY5" fmla="*/ 5078 h 2552367"/>
              <a:gd name="connsiteX6" fmla="*/ 1728245 w 4228670"/>
              <a:gd name="connsiteY6" fmla="*/ 159767 h 2552367"/>
              <a:gd name="connsiteX7" fmla="*/ 1590814 w 4228670"/>
              <a:gd name="connsiteY7" fmla="*/ 190570 h 2552367"/>
              <a:gd name="connsiteX8" fmla="*/ 157294 w 4228670"/>
              <a:gd name="connsiteY8" fmla="*/ 1715980 h 2552367"/>
              <a:gd name="connsiteX9" fmla="*/ 152632 w 4228670"/>
              <a:gd name="connsiteY9" fmla="*/ 1746528 h 2552367"/>
              <a:gd name="connsiteX10" fmla="*/ 0 w 4228670"/>
              <a:gd name="connsiteY10" fmla="*/ 1746528 h 2552367"/>
              <a:gd name="connsiteX11" fmla="*/ 9308 w 4228670"/>
              <a:gd name="connsiteY11" fmla="*/ 1685537 h 2552367"/>
              <a:gd name="connsiteX12" fmla="*/ 1551258 w 4228670"/>
              <a:gd name="connsiteY12" fmla="*/ 44747 h 2552367"/>
              <a:gd name="connsiteX13" fmla="*/ 1728245 w 4228670"/>
              <a:gd name="connsiteY13" fmla="*/ 5078 h 2552367"/>
              <a:gd name="connsiteX14" fmla="*/ 2464845 w 4228670"/>
              <a:gd name="connsiteY14" fmla="*/ 0 h 2552367"/>
              <a:gd name="connsiteX15" fmla="*/ 2494033 w 4228670"/>
              <a:gd name="connsiteY15" fmla="*/ 3893 h 2552367"/>
              <a:gd name="connsiteX16" fmla="*/ 4218254 w 4228670"/>
              <a:gd name="connsiteY16" fmla="*/ 1685537 h 2552367"/>
              <a:gd name="connsiteX17" fmla="*/ 4227562 w 4228670"/>
              <a:gd name="connsiteY17" fmla="*/ 1746528 h 2552367"/>
              <a:gd name="connsiteX18" fmla="*/ 4074930 w 4228670"/>
              <a:gd name="connsiteY18" fmla="*/ 1746528 h 2552367"/>
              <a:gd name="connsiteX19" fmla="*/ 4070268 w 4228670"/>
              <a:gd name="connsiteY19" fmla="*/ 1715980 h 2552367"/>
              <a:gd name="connsiteX20" fmla="*/ 2467294 w 4228670"/>
              <a:gd name="connsiteY20" fmla="*/ 152589 h 2552367"/>
              <a:gd name="connsiteX21" fmla="*/ 2464845 w 4228670"/>
              <a:gd name="connsiteY21" fmla="*/ 152263 h 2552367"/>
              <a:gd name="connsiteX22" fmla="*/ 2464845 w 4228670"/>
              <a:gd name="connsiteY22" fmla="*/ 0 h 2552367"/>
              <a:gd name="connsiteX0" fmla="*/ 4076038 w 4228670"/>
              <a:gd name="connsiteY0" fmla="*/ 2483128 h 2520934"/>
              <a:gd name="connsiteX1" fmla="*/ 4228670 w 4228670"/>
              <a:gd name="connsiteY1" fmla="*/ 2483128 h 2520934"/>
              <a:gd name="connsiteX2" fmla="*/ 4070268 w 4228670"/>
              <a:gd name="connsiteY2" fmla="*/ 2520934 h 2520934"/>
              <a:gd name="connsiteX3" fmla="*/ 4076038 w 4228670"/>
              <a:gd name="connsiteY3" fmla="*/ 2483128 h 2520934"/>
              <a:gd name="connsiteX4" fmla="*/ 1728245 w 4228670"/>
              <a:gd name="connsiteY4" fmla="*/ 5078 h 2520934"/>
              <a:gd name="connsiteX5" fmla="*/ 1728245 w 4228670"/>
              <a:gd name="connsiteY5" fmla="*/ 159767 h 2520934"/>
              <a:gd name="connsiteX6" fmla="*/ 1590814 w 4228670"/>
              <a:gd name="connsiteY6" fmla="*/ 190570 h 2520934"/>
              <a:gd name="connsiteX7" fmla="*/ 157294 w 4228670"/>
              <a:gd name="connsiteY7" fmla="*/ 1715980 h 2520934"/>
              <a:gd name="connsiteX8" fmla="*/ 152632 w 4228670"/>
              <a:gd name="connsiteY8" fmla="*/ 1746528 h 2520934"/>
              <a:gd name="connsiteX9" fmla="*/ 0 w 4228670"/>
              <a:gd name="connsiteY9" fmla="*/ 1746528 h 2520934"/>
              <a:gd name="connsiteX10" fmla="*/ 9308 w 4228670"/>
              <a:gd name="connsiteY10" fmla="*/ 1685537 h 2520934"/>
              <a:gd name="connsiteX11" fmla="*/ 1551258 w 4228670"/>
              <a:gd name="connsiteY11" fmla="*/ 44747 h 2520934"/>
              <a:gd name="connsiteX12" fmla="*/ 1728245 w 4228670"/>
              <a:gd name="connsiteY12" fmla="*/ 5078 h 2520934"/>
              <a:gd name="connsiteX13" fmla="*/ 2464845 w 4228670"/>
              <a:gd name="connsiteY13" fmla="*/ 0 h 2520934"/>
              <a:gd name="connsiteX14" fmla="*/ 2494033 w 4228670"/>
              <a:gd name="connsiteY14" fmla="*/ 3893 h 2520934"/>
              <a:gd name="connsiteX15" fmla="*/ 4218254 w 4228670"/>
              <a:gd name="connsiteY15" fmla="*/ 1685537 h 2520934"/>
              <a:gd name="connsiteX16" fmla="*/ 4227562 w 4228670"/>
              <a:gd name="connsiteY16" fmla="*/ 1746528 h 2520934"/>
              <a:gd name="connsiteX17" fmla="*/ 4074930 w 4228670"/>
              <a:gd name="connsiteY17" fmla="*/ 1746528 h 2520934"/>
              <a:gd name="connsiteX18" fmla="*/ 4070268 w 4228670"/>
              <a:gd name="connsiteY18" fmla="*/ 1715980 h 2520934"/>
              <a:gd name="connsiteX19" fmla="*/ 2467294 w 4228670"/>
              <a:gd name="connsiteY19" fmla="*/ 152589 h 2520934"/>
              <a:gd name="connsiteX20" fmla="*/ 2464845 w 4228670"/>
              <a:gd name="connsiteY20" fmla="*/ 152263 h 2520934"/>
              <a:gd name="connsiteX21" fmla="*/ 2464845 w 4228670"/>
              <a:gd name="connsiteY21" fmla="*/ 0 h 2520934"/>
              <a:gd name="connsiteX0" fmla="*/ 4076038 w 4227562"/>
              <a:gd name="connsiteY0" fmla="*/ 2483128 h 2520934"/>
              <a:gd name="connsiteX1" fmla="*/ 4070268 w 4227562"/>
              <a:gd name="connsiteY1" fmla="*/ 2520934 h 2520934"/>
              <a:gd name="connsiteX2" fmla="*/ 4076038 w 4227562"/>
              <a:gd name="connsiteY2" fmla="*/ 2483128 h 2520934"/>
              <a:gd name="connsiteX3" fmla="*/ 1728245 w 4227562"/>
              <a:gd name="connsiteY3" fmla="*/ 5078 h 2520934"/>
              <a:gd name="connsiteX4" fmla="*/ 1728245 w 4227562"/>
              <a:gd name="connsiteY4" fmla="*/ 159767 h 2520934"/>
              <a:gd name="connsiteX5" fmla="*/ 1590814 w 4227562"/>
              <a:gd name="connsiteY5" fmla="*/ 190570 h 2520934"/>
              <a:gd name="connsiteX6" fmla="*/ 157294 w 4227562"/>
              <a:gd name="connsiteY6" fmla="*/ 1715980 h 2520934"/>
              <a:gd name="connsiteX7" fmla="*/ 152632 w 4227562"/>
              <a:gd name="connsiteY7" fmla="*/ 1746528 h 2520934"/>
              <a:gd name="connsiteX8" fmla="*/ 0 w 4227562"/>
              <a:gd name="connsiteY8" fmla="*/ 1746528 h 2520934"/>
              <a:gd name="connsiteX9" fmla="*/ 9308 w 4227562"/>
              <a:gd name="connsiteY9" fmla="*/ 1685537 h 2520934"/>
              <a:gd name="connsiteX10" fmla="*/ 1551258 w 4227562"/>
              <a:gd name="connsiteY10" fmla="*/ 44747 h 2520934"/>
              <a:gd name="connsiteX11" fmla="*/ 1728245 w 4227562"/>
              <a:gd name="connsiteY11" fmla="*/ 5078 h 2520934"/>
              <a:gd name="connsiteX12" fmla="*/ 2464845 w 4227562"/>
              <a:gd name="connsiteY12" fmla="*/ 0 h 2520934"/>
              <a:gd name="connsiteX13" fmla="*/ 2494033 w 4227562"/>
              <a:gd name="connsiteY13" fmla="*/ 3893 h 2520934"/>
              <a:gd name="connsiteX14" fmla="*/ 4218254 w 4227562"/>
              <a:gd name="connsiteY14" fmla="*/ 1685537 h 2520934"/>
              <a:gd name="connsiteX15" fmla="*/ 4227562 w 4227562"/>
              <a:gd name="connsiteY15" fmla="*/ 1746528 h 2520934"/>
              <a:gd name="connsiteX16" fmla="*/ 4074930 w 4227562"/>
              <a:gd name="connsiteY16" fmla="*/ 1746528 h 2520934"/>
              <a:gd name="connsiteX17" fmla="*/ 4070268 w 4227562"/>
              <a:gd name="connsiteY17" fmla="*/ 1715980 h 2520934"/>
              <a:gd name="connsiteX18" fmla="*/ 2467294 w 4227562"/>
              <a:gd name="connsiteY18" fmla="*/ 152589 h 2520934"/>
              <a:gd name="connsiteX19" fmla="*/ 2464845 w 4227562"/>
              <a:gd name="connsiteY19" fmla="*/ 152263 h 2520934"/>
              <a:gd name="connsiteX20" fmla="*/ 2464845 w 4227562"/>
              <a:gd name="connsiteY20" fmla="*/ 0 h 2520934"/>
              <a:gd name="connsiteX0" fmla="*/ 1728245 w 4227562"/>
              <a:gd name="connsiteY0" fmla="*/ 5078 h 1746528"/>
              <a:gd name="connsiteX1" fmla="*/ 1728245 w 4227562"/>
              <a:gd name="connsiteY1" fmla="*/ 159767 h 1746528"/>
              <a:gd name="connsiteX2" fmla="*/ 1590814 w 4227562"/>
              <a:gd name="connsiteY2" fmla="*/ 190570 h 1746528"/>
              <a:gd name="connsiteX3" fmla="*/ 157294 w 4227562"/>
              <a:gd name="connsiteY3" fmla="*/ 1715980 h 1746528"/>
              <a:gd name="connsiteX4" fmla="*/ 152632 w 4227562"/>
              <a:gd name="connsiteY4" fmla="*/ 1746528 h 1746528"/>
              <a:gd name="connsiteX5" fmla="*/ 0 w 4227562"/>
              <a:gd name="connsiteY5" fmla="*/ 1746528 h 1746528"/>
              <a:gd name="connsiteX6" fmla="*/ 9308 w 4227562"/>
              <a:gd name="connsiteY6" fmla="*/ 1685537 h 1746528"/>
              <a:gd name="connsiteX7" fmla="*/ 1551258 w 4227562"/>
              <a:gd name="connsiteY7" fmla="*/ 44747 h 1746528"/>
              <a:gd name="connsiteX8" fmla="*/ 1728245 w 4227562"/>
              <a:gd name="connsiteY8" fmla="*/ 5078 h 1746528"/>
              <a:gd name="connsiteX9" fmla="*/ 2464845 w 4227562"/>
              <a:gd name="connsiteY9" fmla="*/ 0 h 1746528"/>
              <a:gd name="connsiteX10" fmla="*/ 2494033 w 4227562"/>
              <a:gd name="connsiteY10" fmla="*/ 3893 h 1746528"/>
              <a:gd name="connsiteX11" fmla="*/ 4218254 w 4227562"/>
              <a:gd name="connsiteY11" fmla="*/ 1685537 h 1746528"/>
              <a:gd name="connsiteX12" fmla="*/ 4227562 w 4227562"/>
              <a:gd name="connsiteY12" fmla="*/ 1746528 h 1746528"/>
              <a:gd name="connsiteX13" fmla="*/ 4074930 w 4227562"/>
              <a:gd name="connsiteY13" fmla="*/ 1746528 h 1746528"/>
              <a:gd name="connsiteX14" fmla="*/ 4070268 w 4227562"/>
              <a:gd name="connsiteY14" fmla="*/ 1715980 h 1746528"/>
              <a:gd name="connsiteX15" fmla="*/ 2467294 w 4227562"/>
              <a:gd name="connsiteY15" fmla="*/ 152589 h 1746528"/>
              <a:gd name="connsiteX16" fmla="*/ 2464845 w 4227562"/>
              <a:gd name="connsiteY16" fmla="*/ 152263 h 1746528"/>
              <a:gd name="connsiteX17" fmla="*/ 2464845 w 4227562"/>
              <a:gd name="connsiteY17" fmla="*/ 0 h 1746528"/>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4845 w 4227562"/>
              <a:gd name="connsiteY9" fmla="*/ 148370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4070268 w 4227562"/>
              <a:gd name="connsiteY14" fmla="*/ 1712087 h 1742635"/>
              <a:gd name="connsiteX15" fmla="*/ 2467294 w 4227562"/>
              <a:gd name="connsiteY15" fmla="*/ 148696 h 1742635"/>
              <a:gd name="connsiteX16" fmla="*/ 2464845 w 4227562"/>
              <a:gd name="connsiteY16" fmla="*/ 148370 h 1742635"/>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7294 w 4227562"/>
              <a:gd name="connsiteY9" fmla="*/ 148696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4070268 w 4227562"/>
              <a:gd name="connsiteY14" fmla="*/ 1712087 h 1742635"/>
              <a:gd name="connsiteX15" fmla="*/ 2467294 w 4227562"/>
              <a:gd name="connsiteY15" fmla="*/ 148696 h 1742635"/>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7294 w 4227562"/>
              <a:gd name="connsiteY9" fmla="*/ 148696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2467294 w 4227562"/>
              <a:gd name="connsiteY14" fmla="*/ 148696 h 1742635"/>
              <a:gd name="connsiteX0" fmla="*/ 1728245 w 4218254"/>
              <a:gd name="connsiteY0" fmla="*/ 1185 h 1742635"/>
              <a:gd name="connsiteX1" fmla="*/ 1728245 w 4218254"/>
              <a:gd name="connsiteY1" fmla="*/ 155874 h 1742635"/>
              <a:gd name="connsiteX2" fmla="*/ 1590814 w 4218254"/>
              <a:gd name="connsiteY2" fmla="*/ 186677 h 1742635"/>
              <a:gd name="connsiteX3" fmla="*/ 157294 w 4218254"/>
              <a:gd name="connsiteY3" fmla="*/ 1712087 h 1742635"/>
              <a:gd name="connsiteX4" fmla="*/ 152632 w 4218254"/>
              <a:gd name="connsiteY4" fmla="*/ 1742635 h 1742635"/>
              <a:gd name="connsiteX5" fmla="*/ 0 w 4218254"/>
              <a:gd name="connsiteY5" fmla="*/ 1742635 h 1742635"/>
              <a:gd name="connsiteX6" fmla="*/ 9308 w 4218254"/>
              <a:gd name="connsiteY6" fmla="*/ 1681644 h 1742635"/>
              <a:gd name="connsiteX7" fmla="*/ 1551258 w 4218254"/>
              <a:gd name="connsiteY7" fmla="*/ 40854 h 1742635"/>
              <a:gd name="connsiteX8" fmla="*/ 1728245 w 4218254"/>
              <a:gd name="connsiteY8" fmla="*/ 1185 h 1742635"/>
              <a:gd name="connsiteX9" fmla="*/ 2467294 w 4218254"/>
              <a:gd name="connsiteY9" fmla="*/ 148696 h 1742635"/>
              <a:gd name="connsiteX10" fmla="*/ 2494033 w 4218254"/>
              <a:gd name="connsiteY10" fmla="*/ 0 h 1742635"/>
              <a:gd name="connsiteX11" fmla="*/ 4218254 w 4218254"/>
              <a:gd name="connsiteY11" fmla="*/ 1681644 h 1742635"/>
              <a:gd name="connsiteX12" fmla="*/ 4074930 w 4218254"/>
              <a:gd name="connsiteY12" fmla="*/ 1742635 h 1742635"/>
              <a:gd name="connsiteX13" fmla="*/ 2467294 w 4218254"/>
              <a:gd name="connsiteY13" fmla="*/ 148696 h 1742635"/>
              <a:gd name="connsiteX0" fmla="*/ 1728245 w 4074941"/>
              <a:gd name="connsiteY0" fmla="*/ 1185 h 1742635"/>
              <a:gd name="connsiteX1" fmla="*/ 1728245 w 4074941"/>
              <a:gd name="connsiteY1" fmla="*/ 155874 h 1742635"/>
              <a:gd name="connsiteX2" fmla="*/ 1590814 w 4074941"/>
              <a:gd name="connsiteY2" fmla="*/ 186677 h 1742635"/>
              <a:gd name="connsiteX3" fmla="*/ 157294 w 4074941"/>
              <a:gd name="connsiteY3" fmla="*/ 1712087 h 1742635"/>
              <a:gd name="connsiteX4" fmla="*/ 152632 w 4074941"/>
              <a:gd name="connsiteY4" fmla="*/ 1742635 h 1742635"/>
              <a:gd name="connsiteX5" fmla="*/ 0 w 4074941"/>
              <a:gd name="connsiteY5" fmla="*/ 1742635 h 1742635"/>
              <a:gd name="connsiteX6" fmla="*/ 9308 w 4074941"/>
              <a:gd name="connsiteY6" fmla="*/ 1681644 h 1742635"/>
              <a:gd name="connsiteX7" fmla="*/ 1551258 w 4074941"/>
              <a:gd name="connsiteY7" fmla="*/ 40854 h 1742635"/>
              <a:gd name="connsiteX8" fmla="*/ 1728245 w 4074941"/>
              <a:gd name="connsiteY8" fmla="*/ 1185 h 1742635"/>
              <a:gd name="connsiteX9" fmla="*/ 2467294 w 4074941"/>
              <a:gd name="connsiteY9" fmla="*/ 148696 h 1742635"/>
              <a:gd name="connsiteX10" fmla="*/ 2494033 w 4074941"/>
              <a:gd name="connsiteY10" fmla="*/ 0 h 1742635"/>
              <a:gd name="connsiteX11" fmla="*/ 4074930 w 4074941"/>
              <a:gd name="connsiteY11" fmla="*/ 1742635 h 1742635"/>
              <a:gd name="connsiteX12" fmla="*/ 2467294 w 4074941"/>
              <a:gd name="connsiteY12" fmla="*/ 148696 h 1742635"/>
              <a:gd name="connsiteX0" fmla="*/ 1728245 w 2494033"/>
              <a:gd name="connsiteY0" fmla="*/ 1185 h 1742635"/>
              <a:gd name="connsiteX1" fmla="*/ 1728245 w 2494033"/>
              <a:gd name="connsiteY1" fmla="*/ 155874 h 1742635"/>
              <a:gd name="connsiteX2" fmla="*/ 1590814 w 2494033"/>
              <a:gd name="connsiteY2" fmla="*/ 186677 h 1742635"/>
              <a:gd name="connsiteX3" fmla="*/ 157294 w 2494033"/>
              <a:gd name="connsiteY3" fmla="*/ 1712087 h 1742635"/>
              <a:gd name="connsiteX4" fmla="*/ 152632 w 2494033"/>
              <a:gd name="connsiteY4" fmla="*/ 1742635 h 1742635"/>
              <a:gd name="connsiteX5" fmla="*/ 0 w 2494033"/>
              <a:gd name="connsiteY5" fmla="*/ 1742635 h 1742635"/>
              <a:gd name="connsiteX6" fmla="*/ 9308 w 2494033"/>
              <a:gd name="connsiteY6" fmla="*/ 1681644 h 1742635"/>
              <a:gd name="connsiteX7" fmla="*/ 1551258 w 2494033"/>
              <a:gd name="connsiteY7" fmla="*/ 40854 h 1742635"/>
              <a:gd name="connsiteX8" fmla="*/ 1728245 w 2494033"/>
              <a:gd name="connsiteY8" fmla="*/ 1185 h 1742635"/>
              <a:gd name="connsiteX9" fmla="*/ 2467294 w 2494033"/>
              <a:gd name="connsiteY9" fmla="*/ 148696 h 1742635"/>
              <a:gd name="connsiteX10" fmla="*/ 2494033 w 2494033"/>
              <a:gd name="connsiteY10" fmla="*/ 0 h 1742635"/>
              <a:gd name="connsiteX11" fmla="*/ 2467294 w 2494033"/>
              <a:gd name="connsiteY11" fmla="*/ 148696 h 1742635"/>
              <a:gd name="connsiteX0" fmla="*/ 1728245 w 1728245"/>
              <a:gd name="connsiteY0" fmla="*/ 0 h 1741450"/>
              <a:gd name="connsiteX1" fmla="*/ 1728245 w 1728245"/>
              <a:gd name="connsiteY1" fmla="*/ 154689 h 1741450"/>
              <a:gd name="connsiteX2" fmla="*/ 1590814 w 1728245"/>
              <a:gd name="connsiteY2" fmla="*/ 185492 h 1741450"/>
              <a:gd name="connsiteX3" fmla="*/ 157294 w 1728245"/>
              <a:gd name="connsiteY3" fmla="*/ 1710902 h 1741450"/>
              <a:gd name="connsiteX4" fmla="*/ 152632 w 1728245"/>
              <a:gd name="connsiteY4" fmla="*/ 1741450 h 1741450"/>
              <a:gd name="connsiteX5" fmla="*/ 0 w 1728245"/>
              <a:gd name="connsiteY5" fmla="*/ 1741450 h 1741450"/>
              <a:gd name="connsiteX6" fmla="*/ 9308 w 1728245"/>
              <a:gd name="connsiteY6" fmla="*/ 1680459 h 1741450"/>
              <a:gd name="connsiteX7" fmla="*/ 1551258 w 1728245"/>
              <a:gd name="connsiteY7" fmla="*/ 39669 h 1741450"/>
              <a:gd name="connsiteX8" fmla="*/ 1728245 w 1728245"/>
              <a:gd name="connsiteY8" fmla="*/ 0 h 17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245" h="1741450">
                <a:moveTo>
                  <a:pt x="1728245" y="0"/>
                </a:moveTo>
                <a:lnTo>
                  <a:pt x="1728245" y="154689"/>
                </a:lnTo>
                <a:lnTo>
                  <a:pt x="1590814" y="185492"/>
                </a:lnTo>
                <a:cubicBezTo>
                  <a:pt x="868518" y="380954"/>
                  <a:pt x="308597" y="971505"/>
                  <a:pt x="157294" y="1710902"/>
                </a:cubicBezTo>
                <a:lnTo>
                  <a:pt x="152632" y="1741450"/>
                </a:lnTo>
                <a:lnTo>
                  <a:pt x="0" y="1741450"/>
                </a:lnTo>
                <a:lnTo>
                  <a:pt x="9308" y="1680459"/>
                </a:lnTo>
                <a:cubicBezTo>
                  <a:pt x="172055" y="885136"/>
                  <a:pt x="774328" y="249916"/>
                  <a:pt x="1551258" y="39669"/>
                </a:cubicBezTo>
                <a:lnTo>
                  <a:pt x="1728245" y="0"/>
                </a:lnTo>
                <a:close/>
              </a:path>
            </a:pathLst>
          </a:custGeom>
          <a:gradFill>
            <a:gsLst>
              <a:gs pos="75000">
                <a:srgbClr val="92D050"/>
              </a:gs>
              <a:gs pos="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任意多边形 18"/>
          <p:cNvSpPr/>
          <p:nvPr/>
        </p:nvSpPr>
        <p:spPr>
          <a:xfrm rot="16200000">
            <a:off x="4075907" y="3504697"/>
            <a:ext cx="1728245" cy="1741450"/>
          </a:xfrm>
          <a:custGeom>
            <a:avLst/>
            <a:gdLst>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0 w 4229778"/>
              <a:gd name="connsiteY8" fmla="*/ 2483128 h 4236914"/>
              <a:gd name="connsiteX9" fmla="*/ 152633 w 4229778"/>
              <a:gd name="connsiteY9" fmla="*/ 2483128 h 4236914"/>
              <a:gd name="connsiteX10" fmla="*/ 158402 w 4229778"/>
              <a:gd name="connsiteY10" fmla="*/ 2520934 h 4236914"/>
              <a:gd name="connsiteX11" fmla="*/ 1591922 w 4229778"/>
              <a:gd name="connsiteY11" fmla="*/ 4046344 h 4236914"/>
              <a:gd name="connsiteX12" fmla="*/ 1729353 w 4229778"/>
              <a:gd name="connsiteY12" fmla="*/ 4077148 h 4236914"/>
              <a:gd name="connsiteX13" fmla="*/ 1729353 w 4229778"/>
              <a:gd name="connsiteY13" fmla="*/ 4231837 h 4236914"/>
              <a:gd name="connsiteX14" fmla="*/ 1552366 w 4229778"/>
              <a:gd name="connsiteY14" fmla="*/ 4192167 h 4236914"/>
              <a:gd name="connsiteX15" fmla="*/ 10416 w 4229778"/>
              <a:gd name="connsiteY15" fmla="*/ 2551377 h 4236914"/>
              <a:gd name="connsiteX16" fmla="*/ 1729353 w 4229778"/>
              <a:gd name="connsiteY16" fmla="*/ 5078 h 4236914"/>
              <a:gd name="connsiteX17" fmla="*/ 1729353 w 4229778"/>
              <a:gd name="connsiteY17" fmla="*/ 159767 h 4236914"/>
              <a:gd name="connsiteX18" fmla="*/ 1591922 w 4229778"/>
              <a:gd name="connsiteY18" fmla="*/ 190570 h 4236914"/>
              <a:gd name="connsiteX19" fmla="*/ 158402 w 4229778"/>
              <a:gd name="connsiteY19" fmla="*/ 1715980 h 4236914"/>
              <a:gd name="connsiteX20" fmla="*/ 153740 w 4229778"/>
              <a:gd name="connsiteY20" fmla="*/ 1746528 h 4236914"/>
              <a:gd name="connsiteX21" fmla="*/ 1108 w 4229778"/>
              <a:gd name="connsiteY21" fmla="*/ 1746528 h 4236914"/>
              <a:gd name="connsiteX22" fmla="*/ 10416 w 4229778"/>
              <a:gd name="connsiteY22" fmla="*/ 1685537 h 4236914"/>
              <a:gd name="connsiteX23" fmla="*/ 1552366 w 4229778"/>
              <a:gd name="connsiteY23" fmla="*/ 44747 h 4236914"/>
              <a:gd name="connsiteX24" fmla="*/ 2465953 w 4229778"/>
              <a:gd name="connsiteY24" fmla="*/ 0 h 4236914"/>
              <a:gd name="connsiteX25" fmla="*/ 2495141 w 4229778"/>
              <a:gd name="connsiteY25" fmla="*/ 3893 h 4236914"/>
              <a:gd name="connsiteX26" fmla="*/ 4219362 w 4229778"/>
              <a:gd name="connsiteY26" fmla="*/ 1685537 h 4236914"/>
              <a:gd name="connsiteX27" fmla="*/ 4228670 w 4229778"/>
              <a:gd name="connsiteY27" fmla="*/ 1746528 h 4236914"/>
              <a:gd name="connsiteX28" fmla="*/ 4076038 w 4229778"/>
              <a:gd name="connsiteY28" fmla="*/ 1746528 h 4236914"/>
              <a:gd name="connsiteX29" fmla="*/ 4071376 w 4229778"/>
              <a:gd name="connsiteY29" fmla="*/ 1715980 h 4236914"/>
              <a:gd name="connsiteX30" fmla="*/ 2468402 w 4229778"/>
              <a:gd name="connsiteY30" fmla="*/ 152589 h 4236914"/>
              <a:gd name="connsiteX31" fmla="*/ 2465953 w 4229778"/>
              <a:gd name="connsiteY31" fmla="*/ 152263 h 4236914"/>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4077146 w 4229778"/>
              <a:gd name="connsiteY8" fmla="*/ 2483128 h 4236914"/>
              <a:gd name="connsiteX9" fmla="*/ 0 w 4229778"/>
              <a:gd name="connsiteY9" fmla="*/ 2483128 h 4236914"/>
              <a:gd name="connsiteX10" fmla="*/ 152633 w 4229778"/>
              <a:gd name="connsiteY10" fmla="*/ 2483128 h 4236914"/>
              <a:gd name="connsiteX11" fmla="*/ 1591922 w 4229778"/>
              <a:gd name="connsiteY11" fmla="*/ 4046344 h 4236914"/>
              <a:gd name="connsiteX12" fmla="*/ 1729353 w 4229778"/>
              <a:gd name="connsiteY12" fmla="*/ 4077148 h 4236914"/>
              <a:gd name="connsiteX13" fmla="*/ 1729353 w 4229778"/>
              <a:gd name="connsiteY13" fmla="*/ 4231837 h 4236914"/>
              <a:gd name="connsiteX14" fmla="*/ 1552366 w 4229778"/>
              <a:gd name="connsiteY14" fmla="*/ 4192167 h 4236914"/>
              <a:gd name="connsiteX15" fmla="*/ 10416 w 4229778"/>
              <a:gd name="connsiteY15" fmla="*/ 2551377 h 4236914"/>
              <a:gd name="connsiteX16" fmla="*/ 0 w 4229778"/>
              <a:gd name="connsiteY16" fmla="*/ 2483128 h 4236914"/>
              <a:gd name="connsiteX17" fmla="*/ 1729353 w 4229778"/>
              <a:gd name="connsiteY17" fmla="*/ 5078 h 4236914"/>
              <a:gd name="connsiteX18" fmla="*/ 1729353 w 4229778"/>
              <a:gd name="connsiteY18" fmla="*/ 159767 h 4236914"/>
              <a:gd name="connsiteX19" fmla="*/ 1591922 w 4229778"/>
              <a:gd name="connsiteY19" fmla="*/ 190570 h 4236914"/>
              <a:gd name="connsiteX20" fmla="*/ 158402 w 4229778"/>
              <a:gd name="connsiteY20" fmla="*/ 1715980 h 4236914"/>
              <a:gd name="connsiteX21" fmla="*/ 153740 w 4229778"/>
              <a:gd name="connsiteY21" fmla="*/ 1746528 h 4236914"/>
              <a:gd name="connsiteX22" fmla="*/ 1108 w 4229778"/>
              <a:gd name="connsiteY22" fmla="*/ 1746528 h 4236914"/>
              <a:gd name="connsiteX23" fmla="*/ 10416 w 4229778"/>
              <a:gd name="connsiteY23" fmla="*/ 1685537 h 4236914"/>
              <a:gd name="connsiteX24" fmla="*/ 1552366 w 4229778"/>
              <a:gd name="connsiteY24" fmla="*/ 44747 h 4236914"/>
              <a:gd name="connsiteX25" fmla="*/ 1729353 w 4229778"/>
              <a:gd name="connsiteY25" fmla="*/ 5078 h 4236914"/>
              <a:gd name="connsiteX26" fmla="*/ 2465953 w 4229778"/>
              <a:gd name="connsiteY26" fmla="*/ 0 h 4236914"/>
              <a:gd name="connsiteX27" fmla="*/ 2495141 w 4229778"/>
              <a:gd name="connsiteY27" fmla="*/ 3893 h 4236914"/>
              <a:gd name="connsiteX28" fmla="*/ 4219362 w 4229778"/>
              <a:gd name="connsiteY28" fmla="*/ 1685537 h 4236914"/>
              <a:gd name="connsiteX29" fmla="*/ 4228670 w 4229778"/>
              <a:gd name="connsiteY29" fmla="*/ 1746528 h 4236914"/>
              <a:gd name="connsiteX30" fmla="*/ 4076038 w 4229778"/>
              <a:gd name="connsiteY30" fmla="*/ 1746528 h 4236914"/>
              <a:gd name="connsiteX31" fmla="*/ 4071376 w 4229778"/>
              <a:gd name="connsiteY31" fmla="*/ 1715980 h 4236914"/>
              <a:gd name="connsiteX32" fmla="*/ 2468402 w 4229778"/>
              <a:gd name="connsiteY32" fmla="*/ 152589 h 4236914"/>
              <a:gd name="connsiteX33" fmla="*/ 2465953 w 4229778"/>
              <a:gd name="connsiteY33" fmla="*/ 152263 h 4236914"/>
              <a:gd name="connsiteX34" fmla="*/ 2465953 w 4229778"/>
              <a:gd name="connsiteY34" fmla="*/ 0 h 4236914"/>
              <a:gd name="connsiteX0" fmla="*/ 4077146 w 4229778"/>
              <a:gd name="connsiteY0" fmla="*/ 2483128 h 4236914"/>
              <a:gd name="connsiteX1" fmla="*/ 4229778 w 4229778"/>
              <a:gd name="connsiteY1" fmla="*/ 2483128 h 4236914"/>
              <a:gd name="connsiteX2" fmla="*/ 4219362 w 4229778"/>
              <a:gd name="connsiteY2" fmla="*/ 2551377 h 4236914"/>
              <a:gd name="connsiteX3" fmla="*/ 2495141 w 4229778"/>
              <a:gd name="connsiteY3" fmla="*/ 4233021 h 4236914"/>
              <a:gd name="connsiteX4" fmla="*/ 2465953 w 4229778"/>
              <a:gd name="connsiteY4" fmla="*/ 4236914 h 4236914"/>
              <a:gd name="connsiteX5" fmla="*/ 2465953 w 4229778"/>
              <a:gd name="connsiteY5" fmla="*/ 4084652 h 4236914"/>
              <a:gd name="connsiteX6" fmla="*/ 2468402 w 4229778"/>
              <a:gd name="connsiteY6" fmla="*/ 4084325 h 4236914"/>
              <a:gd name="connsiteX7" fmla="*/ 4071376 w 4229778"/>
              <a:gd name="connsiteY7" fmla="*/ 2520934 h 4236914"/>
              <a:gd name="connsiteX8" fmla="*/ 4077146 w 4229778"/>
              <a:gd name="connsiteY8" fmla="*/ 2483128 h 4236914"/>
              <a:gd name="connsiteX9" fmla="*/ 0 w 4229778"/>
              <a:gd name="connsiteY9" fmla="*/ 2483128 h 4236914"/>
              <a:gd name="connsiteX10" fmla="*/ 1591922 w 4229778"/>
              <a:gd name="connsiteY10" fmla="*/ 4046344 h 4236914"/>
              <a:gd name="connsiteX11" fmla="*/ 1729353 w 4229778"/>
              <a:gd name="connsiteY11" fmla="*/ 4077148 h 4236914"/>
              <a:gd name="connsiteX12" fmla="*/ 1729353 w 4229778"/>
              <a:gd name="connsiteY12" fmla="*/ 4231837 h 4236914"/>
              <a:gd name="connsiteX13" fmla="*/ 1552366 w 4229778"/>
              <a:gd name="connsiteY13" fmla="*/ 4192167 h 4236914"/>
              <a:gd name="connsiteX14" fmla="*/ 10416 w 4229778"/>
              <a:gd name="connsiteY14" fmla="*/ 2551377 h 4236914"/>
              <a:gd name="connsiteX15" fmla="*/ 0 w 4229778"/>
              <a:gd name="connsiteY15" fmla="*/ 2483128 h 4236914"/>
              <a:gd name="connsiteX16" fmla="*/ 1729353 w 4229778"/>
              <a:gd name="connsiteY16" fmla="*/ 5078 h 4236914"/>
              <a:gd name="connsiteX17" fmla="*/ 1729353 w 4229778"/>
              <a:gd name="connsiteY17" fmla="*/ 159767 h 4236914"/>
              <a:gd name="connsiteX18" fmla="*/ 1591922 w 4229778"/>
              <a:gd name="connsiteY18" fmla="*/ 190570 h 4236914"/>
              <a:gd name="connsiteX19" fmla="*/ 158402 w 4229778"/>
              <a:gd name="connsiteY19" fmla="*/ 1715980 h 4236914"/>
              <a:gd name="connsiteX20" fmla="*/ 153740 w 4229778"/>
              <a:gd name="connsiteY20" fmla="*/ 1746528 h 4236914"/>
              <a:gd name="connsiteX21" fmla="*/ 1108 w 4229778"/>
              <a:gd name="connsiteY21" fmla="*/ 1746528 h 4236914"/>
              <a:gd name="connsiteX22" fmla="*/ 10416 w 4229778"/>
              <a:gd name="connsiteY22" fmla="*/ 1685537 h 4236914"/>
              <a:gd name="connsiteX23" fmla="*/ 1552366 w 4229778"/>
              <a:gd name="connsiteY23" fmla="*/ 44747 h 4236914"/>
              <a:gd name="connsiteX24" fmla="*/ 1729353 w 4229778"/>
              <a:gd name="connsiteY24" fmla="*/ 5078 h 4236914"/>
              <a:gd name="connsiteX25" fmla="*/ 2465953 w 4229778"/>
              <a:gd name="connsiteY25" fmla="*/ 0 h 4236914"/>
              <a:gd name="connsiteX26" fmla="*/ 2495141 w 4229778"/>
              <a:gd name="connsiteY26" fmla="*/ 3893 h 4236914"/>
              <a:gd name="connsiteX27" fmla="*/ 4219362 w 4229778"/>
              <a:gd name="connsiteY27" fmla="*/ 1685537 h 4236914"/>
              <a:gd name="connsiteX28" fmla="*/ 4228670 w 4229778"/>
              <a:gd name="connsiteY28" fmla="*/ 1746528 h 4236914"/>
              <a:gd name="connsiteX29" fmla="*/ 4076038 w 4229778"/>
              <a:gd name="connsiteY29" fmla="*/ 1746528 h 4236914"/>
              <a:gd name="connsiteX30" fmla="*/ 4071376 w 4229778"/>
              <a:gd name="connsiteY30" fmla="*/ 1715980 h 4236914"/>
              <a:gd name="connsiteX31" fmla="*/ 2468402 w 4229778"/>
              <a:gd name="connsiteY31" fmla="*/ 152589 h 4236914"/>
              <a:gd name="connsiteX32" fmla="*/ 2465953 w 4229778"/>
              <a:gd name="connsiteY32" fmla="*/ 152263 h 4236914"/>
              <a:gd name="connsiteX33" fmla="*/ 2465953 w 4229778"/>
              <a:gd name="connsiteY33"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9308 w 4228670"/>
              <a:gd name="connsiteY9" fmla="*/ 2551377 h 4236914"/>
              <a:gd name="connsiteX10" fmla="*/ 1590814 w 4228670"/>
              <a:gd name="connsiteY10" fmla="*/ 4046344 h 4236914"/>
              <a:gd name="connsiteX11" fmla="*/ 1728245 w 4228670"/>
              <a:gd name="connsiteY11" fmla="*/ 4077148 h 4236914"/>
              <a:gd name="connsiteX12" fmla="*/ 1728245 w 4228670"/>
              <a:gd name="connsiteY12" fmla="*/ 4231837 h 4236914"/>
              <a:gd name="connsiteX13" fmla="*/ 1551258 w 4228670"/>
              <a:gd name="connsiteY13" fmla="*/ 4192167 h 4236914"/>
              <a:gd name="connsiteX14" fmla="*/ 9308 w 4228670"/>
              <a:gd name="connsiteY14" fmla="*/ 2551377 h 4236914"/>
              <a:gd name="connsiteX15" fmla="*/ 1728245 w 4228670"/>
              <a:gd name="connsiteY15" fmla="*/ 5078 h 4236914"/>
              <a:gd name="connsiteX16" fmla="*/ 1728245 w 4228670"/>
              <a:gd name="connsiteY16" fmla="*/ 159767 h 4236914"/>
              <a:gd name="connsiteX17" fmla="*/ 1590814 w 4228670"/>
              <a:gd name="connsiteY17" fmla="*/ 190570 h 4236914"/>
              <a:gd name="connsiteX18" fmla="*/ 157294 w 4228670"/>
              <a:gd name="connsiteY18" fmla="*/ 1715980 h 4236914"/>
              <a:gd name="connsiteX19" fmla="*/ 152632 w 4228670"/>
              <a:gd name="connsiteY19" fmla="*/ 1746528 h 4236914"/>
              <a:gd name="connsiteX20" fmla="*/ 0 w 4228670"/>
              <a:gd name="connsiteY20" fmla="*/ 1746528 h 4236914"/>
              <a:gd name="connsiteX21" fmla="*/ 9308 w 4228670"/>
              <a:gd name="connsiteY21" fmla="*/ 1685537 h 4236914"/>
              <a:gd name="connsiteX22" fmla="*/ 1551258 w 4228670"/>
              <a:gd name="connsiteY22" fmla="*/ 44747 h 4236914"/>
              <a:gd name="connsiteX23" fmla="*/ 1728245 w 4228670"/>
              <a:gd name="connsiteY23" fmla="*/ 5078 h 4236914"/>
              <a:gd name="connsiteX24" fmla="*/ 2464845 w 4228670"/>
              <a:gd name="connsiteY24" fmla="*/ 0 h 4236914"/>
              <a:gd name="connsiteX25" fmla="*/ 2494033 w 4228670"/>
              <a:gd name="connsiteY25" fmla="*/ 3893 h 4236914"/>
              <a:gd name="connsiteX26" fmla="*/ 4218254 w 4228670"/>
              <a:gd name="connsiteY26" fmla="*/ 1685537 h 4236914"/>
              <a:gd name="connsiteX27" fmla="*/ 4227562 w 4228670"/>
              <a:gd name="connsiteY27" fmla="*/ 1746528 h 4236914"/>
              <a:gd name="connsiteX28" fmla="*/ 4074930 w 4228670"/>
              <a:gd name="connsiteY28" fmla="*/ 1746528 h 4236914"/>
              <a:gd name="connsiteX29" fmla="*/ 4070268 w 4228670"/>
              <a:gd name="connsiteY29" fmla="*/ 1715980 h 4236914"/>
              <a:gd name="connsiteX30" fmla="*/ 2467294 w 4228670"/>
              <a:gd name="connsiteY30" fmla="*/ 152589 h 4236914"/>
              <a:gd name="connsiteX31" fmla="*/ 2464845 w 4228670"/>
              <a:gd name="connsiteY31" fmla="*/ 152263 h 4236914"/>
              <a:gd name="connsiteX32" fmla="*/ 2464845 w 4228670"/>
              <a:gd name="connsiteY32"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590814 w 4228670"/>
              <a:gd name="connsiteY10" fmla="*/ 4046344 h 4236914"/>
              <a:gd name="connsiteX11" fmla="*/ 1728245 w 4228670"/>
              <a:gd name="connsiteY11" fmla="*/ 4077148 h 4236914"/>
              <a:gd name="connsiteX12" fmla="*/ 1728245 w 4228670"/>
              <a:gd name="connsiteY12" fmla="*/ 4231837 h 4236914"/>
              <a:gd name="connsiteX13" fmla="*/ 1551258 w 4228670"/>
              <a:gd name="connsiteY13" fmla="*/ 4192167 h 4236914"/>
              <a:gd name="connsiteX14" fmla="*/ 1728245 w 4228670"/>
              <a:gd name="connsiteY14" fmla="*/ 5078 h 4236914"/>
              <a:gd name="connsiteX15" fmla="*/ 1728245 w 4228670"/>
              <a:gd name="connsiteY15" fmla="*/ 159767 h 4236914"/>
              <a:gd name="connsiteX16" fmla="*/ 1590814 w 4228670"/>
              <a:gd name="connsiteY16" fmla="*/ 190570 h 4236914"/>
              <a:gd name="connsiteX17" fmla="*/ 157294 w 4228670"/>
              <a:gd name="connsiteY17" fmla="*/ 1715980 h 4236914"/>
              <a:gd name="connsiteX18" fmla="*/ 152632 w 4228670"/>
              <a:gd name="connsiteY18" fmla="*/ 1746528 h 4236914"/>
              <a:gd name="connsiteX19" fmla="*/ 0 w 4228670"/>
              <a:gd name="connsiteY19" fmla="*/ 1746528 h 4236914"/>
              <a:gd name="connsiteX20" fmla="*/ 9308 w 4228670"/>
              <a:gd name="connsiteY20" fmla="*/ 1685537 h 4236914"/>
              <a:gd name="connsiteX21" fmla="*/ 1551258 w 4228670"/>
              <a:gd name="connsiteY21" fmla="*/ 44747 h 4236914"/>
              <a:gd name="connsiteX22" fmla="*/ 1728245 w 4228670"/>
              <a:gd name="connsiteY22" fmla="*/ 5078 h 4236914"/>
              <a:gd name="connsiteX23" fmla="*/ 2464845 w 4228670"/>
              <a:gd name="connsiteY23" fmla="*/ 0 h 4236914"/>
              <a:gd name="connsiteX24" fmla="*/ 2494033 w 4228670"/>
              <a:gd name="connsiteY24" fmla="*/ 3893 h 4236914"/>
              <a:gd name="connsiteX25" fmla="*/ 4218254 w 4228670"/>
              <a:gd name="connsiteY25" fmla="*/ 1685537 h 4236914"/>
              <a:gd name="connsiteX26" fmla="*/ 4227562 w 4228670"/>
              <a:gd name="connsiteY26" fmla="*/ 1746528 h 4236914"/>
              <a:gd name="connsiteX27" fmla="*/ 4074930 w 4228670"/>
              <a:gd name="connsiteY27" fmla="*/ 1746528 h 4236914"/>
              <a:gd name="connsiteX28" fmla="*/ 4070268 w 4228670"/>
              <a:gd name="connsiteY28" fmla="*/ 1715980 h 4236914"/>
              <a:gd name="connsiteX29" fmla="*/ 2467294 w 4228670"/>
              <a:gd name="connsiteY29" fmla="*/ 152589 h 4236914"/>
              <a:gd name="connsiteX30" fmla="*/ 2464845 w 4228670"/>
              <a:gd name="connsiteY30" fmla="*/ 152263 h 4236914"/>
              <a:gd name="connsiteX31" fmla="*/ 2464845 w 4228670"/>
              <a:gd name="connsiteY31"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728245 w 4228670"/>
              <a:gd name="connsiteY10" fmla="*/ 4077148 h 4236914"/>
              <a:gd name="connsiteX11" fmla="*/ 1728245 w 4228670"/>
              <a:gd name="connsiteY11" fmla="*/ 4231837 h 4236914"/>
              <a:gd name="connsiteX12" fmla="*/ 1551258 w 4228670"/>
              <a:gd name="connsiteY12" fmla="*/ 4192167 h 4236914"/>
              <a:gd name="connsiteX13" fmla="*/ 1728245 w 4228670"/>
              <a:gd name="connsiteY13" fmla="*/ 5078 h 4236914"/>
              <a:gd name="connsiteX14" fmla="*/ 1728245 w 4228670"/>
              <a:gd name="connsiteY14" fmla="*/ 159767 h 4236914"/>
              <a:gd name="connsiteX15" fmla="*/ 1590814 w 4228670"/>
              <a:gd name="connsiteY15" fmla="*/ 190570 h 4236914"/>
              <a:gd name="connsiteX16" fmla="*/ 157294 w 4228670"/>
              <a:gd name="connsiteY16" fmla="*/ 1715980 h 4236914"/>
              <a:gd name="connsiteX17" fmla="*/ 152632 w 4228670"/>
              <a:gd name="connsiteY17" fmla="*/ 1746528 h 4236914"/>
              <a:gd name="connsiteX18" fmla="*/ 0 w 4228670"/>
              <a:gd name="connsiteY18" fmla="*/ 1746528 h 4236914"/>
              <a:gd name="connsiteX19" fmla="*/ 9308 w 4228670"/>
              <a:gd name="connsiteY19" fmla="*/ 1685537 h 4236914"/>
              <a:gd name="connsiteX20" fmla="*/ 1551258 w 4228670"/>
              <a:gd name="connsiteY20" fmla="*/ 44747 h 4236914"/>
              <a:gd name="connsiteX21" fmla="*/ 1728245 w 4228670"/>
              <a:gd name="connsiteY21" fmla="*/ 5078 h 4236914"/>
              <a:gd name="connsiteX22" fmla="*/ 2464845 w 4228670"/>
              <a:gd name="connsiteY22" fmla="*/ 0 h 4236914"/>
              <a:gd name="connsiteX23" fmla="*/ 2494033 w 4228670"/>
              <a:gd name="connsiteY23" fmla="*/ 3893 h 4236914"/>
              <a:gd name="connsiteX24" fmla="*/ 4218254 w 4228670"/>
              <a:gd name="connsiteY24" fmla="*/ 1685537 h 4236914"/>
              <a:gd name="connsiteX25" fmla="*/ 4227562 w 4228670"/>
              <a:gd name="connsiteY25" fmla="*/ 1746528 h 4236914"/>
              <a:gd name="connsiteX26" fmla="*/ 4074930 w 4228670"/>
              <a:gd name="connsiteY26" fmla="*/ 1746528 h 4236914"/>
              <a:gd name="connsiteX27" fmla="*/ 4070268 w 4228670"/>
              <a:gd name="connsiteY27" fmla="*/ 1715980 h 4236914"/>
              <a:gd name="connsiteX28" fmla="*/ 2467294 w 4228670"/>
              <a:gd name="connsiteY28" fmla="*/ 152589 h 4236914"/>
              <a:gd name="connsiteX29" fmla="*/ 2464845 w 4228670"/>
              <a:gd name="connsiteY29" fmla="*/ 152263 h 4236914"/>
              <a:gd name="connsiteX30" fmla="*/ 2464845 w 4228670"/>
              <a:gd name="connsiteY30"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551258 w 4228670"/>
              <a:gd name="connsiteY9" fmla="*/ 4192167 h 4236914"/>
              <a:gd name="connsiteX10" fmla="*/ 1728245 w 4228670"/>
              <a:gd name="connsiteY10" fmla="*/ 4231837 h 4236914"/>
              <a:gd name="connsiteX11" fmla="*/ 1551258 w 4228670"/>
              <a:gd name="connsiteY11" fmla="*/ 4192167 h 4236914"/>
              <a:gd name="connsiteX12" fmla="*/ 1728245 w 4228670"/>
              <a:gd name="connsiteY12" fmla="*/ 5078 h 4236914"/>
              <a:gd name="connsiteX13" fmla="*/ 1728245 w 4228670"/>
              <a:gd name="connsiteY13" fmla="*/ 159767 h 4236914"/>
              <a:gd name="connsiteX14" fmla="*/ 1590814 w 4228670"/>
              <a:gd name="connsiteY14" fmla="*/ 190570 h 4236914"/>
              <a:gd name="connsiteX15" fmla="*/ 157294 w 4228670"/>
              <a:gd name="connsiteY15" fmla="*/ 1715980 h 4236914"/>
              <a:gd name="connsiteX16" fmla="*/ 152632 w 4228670"/>
              <a:gd name="connsiteY16" fmla="*/ 1746528 h 4236914"/>
              <a:gd name="connsiteX17" fmla="*/ 0 w 4228670"/>
              <a:gd name="connsiteY17" fmla="*/ 1746528 h 4236914"/>
              <a:gd name="connsiteX18" fmla="*/ 9308 w 4228670"/>
              <a:gd name="connsiteY18" fmla="*/ 1685537 h 4236914"/>
              <a:gd name="connsiteX19" fmla="*/ 1551258 w 4228670"/>
              <a:gd name="connsiteY19" fmla="*/ 44747 h 4236914"/>
              <a:gd name="connsiteX20" fmla="*/ 1728245 w 4228670"/>
              <a:gd name="connsiteY20" fmla="*/ 5078 h 4236914"/>
              <a:gd name="connsiteX21" fmla="*/ 2464845 w 4228670"/>
              <a:gd name="connsiteY21" fmla="*/ 0 h 4236914"/>
              <a:gd name="connsiteX22" fmla="*/ 2494033 w 4228670"/>
              <a:gd name="connsiteY22" fmla="*/ 3893 h 4236914"/>
              <a:gd name="connsiteX23" fmla="*/ 4218254 w 4228670"/>
              <a:gd name="connsiteY23" fmla="*/ 1685537 h 4236914"/>
              <a:gd name="connsiteX24" fmla="*/ 4227562 w 4228670"/>
              <a:gd name="connsiteY24" fmla="*/ 1746528 h 4236914"/>
              <a:gd name="connsiteX25" fmla="*/ 4074930 w 4228670"/>
              <a:gd name="connsiteY25" fmla="*/ 1746528 h 4236914"/>
              <a:gd name="connsiteX26" fmla="*/ 4070268 w 4228670"/>
              <a:gd name="connsiteY26" fmla="*/ 1715980 h 4236914"/>
              <a:gd name="connsiteX27" fmla="*/ 2467294 w 4228670"/>
              <a:gd name="connsiteY27" fmla="*/ 152589 h 4236914"/>
              <a:gd name="connsiteX28" fmla="*/ 2464845 w 4228670"/>
              <a:gd name="connsiteY28" fmla="*/ 152263 h 4236914"/>
              <a:gd name="connsiteX29" fmla="*/ 2464845 w 4228670"/>
              <a:gd name="connsiteY29"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2467294 w 4228670"/>
              <a:gd name="connsiteY6" fmla="*/ 4084325 h 4236914"/>
              <a:gd name="connsiteX7" fmla="*/ 4070268 w 4228670"/>
              <a:gd name="connsiteY7" fmla="*/ 2520934 h 4236914"/>
              <a:gd name="connsiteX8" fmla="*/ 4076038 w 4228670"/>
              <a:gd name="connsiteY8" fmla="*/ 2483128 h 4236914"/>
              <a:gd name="connsiteX9" fmla="*/ 1728245 w 4228670"/>
              <a:gd name="connsiteY9" fmla="*/ 5078 h 4236914"/>
              <a:gd name="connsiteX10" fmla="*/ 1728245 w 4228670"/>
              <a:gd name="connsiteY10" fmla="*/ 159767 h 4236914"/>
              <a:gd name="connsiteX11" fmla="*/ 1590814 w 4228670"/>
              <a:gd name="connsiteY11" fmla="*/ 190570 h 4236914"/>
              <a:gd name="connsiteX12" fmla="*/ 157294 w 4228670"/>
              <a:gd name="connsiteY12" fmla="*/ 1715980 h 4236914"/>
              <a:gd name="connsiteX13" fmla="*/ 152632 w 4228670"/>
              <a:gd name="connsiteY13" fmla="*/ 1746528 h 4236914"/>
              <a:gd name="connsiteX14" fmla="*/ 0 w 4228670"/>
              <a:gd name="connsiteY14" fmla="*/ 1746528 h 4236914"/>
              <a:gd name="connsiteX15" fmla="*/ 9308 w 4228670"/>
              <a:gd name="connsiteY15" fmla="*/ 1685537 h 4236914"/>
              <a:gd name="connsiteX16" fmla="*/ 1551258 w 4228670"/>
              <a:gd name="connsiteY16" fmla="*/ 44747 h 4236914"/>
              <a:gd name="connsiteX17" fmla="*/ 1728245 w 4228670"/>
              <a:gd name="connsiteY17" fmla="*/ 5078 h 4236914"/>
              <a:gd name="connsiteX18" fmla="*/ 2464845 w 4228670"/>
              <a:gd name="connsiteY18" fmla="*/ 0 h 4236914"/>
              <a:gd name="connsiteX19" fmla="*/ 2494033 w 4228670"/>
              <a:gd name="connsiteY19" fmla="*/ 3893 h 4236914"/>
              <a:gd name="connsiteX20" fmla="*/ 4218254 w 4228670"/>
              <a:gd name="connsiteY20" fmla="*/ 1685537 h 4236914"/>
              <a:gd name="connsiteX21" fmla="*/ 4227562 w 4228670"/>
              <a:gd name="connsiteY21" fmla="*/ 1746528 h 4236914"/>
              <a:gd name="connsiteX22" fmla="*/ 4074930 w 4228670"/>
              <a:gd name="connsiteY22" fmla="*/ 1746528 h 4236914"/>
              <a:gd name="connsiteX23" fmla="*/ 4070268 w 4228670"/>
              <a:gd name="connsiteY23" fmla="*/ 1715980 h 4236914"/>
              <a:gd name="connsiteX24" fmla="*/ 2467294 w 4228670"/>
              <a:gd name="connsiteY24" fmla="*/ 152589 h 4236914"/>
              <a:gd name="connsiteX25" fmla="*/ 2464845 w 4228670"/>
              <a:gd name="connsiteY25" fmla="*/ 152263 h 4236914"/>
              <a:gd name="connsiteX26" fmla="*/ 2464845 w 4228670"/>
              <a:gd name="connsiteY26"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2464845 w 4228670"/>
              <a:gd name="connsiteY5" fmla="*/ 4084652 h 4236914"/>
              <a:gd name="connsiteX6" fmla="*/ 4070268 w 4228670"/>
              <a:gd name="connsiteY6" fmla="*/ 2520934 h 4236914"/>
              <a:gd name="connsiteX7" fmla="*/ 4076038 w 4228670"/>
              <a:gd name="connsiteY7" fmla="*/ 2483128 h 4236914"/>
              <a:gd name="connsiteX8" fmla="*/ 1728245 w 4228670"/>
              <a:gd name="connsiteY8" fmla="*/ 5078 h 4236914"/>
              <a:gd name="connsiteX9" fmla="*/ 1728245 w 4228670"/>
              <a:gd name="connsiteY9" fmla="*/ 159767 h 4236914"/>
              <a:gd name="connsiteX10" fmla="*/ 1590814 w 4228670"/>
              <a:gd name="connsiteY10" fmla="*/ 190570 h 4236914"/>
              <a:gd name="connsiteX11" fmla="*/ 157294 w 4228670"/>
              <a:gd name="connsiteY11" fmla="*/ 1715980 h 4236914"/>
              <a:gd name="connsiteX12" fmla="*/ 152632 w 4228670"/>
              <a:gd name="connsiteY12" fmla="*/ 1746528 h 4236914"/>
              <a:gd name="connsiteX13" fmla="*/ 0 w 4228670"/>
              <a:gd name="connsiteY13" fmla="*/ 1746528 h 4236914"/>
              <a:gd name="connsiteX14" fmla="*/ 9308 w 4228670"/>
              <a:gd name="connsiteY14" fmla="*/ 1685537 h 4236914"/>
              <a:gd name="connsiteX15" fmla="*/ 1551258 w 4228670"/>
              <a:gd name="connsiteY15" fmla="*/ 44747 h 4236914"/>
              <a:gd name="connsiteX16" fmla="*/ 1728245 w 4228670"/>
              <a:gd name="connsiteY16" fmla="*/ 5078 h 4236914"/>
              <a:gd name="connsiteX17" fmla="*/ 2464845 w 4228670"/>
              <a:gd name="connsiteY17" fmla="*/ 0 h 4236914"/>
              <a:gd name="connsiteX18" fmla="*/ 2494033 w 4228670"/>
              <a:gd name="connsiteY18" fmla="*/ 3893 h 4236914"/>
              <a:gd name="connsiteX19" fmla="*/ 4218254 w 4228670"/>
              <a:gd name="connsiteY19" fmla="*/ 1685537 h 4236914"/>
              <a:gd name="connsiteX20" fmla="*/ 4227562 w 4228670"/>
              <a:gd name="connsiteY20" fmla="*/ 1746528 h 4236914"/>
              <a:gd name="connsiteX21" fmla="*/ 4074930 w 4228670"/>
              <a:gd name="connsiteY21" fmla="*/ 1746528 h 4236914"/>
              <a:gd name="connsiteX22" fmla="*/ 4070268 w 4228670"/>
              <a:gd name="connsiteY22" fmla="*/ 1715980 h 4236914"/>
              <a:gd name="connsiteX23" fmla="*/ 2467294 w 4228670"/>
              <a:gd name="connsiteY23" fmla="*/ 152589 h 4236914"/>
              <a:gd name="connsiteX24" fmla="*/ 2464845 w 4228670"/>
              <a:gd name="connsiteY24" fmla="*/ 152263 h 4236914"/>
              <a:gd name="connsiteX25" fmla="*/ 2464845 w 4228670"/>
              <a:gd name="connsiteY25" fmla="*/ 0 h 4236914"/>
              <a:gd name="connsiteX0" fmla="*/ 4076038 w 4228670"/>
              <a:gd name="connsiteY0" fmla="*/ 2483128 h 4236914"/>
              <a:gd name="connsiteX1" fmla="*/ 4228670 w 4228670"/>
              <a:gd name="connsiteY1" fmla="*/ 2483128 h 4236914"/>
              <a:gd name="connsiteX2" fmla="*/ 4218254 w 4228670"/>
              <a:gd name="connsiteY2" fmla="*/ 2551377 h 4236914"/>
              <a:gd name="connsiteX3" fmla="*/ 2494033 w 4228670"/>
              <a:gd name="connsiteY3" fmla="*/ 4233021 h 4236914"/>
              <a:gd name="connsiteX4" fmla="*/ 2464845 w 4228670"/>
              <a:gd name="connsiteY4" fmla="*/ 4236914 h 4236914"/>
              <a:gd name="connsiteX5" fmla="*/ 4070268 w 4228670"/>
              <a:gd name="connsiteY5" fmla="*/ 2520934 h 4236914"/>
              <a:gd name="connsiteX6" fmla="*/ 4076038 w 4228670"/>
              <a:gd name="connsiteY6" fmla="*/ 2483128 h 4236914"/>
              <a:gd name="connsiteX7" fmla="*/ 1728245 w 4228670"/>
              <a:gd name="connsiteY7" fmla="*/ 5078 h 4236914"/>
              <a:gd name="connsiteX8" fmla="*/ 1728245 w 4228670"/>
              <a:gd name="connsiteY8" fmla="*/ 159767 h 4236914"/>
              <a:gd name="connsiteX9" fmla="*/ 1590814 w 4228670"/>
              <a:gd name="connsiteY9" fmla="*/ 190570 h 4236914"/>
              <a:gd name="connsiteX10" fmla="*/ 157294 w 4228670"/>
              <a:gd name="connsiteY10" fmla="*/ 1715980 h 4236914"/>
              <a:gd name="connsiteX11" fmla="*/ 152632 w 4228670"/>
              <a:gd name="connsiteY11" fmla="*/ 1746528 h 4236914"/>
              <a:gd name="connsiteX12" fmla="*/ 0 w 4228670"/>
              <a:gd name="connsiteY12" fmla="*/ 1746528 h 4236914"/>
              <a:gd name="connsiteX13" fmla="*/ 9308 w 4228670"/>
              <a:gd name="connsiteY13" fmla="*/ 1685537 h 4236914"/>
              <a:gd name="connsiteX14" fmla="*/ 1551258 w 4228670"/>
              <a:gd name="connsiteY14" fmla="*/ 44747 h 4236914"/>
              <a:gd name="connsiteX15" fmla="*/ 1728245 w 4228670"/>
              <a:gd name="connsiteY15" fmla="*/ 5078 h 4236914"/>
              <a:gd name="connsiteX16" fmla="*/ 2464845 w 4228670"/>
              <a:gd name="connsiteY16" fmla="*/ 0 h 4236914"/>
              <a:gd name="connsiteX17" fmla="*/ 2494033 w 4228670"/>
              <a:gd name="connsiteY17" fmla="*/ 3893 h 4236914"/>
              <a:gd name="connsiteX18" fmla="*/ 4218254 w 4228670"/>
              <a:gd name="connsiteY18" fmla="*/ 1685537 h 4236914"/>
              <a:gd name="connsiteX19" fmla="*/ 4227562 w 4228670"/>
              <a:gd name="connsiteY19" fmla="*/ 1746528 h 4236914"/>
              <a:gd name="connsiteX20" fmla="*/ 4074930 w 4228670"/>
              <a:gd name="connsiteY20" fmla="*/ 1746528 h 4236914"/>
              <a:gd name="connsiteX21" fmla="*/ 4070268 w 4228670"/>
              <a:gd name="connsiteY21" fmla="*/ 1715980 h 4236914"/>
              <a:gd name="connsiteX22" fmla="*/ 2467294 w 4228670"/>
              <a:gd name="connsiteY22" fmla="*/ 152589 h 4236914"/>
              <a:gd name="connsiteX23" fmla="*/ 2464845 w 4228670"/>
              <a:gd name="connsiteY23" fmla="*/ 152263 h 4236914"/>
              <a:gd name="connsiteX24" fmla="*/ 2464845 w 4228670"/>
              <a:gd name="connsiteY24" fmla="*/ 0 h 4236914"/>
              <a:gd name="connsiteX0" fmla="*/ 4076038 w 4228670"/>
              <a:gd name="connsiteY0" fmla="*/ 2483128 h 4236927"/>
              <a:gd name="connsiteX1" fmla="*/ 4228670 w 4228670"/>
              <a:gd name="connsiteY1" fmla="*/ 2483128 h 4236927"/>
              <a:gd name="connsiteX2" fmla="*/ 4218254 w 4228670"/>
              <a:gd name="connsiteY2" fmla="*/ 2551377 h 4236927"/>
              <a:gd name="connsiteX3" fmla="*/ 2464845 w 4228670"/>
              <a:gd name="connsiteY3" fmla="*/ 4236914 h 4236927"/>
              <a:gd name="connsiteX4" fmla="*/ 4070268 w 4228670"/>
              <a:gd name="connsiteY4" fmla="*/ 2520934 h 4236927"/>
              <a:gd name="connsiteX5" fmla="*/ 4076038 w 4228670"/>
              <a:gd name="connsiteY5" fmla="*/ 2483128 h 4236927"/>
              <a:gd name="connsiteX6" fmla="*/ 1728245 w 4228670"/>
              <a:gd name="connsiteY6" fmla="*/ 5078 h 4236927"/>
              <a:gd name="connsiteX7" fmla="*/ 1728245 w 4228670"/>
              <a:gd name="connsiteY7" fmla="*/ 159767 h 4236927"/>
              <a:gd name="connsiteX8" fmla="*/ 1590814 w 4228670"/>
              <a:gd name="connsiteY8" fmla="*/ 190570 h 4236927"/>
              <a:gd name="connsiteX9" fmla="*/ 157294 w 4228670"/>
              <a:gd name="connsiteY9" fmla="*/ 1715980 h 4236927"/>
              <a:gd name="connsiteX10" fmla="*/ 152632 w 4228670"/>
              <a:gd name="connsiteY10" fmla="*/ 1746528 h 4236927"/>
              <a:gd name="connsiteX11" fmla="*/ 0 w 4228670"/>
              <a:gd name="connsiteY11" fmla="*/ 1746528 h 4236927"/>
              <a:gd name="connsiteX12" fmla="*/ 9308 w 4228670"/>
              <a:gd name="connsiteY12" fmla="*/ 1685537 h 4236927"/>
              <a:gd name="connsiteX13" fmla="*/ 1551258 w 4228670"/>
              <a:gd name="connsiteY13" fmla="*/ 44747 h 4236927"/>
              <a:gd name="connsiteX14" fmla="*/ 1728245 w 4228670"/>
              <a:gd name="connsiteY14" fmla="*/ 5078 h 4236927"/>
              <a:gd name="connsiteX15" fmla="*/ 2464845 w 4228670"/>
              <a:gd name="connsiteY15" fmla="*/ 0 h 4236927"/>
              <a:gd name="connsiteX16" fmla="*/ 2494033 w 4228670"/>
              <a:gd name="connsiteY16" fmla="*/ 3893 h 4236927"/>
              <a:gd name="connsiteX17" fmla="*/ 4218254 w 4228670"/>
              <a:gd name="connsiteY17" fmla="*/ 1685537 h 4236927"/>
              <a:gd name="connsiteX18" fmla="*/ 4227562 w 4228670"/>
              <a:gd name="connsiteY18" fmla="*/ 1746528 h 4236927"/>
              <a:gd name="connsiteX19" fmla="*/ 4074930 w 4228670"/>
              <a:gd name="connsiteY19" fmla="*/ 1746528 h 4236927"/>
              <a:gd name="connsiteX20" fmla="*/ 4070268 w 4228670"/>
              <a:gd name="connsiteY20" fmla="*/ 1715980 h 4236927"/>
              <a:gd name="connsiteX21" fmla="*/ 2467294 w 4228670"/>
              <a:gd name="connsiteY21" fmla="*/ 152589 h 4236927"/>
              <a:gd name="connsiteX22" fmla="*/ 2464845 w 4228670"/>
              <a:gd name="connsiteY22" fmla="*/ 152263 h 4236927"/>
              <a:gd name="connsiteX23" fmla="*/ 2464845 w 4228670"/>
              <a:gd name="connsiteY23" fmla="*/ 0 h 4236927"/>
              <a:gd name="connsiteX0" fmla="*/ 4076038 w 4228670"/>
              <a:gd name="connsiteY0" fmla="*/ 2483128 h 2552367"/>
              <a:gd name="connsiteX1" fmla="*/ 4228670 w 4228670"/>
              <a:gd name="connsiteY1" fmla="*/ 2483128 h 2552367"/>
              <a:gd name="connsiteX2" fmla="*/ 4218254 w 4228670"/>
              <a:gd name="connsiteY2" fmla="*/ 2551377 h 2552367"/>
              <a:gd name="connsiteX3" fmla="*/ 4070268 w 4228670"/>
              <a:gd name="connsiteY3" fmla="*/ 2520934 h 2552367"/>
              <a:gd name="connsiteX4" fmla="*/ 4076038 w 4228670"/>
              <a:gd name="connsiteY4" fmla="*/ 2483128 h 2552367"/>
              <a:gd name="connsiteX5" fmla="*/ 1728245 w 4228670"/>
              <a:gd name="connsiteY5" fmla="*/ 5078 h 2552367"/>
              <a:gd name="connsiteX6" fmla="*/ 1728245 w 4228670"/>
              <a:gd name="connsiteY6" fmla="*/ 159767 h 2552367"/>
              <a:gd name="connsiteX7" fmla="*/ 1590814 w 4228670"/>
              <a:gd name="connsiteY7" fmla="*/ 190570 h 2552367"/>
              <a:gd name="connsiteX8" fmla="*/ 157294 w 4228670"/>
              <a:gd name="connsiteY8" fmla="*/ 1715980 h 2552367"/>
              <a:gd name="connsiteX9" fmla="*/ 152632 w 4228670"/>
              <a:gd name="connsiteY9" fmla="*/ 1746528 h 2552367"/>
              <a:gd name="connsiteX10" fmla="*/ 0 w 4228670"/>
              <a:gd name="connsiteY10" fmla="*/ 1746528 h 2552367"/>
              <a:gd name="connsiteX11" fmla="*/ 9308 w 4228670"/>
              <a:gd name="connsiteY11" fmla="*/ 1685537 h 2552367"/>
              <a:gd name="connsiteX12" fmla="*/ 1551258 w 4228670"/>
              <a:gd name="connsiteY12" fmla="*/ 44747 h 2552367"/>
              <a:gd name="connsiteX13" fmla="*/ 1728245 w 4228670"/>
              <a:gd name="connsiteY13" fmla="*/ 5078 h 2552367"/>
              <a:gd name="connsiteX14" fmla="*/ 2464845 w 4228670"/>
              <a:gd name="connsiteY14" fmla="*/ 0 h 2552367"/>
              <a:gd name="connsiteX15" fmla="*/ 2494033 w 4228670"/>
              <a:gd name="connsiteY15" fmla="*/ 3893 h 2552367"/>
              <a:gd name="connsiteX16" fmla="*/ 4218254 w 4228670"/>
              <a:gd name="connsiteY16" fmla="*/ 1685537 h 2552367"/>
              <a:gd name="connsiteX17" fmla="*/ 4227562 w 4228670"/>
              <a:gd name="connsiteY17" fmla="*/ 1746528 h 2552367"/>
              <a:gd name="connsiteX18" fmla="*/ 4074930 w 4228670"/>
              <a:gd name="connsiteY18" fmla="*/ 1746528 h 2552367"/>
              <a:gd name="connsiteX19" fmla="*/ 4070268 w 4228670"/>
              <a:gd name="connsiteY19" fmla="*/ 1715980 h 2552367"/>
              <a:gd name="connsiteX20" fmla="*/ 2467294 w 4228670"/>
              <a:gd name="connsiteY20" fmla="*/ 152589 h 2552367"/>
              <a:gd name="connsiteX21" fmla="*/ 2464845 w 4228670"/>
              <a:gd name="connsiteY21" fmla="*/ 152263 h 2552367"/>
              <a:gd name="connsiteX22" fmla="*/ 2464845 w 4228670"/>
              <a:gd name="connsiteY22" fmla="*/ 0 h 2552367"/>
              <a:gd name="connsiteX0" fmla="*/ 4076038 w 4228670"/>
              <a:gd name="connsiteY0" fmla="*/ 2483128 h 2520934"/>
              <a:gd name="connsiteX1" fmla="*/ 4228670 w 4228670"/>
              <a:gd name="connsiteY1" fmla="*/ 2483128 h 2520934"/>
              <a:gd name="connsiteX2" fmla="*/ 4070268 w 4228670"/>
              <a:gd name="connsiteY2" fmla="*/ 2520934 h 2520934"/>
              <a:gd name="connsiteX3" fmla="*/ 4076038 w 4228670"/>
              <a:gd name="connsiteY3" fmla="*/ 2483128 h 2520934"/>
              <a:gd name="connsiteX4" fmla="*/ 1728245 w 4228670"/>
              <a:gd name="connsiteY4" fmla="*/ 5078 h 2520934"/>
              <a:gd name="connsiteX5" fmla="*/ 1728245 w 4228670"/>
              <a:gd name="connsiteY5" fmla="*/ 159767 h 2520934"/>
              <a:gd name="connsiteX6" fmla="*/ 1590814 w 4228670"/>
              <a:gd name="connsiteY6" fmla="*/ 190570 h 2520934"/>
              <a:gd name="connsiteX7" fmla="*/ 157294 w 4228670"/>
              <a:gd name="connsiteY7" fmla="*/ 1715980 h 2520934"/>
              <a:gd name="connsiteX8" fmla="*/ 152632 w 4228670"/>
              <a:gd name="connsiteY8" fmla="*/ 1746528 h 2520934"/>
              <a:gd name="connsiteX9" fmla="*/ 0 w 4228670"/>
              <a:gd name="connsiteY9" fmla="*/ 1746528 h 2520934"/>
              <a:gd name="connsiteX10" fmla="*/ 9308 w 4228670"/>
              <a:gd name="connsiteY10" fmla="*/ 1685537 h 2520934"/>
              <a:gd name="connsiteX11" fmla="*/ 1551258 w 4228670"/>
              <a:gd name="connsiteY11" fmla="*/ 44747 h 2520934"/>
              <a:gd name="connsiteX12" fmla="*/ 1728245 w 4228670"/>
              <a:gd name="connsiteY12" fmla="*/ 5078 h 2520934"/>
              <a:gd name="connsiteX13" fmla="*/ 2464845 w 4228670"/>
              <a:gd name="connsiteY13" fmla="*/ 0 h 2520934"/>
              <a:gd name="connsiteX14" fmla="*/ 2494033 w 4228670"/>
              <a:gd name="connsiteY14" fmla="*/ 3893 h 2520934"/>
              <a:gd name="connsiteX15" fmla="*/ 4218254 w 4228670"/>
              <a:gd name="connsiteY15" fmla="*/ 1685537 h 2520934"/>
              <a:gd name="connsiteX16" fmla="*/ 4227562 w 4228670"/>
              <a:gd name="connsiteY16" fmla="*/ 1746528 h 2520934"/>
              <a:gd name="connsiteX17" fmla="*/ 4074930 w 4228670"/>
              <a:gd name="connsiteY17" fmla="*/ 1746528 h 2520934"/>
              <a:gd name="connsiteX18" fmla="*/ 4070268 w 4228670"/>
              <a:gd name="connsiteY18" fmla="*/ 1715980 h 2520934"/>
              <a:gd name="connsiteX19" fmla="*/ 2467294 w 4228670"/>
              <a:gd name="connsiteY19" fmla="*/ 152589 h 2520934"/>
              <a:gd name="connsiteX20" fmla="*/ 2464845 w 4228670"/>
              <a:gd name="connsiteY20" fmla="*/ 152263 h 2520934"/>
              <a:gd name="connsiteX21" fmla="*/ 2464845 w 4228670"/>
              <a:gd name="connsiteY21" fmla="*/ 0 h 2520934"/>
              <a:gd name="connsiteX0" fmla="*/ 4076038 w 4227562"/>
              <a:gd name="connsiteY0" fmla="*/ 2483128 h 2520934"/>
              <a:gd name="connsiteX1" fmla="*/ 4070268 w 4227562"/>
              <a:gd name="connsiteY1" fmla="*/ 2520934 h 2520934"/>
              <a:gd name="connsiteX2" fmla="*/ 4076038 w 4227562"/>
              <a:gd name="connsiteY2" fmla="*/ 2483128 h 2520934"/>
              <a:gd name="connsiteX3" fmla="*/ 1728245 w 4227562"/>
              <a:gd name="connsiteY3" fmla="*/ 5078 h 2520934"/>
              <a:gd name="connsiteX4" fmla="*/ 1728245 w 4227562"/>
              <a:gd name="connsiteY4" fmla="*/ 159767 h 2520934"/>
              <a:gd name="connsiteX5" fmla="*/ 1590814 w 4227562"/>
              <a:gd name="connsiteY5" fmla="*/ 190570 h 2520934"/>
              <a:gd name="connsiteX6" fmla="*/ 157294 w 4227562"/>
              <a:gd name="connsiteY6" fmla="*/ 1715980 h 2520934"/>
              <a:gd name="connsiteX7" fmla="*/ 152632 w 4227562"/>
              <a:gd name="connsiteY7" fmla="*/ 1746528 h 2520934"/>
              <a:gd name="connsiteX8" fmla="*/ 0 w 4227562"/>
              <a:gd name="connsiteY8" fmla="*/ 1746528 h 2520934"/>
              <a:gd name="connsiteX9" fmla="*/ 9308 w 4227562"/>
              <a:gd name="connsiteY9" fmla="*/ 1685537 h 2520934"/>
              <a:gd name="connsiteX10" fmla="*/ 1551258 w 4227562"/>
              <a:gd name="connsiteY10" fmla="*/ 44747 h 2520934"/>
              <a:gd name="connsiteX11" fmla="*/ 1728245 w 4227562"/>
              <a:gd name="connsiteY11" fmla="*/ 5078 h 2520934"/>
              <a:gd name="connsiteX12" fmla="*/ 2464845 w 4227562"/>
              <a:gd name="connsiteY12" fmla="*/ 0 h 2520934"/>
              <a:gd name="connsiteX13" fmla="*/ 2494033 w 4227562"/>
              <a:gd name="connsiteY13" fmla="*/ 3893 h 2520934"/>
              <a:gd name="connsiteX14" fmla="*/ 4218254 w 4227562"/>
              <a:gd name="connsiteY14" fmla="*/ 1685537 h 2520934"/>
              <a:gd name="connsiteX15" fmla="*/ 4227562 w 4227562"/>
              <a:gd name="connsiteY15" fmla="*/ 1746528 h 2520934"/>
              <a:gd name="connsiteX16" fmla="*/ 4074930 w 4227562"/>
              <a:gd name="connsiteY16" fmla="*/ 1746528 h 2520934"/>
              <a:gd name="connsiteX17" fmla="*/ 4070268 w 4227562"/>
              <a:gd name="connsiteY17" fmla="*/ 1715980 h 2520934"/>
              <a:gd name="connsiteX18" fmla="*/ 2467294 w 4227562"/>
              <a:gd name="connsiteY18" fmla="*/ 152589 h 2520934"/>
              <a:gd name="connsiteX19" fmla="*/ 2464845 w 4227562"/>
              <a:gd name="connsiteY19" fmla="*/ 152263 h 2520934"/>
              <a:gd name="connsiteX20" fmla="*/ 2464845 w 4227562"/>
              <a:gd name="connsiteY20" fmla="*/ 0 h 2520934"/>
              <a:gd name="connsiteX0" fmla="*/ 1728245 w 4227562"/>
              <a:gd name="connsiteY0" fmla="*/ 5078 h 1746528"/>
              <a:gd name="connsiteX1" fmla="*/ 1728245 w 4227562"/>
              <a:gd name="connsiteY1" fmla="*/ 159767 h 1746528"/>
              <a:gd name="connsiteX2" fmla="*/ 1590814 w 4227562"/>
              <a:gd name="connsiteY2" fmla="*/ 190570 h 1746528"/>
              <a:gd name="connsiteX3" fmla="*/ 157294 w 4227562"/>
              <a:gd name="connsiteY3" fmla="*/ 1715980 h 1746528"/>
              <a:gd name="connsiteX4" fmla="*/ 152632 w 4227562"/>
              <a:gd name="connsiteY4" fmla="*/ 1746528 h 1746528"/>
              <a:gd name="connsiteX5" fmla="*/ 0 w 4227562"/>
              <a:gd name="connsiteY5" fmla="*/ 1746528 h 1746528"/>
              <a:gd name="connsiteX6" fmla="*/ 9308 w 4227562"/>
              <a:gd name="connsiteY6" fmla="*/ 1685537 h 1746528"/>
              <a:gd name="connsiteX7" fmla="*/ 1551258 w 4227562"/>
              <a:gd name="connsiteY7" fmla="*/ 44747 h 1746528"/>
              <a:gd name="connsiteX8" fmla="*/ 1728245 w 4227562"/>
              <a:gd name="connsiteY8" fmla="*/ 5078 h 1746528"/>
              <a:gd name="connsiteX9" fmla="*/ 2464845 w 4227562"/>
              <a:gd name="connsiteY9" fmla="*/ 0 h 1746528"/>
              <a:gd name="connsiteX10" fmla="*/ 2494033 w 4227562"/>
              <a:gd name="connsiteY10" fmla="*/ 3893 h 1746528"/>
              <a:gd name="connsiteX11" fmla="*/ 4218254 w 4227562"/>
              <a:gd name="connsiteY11" fmla="*/ 1685537 h 1746528"/>
              <a:gd name="connsiteX12" fmla="*/ 4227562 w 4227562"/>
              <a:gd name="connsiteY12" fmla="*/ 1746528 h 1746528"/>
              <a:gd name="connsiteX13" fmla="*/ 4074930 w 4227562"/>
              <a:gd name="connsiteY13" fmla="*/ 1746528 h 1746528"/>
              <a:gd name="connsiteX14" fmla="*/ 4070268 w 4227562"/>
              <a:gd name="connsiteY14" fmla="*/ 1715980 h 1746528"/>
              <a:gd name="connsiteX15" fmla="*/ 2467294 w 4227562"/>
              <a:gd name="connsiteY15" fmla="*/ 152589 h 1746528"/>
              <a:gd name="connsiteX16" fmla="*/ 2464845 w 4227562"/>
              <a:gd name="connsiteY16" fmla="*/ 152263 h 1746528"/>
              <a:gd name="connsiteX17" fmla="*/ 2464845 w 4227562"/>
              <a:gd name="connsiteY17" fmla="*/ 0 h 1746528"/>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4845 w 4227562"/>
              <a:gd name="connsiteY9" fmla="*/ 148370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4070268 w 4227562"/>
              <a:gd name="connsiteY14" fmla="*/ 1712087 h 1742635"/>
              <a:gd name="connsiteX15" fmla="*/ 2467294 w 4227562"/>
              <a:gd name="connsiteY15" fmla="*/ 148696 h 1742635"/>
              <a:gd name="connsiteX16" fmla="*/ 2464845 w 4227562"/>
              <a:gd name="connsiteY16" fmla="*/ 148370 h 1742635"/>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7294 w 4227562"/>
              <a:gd name="connsiteY9" fmla="*/ 148696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4070268 w 4227562"/>
              <a:gd name="connsiteY14" fmla="*/ 1712087 h 1742635"/>
              <a:gd name="connsiteX15" fmla="*/ 2467294 w 4227562"/>
              <a:gd name="connsiteY15" fmla="*/ 148696 h 1742635"/>
              <a:gd name="connsiteX0" fmla="*/ 1728245 w 4227562"/>
              <a:gd name="connsiteY0" fmla="*/ 1185 h 1742635"/>
              <a:gd name="connsiteX1" fmla="*/ 1728245 w 4227562"/>
              <a:gd name="connsiteY1" fmla="*/ 155874 h 1742635"/>
              <a:gd name="connsiteX2" fmla="*/ 1590814 w 4227562"/>
              <a:gd name="connsiteY2" fmla="*/ 186677 h 1742635"/>
              <a:gd name="connsiteX3" fmla="*/ 157294 w 4227562"/>
              <a:gd name="connsiteY3" fmla="*/ 1712087 h 1742635"/>
              <a:gd name="connsiteX4" fmla="*/ 152632 w 4227562"/>
              <a:gd name="connsiteY4" fmla="*/ 1742635 h 1742635"/>
              <a:gd name="connsiteX5" fmla="*/ 0 w 4227562"/>
              <a:gd name="connsiteY5" fmla="*/ 1742635 h 1742635"/>
              <a:gd name="connsiteX6" fmla="*/ 9308 w 4227562"/>
              <a:gd name="connsiteY6" fmla="*/ 1681644 h 1742635"/>
              <a:gd name="connsiteX7" fmla="*/ 1551258 w 4227562"/>
              <a:gd name="connsiteY7" fmla="*/ 40854 h 1742635"/>
              <a:gd name="connsiteX8" fmla="*/ 1728245 w 4227562"/>
              <a:gd name="connsiteY8" fmla="*/ 1185 h 1742635"/>
              <a:gd name="connsiteX9" fmla="*/ 2467294 w 4227562"/>
              <a:gd name="connsiteY9" fmla="*/ 148696 h 1742635"/>
              <a:gd name="connsiteX10" fmla="*/ 2494033 w 4227562"/>
              <a:gd name="connsiteY10" fmla="*/ 0 h 1742635"/>
              <a:gd name="connsiteX11" fmla="*/ 4218254 w 4227562"/>
              <a:gd name="connsiteY11" fmla="*/ 1681644 h 1742635"/>
              <a:gd name="connsiteX12" fmla="*/ 4227562 w 4227562"/>
              <a:gd name="connsiteY12" fmla="*/ 1742635 h 1742635"/>
              <a:gd name="connsiteX13" fmla="*/ 4074930 w 4227562"/>
              <a:gd name="connsiteY13" fmla="*/ 1742635 h 1742635"/>
              <a:gd name="connsiteX14" fmla="*/ 2467294 w 4227562"/>
              <a:gd name="connsiteY14" fmla="*/ 148696 h 1742635"/>
              <a:gd name="connsiteX0" fmla="*/ 1728245 w 4218254"/>
              <a:gd name="connsiteY0" fmla="*/ 1185 h 1742635"/>
              <a:gd name="connsiteX1" fmla="*/ 1728245 w 4218254"/>
              <a:gd name="connsiteY1" fmla="*/ 155874 h 1742635"/>
              <a:gd name="connsiteX2" fmla="*/ 1590814 w 4218254"/>
              <a:gd name="connsiteY2" fmla="*/ 186677 h 1742635"/>
              <a:gd name="connsiteX3" fmla="*/ 157294 w 4218254"/>
              <a:gd name="connsiteY3" fmla="*/ 1712087 h 1742635"/>
              <a:gd name="connsiteX4" fmla="*/ 152632 w 4218254"/>
              <a:gd name="connsiteY4" fmla="*/ 1742635 h 1742635"/>
              <a:gd name="connsiteX5" fmla="*/ 0 w 4218254"/>
              <a:gd name="connsiteY5" fmla="*/ 1742635 h 1742635"/>
              <a:gd name="connsiteX6" fmla="*/ 9308 w 4218254"/>
              <a:gd name="connsiteY6" fmla="*/ 1681644 h 1742635"/>
              <a:gd name="connsiteX7" fmla="*/ 1551258 w 4218254"/>
              <a:gd name="connsiteY7" fmla="*/ 40854 h 1742635"/>
              <a:gd name="connsiteX8" fmla="*/ 1728245 w 4218254"/>
              <a:gd name="connsiteY8" fmla="*/ 1185 h 1742635"/>
              <a:gd name="connsiteX9" fmla="*/ 2467294 w 4218254"/>
              <a:gd name="connsiteY9" fmla="*/ 148696 h 1742635"/>
              <a:gd name="connsiteX10" fmla="*/ 2494033 w 4218254"/>
              <a:gd name="connsiteY10" fmla="*/ 0 h 1742635"/>
              <a:gd name="connsiteX11" fmla="*/ 4218254 w 4218254"/>
              <a:gd name="connsiteY11" fmla="*/ 1681644 h 1742635"/>
              <a:gd name="connsiteX12" fmla="*/ 4074930 w 4218254"/>
              <a:gd name="connsiteY12" fmla="*/ 1742635 h 1742635"/>
              <a:gd name="connsiteX13" fmla="*/ 2467294 w 4218254"/>
              <a:gd name="connsiteY13" fmla="*/ 148696 h 1742635"/>
              <a:gd name="connsiteX0" fmla="*/ 1728245 w 4074941"/>
              <a:gd name="connsiteY0" fmla="*/ 1185 h 1742635"/>
              <a:gd name="connsiteX1" fmla="*/ 1728245 w 4074941"/>
              <a:gd name="connsiteY1" fmla="*/ 155874 h 1742635"/>
              <a:gd name="connsiteX2" fmla="*/ 1590814 w 4074941"/>
              <a:gd name="connsiteY2" fmla="*/ 186677 h 1742635"/>
              <a:gd name="connsiteX3" fmla="*/ 157294 w 4074941"/>
              <a:gd name="connsiteY3" fmla="*/ 1712087 h 1742635"/>
              <a:gd name="connsiteX4" fmla="*/ 152632 w 4074941"/>
              <a:gd name="connsiteY4" fmla="*/ 1742635 h 1742635"/>
              <a:gd name="connsiteX5" fmla="*/ 0 w 4074941"/>
              <a:gd name="connsiteY5" fmla="*/ 1742635 h 1742635"/>
              <a:gd name="connsiteX6" fmla="*/ 9308 w 4074941"/>
              <a:gd name="connsiteY6" fmla="*/ 1681644 h 1742635"/>
              <a:gd name="connsiteX7" fmla="*/ 1551258 w 4074941"/>
              <a:gd name="connsiteY7" fmla="*/ 40854 h 1742635"/>
              <a:gd name="connsiteX8" fmla="*/ 1728245 w 4074941"/>
              <a:gd name="connsiteY8" fmla="*/ 1185 h 1742635"/>
              <a:gd name="connsiteX9" fmla="*/ 2467294 w 4074941"/>
              <a:gd name="connsiteY9" fmla="*/ 148696 h 1742635"/>
              <a:gd name="connsiteX10" fmla="*/ 2494033 w 4074941"/>
              <a:gd name="connsiteY10" fmla="*/ 0 h 1742635"/>
              <a:gd name="connsiteX11" fmla="*/ 4074930 w 4074941"/>
              <a:gd name="connsiteY11" fmla="*/ 1742635 h 1742635"/>
              <a:gd name="connsiteX12" fmla="*/ 2467294 w 4074941"/>
              <a:gd name="connsiteY12" fmla="*/ 148696 h 1742635"/>
              <a:gd name="connsiteX0" fmla="*/ 1728245 w 2494033"/>
              <a:gd name="connsiteY0" fmla="*/ 1185 h 1742635"/>
              <a:gd name="connsiteX1" fmla="*/ 1728245 w 2494033"/>
              <a:gd name="connsiteY1" fmla="*/ 155874 h 1742635"/>
              <a:gd name="connsiteX2" fmla="*/ 1590814 w 2494033"/>
              <a:gd name="connsiteY2" fmla="*/ 186677 h 1742635"/>
              <a:gd name="connsiteX3" fmla="*/ 157294 w 2494033"/>
              <a:gd name="connsiteY3" fmla="*/ 1712087 h 1742635"/>
              <a:gd name="connsiteX4" fmla="*/ 152632 w 2494033"/>
              <a:gd name="connsiteY4" fmla="*/ 1742635 h 1742635"/>
              <a:gd name="connsiteX5" fmla="*/ 0 w 2494033"/>
              <a:gd name="connsiteY5" fmla="*/ 1742635 h 1742635"/>
              <a:gd name="connsiteX6" fmla="*/ 9308 w 2494033"/>
              <a:gd name="connsiteY6" fmla="*/ 1681644 h 1742635"/>
              <a:gd name="connsiteX7" fmla="*/ 1551258 w 2494033"/>
              <a:gd name="connsiteY7" fmla="*/ 40854 h 1742635"/>
              <a:gd name="connsiteX8" fmla="*/ 1728245 w 2494033"/>
              <a:gd name="connsiteY8" fmla="*/ 1185 h 1742635"/>
              <a:gd name="connsiteX9" fmla="*/ 2467294 w 2494033"/>
              <a:gd name="connsiteY9" fmla="*/ 148696 h 1742635"/>
              <a:gd name="connsiteX10" fmla="*/ 2494033 w 2494033"/>
              <a:gd name="connsiteY10" fmla="*/ 0 h 1742635"/>
              <a:gd name="connsiteX11" fmla="*/ 2467294 w 2494033"/>
              <a:gd name="connsiteY11" fmla="*/ 148696 h 1742635"/>
              <a:gd name="connsiteX0" fmla="*/ 1728245 w 1728245"/>
              <a:gd name="connsiteY0" fmla="*/ 0 h 1741450"/>
              <a:gd name="connsiteX1" fmla="*/ 1728245 w 1728245"/>
              <a:gd name="connsiteY1" fmla="*/ 154689 h 1741450"/>
              <a:gd name="connsiteX2" fmla="*/ 1590814 w 1728245"/>
              <a:gd name="connsiteY2" fmla="*/ 185492 h 1741450"/>
              <a:gd name="connsiteX3" fmla="*/ 157294 w 1728245"/>
              <a:gd name="connsiteY3" fmla="*/ 1710902 h 1741450"/>
              <a:gd name="connsiteX4" fmla="*/ 152632 w 1728245"/>
              <a:gd name="connsiteY4" fmla="*/ 1741450 h 1741450"/>
              <a:gd name="connsiteX5" fmla="*/ 0 w 1728245"/>
              <a:gd name="connsiteY5" fmla="*/ 1741450 h 1741450"/>
              <a:gd name="connsiteX6" fmla="*/ 9308 w 1728245"/>
              <a:gd name="connsiteY6" fmla="*/ 1680459 h 1741450"/>
              <a:gd name="connsiteX7" fmla="*/ 1551258 w 1728245"/>
              <a:gd name="connsiteY7" fmla="*/ 39669 h 1741450"/>
              <a:gd name="connsiteX8" fmla="*/ 1728245 w 1728245"/>
              <a:gd name="connsiteY8" fmla="*/ 0 h 17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245" h="1741450">
                <a:moveTo>
                  <a:pt x="1728245" y="0"/>
                </a:moveTo>
                <a:lnTo>
                  <a:pt x="1728245" y="154689"/>
                </a:lnTo>
                <a:lnTo>
                  <a:pt x="1590814" y="185492"/>
                </a:lnTo>
                <a:cubicBezTo>
                  <a:pt x="868518" y="380954"/>
                  <a:pt x="308597" y="971505"/>
                  <a:pt x="157294" y="1710902"/>
                </a:cubicBezTo>
                <a:lnTo>
                  <a:pt x="152632" y="1741450"/>
                </a:lnTo>
                <a:lnTo>
                  <a:pt x="0" y="1741450"/>
                </a:lnTo>
                <a:lnTo>
                  <a:pt x="9308" y="1680459"/>
                </a:lnTo>
                <a:cubicBezTo>
                  <a:pt x="172055" y="885136"/>
                  <a:pt x="774328" y="249916"/>
                  <a:pt x="1551258" y="39669"/>
                </a:cubicBezTo>
                <a:lnTo>
                  <a:pt x="1728245" y="0"/>
                </a:lnTo>
                <a:close/>
              </a:path>
            </a:pathLst>
          </a:custGeom>
          <a:gradFill>
            <a:gsLst>
              <a:gs pos="75000">
                <a:srgbClr val="F45A69"/>
              </a:gs>
              <a:gs pos="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7" name="组合 36"/>
          <p:cNvGrpSpPr/>
          <p:nvPr/>
        </p:nvGrpSpPr>
        <p:grpSpPr>
          <a:xfrm>
            <a:off x="4737425" y="1720363"/>
            <a:ext cx="590738" cy="655998"/>
            <a:chOff x="1204344" y="0"/>
            <a:chExt cx="2486025" cy="2760663"/>
          </a:xfrm>
        </p:grpSpPr>
        <p:sp>
          <p:nvSpPr>
            <p:cNvPr id="23" name="AutoShape 3"/>
            <p:cNvSpPr>
              <a:spLocks noChangeAspect="1" noChangeArrowheads="1" noTextEdit="1"/>
            </p:cNvSpPr>
            <p:nvPr/>
          </p:nvSpPr>
          <p:spPr bwMode="auto">
            <a:xfrm>
              <a:off x="1209106" y="0"/>
              <a:ext cx="2476500" cy="27559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a:off x="1829819" y="744538"/>
              <a:ext cx="1250950" cy="1836738"/>
            </a:xfrm>
            <a:custGeom>
              <a:avLst/>
              <a:gdLst>
                <a:gd name="T0" fmla="*/ 147 w 294"/>
                <a:gd name="T1" fmla="*/ 0 h 432"/>
                <a:gd name="T2" fmla="*/ 0 w 294"/>
                <a:gd name="T3" fmla="*/ 141 h 432"/>
                <a:gd name="T4" fmla="*/ 0 w 294"/>
                <a:gd name="T5" fmla="*/ 143 h 432"/>
                <a:gd name="T6" fmla="*/ 2 w 294"/>
                <a:gd name="T7" fmla="*/ 167 h 432"/>
                <a:gd name="T8" fmla="*/ 30 w 294"/>
                <a:gd name="T9" fmla="*/ 242 h 432"/>
                <a:gd name="T10" fmla="*/ 52 w 294"/>
                <a:gd name="T11" fmla="*/ 380 h 432"/>
                <a:gd name="T12" fmla="*/ 81 w 294"/>
                <a:gd name="T13" fmla="*/ 429 h 432"/>
                <a:gd name="T14" fmla="*/ 148 w 294"/>
                <a:gd name="T15" fmla="*/ 430 h 432"/>
                <a:gd name="T16" fmla="*/ 213 w 294"/>
                <a:gd name="T17" fmla="*/ 429 h 432"/>
                <a:gd name="T18" fmla="*/ 242 w 294"/>
                <a:gd name="T19" fmla="*/ 380 h 432"/>
                <a:gd name="T20" fmla="*/ 264 w 294"/>
                <a:gd name="T21" fmla="*/ 242 h 432"/>
                <a:gd name="T22" fmla="*/ 290 w 294"/>
                <a:gd name="T23" fmla="*/ 170 h 432"/>
                <a:gd name="T24" fmla="*/ 294 w 294"/>
                <a:gd name="T25" fmla="*/ 142 h 432"/>
                <a:gd name="T26" fmla="*/ 294 w 294"/>
                <a:gd name="T27" fmla="*/ 141 h 432"/>
                <a:gd name="T28" fmla="*/ 147 w 294"/>
                <a:gd name="T29"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4" h="432">
                  <a:moveTo>
                    <a:pt x="147" y="0"/>
                  </a:moveTo>
                  <a:cubicBezTo>
                    <a:pt x="65" y="0"/>
                    <a:pt x="0" y="63"/>
                    <a:pt x="0" y="141"/>
                  </a:cubicBezTo>
                  <a:cubicBezTo>
                    <a:pt x="0" y="141"/>
                    <a:pt x="0" y="142"/>
                    <a:pt x="0" y="143"/>
                  </a:cubicBezTo>
                  <a:cubicBezTo>
                    <a:pt x="0" y="151"/>
                    <a:pt x="1" y="159"/>
                    <a:pt x="2" y="167"/>
                  </a:cubicBezTo>
                  <a:cubicBezTo>
                    <a:pt x="5" y="185"/>
                    <a:pt x="14" y="213"/>
                    <a:pt x="30" y="242"/>
                  </a:cubicBezTo>
                  <a:cubicBezTo>
                    <a:pt x="40" y="266"/>
                    <a:pt x="56" y="329"/>
                    <a:pt x="52" y="380"/>
                  </a:cubicBezTo>
                  <a:cubicBezTo>
                    <a:pt x="52" y="403"/>
                    <a:pt x="52" y="422"/>
                    <a:pt x="81" y="429"/>
                  </a:cubicBezTo>
                  <a:cubicBezTo>
                    <a:pt x="105" y="432"/>
                    <a:pt x="148" y="430"/>
                    <a:pt x="148" y="430"/>
                  </a:cubicBezTo>
                  <a:cubicBezTo>
                    <a:pt x="148" y="430"/>
                    <a:pt x="193" y="431"/>
                    <a:pt x="213" y="429"/>
                  </a:cubicBezTo>
                  <a:cubicBezTo>
                    <a:pt x="239" y="424"/>
                    <a:pt x="242" y="403"/>
                    <a:pt x="242" y="380"/>
                  </a:cubicBezTo>
                  <a:cubicBezTo>
                    <a:pt x="237" y="329"/>
                    <a:pt x="254" y="266"/>
                    <a:pt x="264" y="242"/>
                  </a:cubicBezTo>
                  <a:cubicBezTo>
                    <a:pt x="278" y="215"/>
                    <a:pt x="287" y="189"/>
                    <a:pt x="290" y="170"/>
                  </a:cubicBezTo>
                  <a:cubicBezTo>
                    <a:pt x="292" y="161"/>
                    <a:pt x="293" y="151"/>
                    <a:pt x="294" y="142"/>
                  </a:cubicBezTo>
                  <a:cubicBezTo>
                    <a:pt x="294" y="141"/>
                    <a:pt x="294" y="141"/>
                    <a:pt x="294" y="141"/>
                  </a:cubicBezTo>
                  <a:cubicBezTo>
                    <a:pt x="294" y="63"/>
                    <a:pt x="228" y="0"/>
                    <a:pt x="147" y="0"/>
                  </a:cubicBezTo>
                  <a:close/>
                </a:path>
              </a:pathLst>
            </a:custGeom>
            <a:noFill/>
            <a:ln w="12700"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
            <p:cNvSpPr>
              <a:spLocks/>
            </p:cNvSpPr>
            <p:nvPr/>
          </p:nvSpPr>
          <p:spPr bwMode="auto">
            <a:xfrm>
              <a:off x="2136206" y="2654300"/>
              <a:ext cx="638175" cy="106363"/>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solidFill>
              <a:schemeClr val="tx1"/>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p:cNvGrpSpPr/>
            <p:nvPr/>
          </p:nvGrpSpPr>
          <p:grpSpPr>
            <a:xfrm>
              <a:off x="2345756" y="987425"/>
              <a:ext cx="215900" cy="1216025"/>
              <a:chOff x="2345756" y="987425"/>
              <a:chExt cx="215900" cy="1216025"/>
            </a:xfrm>
            <a:gradFill>
              <a:gsLst>
                <a:gs pos="75000">
                  <a:srgbClr val="F3A60D"/>
                </a:gs>
                <a:gs pos="0">
                  <a:srgbClr val="F2650E"/>
                </a:gs>
              </a:gsLst>
              <a:path path="circle">
                <a:fillToRect l="50000" t="50000" r="50000" b="50000"/>
              </a:path>
            </a:gradFill>
          </p:grpSpPr>
          <p:sp>
            <p:nvSpPr>
              <p:cNvPr id="26" name="Freeform 7"/>
              <p:cNvSpPr>
                <a:spLocks/>
              </p:cNvSpPr>
              <p:nvPr/>
            </p:nvSpPr>
            <p:spPr bwMode="auto">
              <a:xfrm>
                <a:off x="2345756" y="987425"/>
                <a:ext cx="207963" cy="833438"/>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8"/>
              <p:cNvSpPr>
                <a:spLocks/>
              </p:cNvSpPr>
              <p:nvPr/>
            </p:nvSpPr>
            <p:spPr bwMode="auto">
              <a:xfrm>
                <a:off x="2348931" y="1990725"/>
                <a:ext cx="212725" cy="212725"/>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8" name="Freeform 9"/>
            <p:cNvSpPr>
              <a:spLocks/>
            </p:cNvSpPr>
            <p:nvPr/>
          </p:nvSpPr>
          <p:spPr bwMode="auto">
            <a:xfrm>
              <a:off x="2401319" y="0"/>
              <a:ext cx="109538" cy="407988"/>
            </a:xfrm>
            <a:custGeom>
              <a:avLst/>
              <a:gdLst>
                <a:gd name="T0" fmla="*/ 0 w 69"/>
                <a:gd name="T1" fmla="*/ 0 h 257"/>
                <a:gd name="T2" fmla="*/ 0 w 69"/>
                <a:gd name="T3" fmla="*/ 257 h 257"/>
                <a:gd name="T4" fmla="*/ 69 w 69"/>
                <a:gd name="T5" fmla="*/ 257 h 257"/>
                <a:gd name="T6" fmla="*/ 67 w 69"/>
                <a:gd name="T7" fmla="*/ 0 h 257"/>
                <a:gd name="T8" fmla="*/ 0 w 69"/>
                <a:gd name="T9" fmla="*/ 0 h 257"/>
              </a:gdLst>
              <a:ahLst/>
              <a:cxnLst>
                <a:cxn ang="0">
                  <a:pos x="T0" y="T1"/>
                </a:cxn>
                <a:cxn ang="0">
                  <a:pos x="T2" y="T3"/>
                </a:cxn>
                <a:cxn ang="0">
                  <a:pos x="T4" y="T5"/>
                </a:cxn>
                <a:cxn ang="0">
                  <a:pos x="T6" y="T7"/>
                </a:cxn>
                <a:cxn ang="0">
                  <a:pos x="T8" y="T9"/>
                </a:cxn>
              </a:cxnLst>
              <a:rect l="0" t="0" r="r" b="b"/>
              <a:pathLst>
                <a:path w="69" h="257">
                  <a:moveTo>
                    <a:pt x="0" y="0"/>
                  </a:moveTo>
                  <a:lnTo>
                    <a:pt x="0" y="257"/>
                  </a:lnTo>
                  <a:lnTo>
                    <a:pt x="69" y="257"/>
                  </a:lnTo>
                  <a:lnTo>
                    <a:pt x="67" y="0"/>
                  </a:lnTo>
                  <a:lnTo>
                    <a:pt x="0" y="0"/>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10"/>
            <p:cNvSpPr>
              <a:spLocks/>
            </p:cNvSpPr>
            <p:nvPr/>
          </p:nvSpPr>
          <p:spPr bwMode="auto">
            <a:xfrm>
              <a:off x="2877569" y="182563"/>
              <a:ext cx="314325" cy="404813"/>
            </a:xfrm>
            <a:custGeom>
              <a:avLst/>
              <a:gdLst>
                <a:gd name="T0" fmla="*/ 0 w 198"/>
                <a:gd name="T1" fmla="*/ 215 h 255"/>
                <a:gd name="T2" fmla="*/ 56 w 198"/>
                <a:gd name="T3" fmla="*/ 255 h 255"/>
                <a:gd name="T4" fmla="*/ 198 w 198"/>
                <a:gd name="T5" fmla="*/ 38 h 255"/>
                <a:gd name="T6" fmla="*/ 142 w 198"/>
                <a:gd name="T7" fmla="*/ 0 h 255"/>
                <a:gd name="T8" fmla="*/ 0 w 198"/>
                <a:gd name="T9" fmla="*/ 215 h 255"/>
              </a:gdLst>
              <a:ahLst/>
              <a:cxnLst>
                <a:cxn ang="0">
                  <a:pos x="T0" y="T1"/>
                </a:cxn>
                <a:cxn ang="0">
                  <a:pos x="T2" y="T3"/>
                </a:cxn>
                <a:cxn ang="0">
                  <a:pos x="T4" y="T5"/>
                </a:cxn>
                <a:cxn ang="0">
                  <a:pos x="T6" y="T7"/>
                </a:cxn>
                <a:cxn ang="0">
                  <a:pos x="T8" y="T9"/>
                </a:cxn>
              </a:cxnLst>
              <a:rect l="0" t="0" r="r" b="b"/>
              <a:pathLst>
                <a:path w="198" h="255">
                  <a:moveTo>
                    <a:pt x="0" y="215"/>
                  </a:moveTo>
                  <a:lnTo>
                    <a:pt x="56" y="255"/>
                  </a:lnTo>
                  <a:lnTo>
                    <a:pt x="198" y="38"/>
                  </a:lnTo>
                  <a:lnTo>
                    <a:pt x="142" y="0"/>
                  </a:lnTo>
                  <a:lnTo>
                    <a:pt x="0" y="215"/>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1"/>
            <p:cNvSpPr>
              <a:spLocks/>
            </p:cNvSpPr>
            <p:nvPr/>
          </p:nvSpPr>
          <p:spPr bwMode="auto">
            <a:xfrm>
              <a:off x="3209356" y="723900"/>
              <a:ext cx="415925" cy="258763"/>
            </a:xfrm>
            <a:custGeom>
              <a:avLst/>
              <a:gdLst>
                <a:gd name="T0" fmla="*/ 0 w 262"/>
                <a:gd name="T1" fmla="*/ 101 h 163"/>
                <a:gd name="T2" fmla="*/ 27 w 262"/>
                <a:gd name="T3" fmla="*/ 163 h 163"/>
                <a:gd name="T4" fmla="*/ 262 w 262"/>
                <a:gd name="T5" fmla="*/ 61 h 163"/>
                <a:gd name="T6" fmla="*/ 236 w 262"/>
                <a:gd name="T7" fmla="*/ 0 h 163"/>
                <a:gd name="T8" fmla="*/ 0 w 262"/>
                <a:gd name="T9" fmla="*/ 101 h 163"/>
              </a:gdLst>
              <a:ahLst/>
              <a:cxnLst>
                <a:cxn ang="0">
                  <a:pos x="T0" y="T1"/>
                </a:cxn>
                <a:cxn ang="0">
                  <a:pos x="T2" y="T3"/>
                </a:cxn>
                <a:cxn ang="0">
                  <a:pos x="T4" y="T5"/>
                </a:cxn>
                <a:cxn ang="0">
                  <a:pos x="T6" y="T7"/>
                </a:cxn>
                <a:cxn ang="0">
                  <a:pos x="T8" y="T9"/>
                </a:cxn>
              </a:cxnLst>
              <a:rect l="0" t="0" r="r" b="b"/>
              <a:pathLst>
                <a:path w="262" h="163">
                  <a:moveTo>
                    <a:pt x="0" y="101"/>
                  </a:moveTo>
                  <a:lnTo>
                    <a:pt x="27" y="163"/>
                  </a:lnTo>
                  <a:lnTo>
                    <a:pt x="262" y="61"/>
                  </a:lnTo>
                  <a:lnTo>
                    <a:pt x="236" y="0"/>
                  </a:lnTo>
                  <a:lnTo>
                    <a:pt x="0" y="101"/>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2"/>
            <p:cNvSpPr>
              <a:spLocks/>
            </p:cNvSpPr>
            <p:nvPr/>
          </p:nvSpPr>
          <p:spPr bwMode="auto">
            <a:xfrm>
              <a:off x="3268094" y="1365250"/>
              <a:ext cx="422275" cy="179388"/>
            </a:xfrm>
            <a:custGeom>
              <a:avLst/>
              <a:gdLst>
                <a:gd name="T0" fmla="*/ 0 w 266"/>
                <a:gd name="T1" fmla="*/ 67 h 113"/>
                <a:gd name="T2" fmla="*/ 255 w 266"/>
                <a:gd name="T3" fmla="*/ 113 h 113"/>
                <a:gd name="T4" fmla="*/ 266 w 266"/>
                <a:gd name="T5" fmla="*/ 46 h 113"/>
                <a:gd name="T6" fmla="*/ 14 w 266"/>
                <a:gd name="T7" fmla="*/ 0 h 113"/>
                <a:gd name="T8" fmla="*/ 0 w 266"/>
                <a:gd name="T9" fmla="*/ 67 h 113"/>
              </a:gdLst>
              <a:ahLst/>
              <a:cxnLst>
                <a:cxn ang="0">
                  <a:pos x="T0" y="T1"/>
                </a:cxn>
                <a:cxn ang="0">
                  <a:pos x="T2" y="T3"/>
                </a:cxn>
                <a:cxn ang="0">
                  <a:pos x="T4" y="T5"/>
                </a:cxn>
                <a:cxn ang="0">
                  <a:pos x="T6" y="T7"/>
                </a:cxn>
                <a:cxn ang="0">
                  <a:pos x="T8" y="T9"/>
                </a:cxn>
              </a:cxnLst>
              <a:rect l="0" t="0" r="r" b="b"/>
              <a:pathLst>
                <a:path w="266" h="113">
                  <a:moveTo>
                    <a:pt x="0" y="67"/>
                  </a:moveTo>
                  <a:lnTo>
                    <a:pt x="255" y="113"/>
                  </a:lnTo>
                  <a:lnTo>
                    <a:pt x="266" y="46"/>
                  </a:lnTo>
                  <a:lnTo>
                    <a:pt x="14" y="0"/>
                  </a:lnTo>
                  <a:lnTo>
                    <a:pt x="0" y="67"/>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3"/>
            <p:cNvSpPr>
              <a:spLocks/>
            </p:cNvSpPr>
            <p:nvPr/>
          </p:nvSpPr>
          <p:spPr bwMode="auto">
            <a:xfrm>
              <a:off x="1702819" y="182563"/>
              <a:ext cx="314325" cy="404813"/>
            </a:xfrm>
            <a:custGeom>
              <a:avLst/>
              <a:gdLst>
                <a:gd name="T0" fmla="*/ 0 w 198"/>
                <a:gd name="T1" fmla="*/ 38 h 255"/>
                <a:gd name="T2" fmla="*/ 142 w 198"/>
                <a:gd name="T3" fmla="*/ 255 h 255"/>
                <a:gd name="T4" fmla="*/ 198 w 198"/>
                <a:gd name="T5" fmla="*/ 215 h 255"/>
                <a:gd name="T6" fmla="*/ 56 w 198"/>
                <a:gd name="T7" fmla="*/ 0 h 255"/>
                <a:gd name="T8" fmla="*/ 0 w 198"/>
                <a:gd name="T9" fmla="*/ 38 h 255"/>
              </a:gdLst>
              <a:ahLst/>
              <a:cxnLst>
                <a:cxn ang="0">
                  <a:pos x="T0" y="T1"/>
                </a:cxn>
                <a:cxn ang="0">
                  <a:pos x="T2" y="T3"/>
                </a:cxn>
                <a:cxn ang="0">
                  <a:pos x="T4" y="T5"/>
                </a:cxn>
                <a:cxn ang="0">
                  <a:pos x="T6" y="T7"/>
                </a:cxn>
                <a:cxn ang="0">
                  <a:pos x="T8" y="T9"/>
                </a:cxn>
              </a:cxnLst>
              <a:rect l="0" t="0" r="r" b="b"/>
              <a:pathLst>
                <a:path w="198" h="255">
                  <a:moveTo>
                    <a:pt x="0" y="38"/>
                  </a:moveTo>
                  <a:lnTo>
                    <a:pt x="142" y="255"/>
                  </a:lnTo>
                  <a:lnTo>
                    <a:pt x="198" y="215"/>
                  </a:lnTo>
                  <a:lnTo>
                    <a:pt x="56" y="0"/>
                  </a:lnTo>
                  <a:lnTo>
                    <a:pt x="0" y="38"/>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4"/>
            <p:cNvSpPr>
              <a:spLocks/>
            </p:cNvSpPr>
            <p:nvPr/>
          </p:nvSpPr>
          <p:spPr bwMode="auto">
            <a:xfrm>
              <a:off x="1269431" y="723900"/>
              <a:ext cx="415925" cy="258763"/>
            </a:xfrm>
            <a:custGeom>
              <a:avLst/>
              <a:gdLst>
                <a:gd name="T0" fmla="*/ 0 w 262"/>
                <a:gd name="T1" fmla="*/ 61 h 163"/>
                <a:gd name="T2" fmla="*/ 235 w 262"/>
                <a:gd name="T3" fmla="*/ 163 h 163"/>
                <a:gd name="T4" fmla="*/ 262 w 262"/>
                <a:gd name="T5" fmla="*/ 101 h 163"/>
                <a:gd name="T6" fmla="*/ 26 w 262"/>
                <a:gd name="T7" fmla="*/ 0 h 163"/>
                <a:gd name="T8" fmla="*/ 0 w 262"/>
                <a:gd name="T9" fmla="*/ 61 h 163"/>
              </a:gdLst>
              <a:ahLst/>
              <a:cxnLst>
                <a:cxn ang="0">
                  <a:pos x="T0" y="T1"/>
                </a:cxn>
                <a:cxn ang="0">
                  <a:pos x="T2" y="T3"/>
                </a:cxn>
                <a:cxn ang="0">
                  <a:pos x="T4" y="T5"/>
                </a:cxn>
                <a:cxn ang="0">
                  <a:pos x="T6" y="T7"/>
                </a:cxn>
                <a:cxn ang="0">
                  <a:pos x="T8" y="T9"/>
                </a:cxn>
              </a:cxnLst>
              <a:rect l="0" t="0" r="r" b="b"/>
              <a:pathLst>
                <a:path w="262" h="163">
                  <a:moveTo>
                    <a:pt x="0" y="61"/>
                  </a:moveTo>
                  <a:lnTo>
                    <a:pt x="235" y="163"/>
                  </a:lnTo>
                  <a:lnTo>
                    <a:pt x="262" y="101"/>
                  </a:lnTo>
                  <a:lnTo>
                    <a:pt x="26" y="0"/>
                  </a:lnTo>
                  <a:lnTo>
                    <a:pt x="0" y="61"/>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5"/>
            <p:cNvSpPr>
              <a:spLocks/>
            </p:cNvSpPr>
            <p:nvPr/>
          </p:nvSpPr>
          <p:spPr bwMode="auto">
            <a:xfrm>
              <a:off x="1204344" y="1365250"/>
              <a:ext cx="422275" cy="179388"/>
            </a:xfrm>
            <a:custGeom>
              <a:avLst/>
              <a:gdLst>
                <a:gd name="T0" fmla="*/ 0 w 266"/>
                <a:gd name="T1" fmla="*/ 46 h 113"/>
                <a:gd name="T2" fmla="*/ 11 w 266"/>
                <a:gd name="T3" fmla="*/ 113 h 113"/>
                <a:gd name="T4" fmla="*/ 266 w 266"/>
                <a:gd name="T5" fmla="*/ 67 h 113"/>
                <a:gd name="T6" fmla="*/ 252 w 266"/>
                <a:gd name="T7" fmla="*/ 0 h 113"/>
                <a:gd name="T8" fmla="*/ 0 w 266"/>
                <a:gd name="T9" fmla="*/ 46 h 113"/>
              </a:gdLst>
              <a:ahLst/>
              <a:cxnLst>
                <a:cxn ang="0">
                  <a:pos x="T0" y="T1"/>
                </a:cxn>
                <a:cxn ang="0">
                  <a:pos x="T2" y="T3"/>
                </a:cxn>
                <a:cxn ang="0">
                  <a:pos x="T4" y="T5"/>
                </a:cxn>
                <a:cxn ang="0">
                  <a:pos x="T6" y="T7"/>
                </a:cxn>
                <a:cxn ang="0">
                  <a:pos x="T8" y="T9"/>
                </a:cxn>
              </a:cxnLst>
              <a:rect l="0" t="0" r="r" b="b"/>
              <a:pathLst>
                <a:path w="266" h="113">
                  <a:moveTo>
                    <a:pt x="0" y="46"/>
                  </a:moveTo>
                  <a:lnTo>
                    <a:pt x="11" y="113"/>
                  </a:lnTo>
                  <a:lnTo>
                    <a:pt x="266" y="67"/>
                  </a:lnTo>
                  <a:lnTo>
                    <a:pt x="252" y="0"/>
                  </a:lnTo>
                  <a:lnTo>
                    <a:pt x="0" y="46"/>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Group 18"/>
          <p:cNvGrpSpPr>
            <a:grpSpLocks noChangeAspect="1"/>
          </p:cNvGrpSpPr>
          <p:nvPr/>
        </p:nvGrpSpPr>
        <p:grpSpPr bwMode="auto">
          <a:xfrm>
            <a:off x="7038011" y="1811840"/>
            <a:ext cx="541293" cy="570605"/>
            <a:chOff x="2732" y="992"/>
            <a:chExt cx="2216" cy="2336"/>
          </a:xfrm>
        </p:grpSpPr>
        <p:sp>
          <p:nvSpPr>
            <p:cNvPr id="40" name="AutoShape 17"/>
            <p:cNvSpPr>
              <a:spLocks noChangeAspect="1" noChangeArrowheads="1" noTextEdit="1"/>
            </p:cNvSpPr>
            <p:nvPr/>
          </p:nvSpPr>
          <p:spPr bwMode="auto">
            <a:xfrm>
              <a:off x="2732" y="992"/>
              <a:ext cx="2216" cy="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19"/>
            <p:cNvSpPr>
              <a:spLocks noChangeArrowheads="1"/>
            </p:cNvSpPr>
            <p:nvPr/>
          </p:nvSpPr>
          <p:spPr bwMode="auto">
            <a:xfrm>
              <a:off x="3350" y="995"/>
              <a:ext cx="980" cy="114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0"/>
            <p:cNvSpPr>
              <a:spLocks/>
            </p:cNvSpPr>
            <p:nvPr/>
          </p:nvSpPr>
          <p:spPr bwMode="auto">
            <a:xfrm>
              <a:off x="2732" y="2226"/>
              <a:ext cx="2216" cy="1102"/>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
            <p:cNvSpPr>
              <a:spLocks/>
            </p:cNvSpPr>
            <p:nvPr/>
          </p:nvSpPr>
          <p:spPr bwMode="auto">
            <a:xfrm>
              <a:off x="3674" y="2220"/>
              <a:ext cx="332" cy="699"/>
            </a:xfrm>
            <a:custGeom>
              <a:avLst/>
              <a:gdLst>
                <a:gd name="T0" fmla="*/ 0 w 332"/>
                <a:gd name="T1" fmla="*/ 174 h 699"/>
                <a:gd name="T2" fmla="*/ 166 w 332"/>
                <a:gd name="T3" fmla="*/ 699 h 699"/>
                <a:gd name="T4" fmla="*/ 332 w 332"/>
                <a:gd name="T5" fmla="*/ 174 h 699"/>
                <a:gd name="T6" fmla="*/ 166 w 332"/>
                <a:gd name="T7" fmla="*/ 0 h 699"/>
                <a:gd name="T8" fmla="*/ 0 w 332"/>
                <a:gd name="T9" fmla="*/ 174 h 699"/>
              </a:gdLst>
              <a:ahLst/>
              <a:cxnLst>
                <a:cxn ang="0">
                  <a:pos x="T0" y="T1"/>
                </a:cxn>
                <a:cxn ang="0">
                  <a:pos x="T2" y="T3"/>
                </a:cxn>
                <a:cxn ang="0">
                  <a:pos x="T4" y="T5"/>
                </a:cxn>
                <a:cxn ang="0">
                  <a:pos x="T6" y="T7"/>
                </a:cxn>
                <a:cxn ang="0">
                  <a:pos x="T8" y="T9"/>
                </a:cxn>
              </a:cxnLst>
              <a:rect l="0" t="0" r="r" b="b"/>
              <a:pathLst>
                <a:path w="332" h="699">
                  <a:moveTo>
                    <a:pt x="0" y="174"/>
                  </a:moveTo>
                  <a:lnTo>
                    <a:pt x="166" y="699"/>
                  </a:lnTo>
                  <a:lnTo>
                    <a:pt x="332" y="174"/>
                  </a:lnTo>
                  <a:lnTo>
                    <a:pt x="166" y="0"/>
                  </a:lnTo>
                  <a:lnTo>
                    <a:pt x="0" y="174"/>
                  </a:lnTo>
                  <a:close/>
                </a:path>
              </a:pathLst>
            </a:custGeom>
            <a:gradFill>
              <a:gsLst>
                <a:gs pos="75000">
                  <a:srgbClr val="0DA5C9"/>
                </a:gs>
                <a:gs pos="0">
                  <a:srgbClr val="00589A"/>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5" name="Group 24"/>
          <p:cNvGrpSpPr>
            <a:grpSpLocks noChangeAspect="1"/>
          </p:cNvGrpSpPr>
          <p:nvPr/>
        </p:nvGrpSpPr>
        <p:grpSpPr bwMode="auto">
          <a:xfrm>
            <a:off x="4790358" y="3897070"/>
            <a:ext cx="640287" cy="535240"/>
            <a:chOff x="1792" y="448"/>
            <a:chExt cx="4096" cy="3424"/>
          </a:xfrm>
        </p:grpSpPr>
        <p:sp>
          <p:nvSpPr>
            <p:cNvPr id="46" name="AutoShape 23"/>
            <p:cNvSpPr>
              <a:spLocks noChangeAspect="1" noChangeArrowheads="1" noTextEdit="1"/>
            </p:cNvSpPr>
            <p:nvPr/>
          </p:nvSpPr>
          <p:spPr bwMode="auto">
            <a:xfrm>
              <a:off x="1792" y="448"/>
              <a:ext cx="4096" cy="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25"/>
            <p:cNvSpPr>
              <a:spLocks noChangeArrowheads="1"/>
            </p:cNvSpPr>
            <p:nvPr/>
          </p:nvSpPr>
          <p:spPr bwMode="auto">
            <a:xfrm>
              <a:off x="5249" y="448"/>
              <a:ext cx="636" cy="7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6"/>
            <p:cNvSpPr>
              <a:spLocks/>
            </p:cNvSpPr>
            <p:nvPr/>
          </p:nvSpPr>
          <p:spPr bwMode="auto">
            <a:xfrm>
              <a:off x="4509" y="1266"/>
              <a:ext cx="1285" cy="2606"/>
            </a:xfrm>
            <a:custGeom>
              <a:avLst/>
              <a:gdLst>
                <a:gd name="T0" fmla="*/ 404 w 481"/>
                <a:gd name="T1" fmla="*/ 0 h 975"/>
                <a:gd name="T2" fmla="*/ 327 w 481"/>
                <a:gd name="T3" fmla="*/ 77 h 975"/>
                <a:gd name="T4" fmla="*/ 327 w 481"/>
                <a:gd name="T5" fmla="*/ 494 h 975"/>
                <a:gd name="T6" fmla="*/ 77 w 481"/>
                <a:gd name="T7" fmla="*/ 494 h 975"/>
                <a:gd name="T8" fmla="*/ 0 w 481"/>
                <a:gd name="T9" fmla="*/ 571 h 975"/>
                <a:gd name="T10" fmla="*/ 0 w 481"/>
                <a:gd name="T11" fmla="*/ 899 h 975"/>
                <a:gd name="T12" fmla="*/ 77 w 481"/>
                <a:gd name="T13" fmla="*/ 975 h 975"/>
                <a:gd name="T14" fmla="*/ 153 w 481"/>
                <a:gd name="T15" fmla="*/ 899 h 975"/>
                <a:gd name="T16" fmla="*/ 153 w 481"/>
                <a:gd name="T17" fmla="*/ 648 h 975"/>
                <a:gd name="T18" fmla="*/ 404 w 481"/>
                <a:gd name="T19" fmla="*/ 648 h 975"/>
                <a:gd name="T20" fmla="*/ 481 w 481"/>
                <a:gd name="T21" fmla="*/ 571 h 975"/>
                <a:gd name="T22" fmla="*/ 481 w 481"/>
                <a:gd name="T23" fmla="*/ 77 h 975"/>
                <a:gd name="T24" fmla="*/ 404 w 481"/>
                <a:gd name="T25"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1" h="975">
                  <a:moveTo>
                    <a:pt x="404" y="0"/>
                  </a:moveTo>
                  <a:cubicBezTo>
                    <a:pt x="361" y="0"/>
                    <a:pt x="327" y="35"/>
                    <a:pt x="327" y="77"/>
                  </a:cubicBezTo>
                  <a:cubicBezTo>
                    <a:pt x="327" y="494"/>
                    <a:pt x="327" y="494"/>
                    <a:pt x="327" y="494"/>
                  </a:cubicBezTo>
                  <a:cubicBezTo>
                    <a:pt x="77" y="494"/>
                    <a:pt x="77" y="494"/>
                    <a:pt x="77" y="494"/>
                  </a:cubicBezTo>
                  <a:cubicBezTo>
                    <a:pt x="34" y="494"/>
                    <a:pt x="0" y="528"/>
                    <a:pt x="0" y="571"/>
                  </a:cubicBezTo>
                  <a:cubicBezTo>
                    <a:pt x="0" y="899"/>
                    <a:pt x="0" y="899"/>
                    <a:pt x="0" y="899"/>
                  </a:cubicBezTo>
                  <a:cubicBezTo>
                    <a:pt x="0" y="941"/>
                    <a:pt x="34" y="975"/>
                    <a:pt x="77" y="975"/>
                  </a:cubicBezTo>
                  <a:cubicBezTo>
                    <a:pt x="119" y="975"/>
                    <a:pt x="153" y="941"/>
                    <a:pt x="153" y="899"/>
                  </a:cubicBezTo>
                  <a:cubicBezTo>
                    <a:pt x="153" y="648"/>
                    <a:pt x="153" y="648"/>
                    <a:pt x="153" y="648"/>
                  </a:cubicBezTo>
                  <a:cubicBezTo>
                    <a:pt x="404" y="648"/>
                    <a:pt x="404" y="648"/>
                    <a:pt x="404" y="648"/>
                  </a:cubicBezTo>
                  <a:cubicBezTo>
                    <a:pt x="446" y="648"/>
                    <a:pt x="481" y="613"/>
                    <a:pt x="481" y="571"/>
                  </a:cubicBezTo>
                  <a:cubicBezTo>
                    <a:pt x="481" y="77"/>
                    <a:pt x="481" y="77"/>
                    <a:pt x="481" y="77"/>
                  </a:cubicBezTo>
                  <a:cubicBezTo>
                    <a:pt x="481" y="35"/>
                    <a:pt x="446" y="0"/>
                    <a:pt x="40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7"/>
            <p:cNvSpPr>
              <a:spLocks/>
            </p:cNvSpPr>
            <p:nvPr/>
          </p:nvSpPr>
          <p:spPr bwMode="auto">
            <a:xfrm>
              <a:off x="3897" y="1303"/>
              <a:ext cx="1323" cy="1096"/>
            </a:xfrm>
            <a:custGeom>
              <a:avLst/>
              <a:gdLst>
                <a:gd name="T0" fmla="*/ 469 w 495"/>
                <a:gd name="T1" fmla="*/ 358 h 410"/>
                <a:gd name="T2" fmla="*/ 163 w 495"/>
                <a:gd name="T3" fmla="*/ 358 h 410"/>
                <a:gd name="T4" fmla="*/ 54 w 495"/>
                <a:gd name="T5" fmla="*/ 21 h 410"/>
                <a:gd name="T6" fmla="*/ 21 w 495"/>
                <a:gd name="T7" fmla="*/ 4 h 410"/>
                <a:gd name="T8" fmla="*/ 5 w 495"/>
                <a:gd name="T9" fmla="*/ 37 h 410"/>
                <a:gd name="T10" fmla="*/ 120 w 495"/>
                <a:gd name="T11" fmla="*/ 392 h 410"/>
                <a:gd name="T12" fmla="*/ 144 w 495"/>
                <a:gd name="T13" fmla="*/ 410 h 410"/>
                <a:gd name="T14" fmla="*/ 469 w 495"/>
                <a:gd name="T15" fmla="*/ 410 h 410"/>
                <a:gd name="T16" fmla="*/ 495 w 495"/>
                <a:gd name="T17" fmla="*/ 384 h 410"/>
                <a:gd name="T18" fmla="*/ 469 w 495"/>
                <a:gd name="T19" fmla="*/ 35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410">
                  <a:moveTo>
                    <a:pt x="469" y="358"/>
                  </a:moveTo>
                  <a:cubicBezTo>
                    <a:pt x="163" y="358"/>
                    <a:pt x="163" y="358"/>
                    <a:pt x="163" y="358"/>
                  </a:cubicBezTo>
                  <a:cubicBezTo>
                    <a:pt x="54" y="21"/>
                    <a:pt x="54" y="21"/>
                    <a:pt x="54" y="21"/>
                  </a:cubicBezTo>
                  <a:cubicBezTo>
                    <a:pt x="50" y="7"/>
                    <a:pt x="35" y="0"/>
                    <a:pt x="21" y="4"/>
                  </a:cubicBezTo>
                  <a:cubicBezTo>
                    <a:pt x="8" y="8"/>
                    <a:pt x="0" y="23"/>
                    <a:pt x="5" y="37"/>
                  </a:cubicBezTo>
                  <a:cubicBezTo>
                    <a:pt x="120" y="392"/>
                    <a:pt x="120" y="392"/>
                    <a:pt x="120" y="392"/>
                  </a:cubicBezTo>
                  <a:cubicBezTo>
                    <a:pt x="123" y="403"/>
                    <a:pt x="133" y="410"/>
                    <a:pt x="144" y="410"/>
                  </a:cubicBezTo>
                  <a:cubicBezTo>
                    <a:pt x="469" y="410"/>
                    <a:pt x="469" y="410"/>
                    <a:pt x="469" y="410"/>
                  </a:cubicBezTo>
                  <a:cubicBezTo>
                    <a:pt x="484" y="410"/>
                    <a:pt x="495" y="399"/>
                    <a:pt x="495" y="384"/>
                  </a:cubicBezTo>
                  <a:cubicBezTo>
                    <a:pt x="495" y="370"/>
                    <a:pt x="484" y="358"/>
                    <a:pt x="469" y="358"/>
                  </a:cubicBezTo>
                  <a:close/>
                </a:path>
              </a:pathLst>
            </a:custGeom>
            <a:solidFill>
              <a:srgbClr val="F45A69"/>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Oval 28"/>
            <p:cNvSpPr>
              <a:spLocks noChangeArrowheads="1"/>
            </p:cNvSpPr>
            <p:nvPr/>
          </p:nvSpPr>
          <p:spPr bwMode="auto">
            <a:xfrm>
              <a:off x="1789" y="448"/>
              <a:ext cx="633" cy="7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9"/>
            <p:cNvSpPr>
              <a:spLocks/>
            </p:cNvSpPr>
            <p:nvPr/>
          </p:nvSpPr>
          <p:spPr bwMode="auto">
            <a:xfrm>
              <a:off x="1880" y="1266"/>
              <a:ext cx="1285" cy="2606"/>
            </a:xfrm>
            <a:custGeom>
              <a:avLst/>
              <a:gdLst>
                <a:gd name="T0" fmla="*/ 404 w 481"/>
                <a:gd name="T1" fmla="*/ 494 h 975"/>
                <a:gd name="T2" fmla="*/ 153 w 481"/>
                <a:gd name="T3" fmla="*/ 494 h 975"/>
                <a:gd name="T4" fmla="*/ 153 w 481"/>
                <a:gd name="T5" fmla="*/ 77 h 975"/>
                <a:gd name="T6" fmla="*/ 77 w 481"/>
                <a:gd name="T7" fmla="*/ 0 h 975"/>
                <a:gd name="T8" fmla="*/ 0 w 481"/>
                <a:gd name="T9" fmla="*/ 77 h 975"/>
                <a:gd name="T10" fmla="*/ 0 w 481"/>
                <a:gd name="T11" fmla="*/ 571 h 975"/>
                <a:gd name="T12" fmla="*/ 77 w 481"/>
                <a:gd name="T13" fmla="*/ 648 h 975"/>
                <a:gd name="T14" fmla="*/ 327 w 481"/>
                <a:gd name="T15" fmla="*/ 648 h 975"/>
                <a:gd name="T16" fmla="*/ 327 w 481"/>
                <a:gd name="T17" fmla="*/ 899 h 975"/>
                <a:gd name="T18" fmla="*/ 404 w 481"/>
                <a:gd name="T19" fmla="*/ 975 h 975"/>
                <a:gd name="T20" fmla="*/ 481 w 481"/>
                <a:gd name="T21" fmla="*/ 899 h 975"/>
                <a:gd name="T22" fmla="*/ 481 w 481"/>
                <a:gd name="T23" fmla="*/ 571 h 975"/>
                <a:gd name="T24" fmla="*/ 404 w 481"/>
                <a:gd name="T25" fmla="*/ 494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1" h="975">
                  <a:moveTo>
                    <a:pt x="404" y="494"/>
                  </a:moveTo>
                  <a:cubicBezTo>
                    <a:pt x="153" y="494"/>
                    <a:pt x="153" y="494"/>
                    <a:pt x="153" y="494"/>
                  </a:cubicBezTo>
                  <a:cubicBezTo>
                    <a:pt x="153" y="77"/>
                    <a:pt x="153" y="77"/>
                    <a:pt x="153" y="77"/>
                  </a:cubicBezTo>
                  <a:cubicBezTo>
                    <a:pt x="153" y="35"/>
                    <a:pt x="119" y="0"/>
                    <a:pt x="77" y="0"/>
                  </a:cubicBezTo>
                  <a:cubicBezTo>
                    <a:pt x="34" y="0"/>
                    <a:pt x="0" y="35"/>
                    <a:pt x="0" y="77"/>
                  </a:cubicBezTo>
                  <a:cubicBezTo>
                    <a:pt x="0" y="571"/>
                    <a:pt x="0" y="571"/>
                    <a:pt x="0" y="571"/>
                  </a:cubicBezTo>
                  <a:cubicBezTo>
                    <a:pt x="0" y="613"/>
                    <a:pt x="34" y="648"/>
                    <a:pt x="77" y="648"/>
                  </a:cubicBezTo>
                  <a:cubicBezTo>
                    <a:pt x="327" y="648"/>
                    <a:pt x="327" y="648"/>
                    <a:pt x="327" y="648"/>
                  </a:cubicBezTo>
                  <a:cubicBezTo>
                    <a:pt x="327" y="899"/>
                    <a:pt x="327" y="899"/>
                    <a:pt x="327" y="899"/>
                  </a:cubicBezTo>
                  <a:cubicBezTo>
                    <a:pt x="327" y="941"/>
                    <a:pt x="361" y="975"/>
                    <a:pt x="404" y="975"/>
                  </a:cubicBezTo>
                  <a:cubicBezTo>
                    <a:pt x="446" y="975"/>
                    <a:pt x="481" y="941"/>
                    <a:pt x="481" y="899"/>
                  </a:cubicBezTo>
                  <a:cubicBezTo>
                    <a:pt x="481" y="571"/>
                    <a:pt x="481" y="571"/>
                    <a:pt x="481" y="571"/>
                  </a:cubicBezTo>
                  <a:cubicBezTo>
                    <a:pt x="481" y="528"/>
                    <a:pt x="446" y="494"/>
                    <a:pt x="404" y="49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0"/>
            <p:cNvSpPr>
              <a:spLocks/>
            </p:cNvSpPr>
            <p:nvPr/>
          </p:nvSpPr>
          <p:spPr bwMode="auto">
            <a:xfrm>
              <a:off x="2452" y="1303"/>
              <a:ext cx="1322" cy="1096"/>
            </a:xfrm>
            <a:custGeom>
              <a:avLst/>
              <a:gdLst>
                <a:gd name="T0" fmla="*/ 474 w 495"/>
                <a:gd name="T1" fmla="*/ 4 h 410"/>
                <a:gd name="T2" fmla="*/ 441 w 495"/>
                <a:gd name="T3" fmla="*/ 21 h 410"/>
                <a:gd name="T4" fmla="*/ 332 w 495"/>
                <a:gd name="T5" fmla="*/ 358 h 410"/>
                <a:gd name="T6" fmla="*/ 26 w 495"/>
                <a:gd name="T7" fmla="*/ 358 h 410"/>
                <a:gd name="T8" fmla="*/ 0 w 495"/>
                <a:gd name="T9" fmla="*/ 384 h 410"/>
                <a:gd name="T10" fmla="*/ 26 w 495"/>
                <a:gd name="T11" fmla="*/ 410 h 410"/>
                <a:gd name="T12" fmla="*/ 351 w 495"/>
                <a:gd name="T13" fmla="*/ 410 h 410"/>
                <a:gd name="T14" fmla="*/ 376 w 495"/>
                <a:gd name="T15" fmla="*/ 392 h 410"/>
                <a:gd name="T16" fmla="*/ 491 w 495"/>
                <a:gd name="T17" fmla="*/ 37 h 410"/>
                <a:gd name="T18" fmla="*/ 474 w 495"/>
                <a:gd name="T19" fmla="*/ 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410">
                  <a:moveTo>
                    <a:pt x="474" y="4"/>
                  </a:moveTo>
                  <a:cubicBezTo>
                    <a:pt x="460" y="0"/>
                    <a:pt x="446" y="7"/>
                    <a:pt x="441" y="21"/>
                  </a:cubicBezTo>
                  <a:cubicBezTo>
                    <a:pt x="332" y="358"/>
                    <a:pt x="332" y="358"/>
                    <a:pt x="332" y="358"/>
                  </a:cubicBezTo>
                  <a:cubicBezTo>
                    <a:pt x="26" y="358"/>
                    <a:pt x="26" y="358"/>
                    <a:pt x="26" y="358"/>
                  </a:cubicBezTo>
                  <a:cubicBezTo>
                    <a:pt x="12" y="358"/>
                    <a:pt x="0" y="370"/>
                    <a:pt x="0" y="384"/>
                  </a:cubicBezTo>
                  <a:cubicBezTo>
                    <a:pt x="0" y="399"/>
                    <a:pt x="12" y="410"/>
                    <a:pt x="26" y="410"/>
                  </a:cubicBezTo>
                  <a:cubicBezTo>
                    <a:pt x="351" y="410"/>
                    <a:pt x="351" y="410"/>
                    <a:pt x="351" y="410"/>
                  </a:cubicBezTo>
                  <a:cubicBezTo>
                    <a:pt x="362" y="410"/>
                    <a:pt x="372" y="403"/>
                    <a:pt x="376" y="392"/>
                  </a:cubicBezTo>
                  <a:cubicBezTo>
                    <a:pt x="491" y="37"/>
                    <a:pt x="491" y="37"/>
                    <a:pt x="491" y="37"/>
                  </a:cubicBezTo>
                  <a:cubicBezTo>
                    <a:pt x="495" y="23"/>
                    <a:pt x="488" y="8"/>
                    <a:pt x="474" y="4"/>
                  </a:cubicBezTo>
                  <a:close/>
                </a:path>
              </a:pathLst>
            </a:custGeom>
            <a:solidFill>
              <a:srgbClr val="F45A69"/>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Group 33"/>
          <p:cNvGrpSpPr>
            <a:grpSpLocks noChangeAspect="1"/>
          </p:cNvGrpSpPr>
          <p:nvPr/>
        </p:nvGrpSpPr>
        <p:grpSpPr bwMode="auto">
          <a:xfrm>
            <a:off x="7069614" y="3949748"/>
            <a:ext cx="459614" cy="497274"/>
            <a:chOff x="1924" y="87"/>
            <a:chExt cx="3832" cy="4146"/>
          </a:xfrm>
        </p:grpSpPr>
        <p:sp>
          <p:nvSpPr>
            <p:cNvPr id="55" name="AutoShape 32"/>
            <p:cNvSpPr>
              <a:spLocks noChangeAspect="1" noChangeArrowheads="1" noTextEdit="1"/>
            </p:cNvSpPr>
            <p:nvPr/>
          </p:nvSpPr>
          <p:spPr bwMode="auto">
            <a:xfrm>
              <a:off x="1924" y="87"/>
              <a:ext cx="3832" cy="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4"/>
            <p:cNvSpPr>
              <a:spLocks/>
            </p:cNvSpPr>
            <p:nvPr/>
          </p:nvSpPr>
          <p:spPr bwMode="auto">
            <a:xfrm>
              <a:off x="2624" y="207"/>
              <a:ext cx="3017" cy="3494"/>
            </a:xfrm>
            <a:custGeom>
              <a:avLst/>
              <a:gdLst>
                <a:gd name="T0" fmla="*/ 1044 w 1129"/>
                <a:gd name="T1" fmla="*/ 0 h 1307"/>
                <a:gd name="T2" fmla="*/ 85 w 1129"/>
                <a:gd name="T3" fmla="*/ 0 h 1307"/>
                <a:gd name="T4" fmla="*/ 0 w 1129"/>
                <a:gd name="T5" fmla="*/ 85 h 1307"/>
                <a:gd name="T6" fmla="*/ 0 w 1129"/>
                <a:gd name="T7" fmla="*/ 1222 h 1307"/>
                <a:gd name="T8" fmla="*/ 85 w 1129"/>
                <a:gd name="T9" fmla="*/ 1307 h 1307"/>
                <a:gd name="T10" fmla="*/ 1044 w 1129"/>
                <a:gd name="T11" fmla="*/ 1307 h 1307"/>
                <a:gd name="T12" fmla="*/ 1129 w 1129"/>
                <a:gd name="T13" fmla="*/ 1222 h 1307"/>
                <a:gd name="T14" fmla="*/ 1129 w 1129"/>
                <a:gd name="T15" fmla="*/ 85 h 1307"/>
                <a:gd name="T16" fmla="*/ 1044 w 1129"/>
                <a:gd name="T17"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9" h="1307">
                  <a:moveTo>
                    <a:pt x="1044" y="0"/>
                  </a:moveTo>
                  <a:cubicBezTo>
                    <a:pt x="85" y="0"/>
                    <a:pt x="85" y="0"/>
                    <a:pt x="85" y="0"/>
                  </a:cubicBezTo>
                  <a:cubicBezTo>
                    <a:pt x="38" y="0"/>
                    <a:pt x="0" y="38"/>
                    <a:pt x="0" y="85"/>
                  </a:cubicBezTo>
                  <a:cubicBezTo>
                    <a:pt x="0" y="1222"/>
                    <a:pt x="0" y="1222"/>
                    <a:pt x="0" y="1222"/>
                  </a:cubicBezTo>
                  <a:cubicBezTo>
                    <a:pt x="0" y="1269"/>
                    <a:pt x="38" y="1307"/>
                    <a:pt x="85" y="1307"/>
                  </a:cubicBezTo>
                  <a:cubicBezTo>
                    <a:pt x="1044" y="1307"/>
                    <a:pt x="1044" y="1307"/>
                    <a:pt x="1044" y="1307"/>
                  </a:cubicBezTo>
                  <a:cubicBezTo>
                    <a:pt x="1091" y="1307"/>
                    <a:pt x="1129" y="1269"/>
                    <a:pt x="1129" y="1222"/>
                  </a:cubicBezTo>
                  <a:cubicBezTo>
                    <a:pt x="1129" y="85"/>
                    <a:pt x="1129" y="85"/>
                    <a:pt x="1129" y="85"/>
                  </a:cubicBezTo>
                  <a:cubicBezTo>
                    <a:pt x="1129" y="38"/>
                    <a:pt x="1091" y="0"/>
                    <a:pt x="1044" y="0"/>
                  </a:cubicBezTo>
                  <a:close/>
                </a:path>
              </a:pathLst>
            </a:custGeom>
            <a:noFill/>
            <a:ln w="381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p:cNvSpPr>
            <p:nvPr/>
          </p:nvSpPr>
          <p:spPr bwMode="auto">
            <a:xfrm>
              <a:off x="2039" y="624"/>
              <a:ext cx="3017" cy="3494"/>
            </a:xfrm>
            <a:custGeom>
              <a:avLst/>
              <a:gdLst>
                <a:gd name="T0" fmla="*/ 85 w 1129"/>
                <a:gd name="T1" fmla="*/ 0 h 1307"/>
                <a:gd name="T2" fmla="*/ 0 w 1129"/>
                <a:gd name="T3" fmla="*/ 85 h 1307"/>
                <a:gd name="T4" fmla="*/ 0 w 1129"/>
                <a:gd name="T5" fmla="*/ 1222 h 1307"/>
                <a:gd name="T6" fmla="*/ 85 w 1129"/>
                <a:gd name="T7" fmla="*/ 1307 h 1307"/>
                <a:gd name="T8" fmla="*/ 1044 w 1129"/>
                <a:gd name="T9" fmla="*/ 1307 h 1307"/>
                <a:gd name="T10" fmla="*/ 1129 w 1129"/>
                <a:gd name="T11" fmla="*/ 1222 h 1307"/>
                <a:gd name="T12" fmla="*/ 1129 w 1129"/>
                <a:gd name="T13" fmla="*/ 412 h 1307"/>
                <a:gd name="T14" fmla="*/ 562 w 1129"/>
                <a:gd name="T15" fmla="*/ 0 h 1307"/>
                <a:gd name="T16" fmla="*/ 85 w 1129"/>
                <a:gd name="T17"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9" h="1307">
                  <a:moveTo>
                    <a:pt x="85" y="0"/>
                  </a:moveTo>
                  <a:cubicBezTo>
                    <a:pt x="38" y="0"/>
                    <a:pt x="0" y="38"/>
                    <a:pt x="0" y="85"/>
                  </a:cubicBezTo>
                  <a:cubicBezTo>
                    <a:pt x="0" y="1222"/>
                    <a:pt x="0" y="1222"/>
                    <a:pt x="0" y="1222"/>
                  </a:cubicBezTo>
                  <a:cubicBezTo>
                    <a:pt x="0" y="1269"/>
                    <a:pt x="38" y="1307"/>
                    <a:pt x="85" y="1307"/>
                  </a:cubicBezTo>
                  <a:cubicBezTo>
                    <a:pt x="1044" y="1307"/>
                    <a:pt x="1044" y="1307"/>
                    <a:pt x="1044" y="1307"/>
                  </a:cubicBezTo>
                  <a:cubicBezTo>
                    <a:pt x="1091" y="1307"/>
                    <a:pt x="1129" y="1269"/>
                    <a:pt x="1129" y="1222"/>
                  </a:cubicBezTo>
                  <a:cubicBezTo>
                    <a:pt x="1129" y="412"/>
                    <a:pt x="1129" y="412"/>
                    <a:pt x="1129" y="412"/>
                  </a:cubicBezTo>
                  <a:cubicBezTo>
                    <a:pt x="562" y="0"/>
                    <a:pt x="562" y="0"/>
                    <a:pt x="562" y="0"/>
                  </a:cubicBezTo>
                  <a:lnTo>
                    <a:pt x="85" y="0"/>
                  </a:lnTo>
                  <a:close/>
                </a:path>
              </a:pathLst>
            </a:custGeom>
            <a:noFill/>
            <a:ln w="381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p:cNvSpPr>
            <p:nvPr/>
          </p:nvSpPr>
          <p:spPr bwMode="auto">
            <a:xfrm>
              <a:off x="3551" y="648"/>
              <a:ext cx="1467" cy="1110"/>
            </a:xfrm>
            <a:custGeom>
              <a:avLst/>
              <a:gdLst>
                <a:gd name="T0" fmla="*/ 1 w 549"/>
                <a:gd name="T1" fmla="*/ 45 h 415"/>
                <a:gd name="T2" fmla="*/ 1 w 549"/>
                <a:gd name="T3" fmla="*/ 321 h 415"/>
                <a:gd name="T4" fmla="*/ 95 w 549"/>
                <a:gd name="T5" fmla="*/ 415 h 415"/>
                <a:gd name="T6" fmla="*/ 471 w 549"/>
                <a:gd name="T7" fmla="*/ 415 h 415"/>
                <a:gd name="T8" fmla="*/ 549 w 549"/>
                <a:gd name="T9" fmla="*/ 393 h 415"/>
                <a:gd name="T10" fmla="*/ 0 w 549"/>
                <a:gd name="T11" fmla="*/ 0 h 415"/>
                <a:gd name="T12" fmla="*/ 1 w 549"/>
                <a:gd name="T13" fmla="*/ 45 h 415"/>
              </a:gdLst>
              <a:ahLst/>
              <a:cxnLst>
                <a:cxn ang="0">
                  <a:pos x="T0" y="T1"/>
                </a:cxn>
                <a:cxn ang="0">
                  <a:pos x="T2" y="T3"/>
                </a:cxn>
                <a:cxn ang="0">
                  <a:pos x="T4" y="T5"/>
                </a:cxn>
                <a:cxn ang="0">
                  <a:pos x="T6" y="T7"/>
                </a:cxn>
                <a:cxn ang="0">
                  <a:pos x="T8" y="T9"/>
                </a:cxn>
                <a:cxn ang="0">
                  <a:pos x="T10" y="T11"/>
                </a:cxn>
                <a:cxn ang="0">
                  <a:pos x="T12" y="T13"/>
                </a:cxn>
              </a:cxnLst>
              <a:rect l="0" t="0" r="r" b="b"/>
              <a:pathLst>
                <a:path w="549" h="415">
                  <a:moveTo>
                    <a:pt x="1" y="45"/>
                  </a:moveTo>
                  <a:cubicBezTo>
                    <a:pt x="1" y="321"/>
                    <a:pt x="1" y="321"/>
                    <a:pt x="1" y="321"/>
                  </a:cubicBezTo>
                  <a:cubicBezTo>
                    <a:pt x="1" y="373"/>
                    <a:pt x="43" y="415"/>
                    <a:pt x="95" y="415"/>
                  </a:cubicBezTo>
                  <a:cubicBezTo>
                    <a:pt x="471" y="415"/>
                    <a:pt x="471" y="415"/>
                    <a:pt x="471" y="415"/>
                  </a:cubicBezTo>
                  <a:cubicBezTo>
                    <a:pt x="498" y="415"/>
                    <a:pt x="533" y="401"/>
                    <a:pt x="549" y="393"/>
                  </a:cubicBezTo>
                  <a:cubicBezTo>
                    <a:pt x="0" y="0"/>
                    <a:pt x="0" y="0"/>
                    <a:pt x="0" y="0"/>
                  </a:cubicBezTo>
                  <a:cubicBezTo>
                    <a:pt x="1" y="29"/>
                    <a:pt x="1" y="29"/>
                    <a:pt x="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Oval 37"/>
            <p:cNvSpPr>
              <a:spLocks noChangeArrowheads="1"/>
            </p:cNvSpPr>
            <p:nvPr/>
          </p:nvSpPr>
          <p:spPr bwMode="auto">
            <a:xfrm>
              <a:off x="2595" y="910"/>
              <a:ext cx="312" cy="364"/>
            </a:xfrm>
            <a:prstGeom prst="ellipse">
              <a:avLst/>
            </a:pr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
            <p:cNvSpPr>
              <a:spLocks/>
            </p:cNvSpPr>
            <p:nvPr/>
          </p:nvSpPr>
          <p:spPr bwMode="auto">
            <a:xfrm>
              <a:off x="2362" y="1309"/>
              <a:ext cx="762" cy="377"/>
            </a:xfrm>
            <a:custGeom>
              <a:avLst/>
              <a:gdLst>
                <a:gd name="T0" fmla="*/ 183 w 285"/>
                <a:gd name="T1" fmla="*/ 0 h 141"/>
                <a:gd name="T2" fmla="*/ 142 w 285"/>
                <a:gd name="T3" fmla="*/ 119 h 141"/>
                <a:gd name="T4" fmla="*/ 102 w 285"/>
                <a:gd name="T5" fmla="*/ 0 h 141"/>
                <a:gd name="T6" fmla="*/ 0 w 285"/>
                <a:gd name="T7" fmla="*/ 141 h 141"/>
                <a:gd name="T8" fmla="*/ 285 w 285"/>
                <a:gd name="T9" fmla="*/ 141 h 141"/>
                <a:gd name="T10" fmla="*/ 183 w 285"/>
                <a:gd name="T11" fmla="*/ 0 h 141"/>
              </a:gdLst>
              <a:ahLst/>
              <a:cxnLst>
                <a:cxn ang="0">
                  <a:pos x="T0" y="T1"/>
                </a:cxn>
                <a:cxn ang="0">
                  <a:pos x="T2" y="T3"/>
                </a:cxn>
                <a:cxn ang="0">
                  <a:pos x="T4" y="T5"/>
                </a:cxn>
                <a:cxn ang="0">
                  <a:pos x="T6" y="T7"/>
                </a:cxn>
                <a:cxn ang="0">
                  <a:pos x="T8" y="T9"/>
                </a:cxn>
                <a:cxn ang="0">
                  <a:pos x="T10" y="T11"/>
                </a:cxn>
              </a:cxnLst>
              <a:rect l="0" t="0" r="r" b="b"/>
              <a:pathLst>
                <a:path w="285" h="141">
                  <a:moveTo>
                    <a:pt x="183" y="0"/>
                  </a:moveTo>
                  <a:cubicBezTo>
                    <a:pt x="142" y="119"/>
                    <a:pt x="142" y="119"/>
                    <a:pt x="142" y="119"/>
                  </a:cubicBezTo>
                  <a:cubicBezTo>
                    <a:pt x="102" y="0"/>
                    <a:pt x="102" y="0"/>
                    <a:pt x="102" y="0"/>
                  </a:cubicBezTo>
                  <a:cubicBezTo>
                    <a:pt x="36" y="0"/>
                    <a:pt x="0" y="63"/>
                    <a:pt x="0" y="141"/>
                  </a:cubicBezTo>
                  <a:cubicBezTo>
                    <a:pt x="285" y="141"/>
                    <a:pt x="285" y="141"/>
                    <a:pt x="285" y="141"/>
                  </a:cubicBezTo>
                  <a:cubicBezTo>
                    <a:pt x="285" y="63"/>
                    <a:pt x="249" y="0"/>
                    <a:pt x="183" y="0"/>
                  </a:cubicBezTo>
                  <a:close/>
                </a:path>
              </a:pathLst>
            </a:cu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9"/>
            <p:cNvSpPr>
              <a:spLocks/>
            </p:cNvSpPr>
            <p:nvPr/>
          </p:nvSpPr>
          <p:spPr bwMode="auto">
            <a:xfrm>
              <a:off x="2686" y="1306"/>
              <a:ext cx="114" cy="241"/>
            </a:xfrm>
            <a:custGeom>
              <a:avLst/>
              <a:gdLst>
                <a:gd name="T0" fmla="*/ 0 w 114"/>
                <a:gd name="T1" fmla="*/ 59 h 241"/>
                <a:gd name="T2" fmla="*/ 58 w 114"/>
                <a:gd name="T3" fmla="*/ 241 h 241"/>
                <a:gd name="T4" fmla="*/ 114 w 114"/>
                <a:gd name="T5" fmla="*/ 59 h 241"/>
                <a:gd name="T6" fmla="*/ 58 w 114"/>
                <a:gd name="T7" fmla="*/ 0 h 241"/>
                <a:gd name="T8" fmla="*/ 0 w 114"/>
                <a:gd name="T9" fmla="*/ 59 h 241"/>
              </a:gdLst>
              <a:ahLst/>
              <a:cxnLst>
                <a:cxn ang="0">
                  <a:pos x="T0" y="T1"/>
                </a:cxn>
                <a:cxn ang="0">
                  <a:pos x="T2" y="T3"/>
                </a:cxn>
                <a:cxn ang="0">
                  <a:pos x="T4" y="T5"/>
                </a:cxn>
                <a:cxn ang="0">
                  <a:pos x="T6" y="T7"/>
                </a:cxn>
                <a:cxn ang="0">
                  <a:pos x="T8" y="T9"/>
                </a:cxn>
              </a:cxnLst>
              <a:rect l="0" t="0" r="r" b="b"/>
              <a:pathLst>
                <a:path w="114" h="241">
                  <a:moveTo>
                    <a:pt x="0" y="59"/>
                  </a:moveTo>
                  <a:lnTo>
                    <a:pt x="58" y="241"/>
                  </a:lnTo>
                  <a:lnTo>
                    <a:pt x="114" y="59"/>
                  </a:lnTo>
                  <a:lnTo>
                    <a:pt x="58" y="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
            <p:cNvSpPr>
              <a:spLocks/>
            </p:cNvSpPr>
            <p:nvPr/>
          </p:nvSpPr>
          <p:spPr bwMode="auto">
            <a:xfrm>
              <a:off x="3036" y="1953"/>
              <a:ext cx="1539" cy="128"/>
            </a:xfrm>
            <a:custGeom>
              <a:avLst/>
              <a:gdLst>
                <a:gd name="T0" fmla="*/ 556 w 576"/>
                <a:gd name="T1" fmla="*/ 0 h 48"/>
                <a:gd name="T2" fmla="*/ 20 w 576"/>
                <a:gd name="T3" fmla="*/ 0 h 48"/>
                <a:gd name="T4" fmla="*/ 0 w 576"/>
                <a:gd name="T5" fmla="*/ 20 h 48"/>
                <a:gd name="T6" fmla="*/ 0 w 576"/>
                <a:gd name="T7" fmla="*/ 28 h 48"/>
                <a:gd name="T8" fmla="*/ 20 w 576"/>
                <a:gd name="T9" fmla="*/ 48 h 48"/>
                <a:gd name="T10" fmla="*/ 556 w 576"/>
                <a:gd name="T11" fmla="*/ 48 h 48"/>
                <a:gd name="T12" fmla="*/ 576 w 576"/>
                <a:gd name="T13" fmla="*/ 28 h 48"/>
                <a:gd name="T14" fmla="*/ 576 w 576"/>
                <a:gd name="T15" fmla="*/ 20 h 48"/>
                <a:gd name="T16" fmla="*/ 556 w 576"/>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48">
                  <a:moveTo>
                    <a:pt x="556" y="0"/>
                  </a:moveTo>
                  <a:cubicBezTo>
                    <a:pt x="20" y="0"/>
                    <a:pt x="20" y="0"/>
                    <a:pt x="20" y="0"/>
                  </a:cubicBezTo>
                  <a:cubicBezTo>
                    <a:pt x="9" y="0"/>
                    <a:pt x="0" y="9"/>
                    <a:pt x="0" y="20"/>
                  </a:cubicBezTo>
                  <a:cubicBezTo>
                    <a:pt x="0" y="28"/>
                    <a:pt x="0" y="28"/>
                    <a:pt x="0" y="28"/>
                  </a:cubicBezTo>
                  <a:cubicBezTo>
                    <a:pt x="0" y="39"/>
                    <a:pt x="9" y="48"/>
                    <a:pt x="20" y="48"/>
                  </a:cubicBezTo>
                  <a:cubicBezTo>
                    <a:pt x="556" y="48"/>
                    <a:pt x="556" y="48"/>
                    <a:pt x="556" y="48"/>
                  </a:cubicBezTo>
                  <a:cubicBezTo>
                    <a:pt x="567" y="48"/>
                    <a:pt x="576" y="39"/>
                    <a:pt x="576" y="28"/>
                  </a:cubicBezTo>
                  <a:cubicBezTo>
                    <a:pt x="576" y="20"/>
                    <a:pt x="576" y="20"/>
                    <a:pt x="576" y="20"/>
                  </a:cubicBezTo>
                  <a:cubicBezTo>
                    <a:pt x="576" y="9"/>
                    <a:pt x="567" y="0"/>
                    <a:pt x="556" y="0"/>
                  </a:cubicBezTo>
                  <a:close/>
                </a:path>
              </a:pathLst>
            </a:cu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1"/>
            <p:cNvSpPr>
              <a:spLocks/>
            </p:cNvSpPr>
            <p:nvPr/>
          </p:nvSpPr>
          <p:spPr bwMode="auto">
            <a:xfrm>
              <a:off x="3036" y="2252"/>
              <a:ext cx="1539" cy="129"/>
            </a:xfrm>
            <a:custGeom>
              <a:avLst/>
              <a:gdLst>
                <a:gd name="T0" fmla="*/ 556 w 576"/>
                <a:gd name="T1" fmla="*/ 0 h 48"/>
                <a:gd name="T2" fmla="*/ 20 w 576"/>
                <a:gd name="T3" fmla="*/ 0 h 48"/>
                <a:gd name="T4" fmla="*/ 0 w 576"/>
                <a:gd name="T5" fmla="*/ 20 h 48"/>
                <a:gd name="T6" fmla="*/ 0 w 576"/>
                <a:gd name="T7" fmla="*/ 28 h 48"/>
                <a:gd name="T8" fmla="*/ 20 w 576"/>
                <a:gd name="T9" fmla="*/ 48 h 48"/>
                <a:gd name="T10" fmla="*/ 556 w 576"/>
                <a:gd name="T11" fmla="*/ 48 h 48"/>
                <a:gd name="T12" fmla="*/ 576 w 576"/>
                <a:gd name="T13" fmla="*/ 28 h 48"/>
                <a:gd name="T14" fmla="*/ 576 w 576"/>
                <a:gd name="T15" fmla="*/ 20 h 48"/>
                <a:gd name="T16" fmla="*/ 556 w 576"/>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48">
                  <a:moveTo>
                    <a:pt x="556" y="0"/>
                  </a:moveTo>
                  <a:cubicBezTo>
                    <a:pt x="20" y="0"/>
                    <a:pt x="20" y="0"/>
                    <a:pt x="20" y="0"/>
                  </a:cubicBezTo>
                  <a:cubicBezTo>
                    <a:pt x="9" y="0"/>
                    <a:pt x="0" y="9"/>
                    <a:pt x="0" y="20"/>
                  </a:cubicBezTo>
                  <a:cubicBezTo>
                    <a:pt x="0" y="28"/>
                    <a:pt x="0" y="28"/>
                    <a:pt x="0" y="28"/>
                  </a:cubicBezTo>
                  <a:cubicBezTo>
                    <a:pt x="0" y="39"/>
                    <a:pt x="9" y="48"/>
                    <a:pt x="20" y="48"/>
                  </a:cubicBezTo>
                  <a:cubicBezTo>
                    <a:pt x="556" y="48"/>
                    <a:pt x="556" y="48"/>
                    <a:pt x="556" y="48"/>
                  </a:cubicBezTo>
                  <a:cubicBezTo>
                    <a:pt x="567" y="48"/>
                    <a:pt x="576" y="39"/>
                    <a:pt x="576" y="28"/>
                  </a:cubicBezTo>
                  <a:cubicBezTo>
                    <a:pt x="576" y="20"/>
                    <a:pt x="576" y="20"/>
                    <a:pt x="576" y="20"/>
                  </a:cubicBezTo>
                  <a:cubicBezTo>
                    <a:pt x="576" y="9"/>
                    <a:pt x="567" y="0"/>
                    <a:pt x="556" y="0"/>
                  </a:cubicBezTo>
                  <a:close/>
                </a:path>
              </a:pathLst>
            </a:cu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2"/>
            <p:cNvSpPr>
              <a:spLocks/>
            </p:cNvSpPr>
            <p:nvPr/>
          </p:nvSpPr>
          <p:spPr bwMode="auto">
            <a:xfrm>
              <a:off x="3036" y="2552"/>
              <a:ext cx="1539" cy="128"/>
            </a:xfrm>
            <a:custGeom>
              <a:avLst/>
              <a:gdLst>
                <a:gd name="T0" fmla="*/ 556 w 576"/>
                <a:gd name="T1" fmla="*/ 0 h 48"/>
                <a:gd name="T2" fmla="*/ 20 w 576"/>
                <a:gd name="T3" fmla="*/ 0 h 48"/>
                <a:gd name="T4" fmla="*/ 0 w 576"/>
                <a:gd name="T5" fmla="*/ 20 h 48"/>
                <a:gd name="T6" fmla="*/ 0 w 576"/>
                <a:gd name="T7" fmla="*/ 28 h 48"/>
                <a:gd name="T8" fmla="*/ 20 w 576"/>
                <a:gd name="T9" fmla="*/ 48 h 48"/>
                <a:gd name="T10" fmla="*/ 556 w 576"/>
                <a:gd name="T11" fmla="*/ 48 h 48"/>
                <a:gd name="T12" fmla="*/ 576 w 576"/>
                <a:gd name="T13" fmla="*/ 28 h 48"/>
                <a:gd name="T14" fmla="*/ 576 w 576"/>
                <a:gd name="T15" fmla="*/ 20 h 48"/>
                <a:gd name="T16" fmla="*/ 556 w 576"/>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48">
                  <a:moveTo>
                    <a:pt x="556" y="0"/>
                  </a:moveTo>
                  <a:cubicBezTo>
                    <a:pt x="20" y="0"/>
                    <a:pt x="20" y="0"/>
                    <a:pt x="20" y="0"/>
                  </a:cubicBezTo>
                  <a:cubicBezTo>
                    <a:pt x="9" y="0"/>
                    <a:pt x="0" y="9"/>
                    <a:pt x="0" y="20"/>
                  </a:cubicBezTo>
                  <a:cubicBezTo>
                    <a:pt x="0" y="28"/>
                    <a:pt x="0" y="28"/>
                    <a:pt x="0" y="28"/>
                  </a:cubicBezTo>
                  <a:cubicBezTo>
                    <a:pt x="0" y="39"/>
                    <a:pt x="9" y="48"/>
                    <a:pt x="20" y="48"/>
                  </a:cubicBezTo>
                  <a:cubicBezTo>
                    <a:pt x="556" y="48"/>
                    <a:pt x="556" y="48"/>
                    <a:pt x="556" y="48"/>
                  </a:cubicBezTo>
                  <a:cubicBezTo>
                    <a:pt x="567" y="48"/>
                    <a:pt x="576" y="39"/>
                    <a:pt x="576" y="28"/>
                  </a:cubicBezTo>
                  <a:cubicBezTo>
                    <a:pt x="576" y="20"/>
                    <a:pt x="576" y="20"/>
                    <a:pt x="576" y="20"/>
                  </a:cubicBezTo>
                  <a:cubicBezTo>
                    <a:pt x="576" y="9"/>
                    <a:pt x="567" y="0"/>
                    <a:pt x="556" y="0"/>
                  </a:cubicBezTo>
                  <a:close/>
                </a:path>
              </a:pathLst>
            </a:cu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3"/>
            <p:cNvSpPr>
              <a:spLocks/>
            </p:cNvSpPr>
            <p:nvPr/>
          </p:nvSpPr>
          <p:spPr bwMode="auto">
            <a:xfrm>
              <a:off x="3036" y="2848"/>
              <a:ext cx="1539" cy="129"/>
            </a:xfrm>
            <a:custGeom>
              <a:avLst/>
              <a:gdLst>
                <a:gd name="T0" fmla="*/ 556 w 576"/>
                <a:gd name="T1" fmla="*/ 0 h 48"/>
                <a:gd name="T2" fmla="*/ 20 w 576"/>
                <a:gd name="T3" fmla="*/ 0 h 48"/>
                <a:gd name="T4" fmla="*/ 0 w 576"/>
                <a:gd name="T5" fmla="*/ 20 h 48"/>
                <a:gd name="T6" fmla="*/ 0 w 576"/>
                <a:gd name="T7" fmla="*/ 28 h 48"/>
                <a:gd name="T8" fmla="*/ 20 w 576"/>
                <a:gd name="T9" fmla="*/ 48 h 48"/>
                <a:gd name="T10" fmla="*/ 556 w 576"/>
                <a:gd name="T11" fmla="*/ 48 h 48"/>
                <a:gd name="T12" fmla="*/ 576 w 576"/>
                <a:gd name="T13" fmla="*/ 28 h 48"/>
                <a:gd name="T14" fmla="*/ 576 w 576"/>
                <a:gd name="T15" fmla="*/ 20 h 48"/>
                <a:gd name="T16" fmla="*/ 556 w 576"/>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48">
                  <a:moveTo>
                    <a:pt x="556" y="0"/>
                  </a:moveTo>
                  <a:cubicBezTo>
                    <a:pt x="20" y="0"/>
                    <a:pt x="20" y="0"/>
                    <a:pt x="20" y="0"/>
                  </a:cubicBezTo>
                  <a:cubicBezTo>
                    <a:pt x="9" y="0"/>
                    <a:pt x="0" y="9"/>
                    <a:pt x="0" y="20"/>
                  </a:cubicBezTo>
                  <a:cubicBezTo>
                    <a:pt x="0" y="28"/>
                    <a:pt x="0" y="28"/>
                    <a:pt x="0" y="28"/>
                  </a:cubicBezTo>
                  <a:cubicBezTo>
                    <a:pt x="0" y="39"/>
                    <a:pt x="9" y="48"/>
                    <a:pt x="20" y="48"/>
                  </a:cubicBezTo>
                  <a:cubicBezTo>
                    <a:pt x="556" y="48"/>
                    <a:pt x="556" y="48"/>
                    <a:pt x="556" y="48"/>
                  </a:cubicBezTo>
                  <a:cubicBezTo>
                    <a:pt x="567" y="48"/>
                    <a:pt x="576" y="39"/>
                    <a:pt x="576" y="28"/>
                  </a:cubicBezTo>
                  <a:cubicBezTo>
                    <a:pt x="576" y="20"/>
                    <a:pt x="576" y="20"/>
                    <a:pt x="576" y="20"/>
                  </a:cubicBezTo>
                  <a:cubicBezTo>
                    <a:pt x="576" y="9"/>
                    <a:pt x="567" y="0"/>
                    <a:pt x="556" y="0"/>
                  </a:cubicBezTo>
                  <a:close/>
                </a:path>
              </a:pathLst>
            </a:cu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
            <p:cNvSpPr>
              <a:spLocks/>
            </p:cNvSpPr>
            <p:nvPr/>
          </p:nvSpPr>
          <p:spPr bwMode="auto">
            <a:xfrm>
              <a:off x="2466" y="1953"/>
              <a:ext cx="342" cy="128"/>
            </a:xfrm>
            <a:custGeom>
              <a:avLst/>
              <a:gdLst>
                <a:gd name="T0" fmla="*/ 124 w 128"/>
                <a:gd name="T1" fmla="*/ 0 h 48"/>
                <a:gd name="T2" fmla="*/ 4 w 128"/>
                <a:gd name="T3" fmla="*/ 0 h 48"/>
                <a:gd name="T4" fmla="*/ 0 w 128"/>
                <a:gd name="T5" fmla="*/ 20 h 48"/>
                <a:gd name="T6" fmla="*/ 0 w 128"/>
                <a:gd name="T7" fmla="*/ 28 h 48"/>
                <a:gd name="T8" fmla="*/ 4 w 128"/>
                <a:gd name="T9" fmla="*/ 48 h 48"/>
                <a:gd name="T10" fmla="*/ 124 w 128"/>
                <a:gd name="T11" fmla="*/ 48 h 48"/>
                <a:gd name="T12" fmla="*/ 128 w 128"/>
                <a:gd name="T13" fmla="*/ 28 h 48"/>
                <a:gd name="T14" fmla="*/ 128 w 128"/>
                <a:gd name="T15" fmla="*/ 20 h 48"/>
                <a:gd name="T16" fmla="*/ 124 w 1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48">
                  <a:moveTo>
                    <a:pt x="124" y="0"/>
                  </a:moveTo>
                  <a:cubicBezTo>
                    <a:pt x="4" y="0"/>
                    <a:pt x="4" y="0"/>
                    <a:pt x="4" y="0"/>
                  </a:cubicBezTo>
                  <a:cubicBezTo>
                    <a:pt x="2" y="0"/>
                    <a:pt x="0" y="9"/>
                    <a:pt x="0" y="20"/>
                  </a:cubicBezTo>
                  <a:cubicBezTo>
                    <a:pt x="0" y="28"/>
                    <a:pt x="0" y="28"/>
                    <a:pt x="0" y="28"/>
                  </a:cubicBezTo>
                  <a:cubicBezTo>
                    <a:pt x="0" y="39"/>
                    <a:pt x="2" y="48"/>
                    <a:pt x="4" y="48"/>
                  </a:cubicBezTo>
                  <a:cubicBezTo>
                    <a:pt x="124" y="48"/>
                    <a:pt x="124" y="48"/>
                    <a:pt x="124" y="48"/>
                  </a:cubicBezTo>
                  <a:cubicBezTo>
                    <a:pt x="126" y="48"/>
                    <a:pt x="128" y="39"/>
                    <a:pt x="128" y="28"/>
                  </a:cubicBezTo>
                  <a:cubicBezTo>
                    <a:pt x="128" y="20"/>
                    <a:pt x="128" y="20"/>
                    <a:pt x="128" y="20"/>
                  </a:cubicBezTo>
                  <a:cubicBezTo>
                    <a:pt x="128" y="9"/>
                    <a:pt x="126" y="0"/>
                    <a:pt x="124" y="0"/>
                  </a:cubicBezTo>
                  <a:close/>
                </a:path>
              </a:pathLst>
            </a:cu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
            <p:cNvSpPr>
              <a:spLocks/>
            </p:cNvSpPr>
            <p:nvPr/>
          </p:nvSpPr>
          <p:spPr bwMode="auto">
            <a:xfrm>
              <a:off x="2466" y="2252"/>
              <a:ext cx="342" cy="129"/>
            </a:xfrm>
            <a:custGeom>
              <a:avLst/>
              <a:gdLst>
                <a:gd name="T0" fmla="*/ 124 w 128"/>
                <a:gd name="T1" fmla="*/ 0 h 48"/>
                <a:gd name="T2" fmla="*/ 4 w 128"/>
                <a:gd name="T3" fmla="*/ 0 h 48"/>
                <a:gd name="T4" fmla="*/ 0 w 128"/>
                <a:gd name="T5" fmla="*/ 20 h 48"/>
                <a:gd name="T6" fmla="*/ 0 w 128"/>
                <a:gd name="T7" fmla="*/ 28 h 48"/>
                <a:gd name="T8" fmla="*/ 4 w 128"/>
                <a:gd name="T9" fmla="*/ 48 h 48"/>
                <a:gd name="T10" fmla="*/ 124 w 128"/>
                <a:gd name="T11" fmla="*/ 48 h 48"/>
                <a:gd name="T12" fmla="*/ 128 w 128"/>
                <a:gd name="T13" fmla="*/ 28 h 48"/>
                <a:gd name="T14" fmla="*/ 128 w 128"/>
                <a:gd name="T15" fmla="*/ 20 h 48"/>
                <a:gd name="T16" fmla="*/ 124 w 1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48">
                  <a:moveTo>
                    <a:pt x="124" y="0"/>
                  </a:moveTo>
                  <a:cubicBezTo>
                    <a:pt x="4" y="0"/>
                    <a:pt x="4" y="0"/>
                    <a:pt x="4" y="0"/>
                  </a:cubicBezTo>
                  <a:cubicBezTo>
                    <a:pt x="2" y="0"/>
                    <a:pt x="0" y="9"/>
                    <a:pt x="0" y="20"/>
                  </a:cubicBezTo>
                  <a:cubicBezTo>
                    <a:pt x="0" y="28"/>
                    <a:pt x="0" y="28"/>
                    <a:pt x="0" y="28"/>
                  </a:cubicBezTo>
                  <a:cubicBezTo>
                    <a:pt x="0" y="39"/>
                    <a:pt x="2" y="48"/>
                    <a:pt x="4" y="48"/>
                  </a:cubicBezTo>
                  <a:cubicBezTo>
                    <a:pt x="124" y="48"/>
                    <a:pt x="124" y="48"/>
                    <a:pt x="124" y="48"/>
                  </a:cubicBezTo>
                  <a:cubicBezTo>
                    <a:pt x="126" y="48"/>
                    <a:pt x="128" y="39"/>
                    <a:pt x="128" y="28"/>
                  </a:cubicBezTo>
                  <a:cubicBezTo>
                    <a:pt x="128" y="20"/>
                    <a:pt x="128" y="20"/>
                    <a:pt x="128" y="20"/>
                  </a:cubicBezTo>
                  <a:cubicBezTo>
                    <a:pt x="128" y="9"/>
                    <a:pt x="126" y="0"/>
                    <a:pt x="124" y="0"/>
                  </a:cubicBezTo>
                  <a:close/>
                </a:path>
              </a:pathLst>
            </a:cu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6"/>
            <p:cNvSpPr>
              <a:spLocks/>
            </p:cNvSpPr>
            <p:nvPr/>
          </p:nvSpPr>
          <p:spPr bwMode="auto">
            <a:xfrm>
              <a:off x="2466" y="2552"/>
              <a:ext cx="342" cy="128"/>
            </a:xfrm>
            <a:custGeom>
              <a:avLst/>
              <a:gdLst>
                <a:gd name="T0" fmla="*/ 124 w 128"/>
                <a:gd name="T1" fmla="*/ 0 h 48"/>
                <a:gd name="T2" fmla="*/ 4 w 128"/>
                <a:gd name="T3" fmla="*/ 0 h 48"/>
                <a:gd name="T4" fmla="*/ 0 w 128"/>
                <a:gd name="T5" fmla="*/ 20 h 48"/>
                <a:gd name="T6" fmla="*/ 0 w 128"/>
                <a:gd name="T7" fmla="*/ 28 h 48"/>
                <a:gd name="T8" fmla="*/ 4 w 128"/>
                <a:gd name="T9" fmla="*/ 48 h 48"/>
                <a:gd name="T10" fmla="*/ 124 w 128"/>
                <a:gd name="T11" fmla="*/ 48 h 48"/>
                <a:gd name="T12" fmla="*/ 128 w 128"/>
                <a:gd name="T13" fmla="*/ 28 h 48"/>
                <a:gd name="T14" fmla="*/ 128 w 128"/>
                <a:gd name="T15" fmla="*/ 20 h 48"/>
                <a:gd name="T16" fmla="*/ 124 w 1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48">
                  <a:moveTo>
                    <a:pt x="124" y="0"/>
                  </a:moveTo>
                  <a:cubicBezTo>
                    <a:pt x="4" y="0"/>
                    <a:pt x="4" y="0"/>
                    <a:pt x="4" y="0"/>
                  </a:cubicBezTo>
                  <a:cubicBezTo>
                    <a:pt x="2" y="0"/>
                    <a:pt x="0" y="9"/>
                    <a:pt x="0" y="20"/>
                  </a:cubicBezTo>
                  <a:cubicBezTo>
                    <a:pt x="0" y="28"/>
                    <a:pt x="0" y="28"/>
                    <a:pt x="0" y="28"/>
                  </a:cubicBezTo>
                  <a:cubicBezTo>
                    <a:pt x="0" y="39"/>
                    <a:pt x="2" y="48"/>
                    <a:pt x="4" y="48"/>
                  </a:cubicBezTo>
                  <a:cubicBezTo>
                    <a:pt x="124" y="48"/>
                    <a:pt x="124" y="48"/>
                    <a:pt x="124" y="48"/>
                  </a:cubicBezTo>
                  <a:cubicBezTo>
                    <a:pt x="126" y="48"/>
                    <a:pt x="128" y="39"/>
                    <a:pt x="128" y="28"/>
                  </a:cubicBezTo>
                  <a:cubicBezTo>
                    <a:pt x="128" y="20"/>
                    <a:pt x="128" y="20"/>
                    <a:pt x="128" y="20"/>
                  </a:cubicBezTo>
                  <a:cubicBezTo>
                    <a:pt x="128" y="9"/>
                    <a:pt x="126" y="0"/>
                    <a:pt x="124" y="0"/>
                  </a:cubicBezTo>
                  <a:close/>
                </a:path>
              </a:pathLst>
            </a:cu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7"/>
            <p:cNvSpPr>
              <a:spLocks/>
            </p:cNvSpPr>
            <p:nvPr/>
          </p:nvSpPr>
          <p:spPr bwMode="auto">
            <a:xfrm>
              <a:off x="2466" y="2848"/>
              <a:ext cx="342" cy="129"/>
            </a:xfrm>
            <a:custGeom>
              <a:avLst/>
              <a:gdLst>
                <a:gd name="T0" fmla="*/ 124 w 128"/>
                <a:gd name="T1" fmla="*/ 0 h 48"/>
                <a:gd name="T2" fmla="*/ 4 w 128"/>
                <a:gd name="T3" fmla="*/ 0 h 48"/>
                <a:gd name="T4" fmla="*/ 0 w 128"/>
                <a:gd name="T5" fmla="*/ 20 h 48"/>
                <a:gd name="T6" fmla="*/ 0 w 128"/>
                <a:gd name="T7" fmla="*/ 28 h 48"/>
                <a:gd name="T8" fmla="*/ 4 w 128"/>
                <a:gd name="T9" fmla="*/ 48 h 48"/>
                <a:gd name="T10" fmla="*/ 124 w 128"/>
                <a:gd name="T11" fmla="*/ 48 h 48"/>
                <a:gd name="T12" fmla="*/ 128 w 128"/>
                <a:gd name="T13" fmla="*/ 28 h 48"/>
                <a:gd name="T14" fmla="*/ 128 w 128"/>
                <a:gd name="T15" fmla="*/ 20 h 48"/>
                <a:gd name="T16" fmla="*/ 124 w 1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48">
                  <a:moveTo>
                    <a:pt x="124" y="0"/>
                  </a:moveTo>
                  <a:cubicBezTo>
                    <a:pt x="4" y="0"/>
                    <a:pt x="4" y="0"/>
                    <a:pt x="4" y="0"/>
                  </a:cubicBezTo>
                  <a:cubicBezTo>
                    <a:pt x="2" y="0"/>
                    <a:pt x="0" y="9"/>
                    <a:pt x="0" y="20"/>
                  </a:cubicBezTo>
                  <a:cubicBezTo>
                    <a:pt x="0" y="28"/>
                    <a:pt x="0" y="28"/>
                    <a:pt x="0" y="28"/>
                  </a:cubicBezTo>
                  <a:cubicBezTo>
                    <a:pt x="0" y="39"/>
                    <a:pt x="2" y="48"/>
                    <a:pt x="4" y="48"/>
                  </a:cubicBezTo>
                  <a:cubicBezTo>
                    <a:pt x="124" y="48"/>
                    <a:pt x="124" y="48"/>
                    <a:pt x="124" y="48"/>
                  </a:cubicBezTo>
                  <a:cubicBezTo>
                    <a:pt x="126" y="48"/>
                    <a:pt x="128" y="39"/>
                    <a:pt x="128" y="28"/>
                  </a:cubicBezTo>
                  <a:cubicBezTo>
                    <a:pt x="128" y="20"/>
                    <a:pt x="128" y="20"/>
                    <a:pt x="128" y="20"/>
                  </a:cubicBezTo>
                  <a:cubicBezTo>
                    <a:pt x="128" y="9"/>
                    <a:pt x="126" y="0"/>
                    <a:pt x="124" y="0"/>
                  </a:cubicBezTo>
                  <a:close/>
                </a:path>
              </a:pathLst>
            </a:custGeom>
            <a:gradFill>
              <a:gsLst>
                <a:gs pos="75000">
                  <a:srgbClr val="92D050"/>
                </a:gs>
                <a:gs pos="0">
                  <a:srgbClr val="00B050"/>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p:cNvGrpSpPr/>
          <p:nvPr/>
        </p:nvGrpSpPr>
        <p:grpSpPr>
          <a:xfrm>
            <a:off x="5111269" y="2342811"/>
            <a:ext cx="2156840" cy="1688231"/>
            <a:chOff x="1307708" y="4373789"/>
            <a:chExt cx="3264292" cy="1688231"/>
          </a:xfrm>
        </p:grpSpPr>
        <p:sp>
          <p:nvSpPr>
            <p:cNvPr id="71" name="矩形 70"/>
            <p:cNvSpPr/>
            <p:nvPr/>
          </p:nvSpPr>
          <p:spPr>
            <a:xfrm>
              <a:off x="1307708" y="4815525"/>
              <a:ext cx="3264292" cy="1246495"/>
            </a:xfrm>
            <a:prstGeom prst="rect">
              <a:avLst/>
            </a:prstGeom>
          </p:spPr>
          <p:txBody>
            <a:bodyPr wrap="square">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sz="1600" dirty="0">
                <a:solidFill>
                  <a:schemeClr val="bg1"/>
                </a:solidFill>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sz="1600" dirty="0">
                <a:solidFill>
                  <a:schemeClr val="bg1"/>
                </a:solidFill>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72" name="矩形 71"/>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solidFill>
                    <a:schemeClr val="bg1"/>
                  </a:solidFill>
                  <a:latin typeface="微软雅黑 Light" panose="020B0502040204020203" pitchFamily="34" charset="-122"/>
                  <a:ea typeface="微软雅黑 Light" panose="020B0502040204020203" pitchFamily="34" charset="-122"/>
                </a:rPr>
                <a:t>Your Text </a:t>
              </a:r>
            </a:p>
          </p:txBody>
        </p:sp>
      </p:grpSp>
      <p:sp>
        <p:nvSpPr>
          <p:cNvPr id="81" name="文本框 80"/>
          <p:cNvSpPr txBox="1"/>
          <p:nvPr/>
        </p:nvSpPr>
        <p:spPr>
          <a:xfrm>
            <a:off x="591857" y="1150735"/>
            <a:ext cx="2297424" cy="646331"/>
          </a:xfrm>
          <a:prstGeom prst="rect">
            <a:avLst/>
          </a:prstGeom>
          <a:noFill/>
        </p:spPr>
        <p:txBody>
          <a:bodyPr wrap="none" rtlCol="0" anchor="ctr">
            <a:spAutoFit/>
          </a:bodyPr>
          <a:lstStyle/>
          <a:p>
            <a:r>
              <a:rPr lang="en-US" altLang="zh-CN" sz="3600" dirty="0">
                <a:gradFill>
                  <a:gsLst>
                    <a:gs pos="75000">
                      <a:srgbClr val="F3A60D"/>
                    </a:gs>
                    <a:gs pos="0">
                      <a:srgbClr val="F2650E"/>
                    </a:gs>
                  </a:gsLst>
                  <a:path path="circle">
                    <a:fillToRect l="50000" t="50000" r="50000" b="50000"/>
                  </a:path>
                </a:gradFill>
                <a:latin typeface="Agency FB" panose="020B0503020202020204" pitchFamily="34" charset="0"/>
                <a:ea typeface="苹方 特粗" panose="020B0800000000000000" pitchFamily="34" charset="-122"/>
              </a:rPr>
              <a:t>INFORGRAPHIC</a:t>
            </a:r>
            <a:endParaRPr lang="en-US" altLang="zh-CN" sz="3600" dirty="0">
              <a:gradFill>
                <a:gsLst>
                  <a:gs pos="75000">
                    <a:srgbClr val="F3A60D"/>
                  </a:gs>
                  <a:gs pos="0">
                    <a:srgbClr val="F2650E"/>
                  </a:gs>
                </a:gsLst>
                <a:path path="circle">
                  <a:fillToRect l="50000" t="50000" r="50000" b="50000"/>
                </a:path>
              </a:gradFill>
              <a:latin typeface="Agency FB" panose="020B0503020202020204" pitchFamily="34" charset="0"/>
              <a:ea typeface="苹方 常规" panose="020B0300000000000000" pitchFamily="34" charset="-122"/>
            </a:endParaRPr>
          </a:p>
        </p:txBody>
      </p:sp>
      <p:sp>
        <p:nvSpPr>
          <p:cNvPr id="82" name="文本框 81"/>
          <p:cNvSpPr txBox="1"/>
          <p:nvPr/>
        </p:nvSpPr>
        <p:spPr>
          <a:xfrm>
            <a:off x="591857" y="1447843"/>
            <a:ext cx="3686596" cy="707886"/>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83" name="文本框 82"/>
          <p:cNvSpPr txBox="1"/>
          <p:nvPr/>
        </p:nvSpPr>
        <p:spPr>
          <a:xfrm>
            <a:off x="591857" y="2258471"/>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84" name="文本框 83"/>
          <p:cNvSpPr txBox="1"/>
          <p:nvPr/>
        </p:nvSpPr>
        <p:spPr>
          <a:xfrm>
            <a:off x="591857" y="3744072"/>
            <a:ext cx="2297424" cy="646331"/>
          </a:xfrm>
          <a:prstGeom prst="rect">
            <a:avLst/>
          </a:prstGeom>
          <a:noFill/>
        </p:spPr>
        <p:txBody>
          <a:bodyPr wrap="none" rtlCol="0" anchor="ctr">
            <a:spAutoFit/>
          </a:bodyPr>
          <a:lstStyle/>
          <a:p>
            <a:r>
              <a:rPr lang="en-US" altLang="zh-CN" sz="3600" dirty="0">
                <a:gradFill>
                  <a:gsLst>
                    <a:gs pos="75000">
                      <a:srgbClr val="F45A69"/>
                    </a:gs>
                    <a:gs pos="0">
                      <a:srgbClr val="FF0000"/>
                    </a:gs>
                  </a:gsLst>
                  <a:path path="circle">
                    <a:fillToRect l="50000" t="50000" r="50000" b="50000"/>
                  </a:path>
                </a:gradFill>
                <a:latin typeface="Agency FB" panose="020B0503020202020204" pitchFamily="34" charset="0"/>
                <a:ea typeface="苹方 特粗" panose="020B0800000000000000" pitchFamily="34" charset="-122"/>
              </a:rPr>
              <a:t>INFORGRAPHIC</a:t>
            </a:r>
            <a:endParaRPr lang="en-US" altLang="zh-CN" sz="3600" dirty="0">
              <a:gradFill>
                <a:gsLst>
                  <a:gs pos="75000">
                    <a:srgbClr val="F45A69"/>
                  </a:gs>
                  <a:gs pos="0">
                    <a:srgbClr val="FF0000"/>
                  </a:gs>
                </a:gsLst>
                <a:path path="circle">
                  <a:fillToRect l="50000" t="50000" r="50000" b="50000"/>
                </a:path>
              </a:gradFill>
              <a:latin typeface="Agency FB" panose="020B0503020202020204" pitchFamily="34" charset="0"/>
              <a:ea typeface="苹方 常规" panose="020B0300000000000000" pitchFamily="34" charset="-122"/>
            </a:endParaRPr>
          </a:p>
        </p:txBody>
      </p:sp>
      <p:sp>
        <p:nvSpPr>
          <p:cNvPr id="85" name="文本框 84"/>
          <p:cNvSpPr txBox="1"/>
          <p:nvPr/>
        </p:nvSpPr>
        <p:spPr>
          <a:xfrm>
            <a:off x="591857" y="4041180"/>
            <a:ext cx="3686596" cy="707886"/>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86" name="文本框 85"/>
          <p:cNvSpPr txBox="1"/>
          <p:nvPr/>
        </p:nvSpPr>
        <p:spPr>
          <a:xfrm>
            <a:off x="591857" y="4851808"/>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87" name="文本框 86"/>
          <p:cNvSpPr txBox="1"/>
          <p:nvPr/>
        </p:nvSpPr>
        <p:spPr>
          <a:xfrm>
            <a:off x="9104153" y="1150735"/>
            <a:ext cx="2297424" cy="646331"/>
          </a:xfrm>
          <a:prstGeom prst="rect">
            <a:avLst/>
          </a:prstGeom>
          <a:noFill/>
        </p:spPr>
        <p:txBody>
          <a:bodyPr wrap="none" rtlCol="0" anchor="ctr">
            <a:spAutoFit/>
          </a:bodyPr>
          <a:lstStyle/>
          <a:p>
            <a:pPr algn="r"/>
            <a:r>
              <a:rPr lang="en-US" altLang="zh-CN" sz="3600" dirty="0">
                <a:gradFill>
                  <a:gsLst>
                    <a:gs pos="75000">
                      <a:srgbClr val="0DA5C9"/>
                    </a:gs>
                    <a:gs pos="0">
                      <a:srgbClr val="00589A"/>
                    </a:gs>
                  </a:gsLst>
                  <a:path path="circle">
                    <a:fillToRect l="50000" t="50000" r="50000" b="50000"/>
                  </a:path>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path path="circle">
                  <a:fillToRect l="50000" t="50000" r="50000" b="50000"/>
                </a:path>
              </a:gradFill>
              <a:latin typeface="Agency FB" panose="020B0503020202020204" pitchFamily="34" charset="0"/>
              <a:ea typeface="苹方 常规" panose="020B0300000000000000" pitchFamily="34" charset="-122"/>
            </a:endParaRPr>
          </a:p>
        </p:txBody>
      </p:sp>
      <p:sp>
        <p:nvSpPr>
          <p:cNvPr id="88" name="文本框 87"/>
          <p:cNvSpPr txBox="1"/>
          <p:nvPr/>
        </p:nvSpPr>
        <p:spPr>
          <a:xfrm>
            <a:off x="7714981" y="1447843"/>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89" name="文本框 88"/>
          <p:cNvSpPr txBox="1"/>
          <p:nvPr/>
        </p:nvSpPr>
        <p:spPr>
          <a:xfrm>
            <a:off x="7714981" y="2258471"/>
            <a:ext cx="3686596" cy="584775"/>
          </a:xfrm>
          <a:prstGeom prst="rect">
            <a:avLst/>
          </a:prstGeom>
          <a:noFill/>
        </p:spPr>
        <p:txBody>
          <a:bodyPr wrap="square" rtlCol="0" anchor="ctr">
            <a:spAutoFit/>
          </a:bodyPr>
          <a:lstStyle/>
          <a:p>
            <a:pPr algn="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90" name="文本框 89"/>
          <p:cNvSpPr txBox="1"/>
          <p:nvPr/>
        </p:nvSpPr>
        <p:spPr>
          <a:xfrm>
            <a:off x="9104153" y="3744072"/>
            <a:ext cx="2297424" cy="646331"/>
          </a:xfrm>
          <a:prstGeom prst="rect">
            <a:avLst/>
          </a:prstGeom>
          <a:noFill/>
        </p:spPr>
        <p:txBody>
          <a:bodyPr wrap="none" rtlCol="0" anchor="ctr">
            <a:spAutoFit/>
          </a:bodyPr>
          <a:lstStyle/>
          <a:p>
            <a:pPr algn="r"/>
            <a:r>
              <a:rPr lang="en-US" altLang="zh-CN" sz="3600" dirty="0">
                <a:gradFill>
                  <a:gsLst>
                    <a:gs pos="75000">
                      <a:srgbClr val="92D050"/>
                    </a:gs>
                    <a:gs pos="0">
                      <a:srgbClr val="00B050"/>
                    </a:gs>
                  </a:gsLst>
                  <a:path path="circle">
                    <a:fillToRect l="50000" t="50000" r="50000" b="50000"/>
                  </a:path>
                </a:gradFill>
                <a:latin typeface="Agency FB" panose="020B0503020202020204" pitchFamily="34" charset="0"/>
                <a:ea typeface="苹方 特粗" panose="020B0800000000000000" pitchFamily="34" charset="-122"/>
              </a:rPr>
              <a:t>INFORGRAPHIC</a:t>
            </a:r>
            <a:endParaRPr lang="en-US" altLang="zh-CN" sz="3600" dirty="0">
              <a:gradFill>
                <a:gsLst>
                  <a:gs pos="75000">
                    <a:srgbClr val="92D050"/>
                  </a:gs>
                  <a:gs pos="0">
                    <a:srgbClr val="00B050"/>
                  </a:gs>
                </a:gsLst>
                <a:path path="circle">
                  <a:fillToRect l="50000" t="50000" r="50000" b="50000"/>
                </a:path>
              </a:gradFill>
              <a:latin typeface="Agency FB" panose="020B0503020202020204" pitchFamily="34" charset="0"/>
              <a:ea typeface="苹方 常规" panose="020B0300000000000000" pitchFamily="34" charset="-122"/>
            </a:endParaRPr>
          </a:p>
        </p:txBody>
      </p:sp>
      <p:sp>
        <p:nvSpPr>
          <p:cNvPr id="91" name="文本框 90"/>
          <p:cNvSpPr txBox="1"/>
          <p:nvPr/>
        </p:nvSpPr>
        <p:spPr>
          <a:xfrm>
            <a:off x="7714981" y="4041180"/>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92" name="文本框 91"/>
          <p:cNvSpPr txBox="1"/>
          <p:nvPr/>
        </p:nvSpPr>
        <p:spPr>
          <a:xfrm>
            <a:off x="7714981" y="4851808"/>
            <a:ext cx="3686596" cy="584775"/>
          </a:xfrm>
          <a:prstGeom prst="rect">
            <a:avLst/>
          </a:prstGeom>
          <a:noFill/>
        </p:spPr>
        <p:txBody>
          <a:bodyPr wrap="square" rtlCol="0" anchor="ctr">
            <a:spAutoFit/>
          </a:bodyPr>
          <a:lstStyle/>
          <a:p>
            <a:pPr algn="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28052431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fill="hold" nodeType="withEffect" p14:presetBounceEnd="50000">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14:bounceEnd="50000">
                                          <p:cBhvr additive="base">
                                            <p:cTn id="7" dur="500" fill="hold"/>
                                            <p:tgtEl>
                                              <p:spTgt spid="70"/>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51"/>
          <p:cNvSpPr>
            <a:spLocks noChangeAspect="1" noChangeArrowheads="1" noTextEdit="1"/>
          </p:cNvSpPr>
          <p:nvPr/>
        </p:nvSpPr>
        <p:spPr bwMode="auto">
          <a:xfrm>
            <a:off x="2998192" y="1472286"/>
            <a:ext cx="6023093" cy="5385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3"/>
          <p:cNvSpPr>
            <a:spLocks/>
          </p:cNvSpPr>
          <p:nvPr/>
        </p:nvSpPr>
        <p:spPr bwMode="auto">
          <a:xfrm>
            <a:off x="4965014" y="1466275"/>
            <a:ext cx="837943" cy="5377505"/>
          </a:xfrm>
          <a:custGeom>
            <a:avLst/>
            <a:gdLst>
              <a:gd name="T0" fmla="*/ 382 w 390"/>
              <a:gd name="T1" fmla="*/ 231 h 2501"/>
              <a:gd name="T2" fmla="*/ 209 w 390"/>
              <a:gd name="T3" fmla="*/ 11 h 2501"/>
              <a:gd name="T4" fmla="*/ 181 w 390"/>
              <a:gd name="T5" fmla="*/ 11 h 2501"/>
              <a:gd name="T6" fmla="*/ 8 w 390"/>
              <a:gd name="T7" fmla="*/ 231 h 2501"/>
              <a:gd name="T8" fmla="*/ 16 w 390"/>
              <a:gd name="T9" fmla="*/ 249 h 2501"/>
              <a:gd name="T10" fmla="*/ 71 w 390"/>
              <a:gd name="T11" fmla="*/ 249 h 2501"/>
              <a:gd name="T12" fmla="*/ 71 w 390"/>
              <a:gd name="T13" fmla="*/ 2501 h 2501"/>
              <a:gd name="T14" fmla="*/ 320 w 390"/>
              <a:gd name="T15" fmla="*/ 2501 h 2501"/>
              <a:gd name="T16" fmla="*/ 320 w 390"/>
              <a:gd name="T17" fmla="*/ 249 h 2501"/>
              <a:gd name="T18" fmla="*/ 374 w 390"/>
              <a:gd name="T19" fmla="*/ 249 h 2501"/>
              <a:gd name="T20" fmla="*/ 382 w 390"/>
              <a:gd name="T21" fmla="*/ 231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2501">
                <a:moveTo>
                  <a:pt x="382" y="231"/>
                </a:moveTo>
                <a:cubicBezTo>
                  <a:pt x="209" y="11"/>
                  <a:pt x="209" y="11"/>
                  <a:pt x="209" y="11"/>
                </a:cubicBezTo>
                <a:cubicBezTo>
                  <a:pt x="202" y="0"/>
                  <a:pt x="189" y="0"/>
                  <a:pt x="181" y="11"/>
                </a:cubicBezTo>
                <a:cubicBezTo>
                  <a:pt x="8" y="231"/>
                  <a:pt x="8" y="231"/>
                  <a:pt x="8" y="231"/>
                </a:cubicBezTo>
                <a:cubicBezTo>
                  <a:pt x="0" y="241"/>
                  <a:pt x="4" y="249"/>
                  <a:pt x="16" y="249"/>
                </a:cubicBezTo>
                <a:cubicBezTo>
                  <a:pt x="71" y="249"/>
                  <a:pt x="71" y="249"/>
                  <a:pt x="71" y="249"/>
                </a:cubicBezTo>
                <a:cubicBezTo>
                  <a:pt x="71" y="2501"/>
                  <a:pt x="71" y="2501"/>
                  <a:pt x="71" y="2501"/>
                </a:cubicBezTo>
                <a:cubicBezTo>
                  <a:pt x="320" y="2501"/>
                  <a:pt x="320" y="2501"/>
                  <a:pt x="320" y="2501"/>
                </a:cubicBezTo>
                <a:cubicBezTo>
                  <a:pt x="320" y="249"/>
                  <a:pt x="320" y="249"/>
                  <a:pt x="320" y="249"/>
                </a:cubicBezTo>
                <a:cubicBezTo>
                  <a:pt x="374" y="249"/>
                  <a:pt x="374" y="249"/>
                  <a:pt x="374" y="249"/>
                </a:cubicBezTo>
                <a:cubicBezTo>
                  <a:pt x="386" y="249"/>
                  <a:pt x="390" y="241"/>
                  <a:pt x="382" y="231"/>
                </a:cubicBez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5366553" y="1816119"/>
            <a:ext cx="34864" cy="158692"/>
          </a:xfrm>
          <a:custGeom>
            <a:avLst/>
            <a:gdLst>
              <a:gd name="T0" fmla="*/ 0 w 16"/>
              <a:gd name="T1" fmla="*/ 8 h 74"/>
              <a:gd name="T2" fmla="*/ 0 w 16"/>
              <a:gd name="T3" fmla="*/ 66 h 74"/>
              <a:gd name="T4" fmla="*/ 8 w 16"/>
              <a:gd name="T5" fmla="*/ 74 h 74"/>
              <a:gd name="T6" fmla="*/ 16 w 16"/>
              <a:gd name="T7" fmla="*/ 66 h 74"/>
              <a:gd name="T8" fmla="*/ 16 w 16"/>
              <a:gd name="T9" fmla="*/ 8 h 74"/>
              <a:gd name="T10" fmla="*/ 8 w 16"/>
              <a:gd name="T11" fmla="*/ 0 h 74"/>
              <a:gd name="T12" fmla="*/ 0 w 16"/>
              <a:gd name="T13" fmla="*/ 8 h 74"/>
            </a:gdLst>
            <a:ahLst/>
            <a:cxnLst>
              <a:cxn ang="0">
                <a:pos x="T0" y="T1"/>
              </a:cxn>
              <a:cxn ang="0">
                <a:pos x="T2" y="T3"/>
              </a:cxn>
              <a:cxn ang="0">
                <a:pos x="T4" y="T5"/>
              </a:cxn>
              <a:cxn ang="0">
                <a:pos x="T6" y="T7"/>
              </a:cxn>
              <a:cxn ang="0">
                <a:pos x="T8" y="T9"/>
              </a:cxn>
              <a:cxn ang="0">
                <a:pos x="T10" y="T11"/>
              </a:cxn>
              <a:cxn ang="0">
                <a:pos x="T12" y="T13"/>
              </a:cxn>
            </a:cxnLst>
            <a:rect l="0" t="0" r="r" b="b"/>
            <a:pathLst>
              <a:path w="16" h="74">
                <a:moveTo>
                  <a:pt x="0" y="8"/>
                </a:moveTo>
                <a:cubicBezTo>
                  <a:pt x="0" y="66"/>
                  <a:pt x="0" y="66"/>
                  <a:pt x="0" y="66"/>
                </a:cubicBezTo>
                <a:cubicBezTo>
                  <a:pt x="0" y="70"/>
                  <a:pt x="4" y="74"/>
                  <a:pt x="8" y="74"/>
                </a:cubicBezTo>
                <a:cubicBezTo>
                  <a:pt x="13" y="74"/>
                  <a:pt x="16" y="70"/>
                  <a:pt x="16" y="66"/>
                </a:cubicBezTo>
                <a:cubicBezTo>
                  <a:pt x="16" y="8"/>
                  <a:pt x="16" y="8"/>
                  <a:pt x="16" y="8"/>
                </a:cubicBezTo>
                <a:cubicBezTo>
                  <a:pt x="16" y="3"/>
                  <a:pt x="13" y="0"/>
                  <a:pt x="8" y="0"/>
                </a:cubicBezTo>
                <a:cubicBezTo>
                  <a:pt x="4" y="0"/>
                  <a:pt x="0" y="3"/>
                  <a:pt x="0" y="8"/>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noEditPoints="1"/>
          </p:cNvSpPr>
          <p:nvPr/>
        </p:nvSpPr>
        <p:spPr bwMode="auto">
          <a:xfrm>
            <a:off x="5366553" y="2330667"/>
            <a:ext cx="34864" cy="4014194"/>
          </a:xfrm>
          <a:custGeom>
            <a:avLst/>
            <a:gdLst>
              <a:gd name="T0" fmla="*/ 0 w 16"/>
              <a:gd name="T1" fmla="*/ 1750 h 1867"/>
              <a:gd name="T2" fmla="*/ 0 w 16"/>
              <a:gd name="T3" fmla="*/ 1859 h 1867"/>
              <a:gd name="T4" fmla="*/ 8 w 16"/>
              <a:gd name="T5" fmla="*/ 1867 h 1867"/>
              <a:gd name="T6" fmla="*/ 16 w 16"/>
              <a:gd name="T7" fmla="*/ 1859 h 1867"/>
              <a:gd name="T8" fmla="*/ 16 w 16"/>
              <a:gd name="T9" fmla="*/ 1750 h 1867"/>
              <a:gd name="T10" fmla="*/ 8 w 16"/>
              <a:gd name="T11" fmla="*/ 1742 h 1867"/>
              <a:gd name="T12" fmla="*/ 0 w 16"/>
              <a:gd name="T13" fmla="*/ 1750 h 1867"/>
              <a:gd name="T14" fmla="*/ 0 w 16"/>
              <a:gd name="T15" fmla="*/ 1460 h 1867"/>
              <a:gd name="T16" fmla="*/ 0 w 16"/>
              <a:gd name="T17" fmla="*/ 1569 h 1867"/>
              <a:gd name="T18" fmla="*/ 8 w 16"/>
              <a:gd name="T19" fmla="*/ 1577 h 1867"/>
              <a:gd name="T20" fmla="*/ 16 w 16"/>
              <a:gd name="T21" fmla="*/ 1569 h 1867"/>
              <a:gd name="T22" fmla="*/ 16 w 16"/>
              <a:gd name="T23" fmla="*/ 1460 h 1867"/>
              <a:gd name="T24" fmla="*/ 8 w 16"/>
              <a:gd name="T25" fmla="*/ 1452 h 1867"/>
              <a:gd name="T26" fmla="*/ 0 w 16"/>
              <a:gd name="T27" fmla="*/ 1460 h 1867"/>
              <a:gd name="T28" fmla="*/ 0 w 16"/>
              <a:gd name="T29" fmla="*/ 1170 h 1867"/>
              <a:gd name="T30" fmla="*/ 0 w 16"/>
              <a:gd name="T31" fmla="*/ 1279 h 1867"/>
              <a:gd name="T32" fmla="*/ 8 w 16"/>
              <a:gd name="T33" fmla="*/ 1287 h 1867"/>
              <a:gd name="T34" fmla="*/ 16 w 16"/>
              <a:gd name="T35" fmla="*/ 1279 h 1867"/>
              <a:gd name="T36" fmla="*/ 16 w 16"/>
              <a:gd name="T37" fmla="*/ 1170 h 1867"/>
              <a:gd name="T38" fmla="*/ 8 w 16"/>
              <a:gd name="T39" fmla="*/ 1162 h 1867"/>
              <a:gd name="T40" fmla="*/ 0 w 16"/>
              <a:gd name="T41" fmla="*/ 1170 h 1867"/>
              <a:gd name="T42" fmla="*/ 0 w 16"/>
              <a:gd name="T43" fmla="*/ 879 h 1867"/>
              <a:gd name="T44" fmla="*/ 0 w 16"/>
              <a:gd name="T45" fmla="*/ 988 h 1867"/>
              <a:gd name="T46" fmla="*/ 8 w 16"/>
              <a:gd name="T47" fmla="*/ 996 h 1867"/>
              <a:gd name="T48" fmla="*/ 16 w 16"/>
              <a:gd name="T49" fmla="*/ 988 h 1867"/>
              <a:gd name="T50" fmla="*/ 16 w 16"/>
              <a:gd name="T51" fmla="*/ 879 h 1867"/>
              <a:gd name="T52" fmla="*/ 8 w 16"/>
              <a:gd name="T53" fmla="*/ 871 h 1867"/>
              <a:gd name="T54" fmla="*/ 0 w 16"/>
              <a:gd name="T55" fmla="*/ 879 h 1867"/>
              <a:gd name="T56" fmla="*/ 0 w 16"/>
              <a:gd name="T57" fmla="*/ 589 h 1867"/>
              <a:gd name="T58" fmla="*/ 0 w 16"/>
              <a:gd name="T59" fmla="*/ 698 h 1867"/>
              <a:gd name="T60" fmla="*/ 8 w 16"/>
              <a:gd name="T61" fmla="*/ 706 h 1867"/>
              <a:gd name="T62" fmla="*/ 16 w 16"/>
              <a:gd name="T63" fmla="*/ 698 h 1867"/>
              <a:gd name="T64" fmla="*/ 16 w 16"/>
              <a:gd name="T65" fmla="*/ 589 h 1867"/>
              <a:gd name="T66" fmla="*/ 8 w 16"/>
              <a:gd name="T67" fmla="*/ 581 h 1867"/>
              <a:gd name="T68" fmla="*/ 0 w 16"/>
              <a:gd name="T69" fmla="*/ 589 h 1867"/>
              <a:gd name="T70" fmla="*/ 0 w 16"/>
              <a:gd name="T71" fmla="*/ 299 h 1867"/>
              <a:gd name="T72" fmla="*/ 0 w 16"/>
              <a:gd name="T73" fmla="*/ 408 h 1867"/>
              <a:gd name="T74" fmla="*/ 8 w 16"/>
              <a:gd name="T75" fmla="*/ 416 h 1867"/>
              <a:gd name="T76" fmla="*/ 16 w 16"/>
              <a:gd name="T77" fmla="*/ 408 h 1867"/>
              <a:gd name="T78" fmla="*/ 16 w 16"/>
              <a:gd name="T79" fmla="*/ 299 h 1867"/>
              <a:gd name="T80" fmla="*/ 8 w 16"/>
              <a:gd name="T81" fmla="*/ 291 h 1867"/>
              <a:gd name="T82" fmla="*/ 0 w 16"/>
              <a:gd name="T83" fmla="*/ 299 h 1867"/>
              <a:gd name="T84" fmla="*/ 0 w 16"/>
              <a:gd name="T85" fmla="*/ 8 h 1867"/>
              <a:gd name="T86" fmla="*/ 0 w 16"/>
              <a:gd name="T87" fmla="*/ 117 h 1867"/>
              <a:gd name="T88" fmla="*/ 8 w 16"/>
              <a:gd name="T89" fmla="*/ 125 h 1867"/>
              <a:gd name="T90" fmla="*/ 16 w 16"/>
              <a:gd name="T91" fmla="*/ 117 h 1867"/>
              <a:gd name="T92" fmla="*/ 16 w 16"/>
              <a:gd name="T93" fmla="*/ 8 h 1867"/>
              <a:gd name="T94" fmla="*/ 8 w 16"/>
              <a:gd name="T95" fmla="*/ 0 h 1867"/>
              <a:gd name="T96" fmla="*/ 0 w 16"/>
              <a:gd name="T97" fmla="*/ 8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 h="1867">
                <a:moveTo>
                  <a:pt x="0" y="1750"/>
                </a:moveTo>
                <a:cubicBezTo>
                  <a:pt x="0" y="1859"/>
                  <a:pt x="0" y="1859"/>
                  <a:pt x="0" y="1859"/>
                </a:cubicBezTo>
                <a:cubicBezTo>
                  <a:pt x="0" y="1864"/>
                  <a:pt x="4" y="1867"/>
                  <a:pt x="8" y="1867"/>
                </a:cubicBezTo>
                <a:cubicBezTo>
                  <a:pt x="13" y="1867"/>
                  <a:pt x="16" y="1864"/>
                  <a:pt x="16" y="1859"/>
                </a:cubicBezTo>
                <a:cubicBezTo>
                  <a:pt x="16" y="1750"/>
                  <a:pt x="16" y="1750"/>
                  <a:pt x="16" y="1750"/>
                </a:cubicBezTo>
                <a:cubicBezTo>
                  <a:pt x="16" y="1746"/>
                  <a:pt x="13" y="1742"/>
                  <a:pt x="8" y="1742"/>
                </a:cubicBezTo>
                <a:cubicBezTo>
                  <a:pt x="4" y="1742"/>
                  <a:pt x="0" y="1746"/>
                  <a:pt x="0" y="1750"/>
                </a:cubicBezTo>
                <a:close/>
                <a:moveTo>
                  <a:pt x="0" y="1460"/>
                </a:moveTo>
                <a:cubicBezTo>
                  <a:pt x="0" y="1569"/>
                  <a:pt x="0" y="1569"/>
                  <a:pt x="0" y="1569"/>
                </a:cubicBezTo>
                <a:cubicBezTo>
                  <a:pt x="0" y="1573"/>
                  <a:pt x="4" y="1577"/>
                  <a:pt x="8" y="1577"/>
                </a:cubicBezTo>
                <a:cubicBezTo>
                  <a:pt x="13" y="1577"/>
                  <a:pt x="16" y="1573"/>
                  <a:pt x="16" y="1569"/>
                </a:cubicBezTo>
                <a:cubicBezTo>
                  <a:pt x="16" y="1460"/>
                  <a:pt x="16" y="1460"/>
                  <a:pt x="16" y="1460"/>
                </a:cubicBezTo>
                <a:cubicBezTo>
                  <a:pt x="16" y="1456"/>
                  <a:pt x="13" y="1452"/>
                  <a:pt x="8" y="1452"/>
                </a:cubicBezTo>
                <a:cubicBezTo>
                  <a:pt x="4" y="1452"/>
                  <a:pt x="0" y="1456"/>
                  <a:pt x="0" y="1460"/>
                </a:cubicBezTo>
                <a:close/>
                <a:moveTo>
                  <a:pt x="0" y="1170"/>
                </a:moveTo>
                <a:cubicBezTo>
                  <a:pt x="0" y="1279"/>
                  <a:pt x="0" y="1279"/>
                  <a:pt x="0" y="1279"/>
                </a:cubicBezTo>
                <a:cubicBezTo>
                  <a:pt x="0" y="1283"/>
                  <a:pt x="4" y="1287"/>
                  <a:pt x="8" y="1287"/>
                </a:cubicBezTo>
                <a:cubicBezTo>
                  <a:pt x="13" y="1287"/>
                  <a:pt x="16" y="1283"/>
                  <a:pt x="16" y="1279"/>
                </a:cubicBezTo>
                <a:cubicBezTo>
                  <a:pt x="16" y="1170"/>
                  <a:pt x="16" y="1170"/>
                  <a:pt x="16" y="1170"/>
                </a:cubicBezTo>
                <a:cubicBezTo>
                  <a:pt x="16" y="1165"/>
                  <a:pt x="13" y="1162"/>
                  <a:pt x="8" y="1162"/>
                </a:cubicBezTo>
                <a:cubicBezTo>
                  <a:pt x="4" y="1162"/>
                  <a:pt x="0" y="1165"/>
                  <a:pt x="0" y="1170"/>
                </a:cubicBezTo>
                <a:close/>
                <a:moveTo>
                  <a:pt x="0" y="879"/>
                </a:moveTo>
                <a:cubicBezTo>
                  <a:pt x="0" y="988"/>
                  <a:pt x="0" y="988"/>
                  <a:pt x="0" y="988"/>
                </a:cubicBezTo>
                <a:cubicBezTo>
                  <a:pt x="0" y="993"/>
                  <a:pt x="4" y="996"/>
                  <a:pt x="8" y="996"/>
                </a:cubicBezTo>
                <a:cubicBezTo>
                  <a:pt x="13" y="996"/>
                  <a:pt x="16" y="993"/>
                  <a:pt x="16" y="988"/>
                </a:cubicBezTo>
                <a:cubicBezTo>
                  <a:pt x="16" y="879"/>
                  <a:pt x="16" y="879"/>
                  <a:pt x="16" y="879"/>
                </a:cubicBezTo>
                <a:cubicBezTo>
                  <a:pt x="16" y="875"/>
                  <a:pt x="13" y="871"/>
                  <a:pt x="8" y="871"/>
                </a:cubicBezTo>
                <a:cubicBezTo>
                  <a:pt x="4" y="871"/>
                  <a:pt x="0" y="875"/>
                  <a:pt x="0" y="879"/>
                </a:cubicBezTo>
                <a:close/>
                <a:moveTo>
                  <a:pt x="0" y="589"/>
                </a:moveTo>
                <a:cubicBezTo>
                  <a:pt x="0" y="698"/>
                  <a:pt x="0" y="698"/>
                  <a:pt x="0" y="698"/>
                </a:cubicBezTo>
                <a:cubicBezTo>
                  <a:pt x="0" y="702"/>
                  <a:pt x="4" y="706"/>
                  <a:pt x="8" y="706"/>
                </a:cubicBezTo>
                <a:cubicBezTo>
                  <a:pt x="13" y="706"/>
                  <a:pt x="16" y="702"/>
                  <a:pt x="16" y="698"/>
                </a:cubicBezTo>
                <a:cubicBezTo>
                  <a:pt x="16" y="589"/>
                  <a:pt x="16" y="589"/>
                  <a:pt x="16" y="589"/>
                </a:cubicBezTo>
                <a:cubicBezTo>
                  <a:pt x="16" y="585"/>
                  <a:pt x="13" y="581"/>
                  <a:pt x="8" y="581"/>
                </a:cubicBezTo>
                <a:cubicBezTo>
                  <a:pt x="4" y="581"/>
                  <a:pt x="0" y="585"/>
                  <a:pt x="0" y="589"/>
                </a:cubicBezTo>
                <a:close/>
                <a:moveTo>
                  <a:pt x="0" y="299"/>
                </a:moveTo>
                <a:cubicBezTo>
                  <a:pt x="0" y="408"/>
                  <a:pt x="0" y="408"/>
                  <a:pt x="0" y="408"/>
                </a:cubicBezTo>
                <a:cubicBezTo>
                  <a:pt x="0" y="412"/>
                  <a:pt x="4" y="416"/>
                  <a:pt x="8" y="416"/>
                </a:cubicBezTo>
                <a:cubicBezTo>
                  <a:pt x="13" y="416"/>
                  <a:pt x="16" y="412"/>
                  <a:pt x="16" y="408"/>
                </a:cubicBezTo>
                <a:cubicBezTo>
                  <a:pt x="16" y="299"/>
                  <a:pt x="16" y="299"/>
                  <a:pt x="16" y="299"/>
                </a:cubicBezTo>
                <a:cubicBezTo>
                  <a:pt x="16" y="294"/>
                  <a:pt x="13" y="291"/>
                  <a:pt x="8" y="291"/>
                </a:cubicBezTo>
                <a:cubicBezTo>
                  <a:pt x="4" y="291"/>
                  <a:pt x="0" y="294"/>
                  <a:pt x="0" y="299"/>
                </a:cubicBezTo>
                <a:close/>
                <a:moveTo>
                  <a:pt x="0" y="8"/>
                </a:moveTo>
                <a:cubicBezTo>
                  <a:pt x="0" y="117"/>
                  <a:pt x="0" y="117"/>
                  <a:pt x="0" y="117"/>
                </a:cubicBezTo>
                <a:cubicBezTo>
                  <a:pt x="0" y="122"/>
                  <a:pt x="4" y="125"/>
                  <a:pt x="8" y="125"/>
                </a:cubicBezTo>
                <a:cubicBezTo>
                  <a:pt x="13" y="125"/>
                  <a:pt x="16" y="122"/>
                  <a:pt x="16" y="117"/>
                </a:cubicBezTo>
                <a:cubicBezTo>
                  <a:pt x="16" y="8"/>
                  <a:pt x="16" y="8"/>
                  <a:pt x="16" y="8"/>
                </a:cubicBezTo>
                <a:cubicBezTo>
                  <a:pt x="16" y="4"/>
                  <a:pt x="13" y="0"/>
                  <a:pt x="8" y="0"/>
                </a:cubicBezTo>
                <a:cubicBezTo>
                  <a:pt x="4" y="0"/>
                  <a:pt x="0" y="4"/>
                  <a:pt x="0" y="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6"/>
          <p:cNvSpPr>
            <a:spLocks/>
          </p:cNvSpPr>
          <p:nvPr/>
        </p:nvSpPr>
        <p:spPr bwMode="auto">
          <a:xfrm>
            <a:off x="5366553" y="6700716"/>
            <a:ext cx="34864" cy="159894"/>
          </a:xfrm>
          <a:custGeom>
            <a:avLst/>
            <a:gdLst>
              <a:gd name="T0" fmla="*/ 0 w 16"/>
              <a:gd name="T1" fmla="*/ 8 h 74"/>
              <a:gd name="T2" fmla="*/ 0 w 16"/>
              <a:gd name="T3" fmla="*/ 66 h 74"/>
              <a:gd name="T4" fmla="*/ 8 w 16"/>
              <a:gd name="T5" fmla="*/ 74 h 74"/>
              <a:gd name="T6" fmla="*/ 16 w 16"/>
              <a:gd name="T7" fmla="*/ 66 h 74"/>
              <a:gd name="T8" fmla="*/ 16 w 16"/>
              <a:gd name="T9" fmla="*/ 8 h 74"/>
              <a:gd name="T10" fmla="*/ 8 w 16"/>
              <a:gd name="T11" fmla="*/ 0 h 74"/>
              <a:gd name="T12" fmla="*/ 0 w 16"/>
              <a:gd name="T13" fmla="*/ 8 h 74"/>
            </a:gdLst>
            <a:ahLst/>
            <a:cxnLst>
              <a:cxn ang="0">
                <a:pos x="T0" y="T1"/>
              </a:cxn>
              <a:cxn ang="0">
                <a:pos x="T2" y="T3"/>
              </a:cxn>
              <a:cxn ang="0">
                <a:pos x="T4" y="T5"/>
              </a:cxn>
              <a:cxn ang="0">
                <a:pos x="T6" y="T7"/>
              </a:cxn>
              <a:cxn ang="0">
                <a:pos x="T8" y="T9"/>
              </a:cxn>
              <a:cxn ang="0">
                <a:pos x="T10" y="T11"/>
              </a:cxn>
              <a:cxn ang="0">
                <a:pos x="T12" y="T13"/>
              </a:cxn>
            </a:cxnLst>
            <a:rect l="0" t="0" r="r" b="b"/>
            <a:pathLst>
              <a:path w="16" h="74">
                <a:moveTo>
                  <a:pt x="0" y="8"/>
                </a:moveTo>
                <a:cubicBezTo>
                  <a:pt x="0" y="66"/>
                  <a:pt x="0" y="66"/>
                  <a:pt x="0" y="66"/>
                </a:cubicBezTo>
                <a:cubicBezTo>
                  <a:pt x="0" y="70"/>
                  <a:pt x="4" y="74"/>
                  <a:pt x="8" y="74"/>
                </a:cubicBezTo>
                <a:cubicBezTo>
                  <a:pt x="13" y="74"/>
                  <a:pt x="16" y="70"/>
                  <a:pt x="16" y="66"/>
                </a:cubicBezTo>
                <a:cubicBezTo>
                  <a:pt x="16" y="8"/>
                  <a:pt x="16" y="8"/>
                  <a:pt x="16" y="8"/>
                </a:cubicBezTo>
                <a:cubicBezTo>
                  <a:pt x="16" y="3"/>
                  <a:pt x="13" y="0"/>
                  <a:pt x="8" y="0"/>
                </a:cubicBezTo>
                <a:cubicBezTo>
                  <a:pt x="4" y="0"/>
                  <a:pt x="0" y="3"/>
                  <a:pt x="0" y="8"/>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7"/>
          <p:cNvSpPr>
            <a:spLocks/>
          </p:cNvSpPr>
          <p:nvPr/>
        </p:nvSpPr>
        <p:spPr bwMode="auto">
          <a:xfrm>
            <a:off x="4190788" y="2473730"/>
            <a:ext cx="697285" cy="697285"/>
          </a:xfrm>
          <a:custGeom>
            <a:avLst/>
            <a:gdLst>
              <a:gd name="T0" fmla="*/ 27 w 324"/>
              <a:gd name="T1" fmla="*/ 308 h 324"/>
              <a:gd name="T2" fmla="*/ 46 w 324"/>
              <a:gd name="T3" fmla="*/ 315 h 324"/>
              <a:gd name="T4" fmla="*/ 315 w 324"/>
              <a:gd name="T5" fmla="*/ 46 h 324"/>
              <a:gd name="T6" fmla="*/ 308 w 324"/>
              <a:gd name="T7" fmla="*/ 27 h 324"/>
              <a:gd name="T8" fmla="*/ 23 w 324"/>
              <a:gd name="T9" fmla="*/ 1 h 324"/>
              <a:gd name="T10" fmla="*/ 1 w 324"/>
              <a:gd name="T11" fmla="*/ 23 h 324"/>
              <a:gd name="T12" fmla="*/ 27 w 324"/>
              <a:gd name="T13" fmla="*/ 308 h 324"/>
            </a:gdLst>
            <a:ahLst/>
            <a:cxnLst>
              <a:cxn ang="0">
                <a:pos x="T0" y="T1"/>
              </a:cxn>
              <a:cxn ang="0">
                <a:pos x="T2" y="T3"/>
              </a:cxn>
              <a:cxn ang="0">
                <a:pos x="T4" y="T5"/>
              </a:cxn>
              <a:cxn ang="0">
                <a:pos x="T6" y="T7"/>
              </a:cxn>
              <a:cxn ang="0">
                <a:pos x="T8" y="T9"/>
              </a:cxn>
              <a:cxn ang="0">
                <a:pos x="T10" y="T11"/>
              </a:cxn>
              <a:cxn ang="0">
                <a:pos x="T12" y="T13"/>
              </a:cxn>
            </a:cxnLst>
            <a:rect l="0" t="0" r="r" b="b"/>
            <a:pathLst>
              <a:path w="324" h="324">
                <a:moveTo>
                  <a:pt x="27" y="308"/>
                </a:moveTo>
                <a:cubicBezTo>
                  <a:pt x="28" y="321"/>
                  <a:pt x="37" y="324"/>
                  <a:pt x="46" y="315"/>
                </a:cubicBezTo>
                <a:cubicBezTo>
                  <a:pt x="315" y="46"/>
                  <a:pt x="315" y="46"/>
                  <a:pt x="315" y="46"/>
                </a:cubicBezTo>
                <a:cubicBezTo>
                  <a:pt x="324" y="37"/>
                  <a:pt x="321" y="28"/>
                  <a:pt x="308" y="27"/>
                </a:cubicBezTo>
                <a:cubicBezTo>
                  <a:pt x="23" y="1"/>
                  <a:pt x="23" y="1"/>
                  <a:pt x="23" y="1"/>
                </a:cubicBezTo>
                <a:cubicBezTo>
                  <a:pt x="10" y="0"/>
                  <a:pt x="0" y="10"/>
                  <a:pt x="1" y="23"/>
                </a:cubicBezTo>
                <a:lnTo>
                  <a:pt x="27" y="308"/>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8"/>
          <p:cNvSpPr>
            <a:spLocks/>
          </p:cNvSpPr>
          <p:nvPr/>
        </p:nvSpPr>
        <p:spPr bwMode="auto">
          <a:xfrm>
            <a:off x="4329043" y="2603569"/>
            <a:ext cx="2585963" cy="4240210"/>
          </a:xfrm>
          <a:custGeom>
            <a:avLst/>
            <a:gdLst>
              <a:gd name="T0" fmla="*/ 1203 w 1203"/>
              <a:gd name="T1" fmla="*/ 843 h 1972"/>
              <a:gd name="T2" fmla="*/ 506 w 1203"/>
              <a:gd name="T3" fmla="*/ 145 h 1972"/>
              <a:gd name="T4" fmla="*/ 506 w 1203"/>
              <a:gd name="T5" fmla="*/ 145 h 1972"/>
              <a:gd name="T6" fmla="*/ 176 w 1203"/>
              <a:gd name="T7" fmla="*/ 0 h 1972"/>
              <a:gd name="T8" fmla="*/ 0 w 1203"/>
              <a:gd name="T9" fmla="*/ 176 h 1972"/>
              <a:gd name="T10" fmla="*/ 506 w 1203"/>
              <a:gd name="T11" fmla="*/ 394 h 1972"/>
              <a:gd name="T12" fmla="*/ 506 w 1203"/>
              <a:gd name="T13" fmla="*/ 394 h 1972"/>
              <a:gd name="T14" fmla="*/ 955 w 1203"/>
              <a:gd name="T15" fmla="*/ 843 h 1972"/>
              <a:gd name="T16" fmla="*/ 955 w 1203"/>
              <a:gd name="T17" fmla="*/ 1972 h 1972"/>
              <a:gd name="T18" fmla="*/ 1203 w 1203"/>
              <a:gd name="T19" fmla="*/ 1972 h 1972"/>
              <a:gd name="T20" fmla="*/ 1203 w 1203"/>
              <a:gd name="T21" fmla="*/ 843 h 1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3" h="1972">
                <a:moveTo>
                  <a:pt x="1203" y="843"/>
                </a:moveTo>
                <a:cubicBezTo>
                  <a:pt x="1203" y="457"/>
                  <a:pt x="891" y="145"/>
                  <a:pt x="506" y="145"/>
                </a:cubicBezTo>
                <a:cubicBezTo>
                  <a:pt x="506" y="145"/>
                  <a:pt x="506" y="145"/>
                  <a:pt x="506" y="145"/>
                </a:cubicBezTo>
                <a:cubicBezTo>
                  <a:pt x="376" y="145"/>
                  <a:pt x="258" y="89"/>
                  <a:pt x="176" y="0"/>
                </a:cubicBezTo>
                <a:cubicBezTo>
                  <a:pt x="0" y="176"/>
                  <a:pt x="0" y="176"/>
                  <a:pt x="0" y="176"/>
                </a:cubicBezTo>
                <a:cubicBezTo>
                  <a:pt x="127" y="310"/>
                  <a:pt x="307" y="394"/>
                  <a:pt x="506" y="394"/>
                </a:cubicBezTo>
                <a:cubicBezTo>
                  <a:pt x="506" y="394"/>
                  <a:pt x="506" y="394"/>
                  <a:pt x="506" y="394"/>
                </a:cubicBezTo>
                <a:cubicBezTo>
                  <a:pt x="754" y="394"/>
                  <a:pt x="955" y="595"/>
                  <a:pt x="955" y="843"/>
                </a:cubicBezTo>
                <a:cubicBezTo>
                  <a:pt x="955" y="1972"/>
                  <a:pt x="955" y="1972"/>
                  <a:pt x="955" y="1972"/>
                </a:cubicBezTo>
                <a:cubicBezTo>
                  <a:pt x="1203" y="1972"/>
                  <a:pt x="1203" y="1972"/>
                  <a:pt x="1203" y="1972"/>
                </a:cubicBezTo>
                <a:cubicBezTo>
                  <a:pt x="1203" y="843"/>
                  <a:pt x="1203" y="843"/>
                  <a:pt x="1203" y="843"/>
                </a:cubicBez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9"/>
          <p:cNvSpPr>
            <a:spLocks noEditPoints="1"/>
          </p:cNvSpPr>
          <p:nvPr/>
        </p:nvSpPr>
        <p:spPr bwMode="auto">
          <a:xfrm>
            <a:off x="4517790" y="2770677"/>
            <a:ext cx="2157975" cy="3798997"/>
          </a:xfrm>
          <a:custGeom>
            <a:avLst/>
            <a:gdLst>
              <a:gd name="T0" fmla="*/ 988 w 1004"/>
              <a:gd name="T1" fmla="*/ 1639 h 1767"/>
              <a:gd name="T2" fmla="*/ 988 w 1004"/>
              <a:gd name="T3" fmla="*/ 1759 h 1767"/>
              <a:gd name="T4" fmla="*/ 996 w 1004"/>
              <a:gd name="T5" fmla="*/ 1767 h 1767"/>
              <a:gd name="T6" fmla="*/ 1004 w 1004"/>
              <a:gd name="T7" fmla="*/ 1759 h 1767"/>
              <a:gd name="T8" fmla="*/ 1004 w 1004"/>
              <a:gd name="T9" fmla="*/ 1639 h 1767"/>
              <a:gd name="T10" fmla="*/ 996 w 1004"/>
              <a:gd name="T11" fmla="*/ 1631 h 1767"/>
              <a:gd name="T12" fmla="*/ 988 w 1004"/>
              <a:gd name="T13" fmla="*/ 1639 h 1767"/>
              <a:gd name="T14" fmla="*/ 988 w 1004"/>
              <a:gd name="T15" fmla="*/ 1319 h 1767"/>
              <a:gd name="T16" fmla="*/ 988 w 1004"/>
              <a:gd name="T17" fmla="*/ 1439 h 1767"/>
              <a:gd name="T18" fmla="*/ 996 w 1004"/>
              <a:gd name="T19" fmla="*/ 1447 h 1767"/>
              <a:gd name="T20" fmla="*/ 1004 w 1004"/>
              <a:gd name="T21" fmla="*/ 1439 h 1767"/>
              <a:gd name="T22" fmla="*/ 1004 w 1004"/>
              <a:gd name="T23" fmla="*/ 1319 h 1767"/>
              <a:gd name="T24" fmla="*/ 996 w 1004"/>
              <a:gd name="T25" fmla="*/ 1311 h 1767"/>
              <a:gd name="T26" fmla="*/ 988 w 1004"/>
              <a:gd name="T27" fmla="*/ 1319 h 1767"/>
              <a:gd name="T28" fmla="*/ 988 w 1004"/>
              <a:gd name="T29" fmla="*/ 999 h 1767"/>
              <a:gd name="T30" fmla="*/ 988 w 1004"/>
              <a:gd name="T31" fmla="*/ 1119 h 1767"/>
              <a:gd name="T32" fmla="*/ 996 w 1004"/>
              <a:gd name="T33" fmla="*/ 1127 h 1767"/>
              <a:gd name="T34" fmla="*/ 1004 w 1004"/>
              <a:gd name="T35" fmla="*/ 1119 h 1767"/>
              <a:gd name="T36" fmla="*/ 1004 w 1004"/>
              <a:gd name="T37" fmla="*/ 999 h 1767"/>
              <a:gd name="T38" fmla="*/ 996 w 1004"/>
              <a:gd name="T39" fmla="*/ 991 h 1767"/>
              <a:gd name="T40" fmla="*/ 988 w 1004"/>
              <a:gd name="T41" fmla="*/ 999 h 1767"/>
              <a:gd name="T42" fmla="*/ 981 w 1004"/>
              <a:gd name="T43" fmla="*/ 681 h 1767"/>
              <a:gd name="T44" fmla="*/ 988 w 1004"/>
              <a:gd name="T45" fmla="*/ 768 h 1767"/>
              <a:gd name="T46" fmla="*/ 988 w 1004"/>
              <a:gd name="T47" fmla="*/ 799 h 1767"/>
              <a:gd name="T48" fmla="*/ 996 w 1004"/>
              <a:gd name="T49" fmla="*/ 807 h 1767"/>
              <a:gd name="T50" fmla="*/ 1004 w 1004"/>
              <a:gd name="T51" fmla="*/ 799 h 1767"/>
              <a:gd name="T52" fmla="*/ 1004 w 1004"/>
              <a:gd name="T53" fmla="*/ 768 h 1767"/>
              <a:gd name="T54" fmla="*/ 996 w 1004"/>
              <a:gd name="T55" fmla="*/ 678 h 1767"/>
              <a:gd name="T56" fmla="*/ 987 w 1004"/>
              <a:gd name="T57" fmla="*/ 672 h 1767"/>
              <a:gd name="T58" fmla="*/ 981 w 1004"/>
              <a:gd name="T59" fmla="*/ 681 h 1767"/>
              <a:gd name="T60" fmla="*/ 849 w 1004"/>
              <a:gd name="T61" fmla="*/ 397 h 1767"/>
              <a:gd name="T62" fmla="*/ 915 w 1004"/>
              <a:gd name="T63" fmla="*/ 496 h 1767"/>
              <a:gd name="T64" fmla="*/ 926 w 1004"/>
              <a:gd name="T65" fmla="*/ 499 h 1767"/>
              <a:gd name="T66" fmla="*/ 929 w 1004"/>
              <a:gd name="T67" fmla="*/ 488 h 1767"/>
              <a:gd name="T68" fmla="*/ 861 w 1004"/>
              <a:gd name="T69" fmla="*/ 387 h 1767"/>
              <a:gd name="T70" fmla="*/ 850 w 1004"/>
              <a:gd name="T71" fmla="*/ 386 h 1767"/>
              <a:gd name="T72" fmla="*/ 849 w 1004"/>
              <a:gd name="T73" fmla="*/ 397 h 1767"/>
              <a:gd name="T74" fmla="*/ 587 w 1004"/>
              <a:gd name="T75" fmla="*/ 238 h 1767"/>
              <a:gd name="T76" fmla="*/ 698 w 1004"/>
              <a:gd name="T77" fmla="*/ 273 h 1767"/>
              <a:gd name="T78" fmla="*/ 709 w 1004"/>
              <a:gd name="T79" fmla="*/ 270 h 1767"/>
              <a:gd name="T80" fmla="*/ 705 w 1004"/>
              <a:gd name="T81" fmla="*/ 259 h 1767"/>
              <a:gd name="T82" fmla="*/ 589 w 1004"/>
              <a:gd name="T83" fmla="*/ 223 h 1767"/>
              <a:gd name="T84" fmla="*/ 580 w 1004"/>
              <a:gd name="T85" fmla="*/ 230 h 1767"/>
              <a:gd name="T86" fmla="*/ 587 w 1004"/>
              <a:gd name="T87" fmla="*/ 238 h 1767"/>
              <a:gd name="T88" fmla="*/ 279 w 1004"/>
              <a:gd name="T89" fmla="*/ 181 h 1767"/>
              <a:gd name="T90" fmla="*/ 395 w 1004"/>
              <a:gd name="T91" fmla="*/ 213 h 1767"/>
              <a:gd name="T92" fmla="*/ 405 w 1004"/>
              <a:gd name="T93" fmla="*/ 207 h 1767"/>
              <a:gd name="T94" fmla="*/ 399 w 1004"/>
              <a:gd name="T95" fmla="*/ 197 h 1767"/>
              <a:gd name="T96" fmla="*/ 284 w 1004"/>
              <a:gd name="T97" fmla="*/ 165 h 1767"/>
              <a:gd name="T98" fmla="*/ 274 w 1004"/>
              <a:gd name="T99" fmla="*/ 170 h 1767"/>
              <a:gd name="T100" fmla="*/ 279 w 1004"/>
              <a:gd name="T101" fmla="*/ 181 h 1767"/>
              <a:gd name="T102" fmla="*/ 3 w 1004"/>
              <a:gd name="T103" fmla="*/ 15 h 1767"/>
              <a:gd name="T104" fmla="*/ 99 w 1004"/>
              <a:gd name="T105" fmla="*/ 89 h 1767"/>
              <a:gd name="T106" fmla="*/ 110 w 1004"/>
              <a:gd name="T107" fmla="*/ 87 h 1767"/>
              <a:gd name="T108" fmla="*/ 108 w 1004"/>
              <a:gd name="T109" fmla="*/ 76 h 1767"/>
              <a:gd name="T110" fmla="*/ 14 w 1004"/>
              <a:gd name="T111" fmla="*/ 3 h 1767"/>
              <a:gd name="T112" fmla="*/ 3 w 1004"/>
              <a:gd name="T113" fmla="*/ 4 h 1767"/>
              <a:gd name="T114" fmla="*/ 3 w 1004"/>
              <a:gd name="T115" fmla="*/ 15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4" h="1767">
                <a:moveTo>
                  <a:pt x="988" y="1639"/>
                </a:moveTo>
                <a:cubicBezTo>
                  <a:pt x="988" y="1759"/>
                  <a:pt x="988" y="1759"/>
                  <a:pt x="988" y="1759"/>
                </a:cubicBezTo>
                <a:cubicBezTo>
                  <a:pt x="988" y="1764"/>
                  <a:pt x="992" y="1767"/>
                  <a:pt x="996" y="1767"/>
                </a:cubicBezTo>
                <a:cubicBezTo>
                  <a:pt x="1001" y="1767"/>
                  <a:pt x="1004" y="1764"/>
                  <a:pt x="1004" y="1759"/>
                </a:cubicBezTo>
                <a:cubicBezTo>
                  <a:pt x="1004" y="1639"/>
                  <a:pt x="1004" y="1639"/>
                  <a:pt x="1004" y="1639"/>
                </a:cubicBezTo>
                <a:cubicBezTo>
                  <a:pt x="1004" y="1635"/>
                  <a:pt x="1001" y="1631"/>
                  <a:pt x="996" y="1631"/>
                </a:cubicBezTo>
                <a:cubicBezTo>
                  <a:pt x="992" y="1631"/>
                  <a:pt x="988" y="1635"/>
                  <a:pt x="988" y="1639"/>
                </a:cubicBezTo>
                <a:close/>
                <a:moveTo>
                  <a:pt x="988" y="1319"/>
                </a:moveTo>
                <a:cubicBezTo>
                  <a:pt x="988" y="1439"/>
                  <a:pt x="988" y="1439"/>
                  <a:pt x="988" y="1439"/>
                </a:cubicBezTo>
                <a:cubicBezTo>
                  <a:pt x="988" y="1444"/>
                  <a:pt x="992" y="1447"/>
                  <a:pt x="996" y="1447"/>
                </a:cubicBezTo>
                <a:cubicBezTo>
                  <a:pt x="1001" y="1447"/>
                  <a:pt x="1004" y="1444"/>
                  <a:pt x="1004" y="1439"/>
                </a:cubicBezTo>
                <a:cubicBezTo>
                  <a:pt x="1004" y="1319"/>
                  <a:pt x="1004" y="1319"/>
                  <a:pt x="1004" y="1319"/>
                </a:cubicBezTo>
                <a:cubicBezTo>
                  <a:pt x="1004" y="1315"/>
                  <a:pt x="1001" y="1311"/>
                  <a:pt x="996" y="1311"/>
                </a:cubicBezTo>
                <a:cubicBezTo>
                  <a:pt x="992" y="1311"/>
                  <a:pt x="988" y="1315"/>
                  <a:pt x="988" y="1319"/>
                </a:cubicBezTo>
                <a:close/>
                <a:moveTo>
                  <a:pt x="988" y="999"/>
                </a:moveTo>
                <a:cubicBezTo>
                  <a:pt x="988" y="1119"/>
                  <a:pt x="988" y="1119"/>
                  <a:pt x="988" y="1119"/>
                </a:cubicBezTo>
                <a:cubicBezTo>
                  <a:pt x="988" y="1124"/>
                  <a:pt x="992" y="1127"/>
                  <a:pt x="996" y="1127"/>
                </a:cubicBezTo>
                <a:cubicBezTo>
                  <a:pt x="1001" y="1127"/>
                  <a:pt x="1004" y="1124"/>
                  <a:pt x="1004" y="1119"/>
                </a:cubicBezTo>
                <a:cubicBezTo>
                  <a:pt x="1004" y="999"/>
                  <a:pt x="1004" y="999"/>
                  <a:pt x="1004" y="999"/>
                </a:cubicBezTo>
                <a:cubicBezTo>
                  <a:pt x="1004" y="995"/>
                  <a:pt x="1001" y="991"/>
                  <a:pt x="996" y="991"/>
                </a:cubicBezTo>
                <a:cubicBezTo>
                  <a:pt x="992" y="991"/>
                  <a:pt x="988" y="995"/>
                  <a:pt x="988" y="999"/>
                </a:cubicBezTo>
                <a:close/>
                <a:moveTo>
                  <a:pt x="981" y="681"/>
                </a:moveTo>
                <a:cubicBezTo>
                  <a:pt x="986" y="710"/>
                  <a:pt x="988" y="739"/>
                  <a:pt x="988" y="768"/>
                </a:cubicBezTo>
                <a:cubicBezTo>
                  <a:pt x="988" y="799"/>
                  <a:pt x="988" y="799"/>
                  <a:pt x="988" y="799"/>
                </a:cubicBezTo>
                <a:cubicBezTo>
                  <a:pt x="988" y="804"/>
                  <a:pt x="992" y="807"/>
                  <a:pt x="996" y="807"/>
                </a:cubicBezTo>
                <a:cubicBezTo>
                  <a:pt x="1001" y="807"/>
                  <a:pt x="1004" y="804"/>
                  <a:pt x="1004" y="799"/>
                </a:cubicBezTo>
                <a:cubicBezTo>
                  <a:pt x="1004" y="768"/>
                  <a:pt x="1004" y="768"/>
                  <a:pt x="1004" y="768"/>
                </a:cubicBezTo>
                <a:cubicBezTo>
                  <a:pt x="1004" y="738"/>
                  <a:pt x="1002" y="708"/>
                  <a:pt x="996" y="678"/>
                </a:cubicBezTo>
                <a:cubicBezTo>
                  <a:pt x="996" y="674"/>
                  <a:pt x="991" y="671"/>
                  <a:pt x="987" y="672"/>
                </a:cubicBezTo>
                <a:cubicBezTo>
                  <a:pt x="983" y="672"/>
                  <a:pt x="980" y="677"/>
                  <a:pt x="981" y="681"/>
                </a:cubicBezTo>
                <a:close/>
                <a:moveTo>
                  <a:pt x="849" y="397"/>
                </a:moveTo>
                <a:cubicBezTo>
                  <a:pt x="874" y="428"/>
                  <a:pt x="896" y="461"/>
                  <a:pt x="915" y="496"/>
                </a:cubicBezTo>
                <a:cubicBezTo>
                  <a:pt x="917" y="500"/>
                  <a:pt x="922" y="501"/>
                  <a:pt x="926" y="499"/>
                </a:cubicBezTo>
                <a:cubicBezTo>
                  <a:pt x="930" y="497"/>
                  <a:pt x="931" y="492"/>
                  <a:pt x="929" y="488"/>
                </a:cubicBezTo>
                <a:cubicBezTo>
                  <a:pt x="910" y="452"/>
                  <a:pt x="887" y="418"/>
                  <a:pt x="861" y="387"/>
                </a:cubicBezTo>
                <a:cubicBezTo>
                  <a:pt x="858" y="384"/>
                  <a:pt x="853" y="383"/>
                  <a:pt x="850" y="386"/>
                </a:cubicBezTo>
                <a:cubicBezTo>
                  <a:pt x="847" y="389"/>
                  <a:pt x="846" y="394"/>
                  <a:pt x="849" y="397"/>
                </a:cubicBezTo>
                <a:close/>
                <a:moveTo>
                  <a:pt x="587" y="238"/>
                </a:moveTo>
                <a:cubicBezTo>
                  <a:pt x="625" y="243"/>
                  <a:pt x="663" y="255"/>
                  <a:pt x="698" y="273"/>
                </a:cubicBezTo>
                <a:cubicBezTo>
                  <a:pt x="702" y="275"/>
                  <a:pt x="707" y="274"/>
                  <a:pt x="709" y="270"/>
                </a:cubicBezTo>
                <a:cubicBezTo>
                  <a:pt x="711" y="266"/>
                  <a:pt x="709" y="261"/>
                  <a:pt x="705" y="259"/>
                </a:cubicBezTo>
                <a:cubicBezTo>
                  <a:pt x="669" y="240"/>
                  <a:pt x="629" y="228"/>
                  <a:pt x="589" y="223"/>
                </a:cubicBezTo>
                <a:cubicBezTo>
                  <a:pt x="584" y="222"/>
                  <a:pt x="580" y="225"/>
                  <a:pt x="580" y="230"/>
                </a:cubicBezTo>
                <a:cubicBezTo>
                  <a:pt x="579" y="234"/>
                  <a:pt x="582" y="238"/>
                  <a:pt x="587" y="238"/>
                </a:cubicBezTo>
                <a:close/>
                <a:moveTo>
                  <a:pt x="279" y="181"/>
                </a:moveTo>
                <a:cubicBezTo>
                  <a:pt x="317" y="194"/>
                  <a:pt x="356" y="205"/>
                  <a:pt x="395" y="213"/>
                </a:cubicBezTo>
                <a:cubicBezTo>
                  <a:pt x="400" y="214"/>
                  <a:pt x="404" y="211"/>
                  <a:pt x="405" y="207"/>
                </a:cubicBezTo>
                <a:cubicBezTo>
                  <a:pt x="406" y="202"/>
                  <a:pt x="403" y="198"/>
                  <a:pt x="399" y="197"/>
                </a:cubicBezTo>
                <a:cubicBezTo>
                  <a:pt x="360" y="190"/>
                  <a:pt x="321" y="179"/>
                  <a:pt x="284" y="165"/>
                </a:cubicBezTo>
                <a:cubicBezTo>
                  <a:pt x="280" y="164"/>
                  <a:pt x="275" y="166"/>
                  <a:pt x="274" y="170"/>
                </a:cubicBezTo>
                <a:cubicBezTo>
                  <a:pt x="272" y="174"/>
                  <a:pt x="275" y="179"/>
                  <a:pt x="279" y="181"/>
                </a:cubicBezTo>
                <a:close/>
                <a:moveTo>
                  <a:pt x="3" y="15"/>
                </a:moveTo>
                <a:cubicBezTo>
                  <a:pt x="34" y="42"/>
                  <a:pt x="66" y="67"/>
                  <a:pt x="99" y="89"/>
                </a:cubicBezTo>
                <a:cubicBezTo>
                  <a:pt x="103" y="92"/>
                  <a:pt x="108" y="91"/>
                  <a:pt x="110" y="87"/>
                </a:cubicBezTo>
                <a:cubicBezTo>
                  <a:pt x="113" y="84"/>
                  <a:pt x="112" y="79"/>
                  <a:pt x="108" y="76"/>
                </a:cubicBezTo>
                <a:cubicBezTo>
                  <a:pt x="75" y="54"/>
                  <a:pt x="44" y="30"/>
                  <a:pt x="14" y="3"/>
                </a:cubicBezTo>
                <a:cubicBezTo>
                  <a:pt x="11" y="0"/>
                  <a:pt x="6" y="1"/>
                  <a:pt x="3" y="4"/>
                </a:cubicBezTo>
                <a:cubicBezTo>
                  <a:pt x="0" y="7"/>
                  <a:pt x="0" y="12"/>
                  <a:pt x="3" y="15"/>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0"/>
          <p:cNvSpPr>
            <a:spLocks/>
          </p:cNvSpPr>
          <p:nvPr/>
        </p:nvSpPr>
        <p:spPr bwMode="auto">
          <a:xfrm>
            <a:off x="7007576" y="1846174"/>
            <a:ext cx="2022124" cy="4997606"/>
          </a:xfrm>
          <a:custGeom>
            <a:avLst/>
            <a:gdLst>
              <a:gd name="T0" fmla="*/ 931 w 941"/>
              <a:gd name="T1" fmla="*/ 192 h 2324"/>
              <a:gd name="T2" fmla="*/ 711 w 941"/>
              <a:gd name="T3" fmla="*/ 9 h 2324"/>
              <a:gd name="T4" fmla="*/ 692 w 941"/>
              <a:gd name="T5" fmla="*/ 17 h 2324"/>
              <a:gd name="T6" fmla="*/ 692 w 941"/>
              <a:gd name="T7" fmla="*/ 81 h 2324"/>
              <a:gd name="T8" fmla="*/ 0 w 941"/>
              <a:gd name="T9" fmla="*/ 779 h 2324"/>
              <a:gd name="T10" fmla="*/ 0 w 941"/>
              <a:gd name="T11" fmla="*/ 779 h 2324"/>
              <a:gd name="T12" fmla="*/ 0 w 941"/>
              <a:gd name="T13" fmla="*/ 2324 h 2324"/>
              <a:gd name="T14" fmla="*/ 248 w 941"/>
              <a:gd name="T15" fmla="*/ 2324 h 2324"/>
              <a:gd name="T16" fmla="*/ 248 w 941"/>
              <a:gd name="T17" fmla="*/ 779 h 2324"/>
              <a:gd name="T18" fmla="*/ 692 w 941"/>
              <a:gd name="T19" fmla="*/ 330 h 2324"/>
              <a:gd name="T20" fmla="*/ 692 w 941"/>
              <a:gd name="T21" fmla="*/ 397 h 2324"/>
              <a:gd name="T22" fmla="*/ 711 w 941"/>
              <a:gd name="T23" fmla="*/ 406 h 2324"/>
              <a:gd name="T24" fmla="*/ 931 w 941"/>
              <a:gd name="T25" fmla="*/ 223 h 2324"/>
              <a:gd name="T26" fmla="*/ 931 w 941"/>
              <a:gd name="T27" fmla="*/ 192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1" h="2324">
                <a:moveTo>
                  <a:pt x="931" y="192"/>
                </a:moveTo>
                <a:cubicBezTo>
                  <a:pt x="711" y="9"/>
                  <a:pt x="711" y="9"/>
                  <a:pt x="711" y="9"/>
                </a:cubicBezTo>
                <a:cubicBezTo>
                  <a:pt x="701" y="0"/>
                  <a:pt x="692" y="4"/>
                  <a:pt x="692" y="17"/>
                </a:cubicBezTo>
                <a:cubicBezTo>
                  <a:pt x="692" y="81"/>
                  <a:pt x="692" y="81"/>
                  <a:pt x="692" y="81"/>
                </a:cubicBezTo>
                <a:cubicBezTo>
                  <a:pt x="309" y="84"/>
                  <a:pt x="0" y="395"/>
                  <a:pt x="0" y="779"/>
                </a:cubicBezTo>
                <a:cubicBezTo>
                  <a:pt x="0" y="779"/>
                  <a:pt x="0" y="779"/>
                  <a:pt x="0" y="779"/>
                </a:cubicBezTo>
                <a:cubicBezTo>
                  <a:pt x="0" y="2324"/>
                  <a:pt x="0" y="2324"/>
                  <a:pt x="0" y="2324"/>
                </a:cubicBezTo>
                <a:cubicBezTo>
                  <a:pt x="248" y="2324"/>
                  <a:pt x="248" y="2324"/>
                  <a:pt x="248" y="2324"/>
                </a:cubicBezTo>
                <a:cubicBezTo>
                  <a:pt x="248" y="779"/>
                  <a:pt x="248" y="779"/>
                  <a:pt x="248" y="779"/>
                </a:cubicBezTo>
                <a:cubicBezTo>
                  <a:pt x="248" y="533"/>
                  <a:pt x="447" y="333"/>
                  <a:pt x="692" y="330"/>
                </a:cubicBezTo>
                <a:cubicBezTo>
                  <a:pt x="692" y="397"/>
                  <a:pt x="692" y="397"/>
                  <a:pt x="692" y="397"/>
                </a:cubicBezTo>
                <a:cubicBezTo>
                  <a:pt x="692" y="410"/>
                  <a:pt x="701" y="414"/>
                  <a:pt x="711" y="406"/>
                </a:cubicBezTo>
                <a:cubicBezTo>
                  <a:pt x="931" y="223"/>
                  <a:pt x="931" y="223"/>
                  <a:pt x="931" y="223"/>
                </a:cubicBezTo>
                <a:cubicBezTo>
                  <a:pt x="941" y="214"/>
                  <a:pt x="941" y="200"/>
                  <a:pt x="931" y="19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61"/>
          <p:cNvSpPr>
            <a:spLocks noEditPoints="1"/>
          </p:cNvSpPr>
          <p:nvPr/>
        </p:nvSpPr>
        <p:spPr bwMode="auto">
          <a:xfrm>
            <a:off x="7250423" y="2282578"/>
            <a:ext cx="1056746" cy="4578033"/>
          </a:xfrm>
          <a:custGeom>
            <a:avLst/>
            <a:gdLst>
              <a:gd name="T0" fmla="*/ 370 w 492"/>
              <a:gd name="T1" fmla="*/ 46 h 2129"/>
              <a:gd name="T2" fmla="*/ 485 w 492"/>
              <a:gd name="T3" fmla="*/ 17 h 2129"/>
              <a:gd name="T4" fmla="*/ 491 w 492"/>
              <a:gd name="T5" fmla="*/ 8 h 2129"/>
              <a:gd name="T6" fmla="*/ 482 w 492"/>
              <a:gd name="T7" fmla="*/ 1 h 2129"/>
              <a:gd name="T8" fmla="*/ 365 w 492"/>
              <a:gd name="T9" fmla="*/ 31 h 2129"/>
              <a:gd name="T10" fmla="*/ 360 w 492"/>
              <a:gd name="T11" fmla="*/ 41 h 2129"/>
              <a:gd name="T12" fmla="*/ 370 w 492"/>
              <a:gd name="T13" fmla="*/ 46 h 2129"/>
              <a:gd name="T14" fmla="*/ 119 w 492"/>
              <a:gd name="T15" fmla="*/ 228 h 2129"/>
              <a:gd name="T16" fmla="*/ 200 w 492"/>
              <a:gd name="T17" fmla="*/ 142 h 2129"/>
              <a:gd name="T18" fmla="*/ 201 w 492"/>
              <a:gd name="T19" fmla="*/ 131 h 2129"/>
              <a:gd name="T20" fmla="*/ 190 w 492"/>
              <a:gd name="T21" fmla="*/ 130 h 2129"/>
              <a:gd name="T22" fmla="*/ 106 w 492"/>
              <a:gd name="T23" fmla="*/ 218 h 2129"/>
              <a:gd name="T24" fmla="*/ 108 w 492"/>
              <a:gd name="T25" fmla="*/ 229 h 2129"/>
              <a:gd name="T26" fmla="*/ 119 w 492"/>
              <a:gd name="T27" fmla="*/ 228 h 2129"/>
              <a:gd name="T28" fmla="*/ 21 w 492"/>
              <a:gd name="T29" fmla="*/ 521 h 2129"/>
              <a:gd name="T30" fmla="*/ 34 w 492"/>
              <a:gd name="T31" fmla="*/ 404 h 2129"/>
              <a:gd name="T32" fmla="*/ 28 w 492"/>
              <a:gd name="T33" fmla="*/ 394 h 2129"/>
              <a:gd name="T34" fmla="*/ 18 w 492"/>
              <a:gd name="T35" fmla="*/ 400 h 2129"/>
              <a:gd name="T36" fmla="*/ 5 w 492"/>
              <a:gd name="T37" fmla="*/ 521 h 2129"/>
              <a:gd name="T38" fmla="*/ 13 w 492"/>
              <a:gd name="T39" fmla="*/ 529 h 2129"/>
              <a:gd name="T40" fmla="*/ 21 w 492"/>
              <a:gd name="T41" fmla="*/ 521 h 2129"/>
              <a:gd name="T42" fmla="*/ 18 w 492"/>
              <a:gd name="T43" fmla="*/ 841 h 2129"/>
              <a:gd name="T44" fmla="*/ 19 w 492"/>
              <a:gd name="T45" fmla="*/ 721 h 2129"/>
              <a:gd name="T46" fmla="*/ 11 w 492"/>
              <a:gd name="T47" fmla="*/ 713 h 2129"/>
              <a:gd name="T48" fmla="*/ 3 w 492"/>
              <a:gd name="T49" fmla="*/ 721 h 2129"/>
              <a:gd name="T50" fmla="*/ 2 w 492"/>
              <a:gd name="T51" fmla="*/ 841 h 2129"/>
              <a:gd name="T52" fmla="*/ 9 w 492"/>
              <a:gd name="T53" fmla="*/ 849 h 2129"/>
              <a:gd name="T54" fmla="*/ 18 w 492"/>
              <a:gd name="T55" fmla="*/ 841 h 2129"/>
              <a:gd name="T56" fmla="*/ 16 w 492"/>
              <a:gd name="T57" fmla="*/ 1161 h 2129"/>
              <a:gd name="T58" fmla="*/ 16 w 492"/>
              <a:gd name="T59" fmla="*/ 1041 h 2129"/>
              <a:gd name="T60" fmla="*/ 8 w 492"/>
              <a:gd name="T61" fmla="*/ 1033 h 2129"/>
              <a:gd name="T62" fmla="*/ 0 w 492"/>
              <a:gd name="T63" fmla="*/ 1041 h 2129"/>
              <a:gd name="T64" fmla="*/ 0 w 492"/>
              <a:gd name="T65" fmla="*/ 1161 h 2129"/>
              <a:gd name="T66" fmla="*/ 8 w 492"/>
              <a:gd name="T67" fmla="*/ 1169 h 2129"/>
              <a:gd name="T68" fmla="*/ 16 w 492"/>
              <a:gd name="T69" fmla="*/ 1161 h 2129"/>
              <a:gd name="T70" fmla="*/ 16 w 492"/>
              <a:gd name="T71" fmla="*/ 1481 h 2129"/>
              <a:gd name="T72" fmla="*/ 16 w 492"/>
              <a:gd name="T73" fmla="*/ 1383 h 2129"/>
              <a:gd name="T74" fmla="*/ 16 w 492"/>
              <a:gd name="T75" fmla="*/ 1361 h 2129"/>
              <a:gd name="T76" fmla="*/ 8 w 492"/>
              <a:gd name="T77" fmla="*/ 1353 h 2129"/>
              <a:gd name="T78" fmla="*/ 0 w 492"/>
              <a:gd name="T79" fmla="*/ 1361 h 2129"/>
              <a:gd name="T80" fmla="*/ 0 w 492"/>
              <a:gd name="T81" fmla="*/ 1383 h 2129"/>
              <a:gd name="T82" fmla="*/ 0 w 492"/>
              <a:gd name="T83" fmla="*/ 1481 h 2129"/>
              <a:gd name="T84" fmla="*/ 8 w 492"/>
              <a:gd name="T85" fmla="*/ 1489 h 2129"/>
              <a:gd name="T86" fmla="*/ 16 w 492"/>
              <a:gd name="T87" fmla="*/ 1481 h 2129"/>
              <a:gd name="T88" fmla="*/ 16 w 492"/>
              <a:gd name="T89" fmla="*/ 1801 h 2129"/>
              <a:gd name="T90" fmla="*/ 16 w 492"/>
              <a:gd name="T91" fmla="*/ 1681 h 2129"/>
              <a:gd name="T92" fmla="*/ 8 w 492"/>
              <a:gd name="T93" fmla="*/ 1673 h 2129"/>
              <a:gd name="T94" fmla="*/ 0 w 492"/>
              <a:gd name="T95" fmla="*/ 1681 h 2129"/>
              <a:gd name="T96" fmla="*/ 0 w 492"/>
              <a:gd name="T97" fmla="*/ 1801 h 2129"/>
              <a:gd name="T98" fmla="*/ 8 w 492"/>
              <a:gd name="T99" fmla="*/ 1809 h 2129"/>
              <a:gd name="T100" fmla="*/ 16 w 492"/>
              <a:gd name="T101" fmla="*/ 1801 h 2129"/>
              <a:gd name="T102" fmla="*/ 16 w 492"/>
              <a:gd name="T103" fmla="*/ 2121 h 2129"/>
              <a:gd name="T104" fmla="*/ 16 w 492"/>
              <a:gd name="T105" fmla="*/ 2001 h 2129"/>
              <a:gd name="T106" fmla="*/ 8 w 492"/>
              <a:gd name="T107" fmla="*/ 1993 h 2129"/>
              <a:gd name="T108" fmla="*/ 0 w 492"/>
              <a:gd name="T109" fmla="*/ 2001 h 2129"/>
              <a:gd name="T110" fmla="*/ 0 w 492"/>
              <a:gd name="T111" fmla="*/ 2121 h 2129"/>
              <a:gd name="T112" fmla="*/ 8 w 492"/>
              <a:gd name="T113" fmla="*/ 2129 h 2129"/>
              <a:gd name="T114" fmla="*/ 16 w 492"/>
              <a:gd name="T115" fmla="*/ 2121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2" h="2129">
                <a:moveTo>
                  <a:pt x="370" y="46"/>
                </a:moveTo>
                <a:cubicBezTo>
                  <a:pt x="408" y="33"/>
                  <a:pt x="446" y="24"/>
                  <a:pt x="485" y="17"/>
                </a:cubicBezTo>
                <a:cubicBezTo>
                  <a:pt x="489" y="16"/>
                  <a:pt x="492" y="12"/>
                  <a:pt x="491" y="8"/>
                </a:cubicBezTo>
                <a:cubicBezTo>
                  <a:pt x="491" y="3"/>
                  <a:pt x="487" y="0"/>
                  <a:pt x="482" y="1"/>
                </a:cubicBezTo>
                <a:cubicBezTo>
                  <a:pt x="443" y="8"/>
                  <a:pt x="403" y="18"/>
                  <a:pt x="365" y="31"/>
                </a:cubicBezTo>
                <a:cubicBezTo>
                  <a:pt x="361" y="33"/>
                  <a:pt x="358" y="37"/>
                  <a:pt x="360" y="41"/>
                </a:cubicBezTo>
                <a:cubicBezTo>
                  <a:pt x="361" y="45"/>
                  <a:pt x="366" y="48"/>
                  <a:pt x="370" y="46"/>
                </a:cubicBezTo>
                <a:close/>
                <a:moveTo>
                  <a:pt x="119" y="228"/>
                </a:moveTo>
                <a:cubicBezTo>
                  <a:pt x="143" y="196"/>
                  <a:pt x="169" y="167"/>
                  <a:pt x="200" y="142"/>
                </a:cubicBezTo>
                <a:cubicBezTo>
                  <a:pt x="203" y="140"/>
                  <a:pt x="204" y="135"/>
                  <a:pt x="201" y="131"/>
                </a:cubicBezTo>
                <a:cubicBezTo>
                  <a:pt x="198" y="128"/>
                  <a:pt x="193" y="127"/>
                  <a:pt x="190" y="130"/>
                </a:cubicBezTo>
                <a:cubicBezTo>
                  <a:pt x="158" y="156"/>
                  <a:pt x="131" y="186"/>
                  <a:pt x="106" y="218"/>
                </a:cubicBezTo>
                <a:cubicBezTo>
                  <a:pt x="103" y="222"/>
                  <a:pt x="104" y="227"/>
                  <a:pt x="108" y="229"/>
                </a:cubicBezTo>
                <a:cubicBezTo>
                  <a:pt x="111" y="232"/>
                  <a:pt x="116" y="231"/>
                  <a:pt x="119" y="228"/>
                </a:cubicBezTo>
                <a:close/>
                <a:moveTo>
                  <a:pt x="21" y="521"/>
                </a:moveTo>
                <a:cubicBezTo>
                  <a:pt x="21" y="481"/>
                  <a:pt x="25" y="442"/>
                  <a:pt x="34" y="404"/>
                </a:cubicBezTo>
                <a:cubicBezTo>
                  <a:pt x="35" y="400"/>
                  <a:pt x="32" y="395"/>
                  <a:pt x="28" y="394"/>
                </a:cubicBezTo>
                <a:cubicBezTo>
                  <a:pt x="24" y="393"/>
                  <a:pt x="20" y="396"/>
                  <a:pt x="18" y="400"/>
                </a:cubicBezTo>
                <a:cubicBezTo>
                  <a:pt x="9" y="440"/>
                  <a:pt x="5" y="481"/>
                  <a:pt x="5" y="521"/>
                </a:cubicBezTo>
                <a:cubicBezTo>
                  <a:pt x="5" y="525"/>
                  <a:pt x="9" y="529"/>
                  <a:pt x="13" y="529"/>
                </a:cubicBezTo>
                <a:cubicBezTo>
                  <a:pt x="17" y="529"/>
                  <a:pt x="21" y="525"/>
                  <a:pt x="21" y="521"/>
                </a:cubicBezTo>
                <a:close/>
                <a:moveTo>
                  <a:pt x="18" y="841"/>
                </a:moveTo>
                <a:cubicBezTo>
                  <a:pt x="18" y="801"/>
                  <a:pt x="18" y="761"/>
                  <a:pt x="19" y="721"/>
                </a:cubicBezTo>
                <a:cubicBezTo>
                  <a:pt x="19" y="717"/>
                  <a:pt x="15" y="713"/>
                  <a:pt x="11" y="713"/>
                </a:cubicBezTo>
                <a:cubicBezTo>
                  <a:pt x="6" y="713"/>
                  <a:pt x="3" y="717"/>
                  <a:pt x="3" y="721"/>
                </a:cubicBezTo>
                <a:cubicBezTo>
                  <a:pt x="2" y="761"/>
                  <a:pt x="2" y="801"/>
                  <a:pt x="2" y="841"/>
                </a:cubicBezTo>
                <a:cubicBezTo>
                  <a:pt x="1" y="845"/>
                  <a:pt x="5" y="849"/>
                  <a:pt x="9" y="849"/>
                </a:cubicBezTo>
                <a:cubicBezTo>
                  <a:pt x="14" y="849"/>
                  <a:pt x="17" y="845"/>
                  <a:pt x="18" y="841"/>
                </a:cubicBezTo>
                <a:close/>
                <a:moveTo>
                  <a:pt x="16" y="1161"/>
                </a:moveTo>
                <a:cubicBezTo>
                  <a:pt x="16" y="1121"/>
                  <a:pt x="16" y="1081"/>
                  <a:pt x="16" y="1041"/>
                </a:cubicBezTo>
                <a:cubicBezTo>
                  <a:pt x="16" y="1037"/>
                  <a:pt x="13" y="1033"/>
                  <a:pt x="8" y="1033"/>
                </a:cubicBezTo>
                <a:cubicBezTo>
                  <a:pt x="4" y="1033"/>
                  <a:pt x="0" y="1037"/>
                  <a:pt x="0" y="1041"/>
                </a:cubicBezTo>
                <a:cubicBezTo>
                  <a:pt x="0" y="1081"/>
                  <a:pt x="0" y="1121"/>
                  <a:pt x="0" y="1161"/>
                </a:cubicBezTo>
                <a:cubicBezTo>
                  <a:pt x="0" y="1165"/>
                  <a:pt x="4" y="1169"/>
                  <a:pt x="8" y="1169"/>
                </a:cubicBezTo>
                <a:cubicBezTo>
                  <a:pt x="12" y="1169"/>
                  <a:pt x="16" y="1165"/>
                  <a:pt x="16" y="1161"/>
                </a:cubicBezTo>
                <a:close/>
                <a:moveTo>
                  <a:pt x="16" y="1481"/>
                </a:moveTo>
                <a:cubicBezTo>
                  <a:pt x="16" y="1448"/>
                  <a:pt x="16" y="1415"/>
                  <a:pt x="16" y="1383"/>
                </a:cubicBezTo>
                <a:cubicBezTo>
                  <a:pt x="16" y="1375"/>
                  <a:pt x="16" y="1368"/>
                  <a:pt x="16" y="1361"/>
                </a:cubicBezTo>
                <a:cubicBezTo>
                  <a:pt x="16" y="1357"/>
                  <a:pt x="12" y="1353"/>
                  <a:pt x="8" y="1353"/>
                </a:cubicBezTo>
                <a:cubicBezTo>
                  <a:pt x="3" y="1353"/>
                  <a:pt x="0" y="1357"/>
                  <a:pt x="0" y="1361"/>
                </a:cubicBezTo>
                <a:cubicBezTo>
                  <a:pt x="0" y="1368"/>
                  <a:pt x="0" y="1375"/>
                  <a:pt x="0" y="1383"/>
                </a:cubicBezTo>
                <a:cubicBezTo>
                  <a:pt x="0" y="1415"/>
                  <a:pt x="0" y="1448"/>
                  <a:pt x="0" y="1481"/>
                </a:cubicBezTo>
                <a:cubicBezTo>
                  <a:pt x="0" y="1485"/>
                  <a:pt x="3" y="1489"/>
                  <a:pt x="8" y="1489"/>
                </a:cubicBezTo>
                <a:cubicBezTo>
                  <a:pt x="12" y="1489"/>
                  <a:pt x="16" y="1485"/>
                  <a:pt x="16" y="1481"/>
                </a:cubicBezTo>
                <a:close/>
                <a:moveTo>
                  <a:pt x="16" y="1801"/>
                </a:moveTo>
                <a:cubicBezTo>
                  <a:pt x="16" y="1761"/>
                  <a:pt x="16" y="1721"/>
                  <a:pt x="16" y="1681"/>
                </a:cubicBezTo>
                <a:cubicBezTo>
                  <a:pt x="16" y="1677"/>
                  <a:pt x="12" y="1673"/>
                  <a:pt x="8" y="1673"/>
                </a:cubicBezTo>
                <a:cubicBezTo>
                  <a:pt x="4" y="1673"/>
                  <a:pt x="0" y="1677"/>
                  <a:pt x="0" y="1681"/>
                </a:cubicBezTo>
                <a:cubicBezTo>
                  <a:pt x="0" y="1721"/>
                  <a:pt x="0" y="1761"/>
                  <a:pt x="0" y="1801"/>
                </a:cubicBezTo>
                <a:cubicBezTo>
                  <a:pt x="0" y="1805"/>
                  <a:pt x="4" y="1809"/>
                  <a:pt x="8" y="1809"/>
                </a:cubicBezTo>
                <a:cubicBezTo>
                  <a:pt x="13" y="1809"/>
                  <a:pt x="16" y="1805"/>
                  <a:pt x="16" y="1801"/>
                </a:cubicBezTo>
                <a:close/>
                <a:moveTo>
                  <a:pt x="16" y="2121"/>
                </a:moveTo>
                <a:cubicBezTo>
                  <a:pt x="16" y="2081"/>
                  <a:pt x="16" y="2041"/>
                  <a:pt x="16" y="2001"/>
                </a:cubicBezTo>
                <a:cubicBezTo>
                  <a:pt x="16" y="1997"/>
                  <a:pt x="13" y="1993"/>
                  <a:pt x="8" y="1993"/>
                </a:cubicBezTo>
                <a:cubicBezTo>
                  <a:pt x="4" y="1993"/>
                  <a:pt x="0" y="1997"/>
                  <a:pt x="0" y="2001"/>
                </a:cubicBezTo>
                <a:cubicBezTo>
                  <a:pt x="0" y="2041"/>
                  <a:pt x="0" y="2081"/>
                  <a:pt x="0" y="2121"/>
                </a:cubicBezTo>
                <a:cubicBezTo>
                  <a:pt x="0" y="2125"/>
                  <a:pt x="4" y="2129"/>
                  <a:pt x="8" y="2129"/>
                </a:cubicBezTo>
                <a:cubicBezTo>
                  <a:pt x="12" y="2129"/>
                  <a:pt x="16" y="2125"/>
                  <a:pt x="16" y="2121"/>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62"/>
          <p:cNvSpPr>
            <a:spLocks/>
          </p:cNvSpPr>
          <p:nvPr/>
        </p:nvSpPr>
        <p:spPr bwMode="auto">
          <a:xfrm>
            <a:off x="3519952" y="3549712"/>
            <a:ext cx="1499161" cy="3294068"/>
          </a:xfrm>
          <a:custGeom>
            <a:avLst/>
            <a:gdLst>
              <a:gd name="T0" fmla="*/ 0 w 697"/>
              <a:gd name="T1" fmla="*/ 249 h 1532"/>
              <a:gd name="T2" fmla="*/ 0 w 697"/>
              <a:gd name="T3" fmla="*/ 249 h 1532"/>
              <a:gd name="T4" fmla="*/ 449 w 697"/>
              <a:gd name="T5" fmla="*/ 697 h 1532"/>
              <a:gd name="T6" fmla="*/ 449 w 697"/>
              <a:gd name="T7" fmla="*/ 1532 h 1532"/>
              <a:gd name="T8" fmla="*/ 697 w 697"/>
              <a:gd name="T9" fmla="*/ 1532 h 1532"/>
              <a:gd name="T10" fmla="*/ 697 w 697"/>
              <a:gd name="T11" fmla="*/ 697 h 1532"/>
              <a:gd name="T12" fmla="*/ 697 w 697"/>
              <a:gd name="T13" fmla="*/ 697 h 1532"/>
              <a:gd name="T14" fmla="*/ 0 w 697"/>
              <a:gd name="T15" fmla="*/ 0 h 1532"/>
              <a:gd name="T16" fmla="*/ 0 w 697"/>
              <a:gd name="T17" fmla="*/ 249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7" h="1532">
                <a:moveTo>
                  <a:pt x="0" y="249"/>
                </a:moveTo>
                <a:cubicBezTo>
                  <a:pt x="0" y="249"/>
                  <a:pt x="0" y="249"/>
                  <a:pt x="0" y="249"/>
                </a:cubicBezTo>
                <a:cubicBezTo>
                  <a:pt x="248" y="249"/>
                  <a:pt x="449" y="449"/>
                  <a:pt x="449" y="697"/>
                </a:cubicBezTo>
                <a:cubicBezTo>
                  <a:pt x="449" y="1532"/>
                  <a:pt x="449" y="1532"/>
                  <a:pt x="449" y="1532"/>
                </a:cubicBezTo>
                <a:cubicBezTo>
                  <a:pt x="697" y="1532"/>
                  <a:pt x="697" y="1532"/>
                  <a:pt x="697" y="1532"/>
                </a:cubicBezTo>
                <a:cubicBezTo>
                  <a:pt x="697" y="697"/>
                  <a:pt x="697" y="697"/>
                  <a:pt x="697" y="697"/>
                </a:cubicBezTo>
                <a:cubicBezTo>
                  <a:pt x="697" y="697"/>
                  <a:pt x="697" y="697"/>
                  <a:pt x="697" y="697"/>
                </a:cubicBezTo>
                <a:cubicBezTo>
                  <a:pt x="697" y="312"/>
                  <a:pt x="385" y="0"/>
                  <a:pt x="0" y="0"/>
                </a:cubicBezTo>
                <a:cubicBezTo>
                  <a:pt x="0" y="249"/>
                  <a:pt x="0" y="249"/>
                  <a:pt x="0" y="249"/>
                </a:cubicBezTo>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63"/>
          <p:cNvSpPr>
            <a:spLocks/>
          </p:cNvSpPr>
          <p:nvPr/>
        </p:nvSpPr>
        <p:spPr bwMode="auto">
          <a:xfrm>
            <a:off x="2995787" y="3375391"/>
            <a:ext cx="533783" cy="887234"/>
          </a:xfrm>
          <a:custGeom>
            <a:avLst/>
            <a:gdLst>
              <a:gd name="T0" fmla="*/ 230 w 248"/>
              <a:gd name="T1" fmla="*/ 8 h 413"/>
              <a:gd name="T2" fmla="*/ 248 w 248"/>
              <a:gd name="T3" fmla="*/ 17 h 413"/>
              <a:gd name="T4" fmla="*/ 248 w 248"/>
              <a:gd name="T5" fmla="*/ 397 h 413"/>
              <a:gd name="T6" fmla="*/ 230 w 248"/>
              <a:gd name="T7" fmla="*/ 405 h 413"/>
              <a:gd name="T8" fmla="*/ 10 w 248"/>
              <a:gd name="T9" fmla="*/ 222 h 413"/>
              <a:gd name="T10" fmla="*/ 10 w 248"/>
              <a:gd name="T11" fmla="*/ 191 h 413"/>
              <a:gd name="T12" fmla="*/ 230 w 248"/>
              <a:gd name="T13" fmla="*/ 8 h 413"/>
            </a:gdLst>
            <a:ahLst/>
            <a:cxnLst>
              <a:cxn ang="0">
                <a:pos x="T0" y="T1"/>
              </a:cxn>
              <a:cxn ang="0">
                <a:pos x="T2" y="T3"/>
              </a:cxn>
              <a:cxn ang="0">
                <a:pos x="T4" y="T5"/>
              </a:cxn>
              <a:cxn ang="0">
                <a:pos x="T6" y="T7"/>
              </a:cxn>
              <a:cxn ang="0">
                <a:pos x="T8" y="T9"/>
              </a:cxn>
              <a:cxn ang="0">
                <a:pos x="T10" y="T11"/>
              </a:cxn>
              <a:cxn ang="0">
                <a:pos x="T12" y="T13"/>
              </a:cxn>
            </a:cxnLst>
            <a:rect l="0" t="0" r="r" b="b"/>
            <a:pathLst>
              <a:path w="248" h="413">
                <a:moveTo>
                  <a:pt x="230" y="8"/>
                </a:moveTo>
                <a:cubicBezTo>
                  <a:pt x="240" y="0"/>
                  <a:pt x="248" y="3"/>
                  <a:pt x="248" y="17"/>
                </a:cubicBezTo>
                <a:cubicBezTo>
                  <a:pt x="248" y="397"/>
                  <a:pt x="248" y="397"/>
                  <a:pt x="248" y="397"/>
                </a:cubicBezTo>
                <a:cubicBezTo>
                  <a:pt x="248" y="410"/>
                  <a:pt x="240" y="413"/>
                  <a:pt x="230" y="405"/>
                </a:cubicBezTo>
                <a:cubicBezTo>
                  <a:pt x="10" y="222"/>
                  <a:pt x="10" y="222"/>
                  <a:pt x="10" y="222"/>
                </a:cubicBezTo>
                <a:cubicBezTo>
                  <a:pt x="0" y="213"/>
                  <a:pt x="0" y="200"/>
                  <a:pt x="10" y="191"/>
                </a:cubicBezTo>
                <a:cubicBezTo>
                  <a:pt x="230" y="8"/>
                  <a:pt x="230" y="8"/>
                  <a:pt x="230" y="8"/>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4"/>
          <p:cNvSpPr>
            <a:spLocks/>
          </p:cNvSpPr>
          <p:nvPr/>
        </p:nvSpPr>
        <p:spPr bwMode="auto">
          <a:xfrm>
            <a:off x="3000597" y="3383807"/>
            <a:ext cx="528974" cy="872808"/>
          </a:xfrm>
          <a:custGeom>
            <a:avLst/>
            <a:gdLst>
              <a:gd name="T0" fmla="*/ 238 w 246"/>
              <a:gd name="T1" fmla="*/ 0 h 406"/>
              <a:gd name="T2" fmla="*/ 228 w 246"/>
              <a:gd name="T3" fmla="*/ 4 h 406"/>
              <a:gd name="T4" fmla="*/ 8 w 246"/>
              <a:gd name="T5" fmla="*/ 187 h 406"/>
              <a:gd name="T6" fmla="*/ 0 w 246"/>
              <a:gd name="T7" fmla="*/ 203 h 406"/>
              <a:gd name="T8" fmla="*/ 8 w 246"/>
              <a:gd name="T9" fmla="*/ 218 h 406"/>
              <a:gd name="T10" fmla="*/ 228 w 246"/>
              <a:gd name="T11" fmla="*/ 401 h 406"/>
              <a:gd name="T12" fmla="*/ 238 w 246"/>
              <a:gd name="T13" fmla="*/ 406 h 406"/>
              <a:gd name="T14" fmla="*/ 246 w 246"/>
              <a:gd name="T15" fmla="*/ 393 h 406"/>
              <a:gd name="T16" fmla="*/ 246 w 246"/>
              <a:gd name="T17" fmla="*/ 13 h 406"/>
              <a:gd name="T18" fmla="*/ 238 w 246"/>
              <a:gd name="T19"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406">
                <a:moveTo>
                  <a:pt x="238" y="0"/>
                </a:moveTo>
                <a:cubicBezTo>
                  <a:pt x="235" y="0"/>
                  <a:pt x="232" y="1"/>
                  <a:pt x="228" y="4"/>
                </a:cubicBezTo>
                <a:cubicBezTo>
                  <a:pt x="8" y="187"/>
                  <a:pt x="8" y="187"/>
                  <a:pt x="8" y="187"/>
                </a:cubicBezTo>
                <a:cubicBezTo>
                  <a:pt x="3" y="192"/>
                  <a:pt x="0" y="197"/>
                  <a:pt x="0" y="203"/>
                </a:cubicBezTo>
                <a:cubicBezTo>
                  <a:pt x="0" y="208"/>
                  <a:pt x="3" y="214"/>
                  <a:pt x="8" y="218"/>
                </a:cubicBezTo>
                <a:cubicBezTo>
                  <a:pt x="228" y="401"/>
                  <a:pt x="228" y="401"/>
                  <a:pt x="228" y="401"/>
                </a:cubicBezTo>
                <a:cubicBezTo>
                  <a:pt x="232" y="404"/>
                  <a:pt x="235" y="406"/>
                  <a:pt x="238" y="406"/>
                </a:cubicBezTo>
                <a:cubicBezTo>
                  <a:pt x="243" y="406"/>
                  <a:pt x="246" y="401"/>
                  <a:pt x="246" y="393"/>
                </a:cubicBezTo>
                <a:cubicBezTo>
                  <a:pt x="246" y="13"/>
                  <a:pt x="246" y="13"/>
                  <a:pt x="246" y="13"/>
                </a:cubicBezTo>
                <a:cubicBezTo>
                  <a:pt x="246" y="4"/>
                  <a:pt x="243" y="0"/>
                  <a:pt x="238" y="0"/>
                </a:cubicBezTo>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5"/>
          <p:cNvSpPr>
            <a:spLocks noEditPoints="1"/>
          </p:cNvSpPr>
          <p:nvPr/>
        </p:nvSpPr>
        <p:spPr bwMode="auto">
          <a:xfrm>
            <a:off x="3336014" y="3793762"/>
            <a:ext cx="1441455" cy="2843237"/>
          </a:xfrm>
          <a:custGeom>
            <a:avLst/>
            <a:gdLst>
              <a:gd name="T0" fmla="*/ 654 w 671"/>
              <a:gd name="T1" fmla="*/ 1194 h 1322"/>
              <a:gd name="T2" fmla="*/ 653 w 671"/>
              <a:gd name="T3" fmla="*/ 1253 h 1322"/>
              <a:gd name="T4" fmla="*/ 654 w 671"/>
              <a:gd name="T5" fmla="*/ 1314 h 1322"/>
              <a:gd name="T6" fmla="*/ 662 w 671"/>
              <a:gd name="T7" fmla="*/ 1322 h 1322"/>
              <a:gd name="T8" fmla="*/ 670 w 671"/>
              <a:gd name="T9" fmla="*/ 1314 h 1322"/>
              <a:gd name="T10" fmla="*/ 669 w 671"/>
              <a:gd name="T11" fmla="*/ 1253 h 1322"/>
              <a:gd name="T12" fmla="*/ 670 w 671"/>
              <a:gd name="T13" fmla="*/ 1194 h 1322"/>
              <a:gd name="T14" fmla="*/ 662 w 671"/>
              <a:gd name="T15" fmla="*/ 1186 h 1322"/>
              <a:gd name="T16" fmla="*/ 654 w 671"/>
              <a:gd name="T17" fmla="*/ 1194 h 1322"/>
              <a:gd name="T18" fmla="*/ 655 w 671"/>
              <a:gd name="T19" fmla="*/ 874 h 1322"/>
              <a:gd name="T20" fmla="*/ 655 w 671"/>
              <a:gd name="T21" fmla="*/ 994 h 1322"/>
              <a:gd name="T22" fmla="*/ 663 w 671"/>
              <a:gd name="T23" fmla="*/ 1002 h 1322"/>
              <a:gd name="T24" fmla="*/ 671 w 671"/>
              <a:gd name="T25" fmla="*/ 994 h 1322"/>
              <a:gd name="T26" fmla="*/ 671 w 671"/>
              <a:gd name="T27" fmla="*/ 874 h 1322"/>
              <a:gd name="T28" fmla="*/ 663 w 671"/>
              <a:gd name="T29" fmla="*/ 866 h 1322"/>
              <a:gd name="T30" fmla="*/ 655 w 671"/>
              <a:gd name="T31" fmla="*/ 874 h 1322"/>
              <a:gd name="T32" fmla="*/ 652 w 671"/>
              <a:gd name="T33" fmla="*/ 554 h 1322"/>
              <a:gd name="T34" fmla="*/ 655 w 671"/>
              <a:gd name="T35" fmla="*/ 674 h 1322"/>
              <a:gd name="T36" fmla="*/ 663 w 671"/>
              <a:gd name="T37" fmla="*/ 682 h 1322"/>
              <a:gd name="T38" fmla="*/ 671 w 671"/>
              <a:gd name="T39" fmla="*/ 674 h 1322"/>
              <a:gd name="T40" fmla="*/ 668 w 671"/>
              <a:gd name="T41" fmla="*/ 553 h 1322"/>
              <a:gd name="T42" fmla="*/ 660 w 671"/>
              <a:gd name="T43" fmla="*/ 546 h 1322"/>
              <a:gd name="T44" fmla="*/ 652 w 671"/>
              <a:gd name="T45" fmla="*/ 554 h 1322"/>
              <a:gd name="T46" fmla="*/ 560 w 671"/>
              <a:gd name="T47" fmla="*/ 258 h 1322"/>
              <a:gd name="T48" fmla="*/ 616 w 671"/>
              <a:gd name="T49" fmla="*/ 362 h 1322"/>
              <a:gd name="T50" fmla="*/ 626 w 671"/>
              <a:gd name="T51" fmla="*/ 366 h 1322"/>
              <a:gd name="T52" fmla="*/ 631 w 671"/>
              <a:gd name="T53" fmla="*/ 356 h 1322"/>
              <a:gd name="T54" fmla="*/ 573 w 671"/>
              <a:gd name="T55" fmla="*/ 249 h 1322"/>
              <a:gd name="T56" fmla="*/ 562 w 671"/>
              <a:gd name="T57" fmla="*/ 247 h 1322"/>
              <a:gd name="T58" fmla="*/ 560 w 671"/>
              <a:gd name="T59" fmla="*/ 258 h 1322"/>
              <a:gd name="T60" fmla="*/ 319 w 671"/>
              <a:gd name="T61" fmla="*/ 60 h 1322"/>
              <a:gd name="T62" fmla="*/ 323 w 671"/>
              <a:gd name="T63" fmla="*/ 61 h 1322"/>
              <a:gd name="T64" fmla="*/ 326 w 671"/>
              <a:gd name="T65" fmla="*/ 54 h 1322"/>
              <a:gd name="T66" fmla="*/ 323 w 671"/>
              <a:gd name="T67" fmla="*/ 61 h 1322"/>
              <a:gd name="T68" fmla="*/ 422 w 671"/>
              <a:gd name="T69" fmla="*/ 118 h 1322"/>
              <a:gd name="T70" fmla="*/ 433 w 671"/>
              <a:gd name="T71" fmla="*/ 117 h 1322"/>
              <a:gd name="T72" fmla="*/ 431 w 671"/>
              <a:gd name="T73" fmla="*/ 105 h 1322"/>
              <a:gd name="T74" fmla="*/ 329 w 671"/>
              <a:gd name="T75" fmla="*/ 47 h 1322"/>
              <a:gd name="T76" fmla="*/ 329 w 671"/>
              <a:gd name="T77" fmla="*/ 47 h 1322"/>
              <a:gd name="T78" fmla="*/ 325 w 671"/>
              <a:gd name="T79" fmla="*/ 45 h 1322"/>
              <a:gd name="T80" fmla="*/ 315 w 671"/>
              <a:gd name="T81" fmla="*/ 49 h 1322"/>
              <a:gd name="T82" fmla="*/ 319 w 671"/>
              <a:gd name="T83" fmla="*/ 60 h 1322"/>
              <a:gd name="T84" fmla="*/ 8 w 671"/>
              <a:gd name="T85" fmla="*/ 17 h 1322"/>
              <a:gd name="T86" fmla="*/ 59 w 671"/>
              <a:gd name="T87" fmla="*/ 16 h 1322"/>
              <a:gd name="T88" fmla="*/ 127 w 671"/>
              <a:gd name="T89" fmla="*/ 18 h 1322"/>
              <a:gd name="T90" fmla="*/ 136 w 671"/>
              <a:gd name="T91" fmla="*/ 11 h 1322"/>
              <a:gd name="T92" fmla="*/ 128 w 671"/>
              <a:gd name="T93" fmla="*/ 2 h 1322"/>
              <a:gd name="T94" fmla="*/ 59 w 671"/>
              <a:gd name="T95" fmla="*/ 0 h 1322"/>
              <a:gd name="T96" fmla="*/ 8 w 671"/>
              <a:gd name="T97" fmla="*/ 1 h 1322"/>
              <a:gd name="T98" fmla="*/ 0 w 671"/>
              <a:gd name="T99" fmla="*/ 9 h 1322"/>
              <a:gd name="T100" fmla="*/ 8 w 671"/>
              <a:gd name="T101" fmla="*/ 1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1" h="1322">
                <a:moveTo>
                  <a:pt x="654" y="1194"/>
                </a:moveTo>
                <a:cubicBezTo>
                  <a:pt x="654" y="1213"/>
                  <a:pt x="653" y="1233"/>
                  <a:pt x="653" y="1253"/>
                </a:cubicBezTo>
                <a:cubicBezTo>
                  <a:pt x="653" y="1273"/>
                  <a:pt x="654" y="1293"/>
                  <a:pt x="654" y="1314"/>
                </a:cubicBezTo>
                <a:cubicBezTo>
                  <a:pt x="654" y="1318"/>
                  <a:pt x="657" y="1322"/>
                  <a:pt x="662" y="1322"/>
                </a:cubicBezTo>
                <a:cubicBezTo>
                  <a:pt x="666" y="1322"/>
                  <a:pt x="670" y="1318"/>
                  <a:pt x="670" y="1314"/>
                </a:cubicBezTo>
                <a:cubicBezTo>
                  <a:pt x="670" y="1293"/>
                  <a:pt x="669" y="1273"/>
                  <a:pt x="669" y="1253"/>
                </a:cubicBezTo>
                <a:cubicBezTo>
                  <a:pt x="669" y="1233"/>
                  <a:pt x="670" y="1213"/>
                  <a:pt x="670" y="1194"/>
                </a:cubicBezTo>
                <a:cubicBezTo>
                  <a:pt x="670" y="1189"/>
                  <a:pt x="666" y="1186"/>
                  <a:pt x="662" y="1186"/>
                </a:cubicBezTo>
                <a:cubicBezTo>
                  <a:pt x="657" y="1186"/>
                  <a:pt x="654" y="1189"/>
                  <a:pt x="654" y="1194"/>
                </a:cubicBezTo>
                <a:close/>
                <a:moveTo>
                  <a:pt x="655" y="874"/>
                </a:moveTo>
                <a:cubicBezTo>
                  <a:pt x="655" y="914"/>
                  <a:pt x="655" y="954"/>
                  <a:pt x="655" y="994"/>
                </a:cubicBezTo>
                <a:cubicBezTo>
                  <a:pt x="655" y="998"/>
                  <a:pt x="658" y="1002"/>
                  <a:pt x="663" y="1002"/>
                </a:cubicBezTo>
                <a:cubicBezTo>
                  <a:pt x="667" y="1002"/>
                  <a:pt x="671" y="998"/>
                  <a:pt x="671" y="994"/>
                </a:cubicBezTo>
                <a:cubicBezTo>
                  <a:pt x="671" y="954"/>
                  <a:pt x="671" y="914"/>
                  <a:pt x="671" y="874"/>
                </a:cubicBezTo>
                <a:cubicBezTo>
                  <a:pt x="671" y="869"/>
                  <a:pt x="668" y="866"/>
                  <a:pt x="663" y="866"/>
                </a:cubicBezTo>
                <a:cubicBezTo>
                  <a:pt x="659" y="866"/>
                  <a:pt x="655" y="869"/>
                  <a:pt x="655" y="874"/>
                </a:cubicBezTo>
                <a:close/>
                <a:moveTo>
                  <a:pt x="652" y="554"/>
                </a:moveTo>
                <a:cubicBezTo>
                  <a:pt x="653" y="594"/>
                  <a:pt x="654" y="634"/>
                  <a:pt x="655" y="674"/>
                </a:cubicBezTo>
                <a:cubicBezTo>
                  <a:pt x="655" y="678"/>
                  <a:pt x="658" y="682"/>
                  <a:pt x="663" y="682"/>
                </a:cubicBezTo>
                <a:cubicBezTo>
                  <a:pt x="667" y="682"/>
                  <a:pt x="671" y="678"/>
                  <a:pt x="671" y="674"/>
                </a:cubicBezTo>
                <a:cubicBezTo>
                  <a:pt x="670" y="634"/>
                  <a:pt x="669" y="594"/>
                  <a:pt x="668" y="553"/>
                </a:cubicBezTo>
                <a:cubicBezTo>
                  <a:pt x="668" y="549"/>
                  <a:pt x="664" y="546"/>
                  <a:pt x="660" y="546"/>
                </a:cubicBezTo>
                <a:cubicBezTo>
                  <a:pt x="656" y="546"/>
                  <a:pt x="652" y="549"/>
                  <a:pt x="652" y="554"/>
                </a:cubicBezTo>
                <a:close/>
                <a:moveTo>
                  <a:pt x="560" y="258"/>
                </a:moveTo>
                <a:cubicBezTo>
                  <a:pt x="582" y="290"/>
                  <a:pt x="601" y="325"/>
                  <a:pt x="616" y="362"/>
                </a:cubicBezTo>
                <a:cubicBezTo>
                  <a:pt x="618" y="366"/>
                  <a:pt x="622" y="368"/>
                  <a:pt x="626" y="366"/>
                </a:cubicBezTo>
                <a:cubicBezTo>
                  <a:pt x="630" y="364"/>
                  <a:pt x="632" y="360"/>
                  <a:pt x="631" y="356"/>
                </a:cubicBezTo>
                <a:cubicBezTo>
                  <a:pt x="615" y="318"/>
                  <a:pt x="596" y="282"/>
                  <a:pt x="573" y="249"/>
                </a:cubicBezTo>
                <a:cubicBezTo>
                  <a:pt x="570" y="245"/>
                  <a:pt x="565" y="244"/>
                  <a:pt x="562" y="247"/>
                </a:cubicBezTo>
                <a:cubicBezTo>
                  <a:pt x="558" y="249"/>
                  <a:pt x="557" y="254"/>
                  <a:pt x="560" y="258"/>
                </a:cubicBezTo>
                <a:close/>
                <a:moveTo>
                  <a:pt x="319" y="60"/>
                </a:moveTo>
                <a:cubicBezTo>
                  <a:pt x="320" y="60"/>
                  <a:pt x="322" y="61"/>
                  <a:pt x="323" y="61"/>
                </a:cubicBezTo>
                <a:cubicBezTo>
                  <a:pt x="326" y="54"/>
                  <a:pt x="326" y="54"/>
                  <a:pt x="326" y="54"/>
                </a:cubicBezTo>
                <a:cubicBezTo>
                  <a:pt x="323" y="61"/>
                  <a:pt x="323" y="61"/>
                  <a:pt x="323" y="61"/>
                </a:cubicBezTo>
                <a:cubicBezTo>
                  <a:pt x="358" y="77"/>
                  <a:pt x="391" y="96"/>
                  <a:pt x="422" y="118"/>
                </a:cubicBezTo>
                <a:cubicBezTo>
                  <a:pt x="425" y="121"/>
                  <a:pt x="430" y="120"/>
                  <a:pt x="433" y="117"/>
                </a:cubicBezTo>
                <a:cubicBezTo>
                  <a:pt x="435" y="113"/>
                  <a:pt x="435" y="108"/>
                  <a:pt x="431" y="105"/>
                </a:cubicBezTo>
                <a:cubicBezTo>
                  <a:pt x="399" y="83"/>
                  <a:pt x="365" y="63"/>
                  <a:pt x="329" y="47"/>
                </a:cubicBezTo>
                <a:cubicBezTo>
                  <a:pt x="329" y="47"/>
                  <a:pt x="329" y="47"/>
                  <a:pt x="329" y="47"/>
                </a:cubicBezTo>
                <a:cubicBezTo>
                  <a:pt x="328" y="46"/>
                  <a:pt x="327" y="46"/>
                  <a:pt x="325" y="45"/>
                </a:cubicBezTo>
                <a:cubicBezTo>
                  <a:pt x="321" y="43"/>
                  <a:pt x="317" y="45"/>
                  <a:pt x="315" y="49"/>
                </a:cubicBezTo>
                <a:cubicBezTo>
                  <a:pt x="313" y="53"/>
                  <a:pt x="315" y="58"/>
                  <a:pt x="319" y="60"/>
                </a:cubicBezTo>
                <a:close/>
                <a:moveTo>
                  <a:pt x="8" y="17"/>
                </a:moveTo>
                <a:cubicBezTo>
                  <a:pt x="25" y="17"/>
                  <a:pt x="42" y="16"/>
                  <a:pt x="59" y="16"/>
                </a:cubicBezTo>
                <a:cubicBezTo>
                  <a:pt x="82" y="16"/>
                  <a:pt x="105" y="17"/>
                  <a:pt x="127" y="18"/>
                </a:cubicBezTo>
                <a:cubicBezTo>
                  <a:pt x="132" y="19"/>
                  <a:pt x="136" y="15"/>
                  <a:pt x="136" y="11"/>
                </a:cubicBezTo>
                <a:cubicBezTo>
                  <a:pt x="136" y="6"/>
                  <a:pt x="133" y="3"/>
                  <a:pt x="128" y="2"/>
                </a:cubicBezTo>
                <a:cubicBezTo>
                  <a:pt x="105" y="1"/>
                  <a:pt x="82" y="0"/>
                  <a:pt x="59" y="0"/>
                </a:cubicBezTo>
                <a:cubicBezTo>
                  <a:pt x="42" y="0"/>
                  <a:pt x="25" y="1"/>
                  <a:pt x="8" y="1"/>
                </a:cubicBezTo>
                <a:cubicBezTo>
                  <a:pt x="3" y="1"/>
                  <a:pt x="0" y="5"/>
                  <a:pt x="0" y="9"/>
                </a:cubicBezTo>
                <a:cubicBezTo>
                  <a:pt x="0" y="14"/>
                  <a:pt x="4" y="17"/>
                  <a:pt x="8" y="1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7"/>
          <p:cNvSpPr>
            <a:spLocks/>
          </p:cNvSpPr>
          <p:nvPr/>
        </p:nvSpPr>
        <p:spPr bwMode="auto">
          <a:xfrm>
            <a:off x="3116009" y="5776214"/>
            <a:ext cx="888437" cy="536188"/>
          </a:xfrm>
          <a:custGeom>
            <a:avLst/>
            <a:gdLst>
              <a:gd name="T0" fmla="*/ 8 w 413"/>
              <a:gd name="T1" fmla="*/ 18 h 249"/>
              <a:gd name="T2" fmla="*/ 17 w 413"/>
              <a:gd name="T3" fmla="*/ 0 h 249"/>
              <a:gd name="T4" fmla="*/ 397 w 413"/>
              <a:gd name="T5" fmla="*/ 0 h 249"/>
              <a:gd name="T6" fmla="*/ 405 w 413"/>
              <a:gd name="T7" fmla="*/ 18 h 249"/>
              <a:gd name="T8" fmla="*/ 222 w 413"/>
              <a:gd name="T9" fmla="*/ 238 h 249"/>
              <a:gd name="T10" fmla="*/ 191 w 413"/>
              <a:gd name="T11" fmla="*/ 238 h 249"/>
              <a:gd name="T12" fmla="*/ 8 w 413"/>
              <a:gd name="T13" fmla="*/ 18 h 249"/>
            </a:gdLst>
            <a:ahLst/>
            <a:cxnLst>
              <a:cxn ang="0">
                <a:pos x="T0" y="T1"/>
              </a:cxn>
              <a:cxn ang="0">
                <a:pos x="T2" y="T3"/>
              </a:cxn>
              <a:cxn ang="0">
                <a:pos x="T4" y="T5"/>
              </a:cxn>
              <a:cxn ang="0">
                <a:pos x="T6" y="T7"/>
              </a:cxn>
              <a:cxn ang="0">
                <a:pos x="T8" y="T9"/>
              </a:cxn>
              <a:cxn ang="0">
                <a:pos x="T10" y="T11"/>
              </a:cxn>
              <a:cxn ang="0">
                <a:pos x="T12" y="T13"/>
              </a:cxn>
            </a:cxnLst>
            <a:rect l="0" t="0" r="r" b="b"/>
            <a:pathLst>
              <a:path w="413" h="249">
                <a:moveTo>
                  <a:pt x="8" y="18"/>
                </a:moveTo>
                <a:cubicBezTo>
                  <a:pt x="0" y="8"/>
                  <a:pt x="3" y="0"/>
                  <a:pt x="17" y="0"/>
                </a:cubicBezTo>
                <a:cubicBezTo>
                  <a:pt x="397" y="0"/>
                  <a:pt x="397" y="0"/>
                  <a:pt x="397" y="0"/>
                </a:cubicBezTo>
                <a:cubicBezTo>
                  <a:pt x="410" y="0"/>
                  <a:pt x="413" y="8"/>
                  <a:pt x="405" y="18"/>
                </a:cubicBezTo>
                <a:cubicBezTo>
                  <a:pt x="222" y="238"/>
                  <a:pt x="222" y="238"/>
                  <a:pt x="222" y="238"/>
                </a:cubicBezTo>
                <a:cubicBezTo>
                  <a:pt x="213" y="249"/>
                  <a:pt x="200" y="249"/>
                  <a:pt x="191" y="238"/>
                </a:cubicBezTo>
                <a:cubicBezTo>
                  <a:pt x="8" y="18"/>
                  <a:pt x="8" y="18"/>
                  <a:pt x="8" y="18"/>
                </a:cubicBezTo>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4" name="组合 43"/>
          <p:cNvGrpSpPr/>
          <p:nvPr/>
        </p:nvGrpSpPr>
        <p:grpSpPr>
          <a:xfrm>
            <a:off x="3124424" y="4278254"/>
            <a:ext cx="3163026" cy="2565525"/>
            <a:chOff x="3135453" y="4056849"/>
            <a:chExt cx="3434216" cy="2785487"/>
          </a:xfrm>
          <a:gradFill>
            <a:gsLst>
              <a:gs pos="75000">
                <a:srgbClr val="0DA5C9"/>
              </a:gs>
              <a:gs pos="0">
                <a:srgbClr val="00589A"/>
              </a:gs>
            </a:gsLst>
            <a:lin ang="2700000" scaled="1"/>
          </a:gradFill>
        </p:grpSpPr>
        <p:sp>
          <p:nvSpPr>
            <p:cNvPr id="40" name="Freeform 66"/>
            <p:cNvSpPr>
              <a:spLocks/>
            </p:cNvSpPr>
            <p:nvPr/>
          </p:nvSpPr>
          <p:spPr bwMode="auto">
            <a:xfrm>
              <a:off x="3312973" y="4056849"/>
              <a:ext cx="3256696" cy="2785487"/>
            </a:xfrm>
            <a:custGeom>
              <a:avLst/>
              <a:gdLst>
                <a:gd name="T0" fmla="*/ 1395 w 1395"/>
                <a:gd name="T1" fmla="*/ 698 h 1193"/>
                <a:gd name="T2" fmla="*/ 697 w 1395"/>
                <a:gd name="T3" fmla="*/ 0 h 1193"/>
                <a:gd name="T4" fmla="*/ 697 w 1395"/>
                <a:gd name="T5" fmla="*/ 249 h 1193"/>
                <a:gd name="T6" fmla="*/ 697 w 1395"/>
                <a:gd name="T7" fmla="*/ 1 h 1193"/>
                <a:gd name="T8" fmla="*/ 0 w 1395"/>
                <a:gd name="T9" fmla="*/ 698 h 1193"/>
                <a:gd name="T10" fmla="*/ 249 w 1395"/>
                <a:gd name="T11" fmla="*/ 698 h 1193"/>
                <a:gd name="T12" fmla="*/ 249 w 1395"/>
                <a:gd name="T13" fmla="*/ 698 h 1193"/>
                <a:gd name="T14" fmla="*/ 697 w 1395"/>
                <a:gd name="T15" fmla="*/ 249 h 1193"/>
                <a:gd name="T16" fmla="*/ 697 w 1395"/>
                <a:gd name="T17" fmla="*/ 249 h 1193"/>
                <a:gd name="T18" fmla="*/ 1146 w 1395"/>
                <a:gd name="T19" fmla="*/ 698 h 1193"/>
                <a:gd name="T20" fmla="*/ 1146 w 1395"/>
                <a:gd name="T21" fmla="*/ 1193 h 1193"/>
                <a:gd name="T22" fmla="*/ 1395 w 1395"/>
                <a:gd name="T23" fmla="*/ 1193 h 1193"/>
                <a:gd name="T24" fmla="*/ 1395 w 1395"/>
                <a:gd name="T25" fmla="*/ 698 h 1193"/>
                <a:gd name="T26" fmla="*/ 1395 w 1395"/>
                <a:gd name="T27" fmla="*/ 69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5" h="1193">
                  <a:moveTo>
                    <a:pt x="1395" y="698"/>
                  </a:moveTo>
                  <a:cubicBezTo>
                    <a:pt x="1395" y="313"/>
                    <a:pt x="1082" y="1"/>
                    <a:pt x="697" y="0"/>
                  </a:cubicBezTo>
                  <a:cubicBezTo>
                    <a:pt x="697" y="249"/>
                    <a:pt x="697" y="249"/>
                    <a:pt x="697" y="249"/>
                  </a:cubicBezTo>
                  <a:cubicBezTo>
                    <a:pt x="697" y="1"/>
                    <a:pt x="697" y="1"/>
                    <a:pt x="697" y="1"/>
                  </a:cubicBezTo>
                  <a:cubicBezTo>
                    <a:pt x="312" y="1"/>
                    <a:pt x="0" y="313"/>
                    <a:pt x="0" y="698"/>
                  </a:cubicBezTo>
                  <a:cubicBezTo>
                    <a:pt x="249" y="698"/>
                    <a:pt x="249" y="698"/>
                    <a:pt x="249" y="698"/>
                  </a:cubicBezTo>
                  <a:cubicBezTo>
                    <a:pt x="249" y="698"/>
                    <a:pt x="249" y="698"/>
                    <a:pt x="249" y="698"/>
                  </a:cubicBezTo>
                  <a:cubicBezTo>
                    <a:pt x="249" y="450"/>
                    <a:pt x="450" y="249"/>
                    <a:pt x="697" y="249"/>
                  </a:cubicBezTo>
                  <a:cubicBezTo>
                    <a:pt x="697" y="249"/>
                    <a:pt x="697" y="249"/>
                    <a:pt x="697" y="249"/>
                  </a:cubicBezTo>
                  <a:cubicBezTo>
                    <a:pt x="945" y="249"/>
                    <a:pt x="1146" y="450"/>
                    <a:pt x="1146" y="698"/>
                  </a:cubicBezTo>
                  <a:cubicBezTo>
                    <a:pt x="1146" y="1193"/>
                    <a:pt x="1146" y="1193"/>
                    <a:pt x="1146" y="1193"/>
                  </a:cubicBezTo>
                  <a:cubicBezTo>
                    <a:pt x="1395" y="1193"/>
                    <a:pt x="1395" y="1193"/>
                    <a:pt x="1395" y="1193"/>
                  </a:cubicBezTo>
                  <a:cubicBezTo>
                    <a:pt x="1395" y="698"/>
                    <a:pt x="1395" y="698"/>
                    <a:pt x="1395" y="698"/>
                  </a:cubicBezTo>
                  <a:cubicBezTo>
                    <a:pt x="1395" y="698"/>
                    <a:pt x="1395" y="698"/>
                    <a:pt x="1395" y="6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8"/>
            <p:cNvSpPr>
              <a:spLocks/>
            </p:cNvSpPr>
            <p:nvPr/>
          </p:nvSpPr>
          <p:spPr bwMode="auto">
            <a:xfrm>
              <a:off x="3135453" y="5683240"/>
              <a:ext cx="947640" cy="574327"/>
            </a:xfrm>
            <a:custGeom>
              <a:avLst/>
              <a:gdLst>
                <a:gd name="T0" fmla="*/ 393 w 406"/>
                <a:gd name="T1" fmla="*/ 0 h 246"/>
                <a:gd name="T2" fmla="*/ 325 w 406"/>
                <a:gd name="T3" fmla="*/ 0 h 246"/>
                <a:gd name="T4" fmla="*/ 76 w 406"/>
                <a:gd name="T5" fmla="*/ 0 h 246"/>
                <a:gd name="T6" fmla="*/ 13 w 406"/>
                <a:gd name="T7" fmla="*/ 0 h 246"/>
                <a:gd name="T8" fmla="*/ 0 w 406"/>
                <a:gd name="T9" fmla="*/ 9 h 246"/>
                <a:gd name="T10" fmla="*/ 4 w 406"/>
                <a:gd name="T11" fmla="*/ 18 h 246"/>
                <a:gd name="T12" fmla="*/ 187 w 406"/>
                <a:gd name="T13" fmla="*/ 238 h 246"/>
                <a:gd name="T14" fmla="*/ 203 w 406"/>
                <a:gd name="T15" fmla="*/ 246 h 246"/>
                <a:gd name="T16" fmla="*/ 218 w 406"/>
                <a:gd name="T17" fmla="*/ 238 h 246"/>
                <a:gd name="T18" fmla="*/ 401 w 406"/>
                <a:gd name="T19" fmla="*/ 18 h 246"/>
                <a:gd name="T20" fmla="*/ 406 w 406"/>
                <a:gd name="T21" fmla="*/ 9 h 246"/>
                <a:gd name="T22" fmla="*/ 393 w 406"/>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6" h="246">
                  <a:moveTo>
                    <a:pt x="393" y="0"/>
                  </a:moveTo>
                  <a:cubicBezTo>
                    <a:pt x="325" y="0"/>
                    <a:pt x="325" y="0"/>
                    <a:pt x="325" y="0"/>
                  </a:cubicBezTo>
                  <a:cubicBezTo>
                    <a:pt x="76" y="0"/>
                    <a:pt x="76" y="0"/>
                    <a:pt x="76" y="0"/>
                  </a:cubicBezTo>
                  <a:cubicBezTo>
                    <a:pt x="13" y="0"/>
                    <a:pt x="13" y="0"/>
                    <a:pt x="13" y="0"/>
                  </a:cubicBezTo>
                  <a:cubicBezTo>
                    <a:pt x="4" y="0"/>
                    <a:pt x="0" y="4"/>
                    <a:pt x="0" y="9"/>
                  </a:cubicBezTo>
                  <a:cubicBezTo>
                    <a:pt x="0" y="11"/>
                    <a:pt x="1" y="15"/>
                    <a:pt x="4" y="18"/>
                  </a:cubicBezTo>
                  <a:cubicBezTo>
                    <a:pt x="187" y="238"/>
                    <a:pt x="187" y="238"/>
                    <a:pt x="187" y="238"/>
                  </a:cubicBezTo>
                  <a:cubicBezTo>
                    <a:pt x="192" y="243"/>
                    <a:pt x="197" y="246"/>
                    <a:pt x="203" y="246"/>
                  </a:cubicBezTo>
                  <a:cubicBezTo>
                    <a:pt x="208" y="246"/>
                    <a:pt x="214" y="243"/>
                    <a:pt x="218" y="238"/>
                  </a:cubicBezTo>
                  <a:cubicBezTo>
                    <a:pt x="401" y="18"/>
                    <a:pt x="401" y="18"/>
                    <a:pt x="401" y="18"/>
                  </a:cubicBezTo>
                  <a:cubicBezTo>
                    <a:pt x="404" y="15"/>
                    <a:pt x="406" y="11"/>
                    <a:pt x="406" y="9"/>
                  </a:cubicBezTo>
                  <a:cubicBezTo>
                    <a:pt x="406" y="4"/>
                    <a:pt x="401" y="0"/>
                    <a:pt x="3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3" name="Freeform 69"/>
          <p:cNvSpPr>
            <a:spLocks noEditPoints="1"/>
          </p:cNvSpPr>
          <p:nvPr/>
        </p:nvSpPr>
        <p:spPr bwMode="auto">
          <a:xfrm>
            <a:off x="3546402" y="4546348"/>
            <a:ext cx="2498201" cy="2305847"/>
          </a:xfrm>
          <a:custGeom>
            <a:avLst/>
            <a:gdLst>
              <a:gd name="T0" fmla="*/ 1146 w 1162"/>
              <a:gd name="T1" fmla="*/ 1064 h 1072"/>
              <a:gd name="T2" fmla="*/ 1162 w 1162"/>
              <a:gd name="T3" fmla="*/ 1064 h 1072"/>
              <a:gd name="T4" fmla="*/ 1154 w 1162"/>
              <a:gd name="T5" fmla="*/ 936 h 1072"/>
              <a:gd name="T6" fmla="*/ 1146 w 1162"/>
              <a:gd name="T7" fmla="*/ 624 h 1072"/>
              <a:gd name="T8" fmla="*/ 1146 w 1162"/>
              <a:gd name="T9" fmla="*/ 744 h 1072"/>
              <a:gd name="T10" fmla="*/ 1162 w 1162"/>
              <a:gd name="T11" fmla="*/ 744 h 1072"/>
              <a:gd name="T12" fmla="*/ 1162 w 1162"/>
              <a:gd name="T13" fmla="*/ 624 h 1072"/>
              <a:gd name="T14" fmla="*/ 1146 w 1162"/>
              <a:gd name="T15" fmla="*/ 624 h 1072"/>
              <a:gd name="T16" fmla="*/ 1135 w 1162"/>
              <a:gd name="T17" fmla="*/ 427 h 1072"/>
              <a:gd name="T18" fmla="*/ 1151 w 1162"/>
              <a:gd name="T19" fmla="*/ 423 h 1072"/>
              <a:gd name="T20" fmla="*/ 1099 w 1162"/>
              <a:gd name="T21" fmla="*/ 305 h 1072"/>
              <a:gd name="T22" fmla="*/ 879 w 1162"/>
              <a:gd name="T23" fmla="*/ 93 h 1072"/>
              <a:gd name="T24" fmla="*/ 987 w 1162"/>
              <a:gd name="T25" fmla="*/ 161 h 1072"/>
              <a:gd name="T26" fmla="*/ 887 w 1162"/>
              <a:gd name="T27" fmla="*/ 79 h 1072"/>
              <a:gd name="T28" fmla="*/ 879 w 1162"/>
              <a:gd name="T29" fmla="*/ 93 h 1072"/>
              <a:gd name="T30" fmla="*/ 582 w 1162"/>
              <a:gd name="T31" fmla="*/ 16 h 1072"/>
              <a:gd name="T32" fmla="*/ 694 w 1162"/>
              <a:gd name="T33" fmla="*/ 27 h 1072"/>
              <a:gd name="T34" fmla="*/ 697 w 1162"/>
              <a:gd name="T35" fmla="*/ 11 h 1072"/>
              <a:gd name="T36" fmla="*/ 582 w 1162"/>
              <a:gd name="T37" fmla="*/ 0 h 1072"/>
              <a:gd name="T38" fmla="*/ 568 w 1162"/>
              <a:gd name="T39" fmla="*/ 8 h 1072"/>
              <a:gd name="T40" fmla="*/ 275 w 1162"/>
              <a:gd name="T41" fmla="*/ 98 h 1072"/>
              <a:gd name="T42" fmla="*/ 388 w 1162"/>
              <a:gd name="T43" fmla="*/ 39 h 1072"/>
              <a:gd name="T44" fmla="*/ 267 w 1162"/>
              <a:gd name="T45" fmla="*/ 84 h 1072"/>
              <a:gd name="T46" fmla="*/ 275 w 1162"/>
              <a:gd name="T47" fmla="*/ 98 h 1072"/>
              <a:gd name="T48" fmla="*/ 126 w 1162"/>
              <a:gd name="T49" fmla="*/ 225 h 1072"/>
              <a:gd name="T50" fmla="*/ 113 w 1162"/>
              <a:gd name="T51" fmla="*/ 215 h 1072"/>
              <a:gd name="T52" fmla="*/ 52 w 1162"/>
              <a:gd name="T53" fmla="*/ 328 h 1072"/>
              <a:gd name="T54" fmla="*/ 16 w 1162"/>
              <a:gd name="T55" fmla="*/ 634 h 1072"/>
              <a:gd name="T56" fmla="*/ 16 w 1162"/>
              <a:gd name="T57" fmla="*/ 584 h 1072"/>
              <a:gd name="T58" fmla="*/ 10 w 1162"/>
              <a:gd name="T59" fmla="*/ 506 h 1072"/>
              <a:gd name="T60" fmla="*/ 0 w 1162"/>
              <a:gd name="T61" fmla="*/ 584 h 1072"/>
              <a:gd name="T62" fmla="*/ 0 w 1162"/>
              <a:gd name="T63" fmla="*/ 634 h 1072"/>
              <a:gd name="T64" fmla="*/ 16 w 1162"/>
              <a:gd name="T65" fmla="*/ 634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2" h="1072">
                <a:moveTo>
                  <a:pt x="1146" y="944"/>
                </a:moveTo>
                <a:cubicBezTo>
                  <a:pt x="1146" y="984"/>
                  <a:pt x="1146" y="1024"/>
                  <a:pt x="1146" y="1064"/>
                </a:cubicBezTo>
                <a:cubicBezTo>
                  <a:pt x="1146" y="1069"/>
                  <a:pt x="1150" y="1072"/>
                  <a:pt x="1154" y="1072"/>
                </a:cubicBezTo>
                <a:cubicBezTo>
                  <a:pt x="1158" y="1072"/>
                  <a:pt x="1162" y="1069"/>
                  <a:pt x="1162" y="1064"/>
                </a:cubicBezTo>
                <a:cubicBezTo>
                  <a:pt x="1162" y="1024"/>
                  <a:pt x="1162" y="984"/>
                  <a:pt x="1162" y="944"/>
                </a:cubicBezTo>
                <a:cubicBezTo>
                  <a:pt x="1162" y="940"/>
                  <a:pt x="1158" y="936"/>
                  <a:pt x="1154" y="936"/>
                </a:cubicBezTo>
                <a:cubicBezTo>
                  <a:pt x="1150" y="936"/>
                  <a:pt x="1146" y="940"/>
                  <a:pt x="1146" y="944"/>
                </a:cubicBezTo>
                <a:close/>
                <a:moveTo>
                  <a:pt x="1146" y="624"/>
                </a:moveTo>
                <a:cubicBezTo>
                  <a:pt x="1146" y="629"/>
                  <a:pt x="1146" y="635"/>
                  <a:pt x="1146" y="640"/>
                </a:cubicBezTo>
                <a:cubicBezTo>
                  <a:pt x="1146" y="675"/>
                  <a:pt x="1146" y="710"/>
                  <a:pt x="1146" y="744"/>
                </a:cubicBezTo>
                <a:cubicBezTo>
                  <a:pt x="1146" y="749"/>
                  <a:pt x="1150" y="752"/>
                  <a:pt x="1154" y="752"/>
                </a:cubicBezTo>
                <a:cubicBezTo>
                  <a:pt x="1158" y="752"/>
                  <a:pt x="1162" y="749"/>
                  <a:pt x="1162" y="744"/>
                </a:cubicBezTo>
                <a:cubicBezTo>
                  <a:pt x="1162" y="710"/>
                  <a:pt x="1162" y="675"/>
                  <a:pt x="1162" y="640"/>
                </a:cubicBezTo>
                <a:cubicBezTo>
                  <a:pt x="1162" y="635"/>
                  <a:pt x="1162" y="630"/>
                  <a:pt x="1162" y="624"/>
                </a:cubicBezTo>
                <a:cubicBezTo>
                  <a:pt x="1162" y="620"/>
                  <a:pt x="1159" y="616"/>
                  <a:pt x="1154" y="616"/>
                </a:cubicBezTo>
                <a:cubicBezTo>
                  <a:pt x="1150" y="616"/>
                  <a:pt x="1146" y="620"/>
                  <a:pt x="1146" y="624"/>
                </a:cubicBezTo>
                <a:close/>
                <a:moveTo>
                  <a:pt x="1096" y="316"/>
                </a:moveTo>
                <a:cubicBezTo>
                  <a:pt x="1113" y="351"/>
                  <a:pt x="1127" y="388"/>
                  <a:pt x="1135" y="427"/>
                </a:cubicBezTo>
                <a:cubicBezTo>
                  <a:pt x="1136" y="431"/>
                  <a:pt x="1140" y="434"/>
                  <a:pt x="1145" y="433"/>
                </a:cubicBezTo>
                <a:cubicBezTo>
                  <a:pt x="1149" y="432"/>
                  <a:pt x="1152" y="428"/>
                  <a:pt x="1151" y="423"/>
                </a:cubicBezTo>
                <a:cubicBezTo>
                  <a:pt x="1142" y="384"/>
                  <a:pt x="1128" y="345"/>
                  <a:pt x="1110" y="309"/>
                </a:cubicBezTo>
                <a:cubicBezTo>
                  <a:pt x="1108" y="305"/>
                  <a:pt x="1103" y="303"/>
                  <a:pt x="1099" y="305"/>
                </a:cubicBezTo>
                <a:cubicBezTo>
                  <a:pt x="1095" y="307"/>
                  <a:pt x="1094" y="312"/>
                  <a:pt x="1096" y="316"/>
                </a:cubicBezTo>
                <a:close/>
                <a:moveTo>
                  <a:pt x="879" y="93"/>
                </a:moveTo>
                <a:cubicBezTo>
                  <a:pt x="914" y="112"/>
                  <a:pt x="946" y="135"/>
                  <a:pt x="976" y="161"/>
                </a:cubicBezTo>
                <a:cubicBezTo>
                  <a:pt x="979" y="164"/>
                  <a:pt x="984" y="164"/>
                  <a:pt x="987" y="161"/>
                </a:cubicBezTo>
                <a:cubicBezTo>
                  <a:pt x="990" y="157"/>
                  <a:pt x="989" y="152"/>
                  <a:pt x="986" y="149"/>
                </a:cubicBezTo>
                <a:cubicBezTo>
                  <a:pt x="956" y="122"/>
                  <a:pt x="922" y="99"/>
                  <a:pt x="887" y="79"/>
                </a:cubicBezTo>
                <a:cubicBezTo>
                  <a:pt x="883" y="77"/>
                  <a:pt x="878" y="78"/>
                  <a:pt x="876" y="82"/>
                </a:cubicBezTo>
                <a:cubicBezTo>
                  <a:pt x="874" y="86"/>
                  <a:pt x="875" y="91"/>
                  <a:pt x="879" y="93"/>
                </a:cubicBezTo>
                <a:close/>
                <a:moveTo>
                  <a:pt x="576" y="16"/>
                </a:moveTo>
                <a:cubicBezTo>
                  <a:pt x="578" y="16"/>
                  <a:pt x="580" y="16"/>
                  <a:pt x="582" y="16"/>
                </a:cubicBezTo>
                <a:cubicBezTo>
                  <a:pt x="601" y="16"/>
                  <a:pt x="620" y="17"/>
                  <a:pt x="640" y="19"/>
                </a:cubicBezTo>
                <a:cubicBezTo>
                  <a:pt x="658" y="21"/>
                  <a:pt x="676" y="23"/>
                  <a:pt x="694" y="27"/>
                </a:cubicBezTo>
                <a:cubicBezTo>
                  <a:pt x="699" y="27"/>
                  <a:pt x="703" y="25"/>
                  <a:pt x="704" y="20"/>
                </a:cubicBezTo>
                <a:cubicBezTo>
                  <a:pt x="704" y="16"/>
                  <a:pt x="702" y="12"/>
                  <a:pt x="697" y="11"/>
                </a:cubicBezTo>
                <a:cubicBezTo>
                  <a:pt x="679" y="7"/>
                  <a:pt x="660" y="5"/>
                  <a:pt x="641" y="3"/>
                </a:cubicBezTo>
                <a:cubicBezTo>
                  <a:pt x="621" y="1"/>
                  <a:pt x="601" y="0"/>
                  <a:pt x="582" y="0"/>
                </a:cubicBezTo>
                <a:cubicBezTo>
                  <a:pt x="580" y="0"/>
                  <a:pt x="578" y="0"/>
                  <a:pt x="576" y="0"/>
                </a:cubicBezTo>
                <a:cubicBezTo>
                  <a:pt x="572" y="0"/>
                  <a:pt x="568" y="4"/>
                  <a:pt x="568" y="8"/>
                </a:cubicBezTo>
                <a:cubicBezTo>
                  <a:pt x="568" y="13"/>
                  <a:pt x="572" y="16"/>
                  <a:pt x="576" y="16"/>
                </a:cubicBezTo>
                <a:close/>
                <a:moveTo>
                  <a:pt x="275" y="98"/>
                </a:moveTo>
                <a:cubicBezTo>
                  <a:pt x="309" y="78"/>
                  <a:pt x="345" y="62"/>
                  <a:pt x="383" y="49"/>
                </a:cubicBezTo>
                <a:cubicBezTo>
                  <a:pt x="387" y="47"/>
                  <a:pt x="389" y="43"/>
                  <a:pt x="388" y="39"/>
                </a:cubicBezTo>
                <a:cubicBezTo>
                  <a:pt x="386" y="35"/>
                  <a:pt x="382" y="32"/>
                  <a:pt x="377" y="34"/>
                </a:cubicBezTo>
                <a:cubicBezTo>
                  <a:pt x="339" y="47"/>
                  <a:pt x="302" y="63"/>
                  <a:pt x="267" y="84"/>
                </a:cubicBezTo>
                <a:cubicBezTo>
                  <a:pt x="263" y="86"/>
                  <a:pt x="262" y="91"/>
                  <a:pt x="264" y="95"/>
                </a:cubicBezTo>
                <a:cubicBezTo>
                  <a:pt x="266" y="99"/>
                  <a:pt x="271" y="100"/>
                  <a:pt x="275" y="98"/>
                </a:cubicBezTo>
                <a:close/>
                <a:moveTo>
                  <a:pt x="62" y="324"/>
                </a:moveTo>
                <a:cubicBezTo>
                  <a:pt x="79" y="289"/>
                  <a:pt x="101" y="255"/>
                  <a:pt x="126" y="225"/>
                </a:cubicBezTo>
                <a:cubicBezTo>
                  <a:pt x="129" y="222"/>
                  <a:pt x="128" y="216"/>
                  <a:pt x="125" y="214"/>
                </a:cubicBezTo>
                <a:cubicBezTo>
                  <a:pt x="121" y="211"/>
                  <a:pt x="116" y="211"/>
                  <a:pt x="113" y="215"/>
                </a:cubicBezTo>
                <a:cubicBezTo>
                  <a:pt x="88" y="246"/>
                  <a:pt x="66" y="281"/>
                  <a:pt x="48" y="317"/>
                </a:cubicBezTo>
                <a:cubicBezTo>
                  <a:pt x="46" y="321"/>
                  <a:pt x="48" y="326"/>
                  <a:pt x="52" y="328"/>
                </a:cubicBezTo>
                <a:cubicBezTo>
                  <a:pt x="56" y="330"/>
                  <a:pt x="61" y="328"/>
                  <a:pt x="62" y="324"/>
                </a:cubicBezTo>
                <a:close/>
                <a:moveTo>
                  <a:pt x="16" y="634"/>
                </a:moveTo>
                <a:cubicBezTo>
                  <a:pt x="16" y="634"/>
                  <a:pt x="16" y="634"/>
                  <a:pt x="16" y="634"/>
                </a:cubicBezTo>
                <a:cubicBezTo>
                  <a:pt x="16" y="617"/>
                  <a:pt x="16" y="601"/>
                  <a:pt x="16" y="584"/>
                </a:cubicBezTo>
                <a:cubicBezTo>
                  <a:pt x="16" y="561"/>
                  <a:pt x="16" y="537"/>
                  <a:pt x="17" y="514"/>
                </a:cubicBezTo>
                <a:cubicBezTo>
                  <a:pt x="18" y="510"/>
                  <a:pt x="14" y="506"/>
                  <a:pt x="10" y="506"/>
                </a:cubicBezTo>
                <a:cubicBezTo>
                  <a:pt x="5" y="506"/>
                  <a:pt x="2" y="509"/>
                  <a:pt x="1" y="514"/>
                </a:cubicBezTo>
                <a:cubicBezTo>
                  <a:pt x="0" y="537"/>
                  <a:pt x="0" y="561"/>
                  <a:pt x="0" y="584"/>
                </a:cubicBezTo>
                <a:cubicBezTo>
                  <a:pt x="0" y="601"/>
                  <a:pt x="0" y="617"/>
                  <a:pt x="0" y="634"/>
                </a:cubicBezTo>
                <a:cubicBezTo>
                  <a:pt x="0" y="634"/>
                  <a:pt x="0" y="634"/>
                  <a:pt x="0" y="634"/>
                </a:cubicBezTo>
                <a:cubicBezTo>
                  <a:pt x="0" y="638"/>
                  <a:pt x="4" y="642"/>
                  <a:pt x="8" y="642"/>
                </a:cubicBezTo>
                <a:cubicBezTo>
                  <a:pt x="13" y="642"/>
                  <a:pt x="16" y="638"/>
                  <a:pt x="16" y="63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6" name="组合 75"/>
          <p:cNvGrpSpPr/>
          <p:nvPr/>
        </p:nvGrpSpPr>
        <p:grpSpPr>
          <a:xfrm>
            <a:off x="5019113" y="385868"/>
            <a:ext cx="590738" cy="655998"/>
            <a:chOff x="1204344" y="0"/>
            <a:chExt cx="2486025" cy="2760663"/>
          </a:xfrm>
        </p:grpSpPr>
        <p:sp>
          <p:nvSpPr>
            <p:cNvPr id="77" name="AutoShape 3"/>
            <p:cNvSpPr>
              <a:spLocks noChangeAspect="1" noChangeArrowheads="1" noTextEdit="1"/>
            </p:cNvSpPr>
            <p:nvPr/>
          </p:nvSpPr>
          <p:spPr bwMode="auto">
            <a:xfrm>
              <a:off x="1209106" y="0"/>
              <a:ext cx="2476500" cy="27559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
            <p:cNvSpPr>
              <a:spLocks/>
            </p:cNvSpPr>
            <p:nvPr/>
          </p:nvSpPr>
          <p:spPr bwMode="auto">
            <a:xfrm>
              <a:off x="1829819" y="744538"/>
              <a:ext cx="1250950" cy="1836738"/>
            </a:xfrm>
            <a:custGeom>
              <a:avLst/>
              <a:gdLst>
                <a:gd name="T0" fmla="*/ 147 w 294"/>
                <a:gd name="T1" fmla="*/ 0 h 432"/>
                <a:gd name="T2" fmla="*/ 0 w 294"/>
                <a:gd name="T3" fmla="*/ 141 h 432"/>
                <a:gd name="T4" fmla="*/ 0 w 294"/>
                <a:gd name="T5" fmla="*/ 143 h 432"/>
                <a:gd name="T6" fmla="*/ 2 w 294"/>
                <a:gd name="T7" fmla="*/ 167 h 432"/>
                <a:gd name="T8" fmla="*/ 30 w 294"/>
                <a:gd name="T9" fmla="*/ 242 h 432"/>
                <a:gd name="T10" fmla="*/ 52 w 294"/>
                <a:gd name="T11" fmla="*/ 380 h 432"/>
                <a:gd name="T12" fmla="*/ 81 w 294"/>
                <a:gd name="T13" fmla="*/ 429 h 432"/>
                <a:gd name="T14" fmla="*/ 148 w 294"/>
                <a:gd name="T15" fmla="*/ 430 h 432"/>
                <a:gd name="T16" fmla="*/ 213 w 294"/>
                <a:gd name="T17" fmla="*/ 429 h 432"/>
                <a:gd name="T18" fmla="*/ 242 w 294"/>
                <a:gd name="T19" fmla="*/ 380 h 432"/>
                <a:gd name="T20" fmla="*/ 264 w 294"/>
                <a:gd name="T21" fmla="*/ 242 h 432"/>
                <a:gd name="T22" fmla="*/ 290 w 294"/>
                <a:gd name="T23" fmla="*/ 170 h 432"/>
                <a:gd name="T24" fmla="*/ 294 w 294"/>
                <a:gd name="T25" fmla="*/ 142 h 432"/>
                <a:gd name="T26" fmla="*/ 294 w 294"/>
                <a:gd name="T27" fmla="*/ 141 h 432"/>
                <a:gd name="T28" fmla="*/ 147 w 294"/>
                <a:gd name="T29"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4" h="432">
                  <a:moveTo>
                    <a:pt x="147" y="0"/>
                  </a:moveTo>
                  <a:cubicBezTo>
                    <a:pt x="65" y="0"/>
                    <a:pt x="0" y="63"/>
                    <a:pt x="0" y="141"/>
                  </a:cubicBezTo>
                  <a:cubicBezTo>
                    <a:pt x="0" y="141"/>
                    <a:pt x="0" y="142"/>
                    <a:pt x="0" y="143"/>
                  </a:cubicBezTo>
                  <a:cubicBezTo>
                    <a:pt x="0" y="151"/>
                    <a:pt x="1" y="159"/>
                    <a:pt x="2" y="167"/>
                  </a:cubicBezTo>
                  <a:cubicBezTo>
                    <a:pt x="5" y="185"/>
                    <a:pt x="14" y="213"/>
                    <a:pt x="30" y="242"/>
                  </a:cubicBezTo>
                  <a:cubicBezTo>
                    <a:pt x="40" y="266"/>
                    <a:pt x="56" y="329"/>
                    <a:pt x="52" y="380"/>
                  </a:cubicBezTo>
                  <a:cubicBezTo>
                    <a:pt x="52" y="403"/>
                    <a:pt x="52" y="422"/>
                    <a:pt x="81" y="429"/>
                  </a:cubicBezTo>
                  <a:cubicBezTo>
                    <a:pt x="105" y="432"/>
                    <a:pt x="148" y="430"/>
                    <a:pt x="148" y="430"/>
                  </a:cubicBezTo>
                  <a:cubicBezTo>
                    <a:pt x="148" y="430"/>
                    <a:pt x="193" y="431"/>
                    <a:pt x="213" y="429"/>
                  </a:cubicBezTo>
                  <a:cubicBezTo>
                    <a:pt x="239" y="424"/>
                    <a:pt x="242" y="403"/>
                    <a:pt x="242" y="380"/>
                  </a:cubicBezTo>
                  <a:cubicBezTo>
                    <a:pt x="237" y="329"/>
                    <a:pt x="254" y="266"/>
                    <a:pt x="264" y="242"/>
                  </a:cubicBezTo>
                  <a:cubicBezTo>
                    <a:pt x="278" y="215"/>
                    <a:pt x="287" y="189"/>
                    <a:pt x="290" y="170"/>
                  </a:cubicBezTo>
                  <a:cubicBezTo>
                    <a:pt x="292" y="161"/>
                    <a:pt x="293" y="151"/>
                    <a:pt x="294" y="142"/>
                  </a:cubicBezTo>
                  <a:cubicBezTo>
                    <a:pt x="294" y="141"/>
                    <a:pt x="294" y="141"/>
                    <a:pt x="294" y="141"/>
                  </a:cubicBezTo>
                  <a:cubicBezTo>
                    <a:pt x="294" y="63"/>
                    <a:pt x="228" y="0"/>
                    <a:pt x="147" y="0"/>
                  </a:cubicBezTo>
                  <a:close/>
                </a:path>
              </a:pathLst>
            </a:custGeom>
            <a:noFill/>
            <a:ln w="12700"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
            <p:cNvSpPr>
              <a:spLocks/>
            </p:cNvSpPr>
            <p:nvPr/>
          </p:nvSpPr>
          <p:spPr bwMode="auto">
            <a:xfrm>
              <a:off x="2136206" y="2654300"/>
              <a:ext cx="638175" cy="106363"/>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solidFill>
              <a:schemeClr val="tx1"/>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0" name="组合 79"/>
            <p:cNvGrpSpPr/>
            <p:nvPr/>
          </p:nvGrpSpPr>
          <p:grpSpPr>
            <a:xfrm>
              <a:off x="2345756" y="987425"/>
              <a:ext cx="215900" cy="1216025"/>
              <a:chOff x="2345756" y="987425"/>
              <a:chExt cx="215900" cy="1216025"/>
            </a:xfrm>
            <a:gradFill>
              <a:gsLst>
                <a:gs pos="75000">
                  <a:srgbClr val="F3A60D"/>
                </a:gs>
                <a:gs pos="0">
                  <a:srgbClr val="F2650E"/>
                </a:gs>
              </a:gsLst>
              <a:path path="circle">
                <a:fillToRect l="50000" t="50000" r="50000" b="50000"/>
              </a:path>
            </a:gradFill>
          </p:grpSpPr>
          <p:sp>
            <p:nvSpPr>
              <p:cNvPr id="88" name="Freeform 7"/>
              <p:cNvSpPr>
                <a:spLocks/>
              </p:cNvSpPr>
              <p:nvPr/>
            </p:nvSpPr>
            <p:spPr bwMode="auto">
              <a:xfrm>
                <a:off x="2345756" y="987425"/>
                <a:ext cx="207963" cy="833438"/>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8"/>
              <p:cNvSpPr>
                <a:spLocks/>
              </p:cNvSpPr>
              <p:nvPr/>
            </p:nvSpPr>
            <p:spPr bwMode="auto">
              <a:xfrm>
                <a:off x="2348931" y="1990725"/>
                <a:ext cx="212725" cy="212725"/>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1" name="Freeform 9"/>
            <p:cNvSpPr>
              <a:spLocks/>
            </p:cNvSpPr>
            <p:nvPr/>
          </p:nvSpPr>
          <p:spPr bwMode="auto">
            <a:xfrm>
              <a:off x="2401319" y="0"/>
              <a:ext cx="109538" cy="407988"/>
            </a:xfrm>
            <a:custGeom>
              <a:avLst/>
              <a:gdLst>
                <a:gd name="T0" fmla="*/ 0 w 69"/>
                <a:gd name="T1" fmla="*/ 0 h 257"/>
                <a:gd name="T2" fmla="*/ 0 w 69"/>
                <a:gd name="T3" fmla="*/ 257 h 257"/>
                <a:gd name="T4" fmla="*/ 69 w 69"/>
                <a:gd name="T5" fmla="*/ 257 h 257"/>
                <a:gd name="T6" fmla="*/ 67 w 69"/>
                <a:gd name="T7" fmla="*/ 0 h 257"/>
                <a:gd name="T8" fmla="*/ 0 w 69"/>
                <a:gd name="T9" fmla="*/ 0 h 257"/>
              </a:gdLst>
              <a:ahLst/>
              <a:cxnLst>
                <a:cxn ang="0">
                  <a:pos x="T0" y="T1"/>
                </a:cxn>
                <a:cxn ang="0">
                  <a:pos x="T2" y="T3"/>
                </a:cxn>
                <a:cxn ang="0">
                  <a:pos x="T4" y="T5"/>
                </a:cxn>
                <a:cxn ang="0">
                  <a:pos x="T6" y="T7"/>
                </a:cxn>
                <a:cxn ang="0">
                  <a:pos x="T8" y="T9"/>
                </a:cxn>
              </a:cxnLst>
              <a:rect l="0" t="0" r="r" b="b"/>
              <a:pathLst>
                <a:path w="69" h="257">
                  <a:moveTo>
                    <a:pt x="0" y="0"/>
                  </a:moveTo>
                  <a:lnTo>
                    <a:pt x="0" y="257"/>
                  </a:lnTo>
                  <a:lnTo>
                    <a:pt x="69" y="257"/>
                  </a:lnTo>
                  <a:lnTo>
                    <a:pt x="67" y="0"/>
                  </a:lnTo>
                  <a:lnTo>
                    <a:pt x="0" y="0"/>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10"/>
            <p:cNvSpPr>
              <a:spLocks/>
            </p:cNvSpPr>
            <p:nvPr/>
          </p:nvSpPr>
          <p:spPr bwMode="auto">
            <a:xfrm>
              <a:off x="2877569" y="182563"/>
              <a:ext cx="314325" cy="404813"/>
            </a:xfrm>
            <a:custGeom>
              <a:avLst/>
              <a:gdLst>
                <a:gd name="T0" fmla="*/ 0 w 198"/>
                <a:gd name="T1" fmla="*/ 215 h 255"/>
                <a:gd name="T2" fmla="*/ 56 w 198"/>
                <a:gd name="T3" fmla="*/ 255 h 255"/>
                <a:gd name="T4" fmla="*/ 198 w 198"/>
                <a:gd name="T5" fmla="*/ 38 h 255"/>
                <a:gd name="T6" fmla="*/ 142 w 198"/>
                <a:gd name="T7" fmla="*/ 0 h 255"/>
                <a:gd name="T8" fmla="*/ 0 w 198"/>
                <a:gd name="T9" fmla="*/ 215 h 255"/>
              </a:gdLst>
              <a:ahLst/>
              <a:cxnLst>
                <a:cxn ang="0">
                  <a:pos x="T0" y="T1"/>
                </a:cxn>
                <a:cxn ang="0">
                  <a:pos x="T2" y="T3"/>
                </a:cxn>
                <a:cxn ang="0">
                  <a:pos x="T4" y="T5"/>
                </a:cxn>
                <a:cxn ang="0">
                  <a:pos x="T6" y="T7"/>
                </a:cxn>
                <a:cxn ang="0">
                  <a:pos x="T8" y="T9"/>
                </a:cxn>
              </a:cxnLst>
              <a:rect l="0" t="0" r="r" b="b"/>
              <a:pathLst>
                <a:path w="198" h="255">
                  <a:moveTo>
                    <a:pt x="0" y="215"/>
                  </a:moveTo>
                  <a:lnTo>
                    <a:pt x="56" y="255"/>
                  </a:lnTo>
                  <a:lnTo>
                    <a:pt x="198" y="38"/>
                  </a:lnTo>
                  <a:lnTo>
                    <a:pt x="142" y="0"/>
                  </a:lnTo>
                  <a:lnTo>
                    <a:pt x="0" y="215"/>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1"/>
            <p:cNvSpPr>
              <a:spLocks/>
            </p:cNvSpPr>
            <p:nvPr/>
          </p:nvSpPr>
          <p:spPr bwMode="auto">
            <a:xfrm>
              <a:off x="3209356" y="723900"/>
              <a:ext cx="415925" cy="258763"/>
            </a:xfrm>
            <a:custGeom>
              <a:avLst/>
              <a:gdLst>
                <a:gd name="T0" fmla="*/ 0 w 262"/>
                <a:gd name="T1" fmla="*/ 101 h 163"/>
                <a:gd name="T2" fmla="*/ 27 w 262"/>
                <a:gd name="T3" fmla="*/ 163 h 163"/>
                <a:gd name="T4" fmla="*/ 262 w 262"/>
                <a:gd name="T5" fmla="*/ 61 h 163"/>
                <a:gd name="T6" fmla="*/ 236 w 262"/>
                <a:gd name="T7" fmla="*/ 0 h 163"/>
                <a:gd name="T8" fmla="*/ 0 w 262"/>
                <a:gd name="T9" fmla="*/ 101 h 163"/>
              </a:gdLst>
              <a:ahLst/>
              <a:cxnLst>
                <a:cxn ang="0">
                  <a:pos x="T0" y="T1"/>
                </a:cxn>
                <a:cxn ang="0">
                  <a:pos x="T2" y="T3"/>
                </a:cxn>
                <a:cxn ang="0">
                  <a:pos x="T4" y="T5"/>
                </a:cxn>
                <a:cxn ang="0">
                  <a:pos x="T6" y="T7"/>
                </a:cxn>
                <a:cxn ang="0">
                  <a:pos x="T8" y="T9"/>
                </a:cxn>
              </a:cxnLst>
              <a:rect l="0" t="0" r="r" b="b"/>
              <a:pathLst>
                <a:path w="262" h="163">
                  <a:moveTo>
                    <a:pt x="0" y="101"/>
                  </a:moveTo>
                  <a:lnTo>
                    <a:pt x="27" y="163"/>
                  </a:lnTo>
                  <a:lnTo>
                    <a:pt x="262" y="61"/>
                  </a:lnTo>
                  <a:lnTo>
                    <a:pt x="236" y="0"/>
                  </a:lnTo>
                  <a:lnTo>
                    <a:pt x="0" y="101"/>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12"/>
            <p:cNvSpPr>
              <a:spLocks/>
            </p:cNvSpPr>
            <p:nvPr/>
          </p:nvSpPr>
          <p:spPr bwMode="auto">
            <a:xfrm>
              <a:off x="3268094" y="1365250"/>
              <a:ext cx="422275" cy="179388"/>
            </a:xfrm>
            <a:custGeom>
              <a:avLst/>
              <a:gdLst>
                <a:gd name="T0" fmla="*/ 0 w 266"/>
                <a:gd name="T1" fmla="*/ 67 h 113"/>
                <a:gd name="T2" fmla="*/ 255 w 266"/>
                <a:gd name="T3" fmla="*/ 113 h 113"/>
                <a:gd name="T4" fmla="*/ 266 w 266"/>
                <a:gd name="T5" fmla="*/ 46 h 113"/>
                <a:gd name="T6" fmla="*/ 14 w 266"/>
                <a:gd name="T7" fmla="*/ 0 h 113"/>
                <a:gd name="T8" fmla="*/ 0 w 266"/>
                <a:gd name="T9" fmla="*/ 67 h 113"/>
              </a:gdLst>
              <a:ahLst/>
              <a:cxnLst>
                <a:cxn ang="0">
                  <a:pos x="T0" y="T1"/>
                </a:cxn>
                <a:cxn ang="0">
                  <a:pos x="T2" y="T3"/>
                </a:cxn>
                <a:cxn ang="0">
                  <a:pos x="T4" y="T5"/>
                </a:cxn>
                <a:cxn ang="0">
                  <a:pos x="T6" y="T7"/>
                </a:cxn>
                <a:cxn ang="0">
                  <a:pos x="T8" y="T9"/>
                </a:cxn>
              </a:cxnLst>
              <a:rect l="0" t="0" r="r" b="b"/>
              <a:pathLst>
                <a:path w="266" h="113">
                  <a:moveTo>
                    <a:pt x="0" y="67"/>
                  </a:moveTo>
                  <a:lnTo>
                    <a:pt x="255" y="113"/>
                  </a:lnTo>
                  <a:lnTo>
                    <a:pt x="266" y="46"/>
                  </a:lnTo>
                  <a:lnTo>
                    <a:pt x="14" y="0"/>
                  </a:lnTo>
                  <a:lnTo>
                    <a:pt x="0" y="67"/>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13"/>
            <p:cNvSpPr>
              <a:spLocks/>
            </p:cNvSpPr>
            <p:nvPr/>
          </p:nvSpPr>
          <p:spPr bwMode="auto">
            <a:xfrm>
              <a:off x="1702819" y="182563"/>
              <a:ext cx="314325" cy="404813"/>
            </a:xfrm>
            <a:custGeom>
              <a:avLst/>
              <a:gdLst>
                <a:gd name="T0" fmla="*/ 0 w 198"/>
                <a:gd name="T1" fmla="*/ 38 h 255"/>
                <a:gd name="T2" fmla="*/ 142 w 198"/>
                <a:gd name="T3" fmla="*/ 255 h 255"/>
                <a:gd name="T4" fmla="*/ 198 w 198"/>
                <a:gd name="T5" fmla="*/ 215 h 255"/>
                <a:gd name="T6" fmla="*/ 56 w 198"/>
                <a:gd name="T7" fmla="*/ 0 h 255"/>
                <a:gd name="T8" fmla="*/ 0 w 198"/>
                <a:gd name="T9" fmla="*/ 38 h 255"/>
              </a:gdLst>
              <a:ahLst/>
              <a:cxnLst>
                <a:cxn ang="0">
                  <a:pos x="T0" y="T1"/>
                </a:cxn>
                <a:cxn ang="0">
                  <a:pos x="T2" y="T3"/>
                </a:cxn>
                <a:cxn ang="0">
                  <a:pos x="T4" y="T5"/>
                </a:cxn>
                <a:cxn ang="0">
                  <a:pos x="T6" y="T7"/>
                </a:cxn>
                <a:cxn ang="0">
                  <a:pos x="T8" y="T9"/>
                </a:cxn>
              </a:cxnLst>
              <a:rect l="0" t="0" r="r" b="b"/>
              <a:pathLst>
                <a:path w="198" h="255">
                  <a:moveTo>
                    <a:pt x="0" y="38"/>
                  </a:moveTo>
                  <a:lnTo>
                    <a:pt x="142" y="255"/>
                  </a:lnTo>
                  <a:lnTo>
                    <a:pt x="198" y="215"/>
                  </a:lnTo>
                  <a:lnTo>
                    <a:pt x="56" y="0"/>
                  </a:lnTo>
                  <a:lnTo>
                    <a:pt x="0" y="38"/>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4"/>
            <p:cNvSpPr>
              <a:spLocks/>
            </p:cNvSpPr>
            <p:nvPr/>
          </p:nvSpPr>
          <p:spPr bwMode="auto">
            <a:xfrm>
              <a:off x="1269431" y="723900"/>
              <a:ext cx="415925" cy="258763"/>
            </a:xfrm>
            <a:custGeom>
              <a:avLst/>
              <a:gdLst>
                <a:gd name="T0" fmla="*/ 0 w 262"/>
                <a:gd name="T1" fmla="*/ 61 h 163"/>
                <a:gd name="T2" fmla="*/ 235 w 262"/>
                <a:gd name="T3" fmla="*/ 163 h 163"/>
                <a:gd name="T4" fmla="*/ 262 w 262"/>
                <a:gd name="T5" fmla="*/ 101 h 163"/>
                <a:gd name="T6" fmla="*/ 26 w 262"/>
                <a:gd name="T7" fmla="*/ 0 h 163"/>
                <a:gd name="T8" fmla="*/ 0 w 262"/>
                <a:gd name="T9" fmla="*/ 61 h 163"/>
              </a:gdLst>
              <a:ahLst/>
              <a:cxnLst>
                <a:cxn ang="0">
                  <a:pos x="T0" y="T1"/>
                </a:cxn>
                <a:cxn ang="0">
                  <a:pos x="T2" y="T3"/>
                </a:cxn>
                <a:cxn ang="0">
                  <a:pos x="T4" y="T5"/>
                </a:cxn>
                <a:cxn ang="0">
                  <a:pos x="T6" y="T7"/>
                </a:cxn>
                <a:cxn ang="0">
                  <a:pos x="T8" y="T9"/>
                </a:cxn>
              </a:cxnLst>
              <a:rect l="0" t="0" r="r" b="b"/>
              <a:pathLst>
                <a:path w="262" h="163">
                  <a:moveTo>
                    <a:pt x="0" y="61"/>
                  </a:moveTo>
                  <a:lnTo>
                    <a:pt x="235" y="163"/>
                  </a:lnTo>
                  <a:lnTo>
                    <a:pt x="262" y="101"/>
                  </a:lnTo>
                  <a:lnTo>
                    <a:pt x="26" y="0"/>
                  </a:lnTo>
                  <a:lnTo>
                    <a:pt x="0" y="61"/>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
            <p:cNvSpPr>
              <a:spLocks/>
            </p:cNvSpPr>
            <p:nvPr/>
          </p:nvSpPr>
          <p:spPr bwMode="auto">
            <a:xfrm>
              <a:off x="1204344" y="1365250"/>
              <a:ext cx="422275" cy="179388"/>
            </a:xfrm>
            <a:custGeom>
              <a:avLst/>
              <a:gdLst>
                <a:gd name="T0" fmla="*/ 0 w 266"/>
                <a:gd name="T1" fmla="*/ 46 h 113"/>
                <a:gd name="T2" fmla="*/ 11 w 266"/>
                <a:gd name="T3" fmla="*/ 113 h 113"/>
                <a:gd name="T4" fmla="*/ 266 w 266"/>
                <a:gd name="T5" fmla="*/ 67 h 113"/>
                <a:gd name="T6" fmla="*/ 252 w 266"/>
                <a:gd name="T7" fmla="*/ 0 h 113"/>
                <a:gd name="T8" fmla="*/ 0 w 266"/>
                <a:gd name="T9" fmla="*/ 46 h 113"/>
              </a:gdLst>
              <a:ahLst/>
              <a:cxnLst>
                <a:cxn ang="0">
                  <a:pos x="T0" y="T1"/>
                </a:cxn>
                <a:cxn ang="0">
                  <a:pos x="T2" y="T3"/>
                </a:cxn>
                <a:cxn ang="0">
                  <a:pos x="T4" y="T5"/>
                </a:cxn>
                <a:cxn ang="0">
                  <a:pos x="T6" y="T7"/>
                </a:cxn>
                <a:cxn ang="0">
                  <a:pos x="T8" y="T9"/>
                </a:cxn>
              </a:cxnLst>
              <a:rect l="0" t="0" r="r" b="b"/>
              <a:pathLst>
                <a:path w="266" h="113">
                  <a:moveTo>
                    <a:pt x="0" y="46"/>
                  </a:moveTo>
                  <a:lnTo>
                    <a:pt x="11" y="113"/>
                  </a:lnTo>
                  <a:lnTo>
                    <a:pt x="266" y="67"/>
                  </a:lnTo>
                  <a:lnTo>
                    <a:pt x="252" y="0"/>
                  </a:lnTo>
                  <a:lnTo>
                    <a:pt x="0" y="46"/>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90" name="文本框 89"/>
          <p:cNvSpPr txBox="1"/>
          <p:nvPr/>
        </p:nvSpPr>
        <p:spPr>
          <a:xfrm>
            <a:off x="5712568" y="291656"/>
            <a:ext cx="2297424" cy="646331"/>
          </a:xfrm>
          <a:prstGeom prst="rect">
            <a:avLst/>
          </a:prstGeom>
          <a:noFill/>
        </p:spPr>
        <p:txBody>
          <a:bodyPr wrap="none" rtlCol="0" anchor="ctr">
            <a:spAutoFit/>
          </a:bodyPr>
          <a:lstStyle/>
          <a:p>
            <a:pPr algn="ctr"/>
            <a:r>
              <a:rPr lang="en-US" altLang="zh-CN" sz="3600" dirty="0">
                <a:gradFill>
                  <a:gsLst>
                    <a:gs pos="75000">
                      <a:srgbClr val="F3A60D"/>
                    </a:gs>
                    <a:gs pos="0">
                      <a:srgbClr val="F2650E"/>
                    </a:gs>
                  </a:gsLst>
                  <a:lin ang="2700000" scaled="1"/>
                </a:gradFill>
                <a:latin typeface="Agency FB" panose="020B0503020202020204" pitchFamily="34" charset="0"/>
                <a:ea typeface="苹方 特粗" panose="020B0800000000000000" pitchFamily="34" charset="-122"/>
              </a:rPr>
              <a:t>INFORGRAPHIC</a:t>
            </a:r>
            <a:endParaRPr lang="en-US" altLang="zh-CN" sz="3600" dirty="0">
              <a:gradFill>
                <a:gsLst>
                  <a:gs pos="75000">
                    <a:srgbClr val="F3A60D"/>
                  </a:gs>
                  <a:gs pos="0">
                    <a:srgbClr val="F2650E"/>
                  </a:gs>
                </a:gsLst>
                <a:lin ang="2700000" scaled="1"/>
              </a:gradFill>
              <a:latin typeface="Agency FB" panose="020B0503020202020204" pitchFamily="34" charset="0"/>
              <a:ea typeface="苹方 常规" panose="020B0300000000000000" pitchFamily="34" charset="-122"/>
            </a:endParaRPr>
          </a:p>
        </p:txBody>
      </p:sp>
      <p:sp>
        <p:nvSpPr>
          <p:cNvPr id="91" name="文本框 90"/>
          <p:cNvSpPr txBox="1"/>
          <p:nvPr/>
        </p:nvSpPr>
        <p:spPr>
          <a:xfrm>
            <a:off x="5017982" y="628326"/>
            <a:ext cx="3686596" cy="628762"/>
          </a:xfrm>
          <a:prstGeom prst="rect">
            <a:avLst/>
          </a:prstGeom>
          <a:noFill/>
        </p:spPr>
        <p:txBody>
          <a:bodyPr wrap="square" rtlCol="0" anchor="ctr">
            <a:spAutoFit/>
          </a:bodyPr>
          <a:lstStyle/>
          <a:p>
            <a:pPr algn="ct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grpSp>
        <p:nvGrpSpPr>
          <p:cNvPr id="93" name="Group 8"/>
          <p:cNvGrpSpPr>
            <a:grpSpLocks noChangeAspect="1"/>
          </p:cNvGrpSpPr>
          <p:nvPr/>
        </p:nvGrpSpPr>
        <p:grpSpPr bwMode="auto">
          <a:xfrm>
            <a:off x="2934474" y="4581438"/>
            <a:ext cx="243161" cy="445796"/>
            <a:chOff x="3624" y="1764"/>
            <a:chExt cx="432" cy="792"/>
          </a:xfrm>
        </p:grpSpPr>
        <p:sp>
          <p:nvSpPr>
            <p:cNvPr id="94" name="AutoShape 7"/>
            <p:cNvSpPr>
              <a:spLocks noChangeAspect="1" noChangeArrowheads="1" noTextEdit="1"/>
            </p:cNvSpPr>
            <p:nvPr/>
          </p:nvSpPr>
          <p:spPr bwMode="auto">
            <a:xfrm>
              <a:off x="3624" y="1764"/>
              <a:ext cx="432"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
            <p:cNvSpPr>
              <a:spLocks noEditPoints="1"/>
            </p:cNvSpPr>
            <p:nvPr/>
          </p:nvSpPr>
          <p:spPr bwMode="auto">
            <a:xfrm>
              <a:off x="3627" y="1767"/>
              <a:ext cx="426" cy="789"/>
            </a:xfrm>
            <a:custGeom>
              <a:avLst/>
              <a:gdLst>
                <a:gd name="T0" fmla="*/ 157 w 157"/>
                <a:gd name="T1" fmla="*/ 195 h 293"/>
                <a:gd name="T2" fmla="*/ 152 w 157"/>
                <a:gd name="T3" fmla="*/ 217 h 293"/>
                <a:gd name="T4" fmla="*/ 139 w 157"/>
                <a:gd name="T5" fmla="*/ 238 h 293"/>
                <a:gd name="T6" fmla="*/ 119 w 157"/>
                <a:gd name="T7" fmla="*/ 255 h 293"/>
                <a:gd name="T8" fmla="*/ 91 w 157"/>
                <a:gd name="T9" fmla="*/ 266 h 293"/>
                <a:gd name="T10" fmla="*/ 91 w 157"/>
                <a:gd name="T11" fmla="*/ 293 h 293"/>
                <a:gd name="T12" fmla="*/ 72 w 157"/>
                <a:gd name="T13" fmla="*/ 293 h 293"/>
                <a:gd name="T14" fmla="*/ 72 w 157"/>
                <a:gd name="T15" fmla="*/ 268 h 293"/>
                <a:gd name="T16" fmla="*/ 70 w 157"/>
                <a:gd name="T17" fmla="*/ 268 h 293"/>
                <a:gd name="T18" fmla="*/ 68 w 157"/>
                <a:gd name="T19" fmla="*/ 268 h 293"/>
                <a:gd name="T20" fmla="*/ 48 w 157"/>
                <a:gd name="T21" fmla="*/ 267 h 293"/>
                <a:gd name="T22" fmla="*/ 30 w 157"/>
                <a:gd name="T23" fmla="*/ 263 h 293"/>
                <a:gd name="T24" fmla="*/ 15 w 157"/>
                <a:gd name="T25" fmla="*/ 258 h 293"/>
                <a:gd name="T26" fmla="*/ 0 w 157"/>
                <a:gd name="T27" fmla="*/ 251 h 293"/>
                <a:gd name="T28" fmla="*/ 11 w 157"/>
                <a:gd name="T29" fmla="*/ 215 h 293"/>
                <a:gd name="T30" fmla="*/ 23 w 157"/>
                <a:gd name="T31" fmla="*/ 222 h 293"/>
                <a:gd name="T32" fmla="*/ 38 w 157"/>
                <a:gd name="T33" fmla="*/ 229 h 293"/>
                <a:gd name="T34" fmla="*/ 55 w 157"/>
                <a:gd name="T35" fmla="*/ 235 h 293"/>
                <a:gd name="T36" fmla="*/ 72 w 157"/>
                <a:gd name="T37" fmla="*/ 238 h 293"/>
                <a:gd name="T38" fmla="*/ 72 w 157"/>
                <a:gd name="T39" fmla="*/ 164 h 293"/>
                <a:gd name="T40" fmla="*/ 49 w 157"/>
                <a:gd name="T41" fmla="*/ 154 h 293"/>
                <a:gd name="T42" fmla="*/ 29 w 157"/>
                <a:gd name="T43" fmla="*/ 140 h 293"/>
                <a:gd name="T44" fmla="*/ 14 w 157"/>
                <a:gd name="T45" fmla="*/ 120 h 293"/>
                <a:gd name="T46" fmla="*/ 8 w 157"/>
                <a:gd name="T47" fmla="*/ 89 h 293"/>
                <a:gd name="T48" fmla="*/ 12 w 157"/>
                <a:gd name="T49" fmla="*/ 70 h 293"/>
                <a:gd name="T50" fmla="*/ 25 w 157"/>
                <a:gd name="T51" fmla="*/ 51 h 293"/>
                <a:gd name="T52" fmla="*/ 45 w 157"/>
                <a:gd name="T53" fmla="*/ 36 h 293"/>
                <a:gd name="T54" fmla="*/ 72 w 157"/>
                <a:gd name="T55" fmla="*/ 26 h 293"/>
                <a:gd name="T56" fmla="*/ 72 w 157"/>
                <a:gd name="T57" fmla="*/ 0 h 293"/>
                <a:gd name="T58" fmla="*/ 91 w 157"/>
                <a:gd name="T59" fmla="*/ 0 h 293"/>
                <a:gd name="T60" fmla="*/ 91 w 157"/>
                <a:gd name="T61" fmla="*/ 24 h 293"/>
                <a:gd name="T62" fmla="*/ 92 w 157"/>
                <a:gd name="T63" fmla="*/ 24 h 293"/>
                <a:gd name="T64" fmla="*/ 120 w 157"/>
                <a:gd name="T65" fmla="*/ 26 h 293"/>
                <a:gd name="T66" fmla="*/ 146 w 157"/>
                <a:gd name="T67" fmla="*/ 30 h 293"/>
                <a:gd name="T68" fmla="*/ 139 w 157"/>
                <a:gd name="T69" fmla="*/ 65 h 293"/>
                <a:gd name="T70" fmla="*/ 115 w 157"/>
                <a:gd name="T71" fmla="*/ 58 h 293"/>
                <a:gd name="T72" fmla="*/ 91 w 157"/>
                <a:gd name="T73" fmla="*/ 54 h 293"/>
                <a:gd name="T74" fmla="*/ 91 w 157"/>
                <a:gd name="T75" fmla="*/ 119 h 293"/>
                <a:gd name="T76" fmla="*/ 114 w 157"/>
                <a:gd name="T77" fmla="*/ 129 h 293"/>
                <a:gd name="T78" fmla="*/ 135 w 157"/>
                <a:gd name="T79" fmla="*/ 143 h 293"/>
                <a:gd name="T80" fmla="*/ 151 w 157"/>
                <a:gd name="T81" fmla="*/ 164 h 293"/>
                <a:gd name="T82" fmla="*/ 157 w 157"/>
                <a:gd name="T83" fmla="*/ 195 h 293"/>
                <a:gd name="T84" fmla="*/ 49 w 157"/>
                <a:gd name="T85" fmla="*/ 82 h 293"/>
                <a:gd name="T86" fmla="*/ 55 w 157"/>
                <a:gd name="T87" fmla="*/ 99 h 293"/>
                <a:gd name="T88" fmla="*/ 72 w 157"/>
                <a:gd name="T89" fmla="*/ 111 h 293"/>
                <a:gd name="T90" fmla="*/ 72 w 157"/>
                <a:gd name="T91" fmla="*/ 54 h 293"/>
                <a:gd name="T92" fmla="*/ 57 w 157"/>
                <a:gd name="T93" fmla="*/ 59 h 293"/>
                <a:gd name="T94" fmla="*/ 51 w 157"/>
                <a:gd name="T95" fmla="*/ 67 h 293"/>
                <a:gd name="T96" fmla="*/ 49 w 157"/>
                <a:gd name="T97" fmla="*/ 82 h 293"/>
                <a:gd name="T98" fmla="*/ 116 w 157"/>
                <a:gd name="T99" fmla="*/ 201 h 293"/>
                <a:gd name="T100" fmla="*/ 109 w 157"/>
                <a:gd name="T101" fmla="*/ 184 h 293"/>
                <a:gd name="T102" fmla="*/ 91 w 157"/>
                <a:gd name="T103" fmla="*/ 172 h 293"/>
                <a:gd name="T104" fmla="*/ 91 w 157"/>
                <a:gd name="T105" fmla="*/ 236 h 293"/>
                <a:gd name="T106" fmla="*/ 98 w 157"/>
                <a:gd name="T107" fmla="*/ 235 h 293"/>
                <a:gd name="T108" fmla="*/ 104 w 157"/>
                <a:gd name="T109" fmla="*/ 233 h 293"/>
                <a:gd name="T110" fmla="*/ 112 w 157"/>
                <a:gd name="T111" fmla="*/ 223 h 293"/>
                <a:gd name="T112" fmla="*/ 116 w 157"/>
                <a:gd name="T113" fmla="*/ 20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293">
                  <a:moveTo>
                    <a:pt x="157" y="195"/>
                  </a:moveTo>
                  <a:cubicBezTo>
                    <a:pt x="157" y="202"/>
                    <a:pt x="155" y="210"/>
                    <a:pt x="152" y="217"/>
                  </a:cubicBezTo>
                  <a:cubicBezTo>
                    <a:pt x="149" y="225"/>
                    <a:pt x="145" y="232"/>
                    <a:pt x="139" y="238"/>
                  </a:cubicBezTo>
                  <a:cubicBezTo>
                    <a:pt x="134" y="244"/>
                    <a:pt x="127" y="250"/>
                    <a:pt x="119" y="255"/>
                  </a:cubicBezTo>
                  <a:cubicBezTo>
                    <a:pt x="111" y="260"/>
                    <a:pt x="102" y="263"/>
                    <a:pt x="91" y="266"/>
                  </a:cubicBezTo>
                  <a:cubicBezTo>
                    <a:pt x="91" y="293"/>
                    <a:pt x="91" y="293"/>
                    <a:pt x="91" y="293"/>
                  </a:cubicBezTo>
                  <a:cubicBezTo>
                    <a:pt x="72" y="293"/>
                    <a:pt x="72" y="293"/>
                    <a:pt x="72" y="293"/>
                  </a:cubicBezTo>
                  <a:cubicBezTo>
                    <a:pt x="72" y="268"/>
                    <a:pt x="72" y="268"/>
                    <a:pt x="72" y="268"/>
                  </a:cubicBezTo>
                  <a:cubicBezTo>
                    <a:pt x="71" y="268"/>
                    <a:pt x="70" y="268"/>
                    <a:pt x="70" y="268"/>
                  </a:cubicBezTo>
                  <a:cubicBezTo>
                    <a:pt x="69" y="268"/>
                    <a:pt x="69" y="268"/>
                    <a:pt x="68" y="268"/>
                  </a:cubicBezTo>
                  <a:cubicBezTo>
                    <a:pt x="61" y="268"/>
                    <a:pt x="54" y="268"/>
                    <a:pt x="48" y="267"/>
                  </a:cubicBezTo>
                  <a:cubicBezTo>
                    <a:pt x="42" y="266"/>
                    <a:pt x="36" y="265"/>
                    <a:pt x="30" y="263"/>
                  </a:cubicBezTo>
                  <a:cubicBezTo>
                    <a:pt x="25" y="262"/>
                    <a:pt x="20" y="260"/>
                    <a:pt x="15" y="258"/>
                  </a:cubicBezTo>
                  <a:cubicBezTo>
                    <a:pt x="10" y="256"/>
                    <a:pt x="5" y="253"/>
                    <a:pt x="0" y="251"/>
                  </a:cubicBezTo>
                  <a:cubicBezTo>
                    <a:pt x="11" y="215"/>
                    <a:pt x="11" y="215"/>
                    <a:pt x="11" y="215"/>
                  </a:cubicBezTo>
                  <a:cubicBezTo>
                    <a:pt x="14" y="218"/>
                    <a:pt x="18" y="220"/>
                    <a:pt x="23" y="222"/>
                  </a:cubicBezTo>
                  <a:cubicBezTo>
                    <a:pt x="28" y="225"/>
                    <a:pt x="33" y="227"/>
                    <a:pt x="38" y="229"/>
                  </a:cubicBezTo>
                  <a:cubicBezTo>
                    <a:pt x="44" y="231"/>
                    <a:pt x="49" y="233"/>
                    <a:pt x="55" y="235"/>
                  </a:cubicBezTo>
                  <a:cubicBezTo>
                    <a:pt x="61" y="236"/>
                    <a:pt x="66" y="237"/>
                    <a:pt x="72" y="238"/>
                  </a:cubicBezTo>
                  <a:cubicBezTo>
                    <a:pt x="72" y="164"/>
                    <a:pt x="72" y="164"/>
                    <a:pt x="72" y="164"/>
                  </a:cubicBezTo>
                  <a:cubicBezTo>
                    <a:pt x="64" y="161"/>
                    <a:pt x="57" y="158"/>
                    <a:pt x="49" y="154"/>
                  </a:cubicBezTo>
                  <a:cubicBezTo>
                    <a:pt x="42" y="150"/>
                    <a:pt x="35" y="146"/>
                    <a:pt x="29" y="140"/>
                  </a:cubicBezTo>
                  <a:cubicBezTo>
                    <a:pt x="22" y="135"/>
                    <a:pt x="17" y="128"/>
                    <a:pt x="14" y="120"/>
                  </a:cubicBezTo>
                  <a:cubicBezTo>
                    <a:pt x="10" y="112"/>
                    <a:pt x="8" y="101"/>
                    <a:pt x="8" y="89"/>
                  </a:cubicBezTo>
                  <a:cubicBezTo>
                    <a:pt x="8" y="83"/>
                    <a:pt x="9" y="77"/>
                    <a:pt x="12" y="70"/>
                  </a:cubicBezTo>
                  <a:cubicBezTo>
                    <a:pt x="15" y="64"/>
                    <a:pt x="19" y="57"/>
                    <a:pt x="25" y="51"/>
                  </a:cubicBezTo>
                  <a:cubicBezTo>
                    <a:pt x="30" y="45"/>
                    <a:pt x="37" y="40"/>
                    <a:pt x="45" y="36"/>
                  </a:cubicBezTo>
                  <a:cubicBezTo>
                    <a:pt x="53" y="31"/>
                    <a:pt x="62" y="28"/>
                    <a:pt x="72" y="26"/>
                  </a:cubicBezTo>
                  <a:cubicBezTo>
                    <a:pt x="72" y="0"/>
                    <a:pt x="72" y="0"/>
                    <a:pt x="72" y="0"/>
                  </a:cubicBezTo>
                  <a:cubicBezTo>
                    <a:pt x="91" y="0"/>
                    <a:pt x="91" y="0"/>
                    <a:pt x="91" y="0"/>
                  </a:cubicBezTo>
                  <a:cubicBezTo>
                    <a:pt x="91" y="24"/>
                    <a:pt x="91" y="24"/>
                    <a:pt x="91" y="24"/>
                  </a:cubicBezTo>
                  <a:cubicBezTo>
                    <a:pt x="92" y="24"/>
                    <a:pt x="92" y="24"/>
                    <a:pt x="92" y="24"/>
                  </a:cubicBezTo>
                  <a:cubicBezTo>
                    <a:pt x="102" y="24"/>
                    <a:pt x="111" y="25"/>
                    <a:pt x="120" y="26"/>
                  </a:cubicBezTo>
                  <a:cubicBezTo>
                    <a:pt x="129" y="27"/>
                    <a:pt x="137" y="28"/>
                    <a:pt x="146" y="30"/>
                  </a:cubicBezTo>
                  <a:cubicBezTo>
                    <a:pt x="139" y="65"/>
                    <a:pt x="139" y="65"/>
                    <a:pt x="139" y="65"/>
                  </a:cubicBezTo>
                  <a:cubicBezTo>
                    <a:pt x="132" y="62"/>
                    <a:pt x="124" y="60"/>
                    <a:pt x="115" y="58"/>
                  </a:cubicBezTo>
                  <a:cubicBezTo>
                    <a:pt x="107" y="56"/>
                    <a:pt x="99" y="54"/>
                    <a:pt x="91" y="54"/>
                  </a:cubicBezTo>
                  <a:cubicBezTo>
                    <a:pt x="91" y="119"/>
                    <a:pt x="91" y="119"/>
                    <a:pt x="91" y="119"/>
                  </a:cubicBezTo>
                  <a:cubicBezTo>
                    <a:pt x="99" y="122"/>
                    <a:pt x="106" y="125"/>
                    <a:pt x="114" y="129"/>
                  </a:cubicBezTo>
                  <a:cubicBezTo>
                    <a:pt x="122" y="133"/>
                    <a:pt x="129" y="137"/>
                    <a:pt x="135" y="143"/>
                  </a:cubicBezTo>
                  <a:cubicBezTo>
                    <a:pt x="142" y="148"/>
                    <a:pt x="147" y="155"/>
                    <a:pt x="151" y="164"/>
                  </a:cubicBezTo>
                  <a:cubicBezTo>
                    <a:pt x="155" y="172"/>
                    <a:pt x="157" y="182"/>
                    <a:pt x="157" y="195"/>
                  </a:cubicBezTo>
                  <a:close/>
                  <a:moveTo>
                    <a:pt x="49" y="82"/>
                  </a:moveTo>
                  <a:cubicBezTo>
                    <a:pt x="49" y="89"/>
                    <a:pt x="51" y="95"/>
                    <a:pt x="55" y="99"/>
                  </a:cubicBezTo>
                  <a:cubicBezTo>
                    <a:pt x="59" y="104"/>
                    <a:pt x="65" y="107"/>
                    <a:pt x="72" y="111"/>
                  </a:cubicBezTo>
                  <a:cubicBezTo>
                    <a:pt x="72" y="54"/>
                    <a:pt x="72" y="54"/>
                    <a:pt x="72" y="54"/>
                  </a:cubicBezTo>
                  <a:cubicBezTo>
                    <a:pt x="66" y="55"/>
                    <a:pt x="61" y="56"/>
                    <a:pt x="57" y="59"/>
                  </a:cubicBezTo>
                  <a:cubicBezTo>
                    <a:pt x="54" y="60"/>
                    <a:pt x="52" y="63"/>
                    <a:pt x="51" y="67"/>
                  </a:cubicBezTo>
                  <a:cubicBezTo>
                    <a:pt x="49" y="71"/>
                    <a:pt x="49" y="76"/>
                    <a:pt x="49" y="82"/>
                  </a:cubicBezTo>
                  <a:close/>
                  <a:moveTo>
                    <a:pt x="116" y="201"/>
                  </a:moveTo>
                  <a:cubicBezTo>
                    <a:pt x="116" y="194"/>
                    <a:pt x="113" y="188"/>
                    <a:pt x="109" y="184"/>
                  </a:cubicBezTo>
                  <a:cubicBezTo>
                    <a:pt x="105" y="179"/>
                    <a:pt x="99" y="176"/>
                    <a:pt x="91" y="172"/>
                  </a:cubicBezTo>
                  <a:cubicBezTo>
                    <a:pt x="91" y="236"/>
                    <a:pt x="91" y="236"/>
                    <a:pt x="91" y="236"/>
                  </a:cubicBezTo>
                  <a:cubicBezTo>
                    <a:pt x="94" y="236"/>
                    <a:pt x="96" y="236"/>
                    <a:pt x="98" y="235"/>
                  </a:cubicBezTo>
                  <a:cubicBezTo>
                    <a:pt x="100" y="234"/>
                    <a:pt x="102" y="234"/>
                    <a:pt x="104" y="233"/>
                  </a:cubicBezTo>
                  <a:cubicBezTo>
                    <a:pt x="108" y="231"/>
                    <a:pt x="110" y="228"/>
                    <a:pt x="112" y="223"/>
                  </a:cubicBezTo>
                  <a:cubicBezTo>
                    <a:pt x="115" y="217"/>
                    <a:pt x="116" y="210"/>
                    <a:pt x="116" y="201"/>
                  </a:cubicBezTo>
                  <a:close/>
                </a:path>
              </a:pathLst>
            </a:custGeom>
            <a:gradFill>
              <a:gsLst>
                <a:gs pos="75000">
                  <a:srgbClr val="0DA5C9"/>
                </a:gs>
                <a:gs pos="0">
                  <a:srgbClr val="00589A"/>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文本框 95"/>
          <p:cNvSpPr txBox="1"/>
          <p:nvPr/>
        </p:nvSpPr>
        <p:spPr>
          <a:xfrm>
            <a:off x="635362" y="4077314"/>
            <a:ext cx="2297424" cy="646331"/>
          </a:xfrm>
          <a:prstGeom prst="rect">
            <a:avLst/>
          </a:prstGeom>
          <a:noFill/>
        </p:spPr>
        <p:txBody>
          <a:bodyPr wrap="none" rtlCol="0" anchor="ctr">
            <a:spAutoFit/>
          </a:bodyPr>
          <a:lstStyle/>
          <a:p>
            <a:r>
              <a:rPr lang="en-US" altLang="zh-CN" sz="36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97" name="文本框 96"/>
          <p:cNvSpPr txBox="1"/>
          <p:nvPr/>
        </p:nvSpPr>
        <p:spPr>
          <a:xfrm>
            <a:off x="-808951" y="4374422"/>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grpSp>
        <p:nvGrpSpPr>
          <p:cNvPr id="113" name="Group 26"/>
          <p:cNvGrpSpPr>
            <a:grpSpLocks noChangeAspect="1"/>
          </p:cNvGrpSpPr>
          <p:nvPr/>
        </p:nvGrpSpPr>
        <p:grpSpPr bwMode="auto">
          <a:xfrm>
            <a:off x="8927102" y="2091744"/>
            <a:ext cx="719138" cy="427038"/>
            <a:chOff x="2610" y="3006"/>
            <a:chExt cx="453" cy="269"/>
          </a:xfrm>
        </p:grpSpPr>
        <p:sp>
          <p:nvSpPr>
            <p:cNvPr id="114" name="AutoShape 25"/>
            <p:cNvSpPr>
              <a:spLocks noChangeAspect="1" noChangeArrowheads="1" noTextEdit="1"/>
            </p:cNvSpPr>
            <p:nvPr/>
          </p:nvSpPr>
          <p:spPr bwMode="auto">
            <a:xfrm>
              <a:off x="2610" y="3006"/>
              <a:ext cx="45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7"/>
            <p:cNvSpPr>
              <a:spLocks/>
            </p:cNvSpPr>
            <p:nvPr/>
          </p:nvSpPr>
          <p:spPr bwMode="auto">
            <a:xfrm>
              <a:off x="2727" y="3007"/>
              <a:ext cx="228" cy="267"/>
            </a:xfrm>
            <a:custGeom>
              <a:avLst/>
              <a:gdLst>
                <a:gd name="T0" fmla="*/ 0 w 181"/>
                <a:gd name="T1" fmla="*/ 211 h 211"/>
                <a:gd name="T2" fmla="*/ 181 w 181"/>
                <a:gd name="T3" fmla="*/ 211 h 211"/>
                <a:gd name="T4" fmla="*/ 123 w 181"/>
                <a:gd name="T5" fmla="*/ 96 h 211"/>
                <a:gd name="T6" fmla="*/ 144 w 181"/>
                <a:gd name="T7" fmla="*/ 54 h 211"/>
                <a:gd name="T8" fmla="*/ 90 w 181"/>
                <a:gd name="T9" fmla="*/ 0 h 211"/>
                <a:gd name="T10" fmla="*/ 36 w 181"/>
                <a:gd name="T11" fmla="*/ 54 h 211"/>
                <a:gd name="T12" fmla="*/ 58 w 181"/>
                <a:gd name="T13" fmla="*/ 96 h 211"/>
                <a:gd name="T14" fmla="*/ 0 w 181"/>
                <a:gd name="T15" fmla="*/ 211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211">
                  <a:moveTo>
                    <a:pt x="0" y="211"/>
                  </a:moveTo>
                  <a:cubicBezTo>
                    <a:pt x="181" y="211"/>
                    <a:pt x="181" y="211"/>
                    <a:pt x="181" y="211"/>
                  </a:cubicBezTo>
                  <a:cubicBezTo>
                    <a:pt x="181" y="164"/>
                    <a:pt x="157" y="114"/>
                    <a:pt x="123" y="96"/>
                  </a:cubicBezTo>
                  <a:cubicBezTo>
                    <a:pt x="136" y="86"/>
                    <a:pt x="144" y="71"/>
                    <a:pt x="144" y="54"/>
                  </a:cubicBezTo>
                  <a:cubicBezTo>
                    <a:pt x="144" y="24"/>
                    <a:pt x="120" y="0"/>
                    <a:pt x="90" y="0"/>
                  </a:cubicBezTo>
                  <a:cubicBezTo>
                    <a:pt x="60" y="0"/>
                    <a:pt x="36" y="25"/>
                    <a:pt x="36" y="54"/>
                  </a:cubicBezTo>
                  <a:cubicBezTo>
                    <a:pt x="36" y="72"/>
                    <a:pt x="45" y="86"/>
                    <a:pt x="58" y="96"/>
                  </a:cubicBezTo>
                  <a:cubicBezTo>
                    <a:pt x="24" y="114"/>
                    <a:pt x="0" y="164"/>
                    <a:pt x="0" y="211"/>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28"/>
            <p:cNvSpPr>
              <a:spLocks/>
            </p:cNvSpPr>
            <p:nvPr/>
          </p:nvSpPr>
          <p:spPr bwMode="auto">
            <a:xfrm>
              <a:off x="2727" y="3007"/>
              <a:ext cx="228" cy="267"/>
            </a:xfrm>
            <a:custGeom>
              <a:avLst/>
              <a:gdLst>
                <a:gd name="T0" fmla="*/ 0 w 181"/>
                <a:gd name="T1" fmla="*/ 211 h 211"/>
                <a:gd name="T2" fmla="*/ 181 w 181"/>
                <a:gd name="T3" fmla="*/ 211 h 211"/>
                <a:gd name="T4" fmla="*/ 123 w 181"/>
                <a:gd name="T5" fmla="*/ 96 h 211"/>
                <a:gd name="T6" fmla="*/ 144 w 181"/>
                <a:gd name="T7" fmla="*/ 54 h 211"/>
                <a:gd name="T8" fmla="*/ 90 w 181"/>
                <a:gd name="T9" fmla="*/ 0 h 211"/>
                <a:gd name="T10" fmla="*/ 36 w 181"/>
                <a:gd name="T11" fmla="*/ 54 h 211"/>
                <a:gd name="T12" fmla="*/ 58 w 181"/>
                <a:gd name="T13" fmla="*/ 96 h 211"/>
                <a:gd name="T14" fmla="*/ 0 w 181"/>
                <a:gd name="T15" fmla="*/ 211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211">
                  <a:moveTo>
                    <a:pt x="0" y="211"/>
                  </a:moveTo>
                  <a:cubicBezTo>
                    <a:pt x="181" y="211"/>
                    <a:pt x="181" y="211"/>
                    <a:pt x="181" y="211"/>
                  </a:cubicBezTo>
                  <a:cubicBezTo>
                    <a:pt x="181" y="164"/>
                    <a:pt x="157" y="114"/>
                    <a:pt x="123" y="96"/>
                  </a:cubicBezTo>
                  <a:cubicBezTo>
                    <a:pt x="136" y="86"/>
                    <a:pt x="144" y="71"/>
                    <a:pt x="144" y="54"/>
                  </a:cubicBezTo>
                  <a:cubicBezTo>
                    <a:pt x="144" y="24"/>
                    <a:pt x="120" y="0"/>
                    <a:pt x="90" y="0"/>
                  </a:cubicBezTo>
                  <a:cubicBezTo>
                    <a:pt x="60" y="0"/>
                    <a:pt x="36" y="25"/>
                    <a:pt x="36" y="54"/>
                  </a:cubicBezTo>
                  <a:cubicBezTo>
                    <a:pt x="36" y="72"/>
                    <a:pt x="45" y="86"/>
                    <a:pt x="58" y="96"/>
                  </a:cubicBezTo>
                  <a:cubicBezTo>
                    <a:pt x="24" y="114"/>
                    <a:pt x="0" y="164"/>
                    <a:pt x="0" y="211"/>
                  </a:cubicBezTo>
                  <a:close/>
                </a:path>
              </a:pathLst>
            </a:custGeom>
            <a:gradFill>
              <a:gsLst>
                <a:gs pos="75000">
                  <a:schemeClr val="tx1">
                    <a:lumMod val="50000"/>
                    <a:lumOff val="50000"/>
                  </a:schemeClr>
                </a:gs>
                <a:gs pos="0">
                  <a:schemeClr val="tx1">
                    <a:lumMod val="85000"/>
                    <a:lumOff val="15000"/>
                  </a:schemeClr>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117" name="文本框 116"/>
          <p:cNvSpPr txBox="1"/>
          <p:nvPr/>
        </p:nvSpPr>
        <p:spPr>
          <a:xfrm>
            <a:off x="9431391" y="1983683"/>
            <a:ext cx="2297424" cy="646331"/>
          </a:xfrm>
          <a:prstGeom prst="rect">
            <a:avLst/>
          </a:prstGeom>
          <a:noFill/>
        </p:spPr>
        <p:txBody>
          <a:bodyPr wrap="none" rtlCol="0" anchor="ctr">
            <a:spAutoFit/>
          </a:bodyPr>
          <a:lstStyle/>
          <a:p>
            <a:r>
              <a:rPr lang="en-US" altLang="zh-CN" sz="3600" dirty="0">
                <a:gradFill>
                  <a:gsLst>
                    <a:gs pos="75000">
                      <a:schemeClr val="tx1">
                        <a:lumMod val="50000"/>
                        <a:lumOff val="50000"/>
                      </a:schemeClr>
                    </a:gs>
                    <a:gs pos="0">
                      <a:schemeClr val="tx1">
                        <a:lumMod val="85000"/>
                        <a:lumOff val="15000"/>
                      </a:schemeClr>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chemeClr val="tx1">
                      <a:lumMod val="50000"/>
                      <a:lumOff val="50000"/>
                    </a:schemeClr>
                  </a:gs>
                  <a:gs pos="0">
                    <a:schemeClr val="tx1">
                      <a:lumMod val="85000"/>
                      <a:lumOff val="15000"/>
                    </a:schemeClr>
                  </a:gs>
                </a:gsLst>
                <a:lin ang="12900000" scaled="0"/>
              </a:gradFill>
              <a:latin typeface="Agency FB" panose="020B0503020202020204" pitchFamily="34" charset="0"/>
              <a:ea typeface="苹方 常规" panose="020B0300000000000000" pitchFamily="34" charset="-122"/>
            </a:endParaRPr>
          </a:p>
        </p:txBody>
      </p:sp>
      <p:sp>
        <p:nvSpPr>
          <p:cNvPr id="118" name="文本框 117"/>
          <p:cNvSpPr txBox="1"/>
          <p:nvPr/>
        </p:nvSpPr>
        <p:spPr>
          <a:xfrm>
            <a:off x="7987078" y="2280791"/>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119" name="文本框 118"/>
          <p:cNvSpPr txBox="1"/>
          <p:nvPr/>
        </p:nvSpPr>
        <p:spPr>
          <a:xfrm>
            <a:off x="7987078" y="3091419"/>
            <a:ext cx="3686596" cy="584775"/>
          </a:xfrm>
          <a:prstGeom prst="rect">
            <a:avLst/>
          </a:prstGeom>
          <a:noFill/>
        </p:spPr>
        <p:txBody>
          <a:bodyPr wrap="square" rtlCol="0" anchor="ctr">
            <a:spAutoFit/>
          </a:bodyPr>
          <a:lstStyle/>
          <a:p>
            <a:pPr algn="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122" name="文本框 121"/>
          <p:cNvSpPr txBox="1"/>
          <p:nvPr/>
        </p:nvSpPr>
        <p:spPr>
          <a:xfrm>
            <a:off x="7987078" y="4480760"/>
            <a:ext cx="3686596" cy="646331"/>
          </a:xfrm>
          <a:prstGeom prst="rect">
            <a:avLst/>
          </a:prstGeom>
          <a:noFill/>
        </p:spPr>
        <p:txBody>
          <a:bodyPr wrap="square" rtlCol="0" anchor="ctr">
            <a:spAutoFit/>
          </a:bodyPr>
          <a:lstStyle/>
          <a:p>
            <a:pPr algn="r"/>
            <a:r>
              <a:rPr lang="en-US" altLang="zh-CN" dirty="0">
                <a:latin typeface="苹方 细体" panose="020B0200000000000000" pitchFamily="34" charset="-122"/>
                <a:ea typeface="苹方 细体" panose="020B0200000000000000" pitchFamily="34" charset="-122"/>
              </a:rPr>
              <a:t>Lorem ipsum dolor sit </a:t>
            </a:r>
            <a:r>
              <a:rPr lang="en-US" altLang="zh-CN" dirty="0" err="1">
                <a:latin typeface="苹方 细体" panose="020B0200000000000000" pitchFamily="34" charset="-122"/>
                <a:ea typeface="苹方 细体" panose="020B0200000000000000" pitchFamily="34" charset="-122"/>
              </a:rPr>
              <a:t>amet</a:t>
            </a:r>
            <a:r>
              <a:rPr lang="en-US" altLang="zh-CN" dirty="0">
                <a:latin typeface="苹方 细体" panose="020B0200000000000000" pitchFamily="34" charset="-122"/>
                <a:ea typeface="苹方 细体" panose="020B0200000000000000" pitchFamily="34" charset="-122"/>
              </a:rPr>
              <a:t> </a:t>
            </a:r>
            <a:r>
              <a:rPr lang="en-US" altLang="zh-CN" dirty="0" err="1">
                <a:latin typeface="苹方 细体" panose="020B0200000000000000" pitchFamily="34" charset="-122"/>
                <a:ea typeface="苹方 细体" panose="020B0200000000000000" pitchFamily="34" charset="-122"/>
              </a:rPr>
              <a:t>consectetuer</a:t>
            </a:r>
            <a:endParaRPr lang="en-US" altLang="zh-CN" dirty="0">
              <a:latin typeface="苹方 细体" panose="020B0200000000000000" pitchFamily="34" charset="-122"/>
              <a:ea typeface="苹方 细体" panose="020B0200000000000000" pitchFamily="34" charset="-122"/>
            </a:endParaRPr>
          </a:p>
        </p:txBody>
      </p:sp>
      <p:sp>
        <p:nvSpPr>
          <p:cNvPr id="123" name="文本框 122"/>
          <p:cNvSpPr txBox="1"/>
          <p:nvPr/>
        </p:nvSpPr>
        <p:spPr>
          <a:xfrm>
            <a:off x="8845602" y="5285326"/>
            <a:ext cx="2883213" cy="646331"/>
          </a:xfrm>
          <a:prstGeom prst="rect">
            <a:avLst/>
          </a:prstGeom>
          <a:noFill/>
        </p:spPr>
        <p:txBody>
          <a:bodyPr wrap="square" rtlCol="0" anchor="ctr">
            <a:spAutoFit/>
          </a:bodyPr>
          <a:lstStyle/>
          <a:p>
            <a:pPr algn="r"/>
            <a:r>
              <a:rPr lang="en-US" altLang="zh-CN" dirty="0">
                <a:latin typeface="苹方 细体" panose="020B0200000000000000" pitchFamily="34" charset="-122"/>
                <a:ea typeface="苹方 细体" panose="020B0200000000000000" pitchFamily="34" charset="-122"/>
              </a:rPr>
              <a:t>Lorem ipsum dolor sit </a:t>
            </a:r>
            <a:r>
              <a:rPr lang="en-US" altLang="zh-CN" dirty="0" err="1">
                <a:latin typeface="苹方 细体" panose="020B0200000000000000" pitchFamily="34" charset="-122"/>
                <a:ea typeface="苹方 细体" panose="020B0200000000000000" pitchFamily="34" charset="-122"/>
              </a:rPr>
              <a:t>amet</a:t>
            </a:r>
            <a:r>
              <a:rPr lang="en-US" altLang="zh-CN" dirty="0">
                <a:latin typeface="苹方 细体" panose="020B0200000000000000" pitchFamily="34" charset="-122"/>
                <a:ea typeface="苹方 细体" panose="020B0200000000000000" pitchFamily="34" charset="-122"/>
              </a:rPr>
              <a:t> </a:t>
            </a:r>
            <a:r>
              <a:rPr lang="en-US" altLang="zh-CN" dirty="0" err="1">
                <a:latin typeface="苹方 细体" panose="020B0200000000000000" pitchFamily="34" charset="-122"/>
                <a:ea typeface="苹方 细体" panose="020B0200000000000000" pitchFamily="34" charset="-122"/>
              </a:rPr>
              <a:t>consectetuer</a:t>
            </a:r>
            <a:endParaRPr lang="en-US" altLang="zh-CN" dirty="0">
              <a:latin typeface="苹方 细体" panose="020B0200000000000000" pitchFamily="34" charset="-122"/>
              <a:ea typeface="苹方 细体" panose="020B0200000000000000" pitchFamily="34" charset="-122"/>
            </a:endParaRPr>
          </a:p>
        </p:txBody>
      </p:sp>
      <p:sp>
        <p:nvSpPr>
          <p:cNvPr id="124" name="文本框 123"/>
          <p:cNvSpPr txBox="1"/>
          <p:nvPr/>
        </p:nvSpPr>
        <p:spPr>
          <a:xfrm>
            <a:off x="675811" y="316760"/>
            <a:ext cx="3686596" cy="646331"/>
          </a:xfrm>
          <a:prstGeom prst="rect">
            <a:avLst/>
          </a:prstGeom>
          <a:noFill/>
        </p:spPr>
        <p:txBody>
          <a:bodyPr wrap="square" rtlCol="0" anchor="ctr">
            <a:spAutoFit/>
          </a:bodyPr>
          <a:lstStyle/>
          <a:p>
            <a:r>
              <a:rPr lang="en-US" altLang="zh-CN" dirty="0">
                <a:latin typeface="苹方 细体" panose="020B0200000000000000" pitchFamily="34" charset="-122"/>
                <a:ea typeface="苹方 细体" panose="020B0200000000000000" pitchFamily="34" charset="-122"/>
              </a:rPr>
              <a:t>Lorem ipsum dolor sit </a:t>
            </a:r>
            <a:r>
              <a:rPr lang="en-US" altLang="zh-CN" dirty="0" err="1">
                <a:latin typeface="苹方 细体" panose="020B0200000000000000" pitchFamily="34" charset="-122"/>
                <a:ea typeface="苹方 细体" panose="020B0200000000000000" pitchFamily="34" charset="-122"/>
              </a:rPr>
              <a:t>amet</a:t>
            </a:r>
            <a:r>
              <a:rPr lang="en-US" altLang="zh-CN" dirty="0">
                <a:latin typeface="苹方 细体" panose="020B0200000000000000" pitchFamily="34" charset="-122"/>
                <a:ea typeface="苹方 细体" panose="020B0200000000000000" pitchFamily="34" charset="-122"/>
              </a:rPr>
              <a:t> </a:t>
            </a:r>
            <a:r>
              <a:rPr lang="en-US" altLang="zh-CN" dirty="0" err="1">
                <a:latin typeface="苹方 细体" panose="020B0200000000000000" pitchFamily="34" charset="-122"/>
                <a:ea typeface="苹方 细体" panose="020B0200000000000000" pitchFamily="34" charset="-122"/>
              </a:rPr>
              <a:t>consectetuer</a:t>
            </a:r>
            <a:endParaRPr lang="en-US" altLang="zh-CN" dirty="0">
              <a:latin typeface="苹方 细体" panose="020B0200000000000000" pitchFamily="34" charset="-122"/>
              <a:ea typeface="苹方 细体" panose="020B0200000000000000" pitchFamily="34" charset="-122"/>
            </a:endParaRPr>
          </a:p>
        </p:txBody>
      </p:sp>
      <p:sp>
        <p:nvSpPr>
          <p:cNvPr id="125" name="文本框 124"/>
          <p:cNvSpPr txBox="1"/>
          <p:nvPr/>
        </p:nvSpPr>
        <p:spPr>
          <a:xfrm>
            <a:off x="675811" y="1121326"/>
            <a:ext cx="2883213" cy="646331"/>
          </a:xfrm>
          <a:prstGeom prst="rect">
            <a:avLst/>
          </a:prstGeom>
          <a:noFill/>
        </p:spPr>
        <p:txBody>
          <a:bodyPr wrap="square" rtlCol="0" anchor="ctr">
            <a:spAutoFit/>
          </a:bodyPr>
          <a:lstStyle/>
          <a:p>
            <a:r>
              <a:rPr lang="en-US" altLang="zh-CN" dirty="0">
                <a:latin typeface="苹方 细体" panose="020B0200000000000000" pitchFamily="34" charset="-122"/>
                <a:ea typeface="苹方 细体" panose="020B0200000000000000" pitchFamily="34" charset="-122"/>
              </a:rPr>
              <a:t>Lorem ipsum dolor sit </a:t>
            </a:r>
            <a:r>
              <a:rPr lang="en-US" altLang="zh-CN" dirty="0" err="1">
                <a:latin typeface="苹方 细体" panose="020B0200000000000000" pitchFamily="34" charset="-122"/>
                <a:ea typeface="苹方 细体" panose="020B0200000000000000" pitchFamily="34" charset="-122"/>
              </a:rPr>
              <a:t>amet</a:t>
            </a:r>
            <a:r>
              <a:rPr lang="en-US" altLang="zh-CN" dirty="0">
                <a:latin typeface="苹方 细体" panose="020B0200000000000000" pitchFamily="34" charset="-122"/>
                <a:ea typeface="苹方 细体" panose="020B0200000000000000" pitchFamily="34" charset="-122"/>
              </a:rPr>
              <a:t> </a:t>
            </a:r>
            <a:r>
              <a:rPr lang="en-US" altLang="zh-CN" dirty="0" err="1">
                <a:latin typeface="苹方 细体" panose="020B0200000000000000" pitchFamily="34" charset="-122"/>
                <a:ea typeface="苹方 细体" panose="020B0200000000000000" pitchFamily="34" charset="-122"/>
              </a:rPr>
              <a:t>consectetuer</a:t>
            </a:r>
            <a:endParaRPr lang="en-US" altLang="zh-CN"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75306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7" name="Freeform 128"/>
          <p:cNvSpPr>
            <a:spLocks/>
          </p:cNvSpPr>
          <p:nvPr/>
        </p:nvSpPr>
        <p:spPr bwMode="auto">
          <a:xfrm>
            <a:off x="2589213" y="1485901"/>
            <a:ext cx="2430462" cy="4941888"/>
          </a:xfrm>
          <a:custGeom>
            <a:avLst/>
            <a:gdLst>
              <a:gd name="T0" fmla="*/ 1525 w 1531"/>
              <a:gd name="T1" fmla="*/ 3113 h 3113"/>
              <a:gd name="T2" fmla="*/ 0 w 1531"/>
              <a:gd name="T3" fmla="*/ 2093 h 3113"/>
              <a:gd name="T4" fmla="*/ 1531 w 1531"/>
              <a:gd name="T5" fmla="*/ 0 h 3113"/>
              <a:gd name="T6" fmla="*/ 1525 w 1531"/>
              <a:gd name="T7" fmla="*/ 3113 h 3113"/>
            </a:gdLst>
            <a:ahLst/>
            <a:cxnLst>
              <a:cxn ang="0">
                <a:pos x="T0" y="T1"/>
              </a:cxn>
              <a:cxn ang="0">
                <a:pos x="T2" y="T3"/>
              </a:cxn>
              <a:cxn ang="0">
                <a:pos x="T4" y="T5"/>
              </a:cxn>
              <a:cxn ang="0">
                <a:pos x="T6" y="T7"/>
              </a:cxn>
            </a:cxnLst>
            <a:rect l="0" t="0" r="r" b="b"/>
            <a:pathLst>
              <a:path w="1531" h="3113">
                <a:moveTo>
                  <a:pt x="1525" y="3113"/>
                </a:moveTo>
                <a:lnTo>
                  <a:pt x="0" y="2093"/>
                </a:lnTo>
                <a:lnTo>
                  <a:pt x="1531" y="0"/>
                </a:lnTo>
                <a:lnTo>
                  <a:pt x="1525" y="3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8" name="Freeform 129"/>
          <p:cNvSpPr>
            <a:spLocks/>
          </p:cNvSpPr>
          <p:nvPr/>
        </p:nvSpPr>
        <p:spPr bwMode="auto">
          <a:xfrm>
            <a:off x="5010150" y="1485901"/>
            <a:ext cx="2922587" cy="4941888"/>
          </a:xfrm>
          <a:custGeom>
            <a:avLst/>
            <a:gdLst>
              <a:gd name="T0" fmla="*/ 6 w 1841"/>
              <a:gd name="T1" fmla="*/ 0 h 3113"/>
              <a:gd name="T2" fmla="*/ 1841 w 1841"/>
              <a:gd name="T3" fmla="*/ 2074 h 3113"/>
              <a:gd name="T4" fmla="*/ 0 w 1841"/>
              <a:gd name="T5" fmla="*/ 3113 h 3113"/>
              <a:gd name="T6" fmla="*/ 6 w 1841"/>
              <a:gd name="T7" fmla="*/ 0 h 3113"/>
            </a:gdLst>
            <a:ahLst/>
            <a:cxnLst>
              <a:cxn ang="0">
                <a:pos x="T0" y="T1"/>
              </a:cxn>
              <a:cxn ang="0">
                <a:pos x="T2" y="T3"/>
              </a:cxn>
              <a:cxn ang="0">
                <a:pos x="T4" y="T5"/>
              </a:cxn>
              <a:cxn ang="0">
                <a:pos x="T6" y="T7"/>
              </a:cxn>
            </a:cxnLst>
            <a:rect l="0" t="0" r="r" b="b"/>
            <a:pathLst>
              <a:path w="1841" h="3113">
                <a:moveTo>
                  <a:pt x="6" y="0"/>
                </a:moveTo>
                <a:lnTo>
                  <a:pt x="1841" y="2074"/>
                </a:lnTo>
                <a:lnTo>
                  <a:pt x="0" y="3113"/>
                </a:lnTo>
                <a:lnTo>
                  <a:pt x="6"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9" name="Freeform 130"/>
          <p:cNvSpPr>
            <a:spLocks/>
          </p:cNvSpPr>
          <p:nvPr/>
        </p:nvSpPr>
        <p:spPr bwMode="auto">
          <a:xfrm>
            <a:off x="4449763" y="2073276"/>
            <a:ext cx="565150" cy="568325"/>
          </a:xfrm>
          <a:custGeom>
            <a:avLst/>
            <a:gdLst>
              <a:gd name="T0" fmla="*/ 88 w 356"/>
              <a:gd name="T1" fmla="*/ 0 h 358"/>
              <a:gd name="T2" fmla="*/ 0 w 356"/>
              <a:gd name="T3" fmla="*/ 120 h 358"/>
              <a:gd name="T4" fmla="*/ 356 w 356"/>
              <a:gd name="T5" fmla="*/ 358 h 358"/>
              <a:gd name="T6" fmla="*/ 356 w 356"/>
              <a:gd name="T7" fmla="*/ 181 h 358"/>
              <a:gd name="T8" fmla="*/ 88 w 356"/>
              <a:gd name="T9" fmla="*/ 0 h 358"/>
            </a:gdLst>
            <a:ahLst/>
            <a:cxnLst>
              <a:cxn ang="0">
                <a:pos x="T0" y="T1"/>
              </a:cxn>
              <a:cxn ang="0">
                <a:pos x="T2" y="T3"/>
              </a:cxn>
              <a:cxn ang="0">
                <a:pos x="T4" y="T5"/>
              </a:cxn>
              <a:cxn ang="0">
                <a:pos x="T6" y="T7"/>
              </a:cxn>
              <a:cxn ang="0">
                <a:pos x="T8" y="T9"/>
              </a:cxn>
            </a:cxnLst>
            <a:rect l="0" t="0" r="r" b="b"/>
            <a:pathLst>
              <a:path w="356" h="358">
                <a:moveTo>
                  <a:pt x="88" y="0"/>
                </a:moveTo>
                <a:lnTo>
                  <a:pt x="0" y="120"/>
                </a:lnTo>
                <a:lnTo>
                  <a:pt x="356" y="358"/>
                </a:lnTo>
                <a:lnTo>
                  <a:pt x="356" y="181"/>
                </a:lnTo>
                <a:lnTo>
                  <a:pt x="88" y="0"/>
                </a:lnTo>
                <a:close/>
              </a:path>
            </a:pathLst>
          </a:custGeom>
          <a:solidFill>
            <a:srgbClr val="91C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0" name="Freeform 131"/>
          <p:cNvSpPr>
            <a:spLocks/>
          </p:cNvSpPr>
          <p:nvPr/>
        </p:nvSpPr>
        <p:spPr bwMode="auto">
          <a:xfrm>
            <a:off x="5014913" y="2060576"/>
            <a:ext cx="684212" cy="581025"/>
          </a:xfrm>
          <a:custGeom>
            <a:avLst/>
            <a:gdLst>
              <a:gd name="T0" fmla="*/ 0 w 431"/>
              <a:gd name="T1" fmla="*/ 189 h 366"/>
              <a:gd name="T2" fmla="*/ 0 w 431"/>
              <a:gd name="T3" fmla="*/ 366 h 366"/>
              <a:gd name="T4" fmla="*/ 431 w 431"/>
              <a:gd name="T5" fmla="*/ 124 h 366"/>
              <a:gd name="T6" fmla="*/ 320 w 431"/>
              <a:gd name="T7" fmla="*/ 0 h 366"/>
              <a:gd name="T8" fmla="*/ 0 w 431"/>
              <a:gd name="T9" fmla="*/ 189 h 366"/>
            </a:gdLst>
            <a:ahLst/>
            <a:cxnLst>
              <a:cxn ang="0">
                <a:pos x="T0" y="T1"/>
              </a:cxn>
              <a:cxn ang="0">
                <a:pos x="T2" y="T3"/>
              </a:cxn>
              <a:cxn ang="0">
                <a:pos x="T4" y="T5"/>
              </a:cxn>
              <a:cxn ang="0">
                <a:pos x="T6" y="T7"/>
              </a:cxn>
              <a:cxn ang="0">
                <a:pos x="T8" y="T9"/>
              </a:cxn>
            </a:cxnLst>
            <a:rect l="0" t="0" r="r" b="b"/>
            <a:pathLst>
              <a:path w="431" h="366">
                <a:moveTo>
                  <a:pt x="0" y="189"/>
                </a:moveTo>
                <a:lnTo>
                  <a:pt x="0" y="366"/>
                </a:lnTo>
                <a:lnTo>
                  <a:pt x="431" y="124"/>
                </a:lnTo>
                <a:lnTo>
                  <a:pt x="320" y="0"/>
                </a:lnTo>
                <a:lnTo>
                  <a:pt x="0" y="189"/>
                </a:lnTo>
                <a:close/>
              </a:path>
            </a:pathLst>
          </a:custGeom>
          <a:solidFill>
            <a:srgbClr val="A2D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1" name="Freeform 132"/>
          <p:cNvSpPr>
            <a:spLocks/>
          </p:cNvSpPr>
          <p:nvPr/>
        </p:nvSpPr>
        <p:spPr bwMode="auto">
          <a:xfrm>
            <a:off x="3203575" y="3435351"/>
            <a:ext cx="1816100" cy="1752600"/>
          </a:xfrm>
          <a:custGeom>
            <a:avLst/>
            <a:gdLst>
              <a:gd name="T0" fmla="*/ 245 w 1144"/>
              <a:gd name="T1" fmla="*/ 0 h 1104"/>
              <a:gd name="T2" fmla="*/ 0 w 1144"/>
              <a:gd name="T3" fmla="*/ 338 h 1104"/>
              <a:gd name="T4" fmla="*/ 1144 w 1144"/>
              <a:gd name="T5" fmla="*/ 1104 h 1104"/>
              <a:gd name="T6" fmla="*/ 1144 w 1144"/>
              <a:gd name="T7" fmla="*/ 605 h 1104"/>
              <a:gd name="T8" fmla="*/ 245 w 1144"/>
              <a:gd name="T9" fmla="*/ 0 h 1104"/>
            </a:gdLst>
            <a:ahLst/>
            <a:cxnLst>
              <a:cxn ang="0">
                <a:pos x="T0" y="T1"/>
              </a:cxn>
              <a:cxn ang="0">
                <a:pos x="T2" y="T3"/>
              </a:cxn>
              <a:cxn ang="0">
                <a:pos x="T4" y="T5"/>
              </a:cxn>
              <a:cxn ang="0">
                <a:pos x="T6" y="T7"/>
              </a:cxn>
              <a:cxn ang="0">
                <a:pos x="T8" y="T9"/>
              </a:cxn>
            </a:cxnLst>
            <a:rect l="0" t="0" r="r" b="b"/>
            <a:pathLst>
              <a:path w="1144" h="1104">
                <a:moveTo>
                  <a:pt x="245" y="0"/>
                </a:moveTo>
                <a:lnTo>
                  <a:pt x="0" y="338"/>
                </a:lnTo>
                <a:lnTo>
                  <a:pt x="1144" y="1104"/>
                </a:lnTo>
                <a:lnTo>
                  <a:pt x="1144" y="605"/>
                </a:lnTo>
                <a:lnTo>
                  <a:pt x="245" y="0"/>
                </a:lnTo>
                <a:close/>
              </a:path>
            </a:pathLst>
          </a:custGeom>
          <a:gradFill>
            <a:gsLst>
              <a:gs pos="75000">
                <a:srgbClr val="F45A69"/>
              </a:gs>
              <a:gs pos="0">
                <a:srgbClr val="FF0000"/>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2" name="Freeform 133"/>
          <p:cNvSpPr>
            <a:spLocks/>
          </p:cNvSpPr>
          <p:nvPr/>
        </p:nvSpPr>
        <p:spPr bwMode="auto">
          <a:xfrm>
            <a:off x="5019675" y="1957388"/>
            <a:ext cx="4241800" cy="3230563"/>
          </a:xfrm>
          <a:custGeom>
            <a:avLst/>
            <a:gdLst>
              <a:gd name="T0" fmla="*/ 0 w 2672"/>
              <a:gd name="T1" fmla="*/ 1536 h 2035"/>
              <a:gd name="T2" fmla="*/ 0 w 2672"/>
              <a:gd name="T3" fmla="*/ 2035 h 2035"/>
              <a:gd name="T4" fmla="*/ 2672 w 2672"/>
              <a:gd name="T5" fmla="*/ 520 h 2035"/>
              <a:gd name="T6" fmla="*/ 2672 w 2672"/>
              <a:gd name="T7" fmla="*/ 0 h 2035"/>
              <a:gd name="T8" fmla="*/ 0 w 2672"/>
              <a:gd name="T9" fmla="*/ 1536 h 2035"/>
            </a:gdLst>
            <a:ahLst/>
            <a:cxnLst>
              <a:cxn ang="0">
                <a:pos x="T0" y="T1"/>
              </a:cxn>
              <a:cxn ang="0">
                <a:pos x="T2" y="T3"/>
              </a:cxn>
              <a:cxn ang="0">
                <a:pos x="T4" y="T5"/>
              </a:cxn>
              <a:cxn ang="0">
                <a:pos x="T6" y="T7"/>
              </a:cxn>
              <a:cxn ang="0">
                <a:pos x="T8" y="T9"/>
              </a:cxn>
            </a:cxnLst>
            <a:rect l="0" t="0" r="r" b="b"/>
            <a:pathLst>
              <a:path w="2672" h="2035">
                <a:moveTo>
                  <a:pt x="0" y="1536"/>
                </a:moveTo>
                <a:lnTo>
                  <a:pt x="0" y="2035"/>
                </a:lnTo>
                <a:lnTo>
                  <a:pt x="2672" y="520"/>
                </a:lnTo>
                <a:lnTo>
                  <a:pt x="2672" y="0"/>
                </a:lnTo>
                <a:lnTo>
                  <a:pt x="0" y="1536"/>
                </a:lnTo>
                <a:close/>
              </a:path>
            </a:pathLst>
          </a:custGeom>
          <a:gradFill>
            <a:gsLst>
              <a:gs pos="75000">
                <a:srgbClr val="F45A69"/>
              </a:gs>
              <a:gs pos="0">
                <a:srgbClr val="FF0000"/>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3" name="Freeform 134"/>
          <p:cNvSpPr>
            <a:spLocks/>
          </p:cNvSpPr>
          <p:nvPr/>
        </p:nvSpPr>
        <p:spPr bwMode="auto">
          <a:xfrm>
            <a:off x="3679825" y="2921001"/>
            <a:ext cx="1330325" cy="1285875"/>
          </a:xfrm>
          <a:custGeom>
            <a:avLst/>
            <a:gdLst>
              <a:gd name="T0" fmla="*/ 182 w 838"/>
              <a:gd name="T1" fmla="*/ 0 h 810"/>
              <a:gd name="T2" fmla="*/ 0 w 838"/>
              <a:gd name="T3" fmla="*/ 250 h 810"/>
              <a:gd name="T4" fmla="*/ 838 w 838"/>
              <a:gd name="T5" fmla="*/ 810 h 810"/>
              <a:gd name="T6" fmla="*/ 838 w 838"/>
              <a:gd name="T7" fmla="*/ 438 h 810"/>
              <a:gd name="T8" fmla="*/ 182 w 838"/>
              <a:gd name="T9" fmla="*/ 0 h 810"/>
            </a:gdLst>
            <a:ahLst/>
            <a:cxnLst>
              <a:cxn ang="0">
                <a:pos x="T0" y="T1"/>
              </a:cxn>
              <a:cxn ang="0">
                <a:pos x="T2" y="T3"/>
              </a:cxn>
              <a:cxn ang="0">
                <a:pos x="T4" y="T5"/>
              </a:cxn>
              <a:cxn ang="0">
                <a:pos x="T6" y="T7"/>
              </a:cxn>
              <a:cxn ang="0">
                <a:pos x="T8" y="T9"/>
              </a:cxn>
            </a:cxnLst>
            <a:rect l="0" t="0" r="r" b="b"/>
            <a:pathLst>
              <a:path w="838" h="810">
                <a:moveTo>
                  <a:pt x="182" y="0"/>
                </a:moveTo>
                <a:lnTo>
                  <a:pt x="0" y="250"/>
                </a:lnTo>
                <a:lnTo>
                  <a:pt x="838" y="810"/>
                </a:lnTo>
                <a:lnTo>
                  <a:pt x="838" y="438"/>
                </a:lnTo>
                <a:lnTo>
                  <a:pt x="182" y="0"/>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4" name="Freeform 135"/>
          <p:cNvSpPr>
            <a:spLocks/>
          </p:cNvSpPr>
          <p:nvPr/>
        </p:nvSpPr>
        <p:spPr bwMode="auto">
          <a:xfrm>
            <a:off x="5010150" y="1155701"/>
            <a:ext cx="4251325" cy="3051175"/>
          </a:xfrm>
          <a:custGeom>
            <a:avLst/>
            <a:gdLst>
              <a:gd name="T0" fmla="*/ 0 w 2678"/>
              <a:gd name="T1" fmla="*/ 1550 h 1922"/>
              <a:gd name="T2" fmla="*/ 0 w 2678"/>
              <a:gd name="T3" fmla="*/ 1550 h 1922"/>
              <a:gd name="T4" fmla="*/ 0 w 2678"/>
              <a:gd name="T5" fmla="*/ 1922 h 1922"/>
              <a:gd name="T6" fmla="*/ 2678 w 2678"/>
              <a:gd name="T7" fmla="*/ 386 h 1922"/>
              <a:gd name="T8" fmla="*/ 2678 w 2678"/>
              <a:gd name="T9" fmla="*/ 0 h 1922"/>
              <a:gd name="T10" fmla="*/ 0 w 2678"/>
              <a:gd name="T11" fmla="*/ 1550 h 1922"/>
            </a:gdLst>
            <a:ahLst/>
            <a:cxnLst>
              <a:cxn ang="0">
                <a:pos x="T0" y="T1"/>
              </a:cxn>
              <a:cxn ang="0">
                <a:pos x="T2" y="T3"/>
              </a:cxn>
              <a:cxn ang="0">
                <a:pos x="T4" y="T5"/>
              </a:cxn>
              <a:cxn ang="0">
                <a:pos x="T6" y="T7"/>
              </a:cxn>
              <a:cxn ang="0">
                <a:pos x="T8" y="T9"/>
              </a:cxn>
              <a:cxn ang="0">
                <a:pos x="T10" y="T11"/>
              </a:cxn>
            </a:cxnLst>
            <a:rect l="0" t="0" r="r" b="b"/>
            <a:pathLst>
              <a:path w="2678" h="1922">
                <a:moveTo>
                  <a:pt x="0" y="1550"/>
                </a:moveTo>
                <a:lnTo>
                  <a:pt x="0" y="1550"/>
                </a:lnTo>
                <a:lnTo>
                  <a:pt x="0" y="1922"/>
                </a:lnTo>
                <a:lnTo>
                  <a:pt x="2678" y="386"/>
                </a:lnTo>
                <a:lnTo>
                  <a:pt x="2678" y="0"/>
                </a:lnTo>
                <a:lnTo>
                  <a:pt x="0" y="1550"/>
                </a:lnTo>
                <a:close/>
              </a:path>
            </a:pathLst>
          </a:custGeom>
          <a:gradFill>
            <a:gsLst>
              <a:gs pos="75000">
                <a:srgbClr val="F3A60D"/>
              </a:gs>
              <a:gs pos="0">
                <a:srgbClr val="F2650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5" name="Freeform 136"/>
          <p:cNvSpPr>
            <a:spLocks/>
          </p:cNvSpPr>
          <p:nvPr/>
        </p:nvSpPr>
        <p:spPr bwMode="auto">
          <a:xfrm>
            <a:off x="4059238" y="2390776"/>
            <a:ext cx="955675" cy="1047750"/>
          </a:xfrm>
          <a:custGeom>
            <a:avLst/>
            <a:gdLst>
              <a:gd name="T0" fmla="*/ 602 w 602"/>
              <a:gd name="T1" fmla="*/ 277 h 660"/>
              <a:gd name="T2" fmla="*/ 187 w 602"/>
              <a:gd name="T3" fmla="*/ 0 h 660"/>
              <a:gd name="T4" fmla="*/ 0 w 602"/>
              <a:gd name="T5" fmla="*/ 259 h 660"/>
              <a:gd name="T6" fmla="*/ 602 w 602"/>
              <a:gd name="T7" fmla="*/ 660 h 660"/>
              <a:gd name="T8" fmla="*/ 602 w 602"/>
              <a:gd name="T9" fmla="*/ 281 h 660"/>
              <a:gd name="T10" fmla="*/ 602 w 602"/>
              <a:gd name="T11" fmla="*/ 277 h 660"/>
            </a:gdLst>
            <a:ahLst/>
            <a:cxnLst>
              <a:cxn ang="0">
                <a:pos x="T0" y="T1"/>
              </a:cxn>
              <a:cxn ang="0">
                <a:pos x="T2" y="T3"/>
              </a:cxn>
              <a:cxn ang="0">
                <a:pos x="T4" y="T5"/>
              </a:cxn>
              <a:cxn ang="0">
                <a:pos x="T6" y="T7"/>
              </a:cxn>
              <a:cxn ang="0">
                <a:pos x="T8" y="T9"/>
              </a:cxn>
              <a:cxn ang="0">
                <a:pos x="T10" y="T11"/>
              </a:cxn>
            </a:cxnLst>
            <a:rect l="0" t="0" r="r" b="b"/>
            <a:pathLst>
              <a:path w="602" h="660">
                <a:moveTo>
                  <a:pt x="602" y="277"/>
                </a:moveTo>
                <a:lnTo>
                  <a:pt x="187" y="0"/>
                </a:lnTo>
                <a:lnTo>
                  <a:pt x="0" y="259"/>
                </a:lnTo>
                <a:lnTo>
                  <a:pt x="602" y="660"/>
                </a:lnTo>
                <a:lnTo>
                  <a:pt x="602" y="281"/>
                </a:lnTo>
                <a:lnTo>
                  <a:pt x="602" y="277"/>
                </a:lnTo>
                <a:close/>
              </a:path>
            </a:pathLst>
          </a:custGeom>
          <a:gradFill>
            <a:gsLst>
              <a:gs pos="75000">
                <a:srgbClr val="0DA5C9"/>
              </a:gs>
              <a:gs pos="0">
                <a:srgbClr val="00589A"/>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6" name="Freeform 137"/>
          <p:cNvSpPr>
            <a:spLocks/>
          </p:cNvSpPr>
          <p:nvPr/>
        </p:nvSpPr>
        <p:spPr bwMode="auto">
          <a:xfrm>
            <a:off x="5014913" y="357188"/>
            <a:ext cx="4246562" cy="3081338"/>
          </a:xfrm>
          <a:custGeom>
            <a:avLst/>
            <a:gdLst>
              <a:gd name="T0" fmla="*/ 0 w 2675"/>
              <a:gd name="T1" fmla="*/ 1562 h 1941"/>
              <a:gd name="T2" fmla="*/ 0 w 2675"/>
              <a:gd name="T3" fmla="*/ 1941 h 1941"/>
              <a:gd name="T4" fmla="*/ 2675 w 2675"/>
              <a:gd name="T5" fmla="*/ 391 h 1941"/>
              <a:gd name="T6" fmla="*/ 2675 w 2675"/>
              <a:gd name="T7" fmla="*/ 0 h 1941"/>
              <a:gd name="T8" fmla="*/ 0 w 2675"/>
              <a:gd name="T9" fmla="*/ 1562 h 1941"/>
            </a:gdLst>
            <a:ahLst/>
            <a:cxnLst>
              <a:cxn ang="0">
                <a:pos x="T0" y="T1"/>
              </a:cxn>
              <a:cxn ang="0">
                <a:pos x="T2" y="T3"/>
              </a:cxn>
              <a:cxn ang="0">
                <a:pos x="T4" y="T5"/>
              </a:cxn>
              <a:cxn ang="0">
                <a:pos x="T6" y="T7"/>
              </a:cxn>
              <a:cxn ang="0">
                <a:pos x="T8" y="T9"/>
              </a:cxn>
            </a:cxnLst>
            <a:rect l="0" t="0" r="r" b="b"/>
            <a:pathLst>
              <a:path w="2675" h="1941">
                <a:moveTo>
                  <a:pt x="0" y="1562"/>
                </a:moveTo>
                <a:lnTo>
                  <a:pt x="0" y="1941"/>
                </a:lnTo>
                <a:lnTo>
                  <a:pt x="2675" y="391"/>
                </a:lnTo>
                <a:lnTo>
                  <a:pt x="2675" y="0"/>
                </a:lnTo>
                <a:lnTo>
                  <a:pt x="0" y="1562"/>
                </a:lnTo>
                <a:close/>
              </a:path>
            </a:pathLst>
          </a:custGeom>
          <a:gradFill>
            <a:gsLst>
              <a:gs pos="75000">
                <a:srgbClr val="0DA5C9"/>
              </a:gs>
              <a:gs pos="0">
                <a:srgbClr val="00589A"/>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7" name="Freeform 138"/>
          <p:cNvSpPr>
            <a:spLocks/>
          </p:cNvSpPr>
          <p:nvPr/>
        </p:nvSpPr>
        <p:spPr bwMode="auto">
          <a:xfrm>
            <a:off x="2589213" y="4124326"/>
            <a:ext cx="2420937" cy="2303463"/>
          </a:xfrm>
          <a:custGeom>
            <a:avLst/>
            <a:gdLst>
              <a:gd name="T0" fmla="*/ 315 w 1525"/>
              <a:gd name="T1" fmla="*/ 0 h 1451"/>
              <a:gd name="T2" fmla="*/ 0 w 1525"/>
              <a:gd name="T3" fmla="*/ 431 h 1451"/>
              <a:gd name="T4" fmla="*/ 1525 w 1525"/>
              <a:gd name="T5" fmla="*/ 1451 h 1451"/>
              <a:gd name="T6" fmla="*/ 1525 w 1525"/>
              <a:gd name="T7" fmla="*/ 811 h 1451"/>
              <a:gd name="T8" fmla="*/ 315 w 1525"/>
              <a:gd name="T9" fmla="*/ 0 h 1451"/>
            </a:gdLst>
            <a:ahLst/>
            <a:cxnLst>
              <a:cxn ang="0">
                <a:pos x="T0" y="T1"/>
              </a:cxn>
              <a:cxn ang="0">
                <a:pos x="T2" y="T3"/>
              </a:cxn>
              <a:cxn ang="0">
                <a:pos x="T4" y="T5"/>
              </a:cxn>
              <a:cxn ang="0">
                <a:pos x="T6" y="T7"/>
              </a:cxn>
              <a:cxn ang="0">
                <a:pos x="T8" y="T9"/>
              </a:cxn>
            </a:cxnLst>
            <a:rect l="0" t="0" r="r" b="b"/>
            <a:pathLst>
              <a:path w="1525" h="1451">
                <a:moveTo>
                  <a:pt x="315" y="0"/>
                </a:moveTo>
                <a:lnTo>
                  <a:pt x="0" y="431"/>
                </a:lnTo>
                <a:lnTo>
                  <a:pt x="1525" y="1451"/>
                </a:lnTo>
                <a:lnTo>
                  <a:pt x="1525" y="811"/>
                </a:lnTo>
                <a:lnTo>
                  <a:pt x="315" y="0"/>
                </a:lnTo>
                <a:close/>
              </a:path>
            </a:pathLst>
          </a:custGeom>
          <a:gradFill flip="none" rotWithShape="1">
            <a:gsLst>
              <a:gs pos="75000">
                <a:srgbClr val="92D050"/>
              </a:gs>
              <a:gs pos="0">
                <a:srgbClr val="00B050"/>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8" name="Freeform 139"/>
          <p:cNvSpPr>
            <a:spLocks/>
          </p:cNvSpPr>
          <p:nvPr/>
        </p:nvSpPr>
        <p:spPr bwMode="auto">
          <a:xfrm>
            <a:off x="5010150" y="2998788"/>
            <a:ext cx="4251325" cy="3429000"/>
          </a:xfrm>
          <a:custGeom>
            <a:avLst/>
            <a:gdLst>
              <a:gd name="T0" fmla="*/ 0 w 2678"/>
              <a:gd name="T1" fmla="*/ 1520 h 2160"/>
              <a:gd name="T2" fmla="*/ 0 w 2678"/>
              <a:gd name="T3" fmla="*/ 2160 h 2160"/>
              <a:gd name="T4" fmla="*/ 2678 w 2678"/>
              <a:gd name="T5" fmla="*/ 662 h 2160"/>
              <a:gd name="T6" fmla="*/ 2678 w 2678"/>
              <a:gd name="T7" fmla="*/ 0 h 2160"/>
              <a:gd name="T8" fmla="*/ 0 w 2678"/>
              <a:gd name="T9" fmla="*/ 1520 h 2160"/>
            </a:gdLst>
            <a:ahLst/>
            <a:cxnLst>
              <a:cxn ang="0">
                <a:pos x="T0" y="T1"/>
              </a:cxn>
              <a:cxn ang="0">
                <a:pos x="T2" y="T3"/>
              </a:cxn>
              <a:cxn ang="0">
                <a:pos x="T4" y="T5"/>
              </a:cxn>
              <a:cxn ang="0">
                <a:pos x="T6" y="T7"/>
              </a:cxn>
              <a:cxn ang="0">
                <a:pos x="T8" y="T9"/>
              </a:cxn>
            </a:cxnLst>
            <a:rect l="0" t="0" r="r" b="b"/>
            <a:pathLst>
              <a:path w="2678" h="2160">
                <a:moveTo>
                  <a:pt x="0" y="1520"/>
                </a:moveTo>
                <a:lnTo>
                  <a:pt x="0" y="2160"/>
                </a:lnTo>
                <a:lnTo>
                  <a:pt x="2678" y="662"/>
                </a:lnTo>
                <a:lnTo>
                  <a:pt x="2678" y="0"/>
                </a:lnTo>
                <a:lnTo>
                  <a:pt x="0" y="1520"/>
                </a:lnTo>
                <a:close/>
              </a:path>
            </a:pathLst>
          </a:custGeom>
          <a:gradFill flip="none" rotWithShape="1">
            <a:gsLst>
              <a:gs pos="75000">
                <a:srgbClr val="92D050"/>
              </a:gs>
              <a:gs pos="0">
                <a:srgbClr val="00B050"/>
              </a:gs>
            </a:gsLst>
            <a:lin ang="0" scaled="0"/>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9" name="Freeform 140"/>
          <p:cNvSpPr>
            <a:spLocks/>
          </p:cNvSpPr>
          <p:nvPr/>
        </p:nvSpPr>
        <p:spPr bwMode="auto">
          <a:xfrm>
            <a:off x="3640138" y="4851401"/>
            <a:ext cx="369887" cy="387350"/>
          </a:xfrm>
          <a:custGeom>
            <a:avLst/>
            <a:gdLst>
              <a:gd name="T0" fmla="*/ 233 w 233"/>
              <a:gd name="T1" fmla="*/ 128 h 244"/>
              <a:gd name="T2" fmla="*/ 8 w 233"/>
              <a:gd name="T3" fmla="*/ 0 h 244"/>
              <a:gd name="T4" fmla="*/ 0 w 233"/>
              <a:gd name="T5" fmla="*/ 136 h 244"/>
              <a:gd name="T6" fmla="*/ 146 w 233"/>
              <a:gd name="T7" fmla="*/ 244 h 244"/>
              <a:gd name="T8" fmla="*/ 233 w 233"/>
              <a:gd name="T9" fmla="*/ 128 h 244"/>
            </a:gdLst>
            <a:ahLst/>
            <a:cxnLst>
              <a:cxn ang="0">
                <a:pos x="T0" y="T1"/>
              </a:cxn>
              <a:cxn ang="0">
                <a:pos x="T2" y="T3"/>
              </a:cxn>
              <a:cxn ang="0">
                <a:pos x="T4" y="T5"/>
              </a:cxn>
              <a:cxn ang="0">
                <a:pos x="T6" y="T7"/>
              </a:cxn>
              <a:cxn ang="0">
                <a:pos x="T8" y="T9"/>
              </a:cxn>
            </a:cxnLst>
            <a:rect l="0" t="0" r="r" b="b"/>
            <a:pathLst>
              <a:path w="233" h="244">
                <a:moveTo>
                  <a:pt x="233" y="128"/>
                </a:moveTo>
                <a:lnTo>
                  <a:pt x="8" y="0"/>
                </a:lnTo>
                <a:lnTo>
                  <a:pt x="0" y="136"/>
                </a:lnTo>
                <a:lnTo>
                  <a:pt x="146" y="244"/>
                </a:lnTo>
                <a:lnTo>
                  <a:pt x="233" y="12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0" name="Freeform 141"/>
          <p:cNvSpPr>
            <a:spLocks/>
          </p:cNvSpPr>
          <p:nvPr/>
        </p:nvSpPr>
        <p:spPr bwMode="auto">
          <a:xfrm>
            <a:off x="3635375" y="5029201"/>
            <a:ext cx="565150" cy="287338"/>
          </a:xfrm>
          <a:custGeom>
            <a:avLst/>
            <a:gdLst>
              <a:gd name="T0" fmla="*/ 220 w 225"/>
              <a:gd name="T1" fmla="*/ 29 h 114"/>
              <a:gd name="T2" fmla="*/ 183 w 225"/>
              <a:gd name="T3" fmla="*/ 1 h 114"/>
              <a:gd name="T4" fmla="*/ 183 w 225"/>
              <a:gd name="T5" fmla="*/ 1 h 114"/>
              <a:gd name="T6" fmla="*/ 182 w 225"/>
              <a:gd name="T7" fmla="*/ 0 h 114"/>
              <a:gd name="T8" fmla="*/ 181 w 225"/>
              <a:gd name="T9" fmla="*/ 0 h 114"/>
              <a:gd name="T10" fmla="*/ 180 w 225"/>
              <a:gd name="T11" fmla="*/ 0 h 114"/>
              <a:gd name="T12" fmla="*/ 179 w 225"/>
              <a:gd name="T13" fmla="*/ 0 h 114"/>
              <a:gd name="T14" fmla="*/ 178 w 225"/>
              <a:gd name="T15" fmla="*/ 0 h 114"/>
              <a:gd name="T16" fmla="*/ 177 w 225"/>
              <a:gd name="T17" fmla="*/ 1 h 114"/>
              <a:gd name="T18" fmla="*/ 177 w 225"/>
              <a:gd name="T19" fmla="*/ 1 h 114"/>
              <a:gd name="T20" fmla="*/ 99 w 225"/>
              <a:gd name="T21" fmla="*/ 98 h 114"/>
              <a:gd name="T22" fmla="*/ 8 w 225"/>
              <a:gd name="T23" fmla="*/ 30 h 114"/>
              <a:gd name="T24" fmla="*/ 1 w 225"/>
              <a:gd name="T25" fmla="*/ 32 h 114"/>
              <a:gd name="T26" fmla="*/ 5 w 225"/>
              <a:gd name="T27" fmla="*/ 42 h 114"/>
              <a:gd name="T28" fmla="*/ 100 w 225"/>
              <a:gd name="T29" fmla="*/ 113 h 114"/>
              <a:gd name="T30" fmla="*/ 102 w 225"/>
              <a:gd name="T31" fmla="*/ 114 h 114"/>
              <a:gd name="T32" fmla="*/ 103 w 225"/>
              <a:gd name="T33" fmla="*/ 114 h 114"/>
              <a:gd name="T34" fmla="*/ 104 w 225"/>
              <a:gd name="T35" fmla="*/ 114 h 114"/>
              <a:gd name="T36" fmla="*/ 105 w 225"/>
              <a:gd name="T37" fmla="*/ 114 h 114"/>
              <a:gd name="T38" fmla="*/ 106 w 225"/>
              <a:gd name="T39" fmla="*/ 113 h 114"/>
              <a:gd name="T40" fmla="*/ 106 w 225"/>
              <a:gd name="T41" fmla="*/ 113 h 114"/>
              <a:gd name="T42" fmla="*/ 106 w 225"/>
              <a:gd name="T43" fmla="*/ 113 h 114"/>
              <a:gd name="T44" fmla="*/ 184 w 225"/>
              <a:gd name="T45" fmla="*/ 16 h 114"/>
              <a:gd name="T46" fmla="*/ 217 w 225"/>
              <a:gd name="T47" fmla="*/ 41 h 114"/>
              <a:gd name="T48" fmla="*/ 225 w 225"/>
              <a:gd name="T49" fmla="*/ 39 h 114"/>
              <a:gd name="T50" fmla="*/ 220 w 225"/>
              <a:gd name="T51"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5" h="114">
                <a:moveTo>
                  <a:pt x="220" y="29"/>
                </a:moveTo>
                <a:cubicBezTo>
                  <a:pt x="183" y="1"/>
                  <a:pt x="183" y="1"/>
                  <a:pt x="183" y="1"/>
                </a:cubicBezTo>
                <a:cubicBezTo>
                  <a:pt x="183" y="1"/>
                  <a:pt x="183" y="1"/>
                  <a:pt x="183" y="1"/>
                </a:cubicBezTo>
                <a:cubicBezTo>
                  <a:pt x="183" y="0"/>
                  <a:pt x="182" y="0"/>
                  <a:pt x="182" y="0"/>
                </a:cubicBezTo>
                <a:cubicBezTo>
                  <a:pt x="181" y="0"/>
                  <a:pt x="181" y="0"/>
                  <a:pt x="181" y="0"/>
                </a:cubicBezTo>
                <a:cubicBezTo>
                  <a:pt x="180" y="0"/>
                  <a:pt x="180" y="0"/>
                  <a:pt x="180" y="0"/>
                </a:cubicBezTo>
                <a:cubicBezTo>
                  <a:pt x="179" y="0"/>
                  <a:pt x="179" y="0"/>
                  <a:pt x="179" y="0"/>
                </a:cubicBezTo>
                <a:cubicBezTo>
                  <a:pt x="178" y="0"/>
                  <a:pt x="178" y="0"/>
                  <a:pt x="178" y="0"/>
                </a:cubicBezTo>
                <a:cubicBezTo>
                  <a:pt x="178" y="0"/>
                  <a:pt x="177" y="0"/>
                  <a:pt x="177" y="1"/>
                </a:cubicBezTo>
                <a:cubicBezTo>
                  <a:pt x="177" y="1"/>
                  <a:pt x="177" y="1"/>
                  <a:pt x="177" y="1"/>
                </a:cubicBezTo>
                <a:cubicBezTo>
                  <a:pt x="99" y="98"/>
                  <a:pt x="99" y="98"/>
                  <a:pt x="99" y="98"/>
                </a:cubicBezTo>
                <a:cubicBezTo>
                  <a:pt x="8" y="30"/>
                  <a:pt x="8" y="30"/>
                  <a:pt x="8" y="30"/>
                </a:cubicBezTo>
                <a:cubicBezTo>
                  <a:pt x="5" y="28"/>
                  <a:pt x="1" y="29"/>
                  <a:pt x="1" y="32"/>
                </a:cubicBezTo>
                <a:cubicBezTo>
                  <a:pt x="0" y="35"/>
                  <a:pt x="2" y="40"/>
                  <a:pt x="5" y="42"/>
                </a:cubicBezTo>
                <a:cubicBezTo>
                  <a:pt x="100" y="113"/>
                  <a:pt x="100" y="113"/>
                  <a:pt x="100" y="113"/>
                </a:cubicBezTo>
                <a:cubicBezTo>
                  <a:pt x="100" y="113"/>
                  <a:pt x="101" y="114"/>
                  <a:pt x="102" y="114"/>
                </a:cubicBezTo>
                <a:cubicBezTo>
                  <a:pt x="102" y="114"/>
                  <a:pt x="102" y="114"/>
                  <a:pt x="103" y="114"/>
                </a:cubicBezTo>
                <a:cubicBezTo>
                  <a:pt x="103" y="114"/>
                  <a:pt x="103" y="114"/>
                  <a:pt x="104" y="114"/>
                </a:cubicBezTo>
                <a:cubicBezTo>
                  <a:pt x="104" y="114"/>
                  <a:pt x="104" y="114"/>
                  <a:pt x="105" y="114"/>
                </a:cubicBezTo>
                <a:cubicBezTo>
                  <a:pt x="105" y="114"/>
                  <a:pt x="105" y="113"/>
                  <a:pt x="106" y="113"/>
                </a:cubicBezTo>
                <a:cubicBezTo>
                  <a:pt x="106" y="113"/>
                  <a:pt x="106" y="113"/>
                  <a:pt x="106" y="113"/>
                </a:cubicBezTo>
                <a:cubicBezTo>
                  <a:pt x="106" y="113"/>
                  <a:pt x="106" y="113"/>
                  <a:pt x="106" y="113"/>
                </a:cubicBezTo>
                <a:cubicBezTo>
                  <a:pt x="184" y="16"/>
                  <a:pt x="184" y="16"/>
                  <a:pt x="184" y="16"/>
                </a:cubicBezTo>
                <a:cubicBezTo>
                  <a:pt x="217" y="41"/>
                  <a:pt x="217" y="41"/>
                  <a:pt x="217" y="41"/>
                </a:cubicBezTo>
                <a:cubicBezTo>
                  <a:pt x="221" y="43"/>
                  <a:pt x="224" y="42"/>
                  <a:pt x="225" y="39"/>
                </a:cubicBezTo>
                <a:cubicBezTo>
                  <a:pt x="225" y="35"/>
                  <a:pt x="224" y="31"/>
                  <a:pt x="220"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1" name="Freeform 142"/>
          <p:cNvSpPr>
            <a:spLocks/>
          </p:cNvSpPr>
          <p:nvPr/>
        </p:nvSpPr>
        <p:spPr bwMode="auto">
          <a:xfrm>
            <a:off x="3632200" y="5167313"/>
            <a:ext cx="76200" cy="95250"/>
          </a:xfrm>
          <a:custGeom>
            <a:avLst/>
            <a:gdLst>
              <a:gd name="T0" fmla="*/ 18 w 30"/>
              <a:gd name="T1" fmla="*/ 5 h 38"/>
              <a:gd name="T2" fmla="*/ 2 w 30"/>
              <a:gd name="T3" fmla="*/ 9 h 38"/>
              <a:gd name="T4" fmla="*/ 12 w 30"/>
              <a:gd name="T5" fmla="*/ 33 h 38"/>
              <a:gd name="T6" fmla="*/ 28 w 30"/>
              <a:gd name="T7" fmla="*/ 29 h 38"/>
              <a:gd name="T8" fmla="*/ 18 w 30"/>
              <a:gd name="T9" fmla="*/ 5 h 38"/>
            </a:gdLst>
            <a:ahLst/>
            <a:cxnLst>
              <a:cxn ang="0">
                <a:pos x="T0" y="T1"/>
              </a:cxn>
              <a:cxn ang="0">
                <a:pos x="T2" y="T3"/>
              </a:cxn>
              <a:cxn ang="0">
                <a:pos x="T4" y="T5"/>
              </a:cxn>
              <a:cxn ang="0">
                <a:pos x="T6" y="T7"/>
              </a:cxn>
              <a:cxn ang="0">
                <a:pos x="T8" y="T9"/>
              </a:cxn>
            </a:cxnLst>
            <a:rect l="0" t="0" r="r" b="b"/>
            <a:pathLst>
              <a:path w="30" h="38">
                <a:moveTo>
                  <a:pt x="18" y="5"/>
                </a:moveTo>
                <a:cubicBezTo>
                  <a:pt x="11" y="0"/>
                  <a:pt x="4" y="2"/>
                  <a:pt x="2" y="9"/>
                </a:cubicBezTo>
                <a:cubicBezTo>
                  <a:pt x="0" y="17"/>
                  <a:pt x="4" y="27"/>
                  <a:pt x="12" y="33"/>
                </a:cubicBezTo>
                <a:cubicBezTo>
                  <a:pt x="19" y="38"/>
                  <a:pt x="26" y="36"/>
                  <a:pt x="28" y="29"/>
                </a:cubicBezTo>
                <a:cubicBezTo>
                  <a:pt x="30" y="21"/>
                  <a:pt x="25" y="11"/>
                  <a:pt x="18" y="5"/>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2" name="Freeform 143"/>
          <p:cNvSpPr>
            <a:spLocks/>
          </p:cNvSpPr>
          <p:nvPr/>
        </p:nvSpPr>
        <p:spPr bwMode="auto">
          <a:xfrm>
            <a:off x="3806825" y="5295901"/>
            <a:ext cx="74612" cy="95250"/>
          </a:xfrm>
          <a:custGeom>
            <a:avLst/>
            <a:gdLst>
              <a:gd name="T0" fmla="*/ 18 w 30"/>
              <a:gd name="T1" fmla="*/ 6 h 38"/>
              <a:gd name="T2" fmla="*/ 2 w 30"/>
              <a:gd name="T3" fmla="*/ 9 h 38"/>
              <a:gd name="T4" fmla="*/ 12 w 30"/>
              <a:gd name="T5" fmla="*/ 33 h 38"/>
              <a:gd name="T6" fmla="*/ 28 w 30"/>
              <a:gd name="T7" fmla="*/ 29 h 38"/>
              <a:gd name="T8" fmla="*/ 18 w 30"/>
              <a:gd name="T9" fmla="*/ 6 h 38"/>
            </a:gdLst>
            <a:ahLst/>
            <a:cxnLst>
              <a:cxn ang="0">
                <a:pos x="T0" y="T1"/>
              </a:cxn>
              <a:cxn ang="0">
                <a:pos x="T2" y="T3"/>
              </a:cxn>
              <a:cxn ang="0">
                <a:pos x="T4" y="T5"/>
              </a:cxn>
              <a:cxn ang="0">
                <a:pos x="T6" y="T7"/>
              </a:cxn>
              <a:cxn ang="0">
                <a:pos x="T8" y="T9"/>
              </a:cxn>
            </a:cxnLst>
            <a:rect l="0" t="0" r="r" b="b"/>
            <a:pathLst>
              <a:path w="30" h="38">
                <a:moveTo>
                  <a:pt x="18" y="6"/>
                </a:moveTo>
                <a:cubicBezTo>
                  <a:pt x="11" y="0"/>
                  <a:pt x="4" y="2"/>
                  <a:pt x="2" y="9"/>
                </a:cubicBezTo>
                <a:cubicBezTo>
                  <a:pt x="0" y="17"/>
                  <a:pt x="4" y="27"/>
                  <a:pt x="12" y="33"/>
                </a:cubicBezTo>
                <a:cubicBezTo>
                  <a:pt x="19" y="38"/>
                  <a:pt x="26" y="36"/>
                  <a:pt x="28" y="29"/>
                </a:cubicBezTo>
                <a:cubicBezTo>
                  <a:pt x="30" y="21"/>
                  <a:pt x="25" y="11"/>
                  <a:pt x="18" y="6"/>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3" name="Freeform 144"/>
          <p:cNvSpPr>
            <a:spLocks/>
          </p:cNvSpPr>
          <p:nvPr/>
        </p:nvSpPr>
        <p:spPr bwMode="auto">
          <a:xfrm>
            <a:off x="4391025" y="2654301"/>
            <a:ext cx="300037" cy="477838"/>
          </a:xfrm>
          <a:custGeom>
            <a:avLst/>
            <a:gdLst>
              <a:gd name="T0" fmla="*/ 0 w 119"/>
              <a:gd name="T1" fmla="*/ 115 h 190"/>
              <a:gd name="T2" fmla="*/ 10 w 119"/>
              <a:gd name="T3" fmla="*/ 81 h 190"/>
              <a:gd name="T4" fmla="*/ 32 w 119"/>
              <a:gd name="T5" fmla="*/ 74 h 190"/>
              <a:gd name="T6" fmla="*/ 54 w 119"/>
              <a:gd name="T7" fmla="*/ 77 h 190"/>
              <a:gd name="T8" fmla="*/ 61 w 119"/>
              <a:gd name="T9" fmla="*/ 76 h 190"/>
              <a:gd name="T10" fmla="*/ 60 w 119"/>
              <a:gd name="T11" fmla="*/ 47 h 190"/>
              <a:gd name="T12" fmla="*/ 58 w 119"/>
              <a:gd name="T13" fmla="*/ 42 h 190"/>
              <a:gd name="T14" fmla="*/ 62 w 119"/>
              <a:gd name="T15" fmla="*/ 28 h 190"/>
              <a:gd name="T16" fmla="*/ 63 w 119"/>
              <a:gd name="T17" fmla="*/ 25 h 190"/>
              <a:gd name="T18" fmla="*/ 75 w 119"/>
              <a:gd name="T19" fmla="*/ 7 h 190"/>
              <a:gd name="T20" fmla="*/ 73 w 119"/>
              <a:gd name="T21" fmla="*/ 0 h 190"/>
              <a:gd name="T22" fmla="*/ 79 w 119"/>
              <a:gd name="T23" fmla="*/ 5 h 190"/>
              <a:gd name="T24" fmla="*/ 81 w 119"/>
              <a:gd name="T25" fmla="*/ 0 h 190"/>
              <a:gd name="T26" fmla="*/ 83 w 119"/>
              <a:gd name="T27" fmla="*/ 6 h 190"/>
              <a:gd name="T28" fmla="*/ 97 w 119"/>
              <a:gd name="T29" fmla="*/ 13 h 190"/>
              <a:gd name="T30" fmla="*/ 105 w 119"/>
              <a:gd name="T31" fmla="*/ 24 h 190"/>
              <a:gd name="T32" fmla="*/ 110 w 119"/>
              <a:gd name="T33" fmla="*/ 40 h 190"/>
              <a:gd name="T34" fmla="*/ 106 w 119"/>
              <a:gd name="T35" fmla="*/ 58 h 190"/>
              <a:gd name="T36" fmla="*/ 106 w 119"/>
              <a:gd name="T37" fmla="*/ 65 h 190"/>
              <a:gd name="T38" fmla="*/ 100 w 119"/>
              <a:gd name="T39" fmla="*/ 74 h 190"/>
              <a:gd name="T40" fmla="*/ 98 w 119"/>
              <a:gd name="T41" fmla="*/ 74 h 190"/>
              <a:gd name="T42" fmla="*/ 92 w 119"/>
              <a:gd name="T43" fmla="*/ 87 h 190"/>
              <a:gd name="T44" fmla="*/ 92 w 119"/>
              <a:gd name="T45" fmla="*/ 98 h 190"/>
              <a:gd name="T46" fmla="*/ 97 w 119"/>
              <a:gd name="T47" fmla="*/ 111 h 190"/>
              <a:gd name="T48" fmla="*/ 112 w 119"/>
              <a:gd name="T49" fmla="*/ 131 h 190"/>
              <a:gd name="T50" fmla="*/ 119 w 119"/>
              <a:gd name="T51" fmla="*/ 152 h 190"/>
              <a:gd name="T52" fmla="*/ 116 w 119"/>
              <a:gd name="T53" fmla="*/ 190 h 190"/>
              <a:gd name="T54" fmla="*/ 0 w 119"/>
              <a:gd name="T55" fmla="*/ 11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9" h="190">
                <a:moveTo>
                  <a:pt x="0" y="115"/>
                </a:moveTo>
                <a:cubicBezTo>
                  <a:pt x="0" y="115"/>
                  <a:pt x="3" y="91"/>
                  <a:pt x="10" y="81"/>
                </a:cubicBezTo>
                <a:cubicBezTo>
                  <a:pt x="17" y="70"/>
                  <a:pt x="20" y="69"/>
                  <a:pt x="32" y="74"/>
                </a:cubicBezTo>
                <a:cubicBezTo>
                  <a:pt x="44" y="80"/>
                  <a:pt x="52" y="78"/>
                  <a:pt x="54" y="77"/>
                </a:cubicBezTo>
                <a:cubicBezTo>
                  <a:pt x="56" y="76"/>
                  <a:pt x="59" y="75"/>
                  <a:pt x="61" y="76"/>
                </a:cubicBezTo>
                <a:cubicBezTo>
                  <a:pt x="61" y="76"/>
                  <a:pt x="64" y="60"/>
                  <a:pt x="60" y="47"/>
                </a:cubicBezTo>
                <a:cubicBezTo>
                  <a:pt x="60" y="47"/>
                  <a:pt x="58" y="45"/>
                  <a:pt x="58" y="42"/>
                </a:cubicBezTo>
                <a:cubicBezTo>
                  <a:pt x="58" y="40"/>
                  <a:pt x="59" y="30"/>
                  <a:pt x="62" y="28"/>
                </a:cubicBezTo>
                <a:cubicBezTo>
                  <a:pt x="62" y="28"/>
                  <a:pt x="63" y="26"/>
                  <a:pt x="63" y="25"/>
                </a:cubicBezTo>
                <a:cubicBezTo>
                  <a:pt x="64" y="24"/>
                  <a:pt x="65" y="12"/>
                  <a:pt x="75" y="7"/>
                </a:cubicBezTo>
                <a:cubicBezTo>
                  <a:pt x="75" y="7"/>
                  <a:pt x="78" y="4"/>
                  <a:pt x="73" y="0"/>
                </a:cubicBezTo>
                <a:cubicBezTo>
                  <a:pt x="73" y="0"/>
                  <a:pt x="76" y="0"/>
                  <a:pt x="79" y="5"/>
                </a:cubicBezTo>
                <a:cubicBezTo>
                  <a:pt x="79" y="5"/>
                  <a:pt x="78" y="1"/>
                  <a:pt x="81" y="0"/>
                </a:cubicBezTo>
                <a:cubicBezTo>
                  <a:pt x="81" y="0"/>
                  <a:pt x="79" y="5"/>
                  <a:pt x="83" y="6"/>
                </a:cubicBezTo>
                <a:cubicBezTo>
                  <a:pt x="88" y="7"/>
                  <a:pt x="94" y="9"/>
                  <a:pt x="97" y="13"/>
                </a:cubicBezTo>
                <a:cubicBezTo>
                  <a:pt x="100" y="18"/>
                  <a:pt x="101" y="21"/>
                  <a:pt x="105" y="24"/>
                </a:cubicBezTo>
                <a:cubicBezTo>
                  <a:pt x="110" y="28"/>
                  <a:pt x="110" y="37"/>
                  <a:pt x="110" y="40"/>
                </a:cubicBezTo>
                <a:cubicBezTo>
                  <a:pt x="109" y="44"/>
                  <a:pt x="106" y="56"/>
                  <a:pt x="106" y="58"/>
                </a:cubicBezTo>
                <a:cubicBezTo>
                  <a:pt x="107" y="60"/>
                  <a:pt x="107" y="62"/>
                  <a:pt x="106" y="65"/>
                </a:cubicBezTo>
                <a:cubicBezTo>
                  <a:pt x="105" y="68"/>
                  <a:pt x="101" y="74"/>
                  <a:pt x="100" y="74"/>
                </a:cubicBezTo>
                <a:cubicBezTo>
                  <a:pt x="99" y="73"/>
                  <a:pt x="98" y="74"/>
                  <a:pt x="98" y="74"/>
                </a:cubicBezTo>
                <a:cubicBezTo>
                  <a:pt x="98" y="75"/>
                  <a:pt x="92" y="83"/>
                  <a:pt x="92" y="87"/>
                </a:cubicBezTo>
                <a:cubicBezTo>
                  <a:pt x="91" y="91"/>
                  <a:pt x="90" y="96"/>
                  <a:pt x="92" y="98"/>
                </a:cubicBezTo>
                <a:cubicBezTo>
                  <a:pt x="94" y="100"/>
                  <a:pt x="96" y="108"/>
                  <a:pt x="97" y="111"/>
                </a:cubicBezTo>
                <a:cubicBezTo>
                  <a:pt x="98" y="115"/>
                  <a:pt x="108" y="125"/>
                  <a:pt x="112" y="131"/>
                </a:cubicBezTo>
                <a:cubicBezTo>
                  <a:pt x="116" y="137"/>
                  <a:pt x="119" y="138"/>
                  <a:pt x="119" y="152"/>
                </a:cubicBezTo>
                <a:cubicBezTo>
                  <a:pt x="119" y="166"/>
                  <a:pt x="118" y="181"/>
                  <a:pt x="116" y="190"/>
                </a:cubicBezTo>
                <a:lnTo>
                  <a:pt x="0" y="115"/>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4" name="Freeform 145"/>
          <p:cNvSpPr>
            <a:spLocks/>
          </p:cNvSpPr>
          <p:nvPr/>
        </p:nvSpPr>
        <p:spPr bwMode="auto">
          <a:xfrm>
            <a:off x="3938588" y="3921126"/>
            <a:ext cx="128587" cy="419100"/>
          </a:xfrm>
          <a:custGeom>
            <a:avLst/>
            <a:gdLst>
              <a:gd name="T0" fmla="*/ 23 w 81"/>
              <a:gd name="T1" fmla="*/ 264 h 264"/>
              <a:gd name="T2" fmla="*/ 0 w 81"/>
              <a:gd name="T3" fmla="*/ 249 h 264"/>
              <a:gd name="T4" fmla="*/ 59 w 81"/>
              <a:gd name="T5" fmla="*/ 0 h 264"/>
              <a:gd name="T6" fmla="*/ 81 w 81"/>
              <a:gd name="T7" fmla="*/ 14 h 264"/>
              <a:gd name="T8" fmla="*/ 23 w 81"/>
              <a:gd name="T9" fmla="*/ 264 h 264"/>
            </a:gdLst>
            <a:ahLst/>
            <a:cxnLst>
              <a:cxn ang="0">
                <a:pos x="T0" y="T1"/>
              </a:cxn>
              <a:cxn ang="0">
                <a:pos x="T2" y="T3"/>
              </a:cxn>
              <a:cxn ang="0">
                <a:pos x="T4" y="T5"/>
              </a:cxn>
              <a:cxn ang="0">
                <a:pos x="T6" y="T7"/>
              </a:cxn>
              <a:cxn ang="0">
                <a:pos x="T8" y="T9"/>
              </a:cxn>
            </a:cxnLst>
            <a:rect l="0" t="0" r="r" b="b"/>
            <a:pathLst>
              <a:path w="81" h="264">
                <a:moveTo>
                  <a:pt x="23" y="264"/>
                </a:moveTo>
                <a:lnTo>
                  <a:pt x="0" y="249"/>
                </a:lnTo>
                <a:lnTo>
                  <a:pt x="59" y="0"/>
                </a:lnTo>
                <a:lnTo>
                  <a:pt x="81" y="14"/>
                </a:lnTo>
                <a:lnTo>
                  <a:pt x="23" y="26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5" name="Freeform 146"/>
          <p:cNvSpPr>
            <a:spLocks/>
          </p:cNvSpPr>
          <p:nvPr/>
        </p:nvSpPr>
        <p:spPr bwMode="auto">
          <a:xfrm>
            <a:off x="3992563" y="4137026"/>
            <a:ext cx="85725" cy="239713"/>
          </a:xfrm>
          <a:custGeom>
            <a:avLst/>
            <a:gdLst>
              <a:gd name="T0" fmla="*/ 22 w 54"/>
              <a:gd name="T1" fmla="*/ 151 h 151"/>
              <a:gd name="T2" fmla="*/ 0 w 54"/>
              <a:gd name="T3" fmla="*/ 135 h 151"/>
              <a:gd name="T4" fmla="*/ 31 w 54"/>
              <a:gd name="T5" fmla="*/ 0 h 151"/>
              <a:gd name="T6" fmla="*/ 54 w 54"/>
              <a:gd name="T7" fmla="*/ 16 h 151"/>
              <a:gd name="T8" fmla="*/ 22 w 54"/>
              <a:gd name="T9" fmla="*/ 151 h 151"/>
            </a:gdLst>
            <a:ahLst/>
            <a:cxnLst>
              <a:cxn ang="0">
                <a:pos x="T0" y="T1"/>
              </a:cxn>
              <a:cxn ang="0">
                <a:pos x="T2" y="T3"/>
              </a:cxn>
              <a:cxn ang="0">
                <a:pos x="T4" y="T5"/>
              </a:cxn>
              <a:cxn ang="0">
                <a:pos x="T6" y="T7"/>
              </a:cxn>
              <a:cxn ang="0">
                <a:pos x="T8" y="T9"/>
              </a:cxn>
            </a:cxnLst>
            <a:rect l="0" t="0" r="r" b="b"/>
            <a:pathLst>
              <a:path w="54" h="151">
                <a:moveTo>
                  <a:pt x="22" y="151"/>
                </a:moveTo>
                <a:lnTo>
                  <a:pt x="0" y="135"/>
                </a:lnTo>
                <a:lnTo>
                  <a:pt x="31" y="0"/>
                </a:lnTo>
                <a:lnTo>
                  <a:pt x="54" y="16"/>
                </a:lnTo>
                <a:lnTo>
                  <a:pt x="22" y="15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6" name="Freeform 147"/>
          <p:cNvSpPr>
            <a:spLocks/>
          </p:cNvSpPr>
          <p:nvPr/>
        </p:nvSpPr>
        <p:spPr bwMode="auto">
          <a:xfrm>
            <a:off x="4048125" y="4124326"/>
            <a:ext cx="95250" cy="284163"/>
          </a:xfrm>
          <a:custGeom>
            <a:avLst/>
            <a:gdLst>
              <a:gd name="T0" fmla="*/ 22 w 60"/>
              <a:gd name="T1" fmla="*/ 179 h 179"/>
              <a:gd name="T2" fmla="*/ 0 w 60"/>
              <a:gd name="T3" fmla="*/ 165 h 179"/>
              <a:gd name="T4" fmla="*/ 38 w 60"/>
              <a:gd name="T5" fmla="*/ 0 h 179"/>
              <a:gd name="T6" fmla="*/ 60 w 60"/>
              <a:gd name="T7" fmla="*/ 16 h 179"/>
              <a:gd name="T8" fmla="*/ 22 w 60"/>
              <a:gd name="T9" fmla="*/ 179 h 179"/>
            </a:gdLst>
            <a:ahLst/>
            <a:cxnLst>
              <a:cxn ang="0">
                <a:pos x="T0" y="T1"/>
              </a:cxn>
              <a:cxn ang="0">
                <a:pos x="T2" y="T3"/>
              </a:cxn>
              <a:cxn ang="0">
                <a:pos x="T4" y="T5"/>
              </a:cxn>
              <a:cxn ang="0">
                <a:pos x="T6" y="T7"/>
              </a:cxn>
              <a:cxn ang="0">
                <a:pos x="T8" y="T9"/>
              </a:cxn>
            </a:cxnLst>
            <a:rect l="0" t="0" r="r" b="b"/>
            <a:pathLst>
              <a:path w="60" h="179">
                <a:moveTo>
                  <a:pt x="22" y="179"/>
                </a:moveTo>
                <a:lnTo>
                  <a:pt x="0" y="165"/>
                </a:lnTo>
                <a:lnTo>
                  <a:pt x="38" y="0"/>
                </a:lnTo>
                <a:lnTo>
                  <a:pt x="60" y="16"/>
                </a:lnTo>
                <a:lnTo>
                  <a:pt x="22" y="17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7" name="Freeform 148"/>
          <p:cNvSpPr>
            <a:spLocks/>
          </p:cNvSpPr>
          <p:nvPr/>
        </p:nvSpPr>
        <p:spPr bwMode="auto">
          <a:xfrm>
            <a:off x="4100513" y="4111626"/>
            <a:ext cx="107950" cy="331788"/>
          </a:xfrm>
          <a:custGeom>
            <a:avLst/>
            <a:gdLst>
              <a:gd name="T0" fmla="*/ 22 w 68"/>
              <a:gd name="T1" fmla="*/ 209 h 209"/>
              <a:gd name="T2" fmla="*/ 0 w 68"/>
              <a:gd name="T3" fmla="*/ 195 h 209"/>
              <a:gd name="T4" fmla="*/ 46 w 68"/>
              <a:gd name="T5" fmla="*/ 0 h 209"/>
              <a:gd name="T6" fmla="*/ 68 w 68"/>
              <a:gd name="T7" fmla="*/ 14 h 209"/>
              <a:gd name="T8" fmla="*/ 22 w 68"/>
              <a:gd name="T9" fmla="*/ 209 h 209"/>
            </a:gdLst>
            <a:ahLst/>
            <a:cxnLst>
              <a:cxn ang="0">
                <a:pos x="T0" y="T1"/>
              </a:cxn>
              <a:cxn ang="0">
                <a:pos x="T2" y="T3"/>
              </a:cxn>
              <a:cxn ang="0">
                <a:pos x="T4" y="T5"/>
              </a:cxn>
              <a:cxn ang="0">
                <a:pos x="T6" y="T7"/>
              </a:cxn>
              <a:cxn ang="0">
                <a:pos x="T8" y="T9"/>
              </a:cxn>
            </a:cxnLst>
            <a:rect l="0" t="0" r="r" b="b"/>
            <a:pathLst>
              <a:path w="68" h="209">
                <a:moveTo>
                  <a:pt x="22" y="209"/>
                </a:moveTo>
                <a:lnTo>
                  <a:pt x="0" y="195"/>
                </a:lnTo>
                <a:lnTo>
                  <a:pt x="46" y="0"/>
                </a:lnTo>
                <a:lnTo>
                  <a:pt x="68" y="14"/>
                </a:lnTo>
                <a:lnTo>
                  <a:pt x="22" y="2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8" name="Freeform 149"/>
          <p:cNvSpPr>
            <a:spLocks/>
          </p:cNvSpPr>
          <p:nvPr/>
        </p:nvSpPr>
        <p:spPr bwMode="auto">
          <a:xfrm>
            <a:off x="4048125" y="3998913"/>
            <a:ext cx="117475" cy="146050"/>
          </a:xfrm>
          <a:custGeom>
            <a:avLst/>
            <a:gdLst>
              <a:gd name="T0" fmla="*/ 0 w 47"/>
              <a:gd name="T1" fmla="*/ 43 h 58"/>
              <a:gd name="T2" fmla="*/ 31 w 47"/>
              <a:gd name="T3" fmla="*/ 16 h 58"/>
              <a:gd name="T4" fmla="*/ 26 w 47"/>
              <a:gd name="T5" fmla="*/ 0 h 58"/>
              <a:gd name="T6" fmla="*/ 47 w 47"/>
              <a:gd name="T7" fmla="*/ 3 h 58"/>
              <a:gd name="T8" fmla="*/ 41 w 47"/>
              <a:gd name="T9" fmla="*/ 43 h 58"/>
              <a:gd name="T10" fmla="*/ 36 w 47"/>
              <a:gd name="T11" fmla="*/ 29 h 58"/>
              <a:gd name="T12" fmla="*/ 0 w 47"/>
              <a:gd name="T13" fmla="*/ 43 h 58"/>
            </a:gdLst>
            <a:ahLst/>
            <a:cxnLst>
              <a:cxn ang="0">
                <a:pos x="T0" y="T1"/>
              </a:cxn>
              <a:cxn ang="0">
                <a:pos x="T2" y="T3"/>
              </a:cxn>
              <a:cxn ang="0">
                <a:pos x="T4" y="T5"/>
              </a:cxn>
              <a:cxn ang="0">
                <a:pos x="T6" y="T7"/>
              </a:cxn>
              <a:cxn ang="0">
                <a:pos x="T8" y="T9"/>
              </a:cxn>
              <a:cxn ang="0">
                <a:pos x="T10" y="T11"/>
              </a:cxn>
              <a:cxn ang="0">
                <a:pos x="T12" y="T13"/>
              </a:cxn>
            </a:cxnLst>
            <a:rect l="0" t="0" r="r" b="b"/>
            <a:pathLst>
              <a:path w="47" h="58">
                <a:moveTo>
                  <a:pt x="0" y="43"/>
                </a:moveTo>
                <a:cubicBezTo>
                  <a:pt x="0" y="43"/>
                  <a:pt x="22" y="45"/>
                  <a:pt x="31" y="16"/>
                </a:cubicBezTo>
                <a:cubicBezTo>
                  <a:pt x="26" y="0"/>
                  <a:pt x="26" y="0"/>
                  <a:pt x="26" y="0"/>
                </a:cubicBezTo>
                <a:cubicBezTo>
                  <a:pt x="47" y="3"/>
                  <a:pt x="47" y="3"/>
                  <a:pt x="47" y="3"/>
                </a:cubicBezTo>
                <a:cubicBezTo>
                  <a:pt x="41" y="43"/>
                  <a:pt x="41" y="43"/>
                  <a:pt x="41" y="43"/>
                </a:cubicBezTo>
                <a:cubicBezTo>
                  <a:pt x="36" y="29"/>
                  <a:pt x="36" y="29"/>
                  <a:pt x="36" y="29"/>
                </a:cubicBezTo>
                <a:cubicBezTo>
                  <a:pt x="36" y="29"/>
                  <a:pt x="23" y="58"/>
                  <a:pt x="0" y="43"/>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9" name="Freeform 150"/>
          <p:cNvSpPr>
            <a:spLocks/>
          </p:cNvSpPr>
          <p:nvPr/>
        </p:nvSpPr>
        <p:spPr bwMode="auto">
          <a:xfrm>
            <a:off x="4303713" y="3476626"/>
            <a:ext cx="25400" cy="133350"/>
          </a:xfrm>
          <a:custGeom>
            <a:avLst/>
            <a:gdLst>
              <a:gd name="T0" fmla="*/ 13 w 16"/>
              <a:gd name="T1" fmla="*/ 0 h 84"/>
              <a:gd name="T2" fmla="*/ 0 w 16"/>
              <a:gd name="T3" fmla="*/ 82 h 84"/>
              <a:gd name="T4" fmla="*/ 2 w 16"/>
              <a:gd name="T5" fmla="*/ 84 h 84"/>
              <a:gd name="T6" fmla="*/ 16 w 16"/>
              <a:gd name="T7" fmla="*/ 1 h 84"/>
              <a:gd name="T8" fmla="*/ 13 w 16"/>
              <a:gd name="T9" fmla="*/ 0 h 84"/>
            </a:gdLst>
            <a:ahLst/>
            <a:cxnLst>
              <a:cxn ang="0">
                <a:pos x="T0" y="T1"/>
              </a:cxn>
              <a:cxn ang="0">
                <a:pos x="T2" y="T3"/>
              </a:cxn>
              <a:cxn ang="0">
                <a:pos x="T4" y="T5"/>
              </a:cxn>
              <a:cxn ang="0">
                <a:pos x="T6" y="T7"/>
              </a:cxn>
              <a:cxn ang="0">
                <a:pos x="T8" y="T9"/>
              </a:cxn>
            </a:cxnLst>
            <a:rect l="0" t="0" r="r" b="b"/>
            <a:pathLst>
              <a:path w="16" h="84">
                <a:moveTo>
                  <a:pt x="13" y="0"/>
                </a:moveTo>
                <a:lnTo>
                  <a:pt x="0" y="82"/>
                </a:lnTo>
                <a:lnTo>
                  <a:pt x="2" y="84"/>
                </a:lnTo>
                <a:lnTo>
                  <a:pt x="16" y="1"/>
                </a:lnTo>
                <a:lnTo>
                  <a:pt x="13"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0" name="Freeform 151"/>
          <p:cNvSpPr>
            <a:spLocks/>
          </p:cNvSpPr>
          <p:nvPr/>
        </p:nvSpPr>
        <p:spPr bwMode="auto">
          <a:xfrm>
            <a:off x="4291013" y="3556001"/>
            <a:ext cx="12700" cy="41275"/>
          </a:xfrm>
          <a:custGeom>
            <a:avLst/>
            <a:gdLst>
              <a:gd name="T0" fmla="*/ 5 w 5"/>
              <a:gd name="T1" fmla="*/ 11 h 16"/>
              <a:gd name="T2" fmla="*/ 3 w 5"/>
              <a:gd name="T3" fmla="*/ 0 h 16"/>
              <a:gd name="T4" fmla="*/ 0 w 5"/>
              <a:gd name="T5" fmla="*/ 0 h 16"/>
              <a:gd name="T6" fmla="*/ 4 w 5"/>
              <a:gd name="T7" fmla="*/ 16 h 16"/>
              <a:gd name="T8" fmla="*/ 5 w 5"/>
              <a:gd name="T9" fmla="*/ 11 h 16"/>
            </a:gdLst>
            <a:ahLst/>
            <a:cxnLst>
              <a:cxn ang="0">
                <a:pos x="T0" y="T1"/>
              </a:cxn>
              <a:cxn ang="0">
                <a:pos x="T2" y="T3"/>
              </a:cxn>
              <a:cxn ang="0">
                <a:pos x="T4" y="T5"/>
              </a:cxn>
              <a:cxn ang="0">
                <a:pos x="T6" y="T7"/>
              </a:cxn>
              <a:cxn ang="0">
                <a:pos x="T8" y="T9"/>
              </a:cxn>
            </a:cxnLst>
            <a:rect l="0" t="0" r="r" b="b"/>
            <a:pathLst>
              <a:path w="5" h="16">
                <a:moveTo>
                  <a:pt x="5" y="11"/>
                </a:moveTo>
                <a:cubicBezTo>
                  <a:pt x="3" y="9"/>
                  <a:pt x="3" y="5"/>
                  <a:pt x="3" y="0"/>
                </a:cubicBezTo>
                <a:cubicBezTo>
                  <a:pt x="0" y="0"/>
                  <a:pt x="0" y="0"/>
                  <a:pt x="0" y="0"/>
                </a:cubicBezTo>
                <a:cubicBezTo>
                  <a:pt x="0" y="7"/>
                  <a:pt x="1" y="13"/>
                  <a:pt x="4" y="16"/>
                </a:cubicBezTo>
                <a:lnTo>
                  <a:pt x="5" y="1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1" name="Freeform 152"/>
          <p:cNvSpPr>
            <a:spLocks/>
          </p:cNvSpPr>
          <p:nvPr/>
        </p:nvSpPr>
        <p:spPr bwMode="auto">
          <a:xfrm>
            <a:off x="4300538" y="3482976"/>
            <a:ext cx="20637" cy="58738"/>
          </a:xfrm>
          <a:custGeom>
            <a:avLst/>
            <a:gdLst>
              <a:gd name="T0" fmla="*/ 1 w 8"/>
              <a:gd name="T1" fmla="*/ 10 h 23"/>
              <a:gd name="T2" fmla="*/ 4 w 8"/>
              <a:gd name="T3" fmla="*/ 23 h 23"/>
              <a:gd name="T4" fmla="*/ 5 w 8"/>
              <a:gd name="T5" fmla="*/ 18 h 23"/>
              <a:gd name="T6" fmla="*/ 3 w 8"/>
              <a:gd name="T7" fmla="*/ 9 h 23"/>
              <a:gd name="T8" fmla="*/ 7 w 8"/>
              <a:gd name="T9" fmla="*/ 5 h 23"/>
              <a:gd name="T10" fmla="*/ 7 w 8"/>
              <a:gd name="T11" fmla="*/ 5 h 23"/>
              <a:gd name="T12" fmla="*/ 8 w 8"/>
              <a:gd name="T13" fmla="*/ 0 h 23"/>
              <a:gd name="T14" fmla="*/ 7 w 8"/>
              <a:gd name="T15" fmla="*/ 0 h 23"/>
              <a:gd name="T16" fmla="*/ 1 w 8"/>
              <a:gd name="T17" fmla="*/ 6 h 23"/>
              <a:gd name="T18" fmla="*/ 1 w 8"/>
              <a:gd name="T19" fmla="*/ 8 h 23"/>
              <a:gd name="T20" fmla="*/ 1 w 8"/>
              <a:gd name="T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3">
                <a:moveTo>
                  <a:pt x="1" y="10"/>
                </a:moveTo>
                <a:cubicBezTo>
                  <a:pt x="0" y="15"/>
                  <a:pt x="2" y="20"/>
                  <a:pt x="4" y="23"/>
                </a:cubicBezTo>
                <a:cubicBezTo>
                  <a:pt x="5" y="18"/>
                  <a:pt x="5" y="18"/>
                  <a:pt x="5" y="18"/>
                </a:cubicBezTo>
                <a:cubicBezTo>
                  <a:pt x="3" y="16"/>
                  <a:pt x="2" y="12"/>
                  <a:pt x="3" y="9"/>
                </a:cubicBezTo>
                <a:cubicBezTo>
                  <a:pt x="3" y="6"/>
                  <a:pt x="5" y="5"/>
                  <a:pt x="7" y="5"/>
                </a:cubicBezTo>
                <a:cubicBezTo>
                  <a:pt x="7" y="5"/>
                  <a:pt x="7" y="5"/>
                  <a:pt x="7" y="5"/>
                </a:cubicBezTo>
                <a:cubicBezTo>
                  <a:pt x="8" y="0"/>
                  <a:pt x="8" y="0"/>
                  <a:pt x="8" y="0"/>
                </a:cubicBezTo>
                <a:cubicBezTo>
                  <a:pt x="8" y="0"/>
                  <a:pt x="7" y="0"/>
                  <a:pt x="7" y="0"/>
                </a:cubicBezTo>
                <a:cubicBezTo>
                  <a:pt x="5" y="0"/>
                  <a:pt x="3" y="2"/>
                  <a:pt x="1" y="6"/>
                </a:cubicBezTo>
                <a:cubicBezTo>
                  <a:pt x="1" y="6"/>
                  <a:pt x="1" y="7"/>
                  <a:pt x="1" y="8"/>
                </a:cubicBezTo>
                <a:cubicBezTo>
                  <a:pt x="1" y="9"/>
                  <a:pt x="1" y="9"/>
                  <a:pt x="1" y="1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2" name="Freeform 153"/>
          <p:cNvSpPr>
            <a:spLocks/>
          </p:cNvSpPr>
          <p:nvPr/>
        </p:nvSpPr>
        <p:spPr bwMode="auto">
          <a:xfrm>
            <a:off x="4329113" y="3489326"/>
            <a:ext cx="9525" cy="36513"/>
          </a:xfrm>
          <a:custGeom>
            <a:avLst/>
            <a:gdLst>
              <a:gd name="T0" fmla="*/ 1 w 4"/>
              <a:gd name="T1" fmla="*/ 7 h 15"/>
              <a:gd name="T2" fmla="*/ 2 w 4"/>
              <a:gd name="T3" fmla="*/ 15 h 15"/>
              <a:gd name="T4" fmla="*/ 4 w 4"/>
              <a:gd name="T5" fmla="*/ 15 h 15"/>
              <a:gd name="T6" fmla="*/ 0 w 4"/>
              <a:gd name="T7" fmla="*/ 0 h 15"/>
              <a:gd name="T8" fmla="*/ 0 w 4"/>
              <a:gd name="T9" fmla="*/ 5 h 15"/>
              <a:gd name="T10" fmla="*/ 1 w 4"/>
              <a:gd name="T11" fmla="*/ 7 h 15"/>
            </a:gdLst>
            <a:ahLst/>
            <a:cxnLst>
              <a:cxn ang="0">
                <a:pos x="T0" y="T1"/>
              </a:cxn>
              <a:cxn ang="0">
                <a:pos x="T2" y="T3"/>
              </a:cxn>
              <a:cxn ang="0">
                <a:pos x="T4" y="T5"/>
              </a:cxn>
              <a:cxn ang="0">
                <a:pos x="T6" y="T7"/>
              </a:cxn>
              <a:cxn ang="0">
                <a:pos x="T8" y="T9"/>
              </a:cxn>
              <a:cxn ang="0">
                <a:pos x="T10" y="T11"/>
              </a:cxn>
            </a:cxnLst>
            <a:rect l="0" t="0" r="r" b="b"/>
            <a:pathLst>
              <a:path w="4" h="15">
                <a:moveTo>
                  <a:pt x="1" y="7"/>
                </a:moveTo>
                <a:cubicBezTo>
                  <a:pt x="2" y="9"/>
                  <a:pt x="2" y="12"/>
                  <a:pt x="2" y="15"/>
                </a:cubicBezTo>
                <a:cubicBezTo>
                  <a:pt x="4" y="15"/>
                  <a:pt x="4" y="15"/>
                  <a:pt x="4" y="15"/>
                </a:cubicBezTo>
                <a:cubicBezTo>
                  <a:pt x="4" y="8"/>
                  <a:pt x="3" y="3"/>
                  <a:pt x="0" y="0"/>
                </a:cubicBezTo>
                <a:cubicBezTo>
                  <a:pt x="0" y="5"/>
                  <a:pt x="0" y="5"/>
                  <a:pt x="0" y="5"/>
                </a:cubicBezTo>
                <a:cubicBezTo>
                  <a:pt x="0" y="6"/>
                  <a:pt x="0" y="6"/>
                  <a:pt x="1" y="7"/>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3" name="Freeform 154"/>
          <p:cNvSpPr>
            <a:spLocks/>
          </p:cNvSpPr>
          <p:nvPr/>
        </p:nvSpPr>
        <p:spPr bwMode="auto">
          <a:xfrm>
            <a:off x="4311650" y="3538538"/>
            <a:ext cx="22225" cy="65088"/>
          </a:xfrm>
          <a:custGeom>
            <a:avLst/>
            <a:gdLst>
              <a:gd name="T0" fmla="*/ 6 w 9"/>
              <a:gd name="T1" fmla="*/ 16 h 26"/>
              <a:gd name="T2" fmla="*/ 3 w 9"/>
              <a:gd name="T3" fmla="*/ 21 h 26"/>
              <a:gd name="T4" fmla="*/ 1 w 9"/>
              <a:gd name="T5" fmla="*/ 21 h 26"/>
              <a:gd name="T6" fmla="*/ 1 w 9"/>
              <a:gd name="T7" fmla="*/ 21 h 26"/>
              <a:gd name="T8" fmla="*/ 0 w 9"/>
              <a:gd name="T9" fmla="*/ 26 h 26"/>
              <a:gd name="T10" fmla="*/ 0 w 9"/>
              <a:gd name="T11" fmla="*/ 26 h 26"/>
              <a:gd name="T12" fmla="*/ 8 w 9"/>
              <a:gd name="T13" fmla="*/ 17 h 26"/>
              <a:gd name="T14" fmla="*/ 4 w 9"/>
              <a:gd name="T15" fmla="*/ 0 h 26"/>
              <a:gd name="T16" fmla="*/ 3 w 9"/>
              <a:gd name="T17" fmla="*/ 5 h 26"/>
              <a:gd name="T18" fmla="*/ 6 w 9"/>
              <a:gd name="T1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6">
                <a:moveTo>
                  <a:pt x="6" y="16"/>
                </a:moveTo>
                <a:cubicBezTo>
                  <a:pt x="6" y="18"/>
                  <a:pt x="5" y="20"/>
                  <a:pt x="3" y="21"/>
                </a:cubicBezTo>
                <a:cubicBezTo>
                  <a:pt x="3" y="21"/>
                  <a:pt x="2" y="21"/>
                  <a:pt x="1" y="21"/>
                </a:cubicBezTo>
                <a:cubicBezTo>
                  <a:pt x="1" y="21"/>
                  <a:pt x="1" y="21"/>
                  <a:pt x="1" y="21"/>
                </a:cubicBezTo>
                <a:cubicBezTo>
                  <a:pt x="0" y="26"/>
                  <a:pt x="0" y="26"/>
                  <a:pt x="0" y="26"/>
                </a:cubicBezTo>
                <a:cubicBezTo>
                  <a:pt x="0" y="26"/>
                  <a:pt x="0" y="26"/>
                  <a:pt x="0" y="26"/>
                </a:cubicBezTo>
                <a:cubicBezTo>
                  <a:pt x="4" y="26"/>
                  <a:pt x="7" y="23"/>
                  <a:pt x="8" y="17"/>
                </a:cubicBezTo>
                <a:cubicBezTo>
                  <a:pt x="9" y="11"/>
                  <a:pt x="7" y="5"/>
                  <a:pt x="4" y="0"/>
                </a:cubicBezTo>
                <a:cubicBezTo>
                  <a:pt x="3" y="5"/>
                  <a:pt x="3" y="5"/>
                  <a:pt x="3" y="5"/>
                </a:cubicBezTo>
                <a:cubicBezTo>
                  <a:pt x="5" y="8"/>
                  <a:pt x="7" y="12"/>
                  <a:pt x="6" y="16"/>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4" name="Freeform 155"/>
          <p:cNvSpPr>
            <a:spLocks noEditPoints="1"/>
          </p:cNvSpPr>
          <p:nvPr/>
        </p:nvSpPr>
        <p:spPr bwMode="auto">
          <a:xfrm>
            <a:off x="4183063" y="3270251"/>
            <a:ext cx="285750" cy="471488"/>
          </a:xfrm>
          <a:custGeom>
            <a:avLst/>
            <a:gdLst>
              <a:gd name="T0" fmla="*/ 109 w 114"/>
              <a:gd name="T1" fmla="*/ 58 h 188"/>
              <a:gd name="T2" fmla="*/ 27 w 114"/>
              <a:gd name="T3" fmla="*/ 2 h 188"/>
              <a:gd name="T4" fmla="*/ 19 w 114"/>
              <a:gd name="T5" fmla="*/ 9 h 188"/>
              <a:gd name="T6" fmla="*/ 1 w 114"/>
              <a:gd name="T7" fmla="*/ 114 h 188"/>
              <a:gd name="T8" fmla="*/ 5 w 114"/>
              <a:gd name="T9" fmla="*/ 129 h 188"/>
              <a:gd name="T10" fmla="*/ 88 w 114"/>
              <a:gd name="T11" fmla="*/ 186 h 188"/>
              <a:gd name="T12" fmla="*/ 95 w 114"/>
              <a:gd name="T13" fmla="*/ 178 h 188"/>
              <a:gd name="T14" fmla="*/ 113 w 114"/>
              <a:gd name="T15" fmla="*/ 74 h 188"/>
              <a:gd name="T16" fmla="*/ 109 w 114"/>
              <a:gd name="T17" fmla="*/ 58 h 188"/>
              <a:gd name="T18" fmla="*/ 26 w 114"/>
              <a:gd name="T19" fmla="*/ 8 h 188"/>
              <a:gd name="T20" fmla="*/ 108 w 114"/>
              <a:gd name="T21" fmla="*/ 64 h 188"/>
              <a:gd name="T22" fmla="*/ 110 w 114"/>
              <a:gd name="T23" fmla="*/ 72 h 188"/>
              <a:gd name="T24" fmla="*/ 109 w 114"/>
              <a:gd name="T25" fmla="*/ 77 h 188"/>
              <a:gd name="T26" fmla="*/ 21 w 114"/>
              <a:gd name="T27" fmla="*/ 16 h 188"/>
              <a:gd name="T28" fmla="*/ 22 w 114"/>
              <a:gd name="T29" fmla="*/ 11 h 188"/>
              <a:gd name="T30" fmla="*/ 26 w 114"/>
              <a:gd name="T31" fmla="*/ 8 h 188"/>
              <a:gd name="T32" fmla="*/ 89 w 114"/>
              <a:gd name="T33" fmla="*/ 180 h 188"/>
              <a:gd name="T34" fmla="*/ 6 w 114"/>
              <a:gd name="T35" fmla="*/ 124 h 188"/>
              <a:gd name="T36" fmla="*/ 4 w 114"/>
              <a:gd name="T37" fmla="*/ 116 h 188"/>
              <a:gd name="T38" fmla="*/ 17 w 114"/>
              <a:gd name="T39" fmla="*/ 41 h 188"/>
              <a:gd name="T40" fmla="*/ 105 w 114"/>
              <a:gd name="T41" fmla="*/ 102 h 188"/>
              <a:gd name="T42" fmla="*/ 93 w 114"/>
              <a:gd name="T43" fmla="*/ 176 h 188"/>
              <a:gd name="T44" fmla="*/ 89 w 114"/>
              <a:gd name="T45" fmla="*/ 18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88">
                <a:moveTo>
                  <a:pt x="109" y="58"/>
                </a:moveTo>
                <a:cubicBezTo>
                  <a:pt x="27" y="2"/>
                  <a:pt x="27" y="2"/>
                  <a:pt x="27" y="2"/>
                </a:cubicBezTo>
                <a:cubicBezTo>
                  <a:pt x="23" y="0"/>
                  <a:pt x="20" y="3"/>
                  <a:pt x="19" y="9"/>
                </a:cubicBezTo>
                <a:cubicBezTo>
                  <a:pt x="1" y="114"/>
                  <a:pt x="1" y="114"/>
                  <a:pt x="1" y="114"/>
                </a:cubicBezTo>
                <a:cubicBezTo>
                  <a:pt x="0" y="120"/>
                  <a:pt x="2" y="127"/>
                  <a:pt x="5" y="129"/>
                </a:cubicBezTo>
                <a:cubicBezTo>
                  <a:pt x="88" y="186"/>
                  <a:pt x="88" y="186"/>
                  <a:pt x="88" y="186"/>
                </a:cubicBezTo>
                <a:cubicBezTo>
                  <a:pt x="91" y="188"/>
                  <a:pt x="94" y="184"/>
                  <a:pt x="95" y="178"/>
                </a:cubicBezTo>
                <a:cubicBezTo>
                  <a:pt x="113" y="74"/>
                  <a:pt x="113" y="74"/>
                  <a:pt x="113" y="74"/>
                </a:cubicBezTo>
                <a:cubicBezTo>
                  <a:pt x="114" y="67"/>
                  <a:pt x="112" y="61"/>
                  <a:pt x="109" y="58"/>
                </a:cubicBezTo>
                <a:close/>
                <a:moveTo>
                  <a:pt x="26" y="8"/>
                </a:moveTo>
                <a:cubicBezTo>
                  <a:pt x="108" y="64"/>
                  <a:pt x="108" y="64"/>
                  <a:pt x="108" y="64"/>
                </a:cubicBezTo>
                <a:cubicBezTo>
                  <a:pt x="110" y="65"/>
                  <a:pt x="111" y="69"/>
                  <a:pt x="110" y="72"/>
                </a:cubicBezTo>
                <a:cubicBezTo>
                  <a:pt x="109" y="77"/>
                  <a:pt x="109" y="77"/>
                  <a:pt x="109" y="77"/>
                </a:cubicBezTo>
                <a:cubicBezTo>
                  <a:pt x="21" y="16"/>
                  <a:pt x="21" y="16"/>
                  <a:pt x="21" y="16"/>
                </a:cubicBezTo>
                <a:cubicBezTo>
                  <a:pt x="22" y="11"/>
                  <a:pt x="22" y="11"/>
                  <a:pt x="22" y="11"/>
                </a:cubicBezTo>
                <a:cubicBezTo>
                  <a:pt x="22" y="8"/>
                  <a:pt x="24" y="6"/>
                  <a:pt x="26" y="8"/>
                </a:cubicBezTo>
                <a:close/>
                <a:moveTo>
                  <a:pt x="89" y="180"/>
                </a:moveTo>
                <a:cubicBezTo>
                  <a:pt x="6" y="124"/>
                  <a:pt x="6" y="124"/>
                  <a:pt x="6" y="124"/>
                </a:cubicBezTo>
                <a:cubicBezTo>
                  <a:pt x="4" y="122"/>
                  <a:pt x="3" y="119"/>
                  <a:pt x="4" y="116"/>
                </a:cubicBezTo>
                <a:cubicBezTo>
                  <a:pt x="17" y="41"/>
                  <a:pt x="17" y="41"/>
                  <a:pt x="17" y="41"/>
                </a:cubicBezTo>
                <a:cubicBezTo>
                  <a:pt x="105" y="102"/>
                  <a:pt x="105" y="102"/>
                  <a:pt x="105" y="102"/>
                </a:cubicBezTo>
                <a:cubicBezTo>
                  <a:pt x="93" y="176"/>
                  <a:pt x="93" y="176"/>
                  <a:pt x="93" y="176"/>
                </a:cubicBezTo>
                <a:cubicBezTo>
                  <a:pt x="92" y="179"/>
                  <a:pt x="90" y="181"/>
                  <a:pt x="89" y="18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427" name="组合 10426"/>
          <p:cNvGrpSpPr/>
          <p:nvPr/>
        </p:nvGrpSpPr>
        <p:grpSpPr>
          <a:xfrm>
            <a:off x="4732338" y="1094787"/>
            <a:ext cx="5838809" cy="827060"/>
            <a:chOff x="6556390" y="1003389"/>
            <a:chExt cx="5838809" cy="827060"/>
          </a:xfrm>
          <a:scene3d>
            <a:camera prst="perspectiveContrastingRightFacing">
              <a:rot lat="1538946" lon="18704160" rev="171689"/>
            </a:camera>
            <a:lightRig rig="threePt" dir="t"/>
          </a:scene3d>
        </p:grpSpPr>
        <p:sp>
          <p:nvSpPr>
            <p:cNvPr id="255" name="文本框 254"/>
            <p:cNvSpPr txBox="1"/>
            <p:nvPr/>
          </p:nvSpPr>
          <p:spPr>
            <a:xfrm>
              <a:off x="7551509" y="1146030"/>
              <a:ext cx="3686596" cy="414152"/>
            </a:xfrm>
            <a:prstGeom prst="rect">
              <a:avLst/>
            </a:prstGeom>
            <a:noFill/>
          </p:spPr>
          <p:txBody>
            <a:bodyPr wrap="square" rtlCol="0" anchor="ctr">
              <a:spAutoFit/>
            </a:bodyPr>
            <a:lstStyle/>
            <a:p>
              <a:pPr>
                <a:lnSpc>
                  <a:spcPct val="200000"/>
                </a:lnSpc>
              </a:pPr>
              <a:r>
                <a:rPr lang="en-US" altLang="zh-CN" sz="1200" dirty="0">
                  <a:latin typeface="苹方 特粗" panose="020B0800000000000000" pitchFamily="34" charset="-122"/>
                  <a:ea typeface="苹方 特粗" panose="020B0800000000000000" pitchFamily="34" charset="-122"/>
                </a:rPr>
                <a:t>SAMPLE TEXT</a:t>
              </a:r>
            </a:p>
          </p:txBody>
        </p:sp>
        <p:sp>
          <p:nvSpPr>
            <p:cNvPr id="256" name="文本框 255"/>
            <p:cNvSpPr txBox="1"/>
            <p:nvPr/>
          </p:nvSpPr>
          <p:spPr>
            <a:xfrm>
              <a:off x="7551508" y="1522672"/>
              <a:ext cx="4843691" cy="307777"/>
            </a:xfrm>
            <a:prstGeom prst="rect">
              <a:avLst/>
            </a:prstGeom>
            <a:noFill/>
          </p:spPr>
          <p:txBody>
            <a:bodyPr wrap="square" rtlCol="0" anchor="ctr">
              <a:spAutoFit/>
            </a:bodyPr>
            <a:lstStyle/>
            <a:p>
              <a:r>
                <a:rPr lang="en-US" altLang="zh-CN" sz="1400" dirty="0">
                  <a:latin typeface="微软雅黑" panose="020B0503020204020204" pitchFamily="34" charset="-122"/>
                  <a:ea typeface="微软雅黑" panose="020B0503020204020204" pitchFamily="34" charset="-122"/>
                </a:rPr>
                <a:t>Lorem ipsum dolor sit </a:t>
              </a:r>
              <a:r>
                <a:rPr lang="en-US" altLang="zh-CN" sz="1400" dirty="0" err="1">
                  <a:latin typeface="微软雅黑" panose="020B0503020204020204" pitchFamily="34" charset="-122"/>
                  <a:ea typeface="微软雅黑" panose="020B0503020204020204" pitchFamily="34" charset="-122"/>
                </a:rPr>
                <a:t>amet</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consectetuer</a:t>
              </a:r>
              <a:endParaRPr lang="en-US" altLang="zh-CN" sz="1400" dirty="0">
                <a:latin typeface="微软雅黑" panose="020B0503020204020204" pitchFamily="34" charset="-122"/>
                <a:ea typeface="微软雅黑" panose="020B0503020204020204" pitchFamily="34" charset="-122"/>
              </a:endParaRPr>
            </a:p>
          </p:txBody>
        </p:sp>
        <p:sp>
          <p:nvSpPr>
            <p:cNvPr id="257" name="文本框 256"/>
            <p:cNvSpPr txBox="1"/>
            <p:nvPr/>
          </p:nvSpPr>
          <p:spPr>
            <a:xfrm>
              <a:off x="6556390" y="1003389"/>
              <a:ext cx="1400159" cy="584199"/>
            </a:xfrm>
            <a:prstGeom prst="rect">
              <a:avLst/>
            </a:prstGeom>
            <a:noFill/>
          </p:spPr>
          <p:txBody>
            <a:bodyPr wrap="square" rtlCol="0" anchor="ctr">
              <a:noAutofit/>
            </a:bodyPr>
            <a:lstStyle/>
            <a:p>
              <a:pPr>
                <a:lnSpc>
                  <a:spcPct val="200000"/>
                </a:lnSpc>
              </a:pPr>
              <a:r>
                <a:rPr lang="en-US" altLang="zh-CN" sz="4800" dirty="0">
                  <a:latin typeface="苹方 特粗" panose="020B0800000000000000" pitchFamily="34" charset="-122"/>
                  <a:ea typeface="苹方 特粗" panose="020B0800000000000000" pitchFamily="34" charset="-122"/>
                </a:rPr>
                <a:t>01</a:t>
              </a:r>
            </a:p>
          </p:txBody>
        </p:sp>
      </p:grpSp>
      <p:grpSp>
        <p:nvGrpSpPr>
          <p:cNvPr id="259" name="组合 258"/>
          <p:cNvGrpSpPr/>
          <p:nvPr/>
        </p:nvGrpSpPr>
        <p:grpSpPr>
          <a:xfrm>
            <a:off x="4732338" y="1989975"/>
            <a:ext cx="5838809" cy="827060"/>
            <a:chOff x="6556390" y="1003389"/>
            <a:chExt cx="5838809" cy="827060"/>
          </a:xfrm>
          <a:scene3d>
            <a:camera prst="perspectiveContrastingRightFacing">
              <a:rot lat="1538946" lon="18704160" rev="171689"/>
            </a:camera>
            <a:lightRig rig="threePt" dir="t"/>
          </a:scene3d>
        </p:grpSpPr>
        <p:sp>
          <p:nvSpPr>
            <p:cNvPr id="260" name="文本框 259"/>
            <p:cNvSpPr txBox="1"/>
            <p:nvPr/>
          </p:nvSpPr>
          <p:spPr>
            <a:xfrm>
              <a:off x="7551509" y="1146030"/>
              <a:ext cx="3686596" cy="414152"/>
            </a:xfrm>
            <a:prstGeom prst="rect">
              <a:avLst/>
            </a:prstGeom>
            <a:noFill/>
          </p:spPr>
          <p:txBody>
            <a:bodyPr wrap="square" rtlCol="0" anchor="ctr">
              <a:spAutoFit/>
            </a:bodyPr>
            <a:lstStyle/>
            <a:p>
              <a:pPr>
                <a:lnSpc>
                  <a:spcPct val="200000"/>
                </a:lnSpc>
              </a:pPr>
              <a:r>
                <a:rPr lang="en-US" altLang="zh-CN" sz="1200" dirty="0">
                  <a:latin typeface="苹方 特粗" panose="020B0800000000000000" pitchFamily="34" charset="-122"/>
                  <a:ea typeface="苹方 特粗" panose="020B0800000000000000" pitchFamily="34" charset="-122"/>
                </a:rPr>
                <a:t>SAMPLE TEXT</a:t>
              </a:r>
            </a:p>
          </p:txBody>
        </p:sp>
        <p:sp>
          <p:nvSpPr>
            <p:cNvPr id="261" name="文本框 260"/>
            <p:cNvSpPr txBox="1"/>
            <p:nvPr/>
          </p:nvSpPr>
          <p:spPr>
            <a:xfrm>
              <a:off x="7551508" y="1522672"/>
              <a:ext cx="4843691" cy="307777"/>
            </a:xfrm>
            <a:prstGeom prst="rect">
              <a:avLst/>
            </a:prstGeom>
            <a:noFill/>
          </p:spPr>
          <p:txBody>
            <a:bodyPr wrap="square" rtlCol="0" anchor="ctr">
              <a:spAutoFit/>
            </a:bodyPr>
            <a:lstStyle/>
            <a:p>
              <a:r>
                <a:rPr lang="en-US" altLang="zh-CN" sz="1400" dirty="0">
                  <a:latin typeface="微软雅黑" panose="020B0503020204020204" pitchFamily="34" charset="-122"/>
                  <a:ea typeface="微软雅黑" panose="020B0503020204020204" pitchFamily="34" charset="-122"/>
                </a:rPr>
                <a:t>Lorem ipsum dolor sit </a:t>
              </a:r>
              <a:r>
                <a:rPr lang="en-US" altLang="zh-CN" sz="1400" dirty="0" err="1">
                  <a:latin typeface="微软雅黑" panose="020B0503020204020204" pitchFamily="34" charset="-122"/>
                  <a:ea typeface="微软雅黑" panose="020B0503020204020204" pitchFamily="34" charset="-122"/>
                </a:rPr>
                <a:t>amet</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consectetuer</a:t>
              </a:r>
              <a:endParaRPr lang="en-US" altLang="zh-CN" sz="1400" dirty="0">
                <a:latin typeface="微软雅黑" panose="020B0503020204020204" pitchFamily="34" charset="-122"/>
                <a:ea typeface="微软雅黑" panose="020B0503020204020204" pitchFamily="34" charset="-122"/>
              </a:endParaRPr>
            </a:p>
          </p:txBody>
        </p:sp>
        <p:sp>
          <p:nvSpPr>
            <p:cNvPr id="262" name="文本框 261"/>
            <p:cNvSpPr txBox="1"/>
            <p:nvPr/>
          </p:nvSpPr>
          <p:spPr>
            <a:xfrm>
              <a:off x="6556390" y="1003389"/>
              <a:ext cx="1400159" cy="584199"/>
            </a:xfrm>
            <a:prstGeom prst="rect">
              <a:avLst/>
            </a:prstGeom>
            <a:noFill/>
          </p:spPr>
          <p:txBody>
            <a:bodyPr wrap="square" rtlCol="0" anchor="ctr">
              <a:noAutofit/>
            </a:bodyPr>
            <a:lstStyle/>
            <a:p>
              <a:pPr>
                <a:lnSpc>
                  <a:spcPct val="200000"/>
                </a:lnSpc>
              </a:pPr>
              <a:r>
                <a:rPr lang="en-US" altLang="zh-CN" sz="4800" dirty="0">
                  <a:latin typeface="苹方 特粗" panose="020B0800000000000000" pitchFamily="34" charset="-122"/>
                  <a:ea typeface="苹方 特粗" panose="020B0800000000000000" pitchFamily="34" charset="-122"/>
                </a:rPr>
                <a:t>02</a:t>
              </a:r>
            </a:p>
          </p:txBody>
        </p:sp>
      </p:grpSp>
      <p:grpSp>
        <p:nvGrpSpPr>
          <p:cNvPr id="263" name="组合 262"/>
          <p:cNvGrpSpPr/>
          <p:nvPr/>
        </p:nvGrpSpPr>
        <p:grpSpPr>
          <a:xfrm>
            <a:off x="4732338" y="2930554"/>
            <a:ext cx="5838809" cy="827060"/>
            <a:chOff x="6556390" y="1003389"/>
            <a:chExt cx="5838809" cy="827060"/>
          </a:xfrm>
          <a:scene3d>
            <a:camera prst="perspectiveContrastingRightFacing">
              <a:rot lat="1538946" lon="18704160" rev="171689"/>
            </a:camera>
            <a:lightRig rig="threePt" dir="t"/>
          </a:scene3d>
        </p:grpSpPr>
        <p:sp>
          <p:nvSpPr>
            <p:cNvPr id="264" name="文本框 263"/>
            <p:cNvSpPr txBox="1"/>
            <p:nvPr/>
          </p:nvSpPr>
          <p:spPr>
            <a:xfrm>
              <a:off x="7551509" y="1146030"/>
              <a:ext cx="3686596" cy="414152"/>
            </a:xfrm>
            <a:prstGeom prst="rect">
              <a:avLst/>
            </a:prstGeom>
            <a:noFill/>
          </p:spPr>
          <p:txBody>
            <a:bodyPr wrap="square" rtlCol="0" anchor="ctr">
              <a:spAutoFit/>
            </a:bodyPr>
            <a:lstStyle/>
            <a:p>
              <a:pPr>
                <a:lnSpc>
                  <a:spcPct val="200000"/>
                </a:lnSpc>
              </a:pPr>
              <a:r>
                <a:rPr lang="en-US" altLang="zh-CN" sz="1200" dirty="0">
                  <a:latin typeface="苹方 特粗" panose="020B0800000000000000" pitchFamily="34" charset="-122"/>
                  <a:ea typeface="苹方 特粗" panose="020B0800000000000000" pitchFamily="34" charset="-122"/>
                </a:rPr>
                <a:t>SAMPLE TEXT</a:t>
              </a:r>
            </a:p>
          </p:txBody>
        </p:sp>
        <p:sp>
          <p:nvSpPr>
            <p:cNvPr id="265" name="文本框 264"/>
            <p:cNvSpPr txBox="1"/>
            <p:nvPr/>
          </p:nvSpPr>
          <p:spPr>
            <a:xfrm>
              <a:off x="7551508" y="1522672"/>
              <a:ext cx="4843691" cy="307777"/>
            </a:xfrm>
            <a:prstGeom prst="rect">
              <a:avLst/>
            </a:prstGeom>
            <a:noFill/>
          </p:spPr>
          <p:txBody>
            <a:bodyPr wrap="square" rtlCol="0" anchor="ctr">
              <a:spAutoFit/>
            </a:bodyPr>
            <a:lstStyle/>
            <a:p>
              <a:r>
                <a:rPr lang="en-US" altLang="zh-CN" sz="1400" dirty="0">
                  <a:latin typeface="微软雅黑" panose="020B0503020204020204" pitchFamily="34" charset="-122"/>
                  <a:ea typeface="微软雅黑" panose="020B0503020204020204" pitchFamily="34" charset="-122"/>
                </a:rPr>
                <a:t>Lorem ipsum dolor sit </a:t>
              </a:r>
              <a:r>
                <a:rPr lang="en-US" altLang="zh-CN" sz="1400" dirty="0" err="1">
                  <a:latin typeface="微软雅黑" panose="020B0503020204020204" pitchFamily="34" charset="-122"/>
                  <a:ea typeface="微软雅黑" panose="020B0503020204020204" pitchFamily="34" charset="-122"/>
                </a:rPr>
                <a:t>amet</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consectetuer</a:t>
              </a:r>
              <a:endParaRPr lang="en-US" altLang="zh-CN" sz="1400" dirty="0">
                <a:latin typeface="微软雅黑" panose="020B0503020204020204" pitchFamily="34" charset="-122"/>
                <a:ea typeface="微软雅黑" panose="020B0503020204020204" pitchFamily="34" charset="-122"/>
              </a:endParaRPr>
            </a:p>
          </p:txBody>
        </p:sp>
        <p:sp>
          <p:nvSpPr>
            <p:cNvPr id="266" name="文本框 265"/>
            <p:cNvSpPr txBox="1"/>
            <p:nvPr/>
          </p:nvSpPr>
          <p:spPr>
            <a:xfrm>
              <a:off x="6556390" y="1003389"/>
              <a:ext cx="1400159" cy="584199"/>
            </a:xfrm>
            <a:prstGeom prst="rect">
              <a:avLst/>
            </a:prstGeom>
            <a:noFill/>
          </p:spPr>
          <p:txBody>
            <a:bodyPr wrap="square" rtlCol="0" anchor="ctr">
              <a:noAutofit/>
            </a:bodyPr>
            <a:lstStyle/>
            <a:p>
              <a:pPr>
                <a:lnSpc>
                  <a:spcPct val="200000"/>
                </a:lnSpc>
              </a:pPr>
              <a:r>
                <a:rPr lang="en-US" altLang="zh-CN" sz="4800" dirty="0">
                  <a:latin typeface="苹方 特粗" panose="020B0800000000000000" pitchFamily="34" charset="-122"/>
                  <a:ea typeface="苹方 特粗" panose="020B0800000000000000" pitchFamily="34" charset="-122"/>
                </a:rPr>
                <a:t>03</a:t>
              </a:r>
            </a:p>
          </p:txBody>
        </p:sp>
      </p:grpSp>
      <p:grpSp>
        <p:nvGrpSpPr>
          <p:cNvPr id="267" name="组合 266"/>
          <p:cNvGrpSpPr/>
          <p:nvPr/>
        </p:nvGrpSpPr>
        <p:grpSpPr>
          <a:xfrm>
            <a:off x="4732338" y="3979892"/>
            <a:ext cx="5838809" cy="827060"/>
            <a:chOff x="6556390" y="1003389"/>
            <a:chExt cx="5838809" cy="827060"/>
          </a:xfrm>
          <a:scene3d>
            <a:camera prst="perspectiveContrastingRightFacing">
              <a:rot lat="1538946" lon="18704160" rev="171689"/>
            </a:camera>
            <a:lightRig rig="threePt" dir="t"/>
          </a:scene3d>
        </p:grpSpPr>
        <p:sp>
          <p:nvSpPr>
            <p:cNvPr id="268" name="文本框 267"/>
            <p:cNvSpPr txBox="1"/>
            <p:nvPr/>
          </p:nvSpPr>
          <p:spPr>
            <a:xfrm>
              <a:off x="7551509" y="1146030"/>
              <a:ext cx="3686596" cy="414152"/>
            </a:xfrm>
            <a:prstGeom prst="rect">
              <a:avLst/>
            </a:prstGeom>
            <a:noFill/>
          </p:spPr>
          <p:txBody>
            <a:bodyPr wrap="square" rtlCol="0" anchor="ctr">
              <a:spAutoFit/>
            </a:bodyPr>
            <a:lstStyle/>
            <a:p>
              <a:pPr>
                <a:lnSpc>
                  <a:spcPct val="200000"/>
                </a:lnSpc>
              </a:pPr>
              <a:r>
                <a:rPr lang="en-US" altLang="zh-CN" sz="1200" dirty="0">
                  <a:latin typeface="苹方 特粗" panose="020B0800000000000000" pitchFamily="34" charset="-122"/>
                  <a:ea typeface="苹方 特粗" panose="020B0800000000000000" pitchFamily="34" charset="-122"/>
                </a:rPr>
                <a:t>SAMPLE TEXT</a:t>
              </a:r>
            </a:p>
          </p:txBody>
        </p:sp>
        <p:sp>
          <p:nvSpPr>
            <p:cNvPr id="269" name="文本框 268"/>
            <p:cNvSpPr txBox="1"/>
            <p:nvPr/>
          </p:nvSpPr>
          <p:spPr>
            <a:xfrm>
              <a:off x="7551508" y="1522672"/>
              <a:ext cx="4843691" cy="307777"/>
            </a:xfrm>
            <a:prstGeom prst="rect">
              <a:avLst/>
            </a:prstGeom>
            <a:noFill/>
          </p:spPr>
          <p:txBody>
            <a:bodyPr wrap="square" rtlCol="0" anchor="ctr">
              <a:spAutoFit/>
            </a:bodyPr>
            <a:lstStyle/>
            <a:p>
              <a:r>
                <a:rPr lang="en-US" altLang="zh-CN" sz="1400" dirty="0">
                  <a:latin typeface="微软雅黑" panose="020B0503020204020204" pitchFamily="34" charset="-122"/>
                  <a:ea typeface="微软雅黑" panose="020B0503020204020204" pitchFamily="34" charset="-122"/>
                </a:rPr>
                <a:t>Lorem ipsum dolor sit </a:t>
              </a:r>
              <a:r>
                <a:rPr lang="en-US" altLang="zh-CN" sz="1400" dirty="0" err="1">
                  <a:latin typeface="微软雅黑" panose="020B0503020204020204" pitchFamily="34" charset="-122"/>
                  <a:ea typeface="微软雅黑" panose="020B0503020204020204" pitchFamily="34" charset="-122"/>
                </a:rPr>
                <a:t>amet</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consectetuer</a:t>
              </a:r>
              <a:endParaRPr lang="en-US" altLang="zh-CN" sz="1400" dirty="0">
                <a:latin typeface="微软雅黑" panose="020B0503020204020204" pitchFamily="34" charset="-122"/>
                <a:ea typeface="微软雅黑" panose="020B0503020204020204" pitchFamily="34" charset="-122"/>
              </a:endParaRPr>
            </a:p>
          </p:txBody>
        </p:sp>
        <p:sp>
          <p:nvSpPr>
            <p:cNvPr id="270" name="文本框 269"/>
            <p:cNvSpPr txBox="1"/>
            <p:nvPr/>
          </p:nvSpPr>
          <p:spPr>
            <a:xfrm>
              <a:off x="6556390" y="1003389"/>
              <a:ext cx="1400159" cy="584199"/>
            </a:xfrm>
            <a:prstGeom prst="rect">
              <a:avLst/>
            </a:prstGeom>
            <a:noFill/>
          </p:spPr>
          <p:txBody>
            <a:bodyPr wrap="square" rtlCol="0" anchor="ctr">
              <a:noAutofit/>
            </a:bodyPr>
            <a:lstStyle/>
            <a:p>
              <a:pPr>
                <a:lnSpc>
                  <a:spcPct val="200000"/>
                </a:lnSpc>
              </a:pPr>
              <a:r>
                <a:rPr lang="en-US" altLang="zh-CN" sz="4800" dirty="0">
                  <a:latin typeface="苹方 特粗" panose="020B0800000000000000" pitchFamily="34" charset="-122"/>
                  <a:ea typeface="苹方 特粗" panose="020B0800000000000000" pitchFamily="34" charset="-122"/>
                </a:rPr>
                <a:t>04</a:t>
              </a:r>
            </a:p>
          </p:txBody>
        </p:sp>
      </p:grpSp>
    </p:spTree>
    <p:extLst>
      <p:ext uri="{BB962C8B-B14F-4D97-AF65-F5344CB8AC3E}">
        <p14:creationId xmlns:p14="http://schemas.microsoft.com/office/powerpoint/2010/main" val="123495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rotWithShape="1">
          <a:blip r:embed="rId2" cstate="print">
            <a:extLst>
              <a:ext uri="{28A0092B-C50C-407E-A947-70E740481C1C}">
                <a14:useLocalDpi xmlns:a14="http://schemas.microsoft.com/office/drawing/2010/main" val="0"/>
              </a:ext>
            </a:extLst>
          </a:blip>
          <a:srcRect b="31474"/>
          <a:stretch/>
        </p:blipFill>
        <p:spPr>
          <a:xfrm>
            <a:off x="4962787" y="5545099"/>
            <a:ext cx="1912088" cy="1321136"/>
          </a:xfrm>
          <a:prstGeom prst="rect">
            <a:avLst/>
          </a:prstGeom>
        </p:spPr>
      </p:pic>
      <p:sp>
        <p:nvSpPr>
          <p:cNvPr id="8" name="矩形 7"/>
          <p:cNvSpPr/>
          <p:nvPr/>
        </p:nvSpPr>
        <p:spPr>
          <a:xfrm>
            <a:off x="5904671" y="2385817"/>
            <a:ext cx="66773" cy="3217961"/>
          </a:xfrm>
          <a:prstGeom prst="rect">
            <a:avLst/>
          </a:prstGeom>
          <a:solidFill>
            <a:srgbClr val="D83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447614" y="1543899"/>
            <a:ext cx="980888" cy="980888"/>
          </a:xfrm>
          <a:prstGeom prst="ellipse">
            <a:avLst/>
          </a:prstGeom>
          <a:gradFill>
            <a:gsLst>
              <a:gs pos="75000">
                <a:srgbClr val="F3A60D"/>
              </a:gs>
              <a:gs pos="0">
                <a:srgbClr val="F2650E"/>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rot="3600000">
            <a:off x="6150716" y="2972785"/>
            <a:ext cx="723615" cy="1705900"/>
          </a:xfrm>
          <a:custGeom>
            <a:avLst/>
            <a:gdLst>
              <a:gd name="connsiteX0" fmla="*/ 0 w 780257"/>
              <a:gd name="connsiteY0" fmla="*/ 31177 h 1839431"/>
              <a:gd name="connsiteX1" fmla="*/ 18000 w 780257"/>
              <a:gd name="connsiteY1" fmla="*/ 0 h 1839431"/>
              <a:gd name="connsiteX2" fmla="*/ 648893 w 780257"/>
              <a:gd name="connsiteY2" fmla="*/ 364247 h 1839431"/>
              <a:gd name="connsiteX3" fmla="*/ 651643 w 780257"/>
              <a:gd name="connsiteY3" fmla="*/ 365834 h 1839431"/>
              <a:gd name="connsiteX4" fmla="*/ 651426 w 780257"/>
              <a:gd name="connsiteY4" fmla="*/ 366210 h 1839431"/>
              <a:gd name="connsiteX5" fmla="*/ 704688 w 780257"/>
              <a:gd name="connsiteY5" fmla="*/ 407493 h 1839431"/>
              <a:gd name="connsiteX6" fmla="*/ 771633 w 780257"/>
              <a:gd name="connsiteY6" fmla="*/ 527619 h 1839431"/>
              <a:gd name="connsiteX7" fmla="*/ 774476 w 780257"/>
              <a:gd name="connsiteY7" fmla="*/ 554480 h 1839431"/>
              <a:gd name="connsiteX8" fmla="*/ 780257 w 780257"/>
              <a:gd name="connsiteY8" fmla="*/ 554480 h 1839431"/>
              <a:gd name="connsiteX9" fmla="*/ 780257 w 780257"/>
              <a:gd name="connsiteY9" fmla="*/ 1839431 h 1839431"/>
              <a:gd name="connsiteX10" fmla="*/ 744257 w 780257"/>
              <a:gd name="connsiteY10" fmla="*/ 1839431 h 1839431"/>
              <a:gd name="connsiteX11" fmla="*/ 744257 w 780257"/>
              <a:gd name="connsiteY11" fmla="*/ 596763 h 1839431"/>
              <a:gd name="connsiteX12" fmla="*/ 742890 w 780257"/>
              <a:gd name="connsiteY12" fmla="*/ 596722 h 1839431"/>
              <a:gd name="connsiteX13" fmla="*/ 630799 w 780257"/>
              <a:gd name="connsiteY13" fmla="*/ 395587 h 1839431"/>
              <a:gd name="connsiteX14" fmla="*/ 630893 w 780257"/>
              <a:gd name="connsiteY14" fmla="*/ 395424 h 1839431"/>
              <a:gd name="connsiteX0" fmla="*/ 0 w 780257"/>
              <a:gd name="connsiteY0" fmla="*/ 31177 h 1839431"/>
              <a:gd name="connsiteX1" fmla="*/ 18000 w 780257"/>
              <a:gd name="connsiteY1" fmla="*/ 0 h 1839431"/>
              <a:gd name="connsiteX2" fmla="*/ 648893 w 780257"/>
              <a:gd name="connsiteY2" fmla="*/ 364247 h 1839431"/>
              <a:gd name="connsiteX3" fmla="*/ 651643 w 780257"/>
              <a:gd name="connsiteY3" fmla="*/ 365834 h 1839431"/>
              <a:gd name="connsiteX4" fmla="*/ 651426 w 780257"/>
              <a:gd name="connsiteY4" fmla="*/ 366210 h 1839431"/>
              <a:gd name="connsiteX5" fmla="*/ 704688 w 780257"/>
              <a:gd name="connsiteY5" fmla="*/ 407493 h 1839431"/>
              <a:gd name="connsiteX6" fmla="*/ 771633 w 780257"/>
              <a:gd name="connsiteY6" fmla="*/ 527619 h 1839431"/>
              <a:gd name="connsiteX7" fmla="*/ 774476 w 780257"/>
              <a:gd name="connsiteY7" fmla="*/ 554480 h 1839431"/>
              <a:gd name="connsiteX8" fmla="*/ 780257 w 780257"/>
              <a:gd name="connsiteY8" fmla="*/ 1839431 h 1839431"/>
              <a:gd name="connsiteX9" fmla="*/ 744257 w 780257"/>
              <a:gd name="connsiteY9" fmla="*/ 1839431 h 1839431"/>
              <a:gd name="connsiteX10" fmla="*/ 744257 w 780257"/>
              <a:gd name="connsiteY10" fmla="*/ 596763 h 1839431"/>
              <a:gd name="connsiteX11" fmla="*/ 742890 w 780257"/>
              <a:gd name="connsiteY11" fmla="*/ 596722 h 1839431"/>
              <a:gd name="connsiteX12" fmla="*/ 630799 w 780257"/>
              <a:gd name="connsiteY12" fmla="*/ 395587 h 1839431"/>
              <a:gd name="connsiteX13" fmla="*/ 630893 w 780257"/>
              <a:gd name="connsiteY13" fmla="*/ 395424 h 1839431"/>
              <a:gd name="connsiteX14" fmla="*/ 0 w 780257"/>
              <a:gd name="connsiteY14" fmla="*/ 31177 h 183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0257" h="1839431">
                <a:moveTo>
                  <a:pt x="0" y="31177"/>
                </a:moveTo>
                <a:lnTo>
                  <a:pt x="18000" y="0"/>
                </a:lnTo>
                <a:lnTo>
                  <a:pt x="648893" y="364247"/>
                </a:lnTo>
                <a:lnTo>
                  <a:pt x="651643" y="365834"/>
                </a:lnTo>
                <a:lnTo>
                  <a:pt x="651426" y="366210"/>
                </a:lnTo>
                <a:lnTo>
                  <a:pt x="704688" y="407493"/>
                </a:lnTo>
                <a:cubicBezTo>
                  <a:pt x="737338" y="440803"/>
                  <a:pt x="760480" y="482329"/>
                  <a:pt x="771633" y="527619"/>
                </a:cubicBezTo>
                <a:lnTo>
                  <a:pt x="774476" y="554480"/>
                </a:lnTo>
                <a:lnTo>
                  <a:pt x="780257" y="1839431"/>
                </a:lnTo>
                <a:lnTo>
                  <a:pt x="744257" y="1839431"/>
                </a:lnTo>
                <a:lnTo>
                  <a:pt x="744257" y="596763"/>
                </a:lnTo>
                <a:lnTo>
                  <a:pt x="742890" y="596722"/>
                </a:lnTo>
                <a:cubicBezTo>
                  <a:pt x="745395" y="514156"/>
                  <a:pt x="702336" y="436889"/>
                  <a:pt x="630799" y="395587"/>
                </a:cubicBezTo>
                <a:lnTo>
                  <a:pt x="630893" y="395424"/>
                </a:lnTo>
                <a:lnTo>
                  <a:pt x="0" y="31177"/>
                </a:lnTo>
                <a:close/>
              </a:path>
            </a:pathLst>
          </a:custGeom>
          <a:solidFill>
            <a:srgbClr val="E98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83783" y="2635469"/>
            <a:ext cx="522946" cy="5229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7100000">
            <a:off x="4993434" y="3325363"/>
            <a:ext cx="3940516" cy="1640212"/>
          </a:xfrm>
          <a:custGeom>
            <a:avLst/>
            <a:gdLst>
              <a:gd name="connsiteX0" fmla="*/ 4230328 w 4248963"/>
              <a:gd name="connsiteY0" fmla="*/ 1606515 h 1768601"/>
              <a:gd name="connsiteX1" fmla="*/ 4248963 w 4248963"/>
              <a:gd name="connsiteY1" fmla="*/ 1676061 h 1768601"/>
              <a:gd name="connsiteX2" fmla="*/ 3933174 w 4248963"/>
              <a:gd name="connsiteY2" fmla="*/ 1760677 h 1768601"/>
              <a:gd name="connsiteX3" fmla="*/ 3931708 w 4248963"/>
              <a:gd name="connsiteY3" fmla="*/ 1755206 h 1768601"/>
              <a:gd name="connsiteX4" fmla="*/ 3858413 w 4248963"/>
              <a:gd name="connsiteY4" fmla="*/ 1768057 h 1768601"/>
              <a:gd name="connsiteX5" fmla="*/ 3629642 w 4248963"/>
              <a:gd name="connsiteY5" fmla="*/ 1700069 h 1768601"/>
              <a:gd name="connsiteX6" fmla="*/ 3573801 w 4248963"/>
              <a:gd name="connsiteY6" fmla="*/ 1643728 h 1768601"/>
              <a:gd name="connsiteX7" fmla="*/ 3570610 w 4248963"/>
              <a:gd name="connsiteY7" fmla="*/ 1646920 h 1768601"/>
              <a:gd name="connsiteX8" fmla="*/ 2109052 w 4248963"/>
              <a:gd name="connsiteY8" fmla="*/ 185362 h 1768601"/>
              <a:gd name="connsiteX9" fmla="*/ 2108745 w 4248963"/>
              <a:gd name="connsiteY9" fmla="*/ 185583 h 1768601"/>
              <a:gd name="connsiteX10" fmla="*/ 2102890 w 4248963"/>
              <a:gd name="connsiteY10" fmla="*/ 179200 h 1768601"/>
              <a:gd name="connsiteX11" fmla="*/ 2082966 w 4248963"/>
              <a:gd name="connsiteY11" fmla="*/ 159276 h 1768601"/>
              <a:gd name="connsiteX12" fmla="*/ 2083826 w 4248963"/>
              <a:gd name="connsiteY12" fmla="*/ 158416 h 1768601"/>
              <a:gd name="connsiteX13" fmla="*/ 2063136 w 4248963"/>
              <a:gd name="connsiteY13" fmla="*/ 135860 h 1768601"/>
              <a:gd name="connsiteX14" fmla="*/ 1882163 w 4248963"/>
              <a:gd name="connsiteY14" fmla="*/ 66483 h 1768601"/>
              <a:gd name="connsiteX15" fmla="*/ 1813461 w 4248963"/>
              <a:gd name="connsiteY15" fmla="*/ 75808 h 1768601"/>
              <a:gd name="connsiteX16" fmla="*/ 1813964 w 4248963"/>
              <a:gd name="connsiteY16" fmla="*/ 77684 h 1768601"/>
              <a:gd name="connsiteX17" fmla="*/ 18635 w 4248963"/>
              <a:gd name="connsiteY17" fmla="*/ 558741 h 1768601"/>
              <a:gd name="connsiteX18" fmla="*/ 0 w 4248963"/>
              <a:gd name="connsiteY18" fmla="*/ 489194 h 1768601"/>
              <a:gd name="connsiteX19" fmla="*/ 1795329 w 4248963"/>
              <a:gd name="connsiteY19" fmla="*/ 8137 h 1768601"/>
              <a:gd name="connsiteX20" fmla="*/ 1795901 w 4248963"/>
              <a:gd name="connsiteY20" fmla="*/ 10274 h 1768601"/>
              <a:gd name="connsiteX21" fmla="*/ 1828970 w 4248963"/>
              <a:gd name="connsiteY21" fmla="*/ 3139 h 1768601"/>
              <a:gd name="connsiteX22" fmla="*/ 2095921 w 4248963"/>
              <a:gd name="connsiteY22" fmla="*/ 76802 h 1768601"/>
              <a:gd name="connsiteX23" fmla="*/ 2129854 w 4248963"/>
              <a:gd name="connsiteY23" fmla="*/ 112388 h 1768601"/>
              <a:gd name="connsiteX24" fmla="*/ 2133878 w 4248963"/>
              <a:gd name="connsiteY24" fmla="*/ 108364 h 1768601"/>
              <a:gd name="connsiteX25" fmla="*/ 3621522 w 4248963"/>
              <a:gd name="connsiteY25" fmla="*/ 1596008 h 1768601"/>
              <a:gd name="connsiteX26" fmla="*/ 3620189 w 4248963"/>
              <a:gd name="connsiteY26" fmla="*/ 1597340 h 1768601"/>
              <a:gd name="connsiteX27" fmla="*/ 3668944 w 4248963"/>
              <a:gd name="connsiteY27" fmla="*/ 1646531 h 1768601"/>
              <a:gd name="connsiteX28" fmla="*/ 3854728 w 4248963"/>
              <a:gd name="connsiteY28" fmla="*/ 1701744 h 1768601"/>
              <a:gd name="connsiteX29" fmla="*/ 3914571 w 4248963"/>
              <a:gd name="connsiteY29" fmla="*/ 1691251 h 1768601"/>
              <a:gd name="connsiteX30" fmla="*/ 3914539 w 4248963"/>
              <a:gd name="connsiteY30" fmla="*/ 1691130 h 176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48963" h="1768601">
                <a:moveTo>
                  <a:pt x="4230328" y="1606515"/>
                </a:moveTo>
                <a:lnTo>
                  <a:pt x="4248963" y="1676061"/>
                </a:lnTo>
                <a:lnTo>
                  <a:pt x="3933174" y="1760677"/>
                </a:lnTo>
                <a:lnTo>
                  <a:pt x="3931708" y="1755206"/>
                </a:lnTo>
                <a:lnTo>
                  <a:pt x="3858413" y="1768057"/>
                </a:lnTo>
                <a:cubicBezTo>
                  <a:pt x="3776404" y="1772621"/>
                  <a:pt x="3695444" y="1748361"/>
                  <a:pt x="3629642" y="1700069"/>
                </a:cubicBezTo>
                <a:lnTo>
                  <a:pt x="3573801" y="1643728"/>
                </a:lnTo>
                <a:lnTo>
                  <a:pt x="3570610" y="1646920"/>
                </a:lnTo>
                <a:lnTo>
                  <a:pt x="2109052" y="185362"/>
                </a:lnTo>
                <a:lnTo>
                  <a:pt x="2108745" y="185583"/>
                </a:lnTo>
                <a:lnTo>
                  <a:pt x="2102890" y="179200"/>
                </a:lnTo>
                <a:lnTo>
                  <a:pt x="2082966" y="159276"/>
                </a:lnTo>
                <a:lnTo>
                  <a:pt x="2083826" y="158416"/>
                </a:lnTo>
                <a:lnTo>
                  <a:pt x="2063136" y="135860"/>
                </a:lnTo>
                <a:cubicBezTo>
                  <a:pt x="2012575" y="92354"/>
                  <a:pt x="1948432" y="67931"/>
                  <a:pt x="1882163" y="66483"/>
                </a:cubicBezTo>
                <a:lnTo>
                  <a:pt x="1813461" y="75808"/>
                </a:lnTo>
                <a:lnTo>
                  <a:pt x="1813964" y="77684"/>
                </a:lnTo>
                <a:lnTo>
                  <a:pt x="18635" y="558741"/>
                </a:lnTo>
                <a:lnTo>
                  <a:pt x="0" y="489194"/>
                </a:lnTo>
                <a:lnTo>
                  <a:pt x="1795329" y="8137"/>
                </a:lnTo>
                <a:lnTo>
                  <a:pt x="1795901" y="10274"/>
                </a:lnTo>
                <a:lnTo>
                  <a:pt x="1828970" y="3139"/>
                </a:lnTo>
                <a:cubicBezTo>
                  <a:pt x="1924716" y="-9727"/>
                  <a:pt x="2021167" y="17364"/>
                  <a:pt x="2095921" y="76802"/>
                </a:cubicBezTo>
                <a:lnTo>
                  <a:pt x="2129854" y="112388"/>
                </a:lnTo>
                <a:lnTo>
                  <a:pt x="2133878" y="108364"/>
                </a:lnTo>
                <a:lnTo>
                  <a:pt x="3621522" y="1596008"/>
                </a:lnTo>
                <a:lnTo>
                  <a:pt x="3620189" y="1597340"/>
                </a:lnTo>
                <a:lnTo>
                  <a:pt x="3668944" y="1646531"/>
                </a:lnTo>
                <a:cubicBezTo>
                  <a:pt x="3722382" y="1685748"/>
                  <a:pt x="3788129" y="1705449"/>
                  <a:pt x="3854728" y="1701744"/>
                </a:cubicBezTo>
                <a:lnTo>
                  <a:pt x="3914571" y="1691251"/>
                </a:lnTo>
                <a:lnTo>
                  <a:pt x="3914539" y="1691130"/>
                </a:lnTo>
                <a:close/>
              </a:path>
            </a:pathLst>
          </a:custGeom>
          <a:solidFill>
            <a:srgbClr val="E98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p:cNvSpPr/>
          <p:nvPr/>
        </p:nvSpPr>
        <p:spPr>
          <a:xfrm>
            <a:off x="7716072" y="1706094"/>
            <a:ext cx="858637" cy="858637"/>
          </a:xfrm>
          <a:prstGeom prst="ellipse">
            <a:avLst/>
          </a:prstGeom>
          <a:gradFill>
            <a:gsLst>
              <a:gs pos="75000">
                <a:srgbClr val="F45A69"/>
              </a:gs>
              <a:gs pos="0">
                <a:srgbClr val="FF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flipV="1">
            <a:off x="5225617" y="3491936"/>
            <a:ext cx="724490" cy="1706057"/>
          </a:xfrm>
          <a:custGeom>
            <a:avLst/>
            <a:gdLst>
              <a:gd name="connsiteX0" fmla="*/ 0 w 780257"/>
              <a:gd name="connsiteY0" fmla="*/ 31177 h 1839431"/>
              <a:gd name="connsiteX1" fmla="*/ 18000 w 780257"/>
              <a:gd name="connsiteY1" fmla="*/ 0 h 1839431"/>
              <a:gd name="connsiteX2" fmla="*/ 648893 w 780257"/>
              <a:gd name="connsiteY2" fmla="*/ 364247 h 1839431"/>
              <a:gd name="connsiteX3" fmla="*/ 651643 w 780257"/>
              <a:gd name="connsiteY3" fmla="*/ 365834 h 1839431"/>
              <a:gd name="connsiteX4" fmla="*/ 651426 w 780257"/>
              <a:gd name="connsiteY4" fmla="*/ 366210 h 1839431"/>
              <a:gd name="connsiteX5" fmla="*/ 704688 w 780257"/>
              <a:gd name="connsiteY5" fmla="*/ 407493 h 1839431"/>
              <a:gd name="connsiteX6" fmla="*/ 771633 w 780257"/>
              <a:gd name="connsiteY6" fmla="*/ 527619 h 1839431"/>
              <a:gd name="connsiteX7" fmla="*/ 774476 w 780257"/>
              <a:gd name="connsiteY7" fmla="*/ 554480 h 1839431"/>
              <a:gd name="connsiteX8" fmla="*/ 780257 w 780257"/>
              <a:gd name="connsiteY8" fmla="*/ 554480 h 1839431"/>
              <a:gd name="connsiteX9" fmla="*/ 780257 w 780257"/>
              <a:gd name="connsiteY9" fmla="*/ 1839431 h 1839431"/>
              <a:gd name="connsiteX10" fmla="*/ 744257 w 780257"/>
              <a:gd name="connsiteY10" fmla="*/ 1839431 h 1839431"/>
              <a:gd name="connsiteX11" fmla="*/ 744257 w 780257"/>
              <a:gd name="connsiteY11" fmla="*/ 596763 h 1839431"/>
              <a:gd name="connsiteX12" fmla="*/ 742890 w 780257"/>
              <a:gd name="connsiteY12" fmla="*/ 596722 h 1839431"/>
              <a:gd name="connsiteX13" fmla="*/ 630799 w 780257"/>
              <a:gd name="connsiteY13" fmla="*/ 395587 h 1839431"/>
              <a:gd name="connsiteX14" fmla="*/ 630893 w 780257"/>
              <a:gd name="connsiteY14" fmla="*/ 395424 h 1839431"/>
              <a:gd name="connsiteX0" fmla="*/ 0 w 780257"/>
              <a:gd name="connsiteY0" fmla="*/ 31177 h 1839431"/>
              <a:gd name="connsiteX1" fmla="*/ 18000 w 780257"/>
              <a:gd name="connsiteY1" fmla="*/ 0 h 1839431"/>
              <a:gd name="connsiteX2" fmla="*/ 648893 w 780257"/>
              <a:gd name="connsiteY2" fmla="*/ 364247 h 1839431"/>
              <a:gd name="connsiteX3" fmla="*/ 651643 w 780257"/>
              <a:gd name="connsiteY3" fmla="*/ 365834 h 1839431"/>
              <a:gd name="connsiteX4" fmla="*/ 651426 w 780257"/>
              <a:gd name="connsiteY4" fmla="*/ 366210 h 1839431"/>
              <a:gd name="connsiteX5" fmla="*/ 704688 w 780257"/>
              <a:gd name="connsiteY5" fmla="*/ 407493 h 1839431"/>
              <a:gd name="connsiteX6" fmla="*/ 771633 w 780257"/>
              <a:gd name="connsiteY6" fmla="*/ 527619 h 1839431"/>
              <a:gd name="connsiteX7" fmla="*/ 774476 w 780257"/>
              <a:gd name="connsiteY7" fmla="*/ 554480 h 1839431"/>
              <a:gd name="connsiteX8" fmla="*/ 780257 w 780257"/>
              <a:gd name="connsiteY8" fmla="*/ 1839431 h 1839431"/>
              <a:gd name="connsiteX9" fmla="*/ 744257 w 780257"/>
              <a:gd name="connsiteY9" fmla="*/ 1839431 h 1839431"/>
              <a:gd name="connsiteX10" fmla="*/ 744257 w 780257"/>
              <a:gd name="connsiteY10" fmla="*/ 596763 h 1839431"/>
              <a:gd name="connsiteX11" fmla="*/ 742890 w 780257"/>
              <a:gd name="connsiteY11" fmla="*/ 596722 h 1839431"/>
              <a:gd name="connsiteX12" fmla="*/ 630799 w 780257"/>
              <a:gd name="connsiteY12" fmla="*/ 395587 h 1839431"/>
              <a:gd name="connsiteX13" fmla="*/ 630893 w 780257"/>
              <a:gd name="connsiteY13" fmla="*/ 395424 h 1839431"/>
              <a:gd name="connsiteX14" fmla="*/ 0 w 780257"/>
              <a:gd name="connsiteY14" fmla="*/ 31177 h 183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0257" h="1839431">
                <a:moveTo>
                  <a:pt x="0" y="31177"/>
                </a:moveTo>
                <a:lnTo>
                  <a:pt x="18000" y="0"/>
                </a:lnTo>
                <a:lnTo>
                  <a:pt x="648893" y="364247"/>
                </a:lnTo>
                <a:lnTo>
                  <a:pt x="651643" y="365834"/>
                </a:lnTo>
                <a:lnTo>
                  <a:pt x="651426" y="366210"/>
                </a:lnTo>
                <a:lnTo>
                  <a:pt x="704688" y="407493"/>
                </a:lnTo>
                <a:cubicBezTo>
                  <a:pt x="737338" y="440803"/>
                  <a:pt x="760480" y="482329"/>
                  <a:pt x="771633" y="527619"/>
                </a:cubicBezTo>
                <a:lnTo>
                  <a:pt x="774476" y="554480"/>
                </a:lnTo>
                <a:lnTo>
                  <a:pt x="780257" y="1839431"/>
                </a:lnTo>
                <a:lnTo>
                  <a:pt x="744257" y="1839431"/>
                </a:lnTo>
                <a:lnTo>
                  <a:pt x="744257" y="596763"/>
                </a:lnTo>
                <a:lnTo>
                  <a:pt x="742890" y="596722"/>
                </a:lnTo>
                <a:cubicBezTo>
                  <a:pt x="745395" y="514156"/>
                  <a:pt x="702336" y="436889"/>
                  <a:pt x="630799" y="395587"/>
                </a:cubicBezTo>
                <a:lnTo>
                  <a:pt x="630893" y="395424"/>
                </a:lnTo>
                <a:lnTo>
                  <a:pt x="0" y="31177"/>
                </a:lnTo>
                <a:close/>
              </a:path>
            </a:pathLst>
          </a:custGeom>
          <a:solidFill>
            <a:srgbClr val="E98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p:cNvSpPr/>
          <p:nvPr/>
        </p:nvSpPr>
        <p:spPr>
          <a:xfrm>
            <a:off x="4970546" y="3032863"/>
            <a:ext cx="522946" cy="5229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7200000">
            <a:off x="4105093" y="3070508"/>
            <a:ext cx="2119915" cy="2658946"/>
          </a:xfrm>
          <a:custGeom>
            <a:avLst/>
            <a:gdLst>
              <a:gd name="connsiteX0" fmla="*/ 36000 w 2285853"/>
              <a:gd name="connsiteY0" fmla="*/ 2867077 h 2867077"/>
              <a:gd name="connsiteX1" fmla="*/ 0 w 2285853"/>
              <a:gd name="connsiteY1" fmla="*/ 2804723 h 2867077"/>
              <a:gd name="connsiteX2" fmla="*/ 283129 w 2285853"/>
              <a:gd name="connsiteY2" fmla="*/ 2641259 h 2867077"/>
              <a:gd name="connsiteX3" fmla="*/ 285235 w 2285853"/>
              <a:gd name="connsiteY3" fmla="*/ 2644906 h 2867077"/>
              <a:gd name="connsiteX4" fmla="*/ 331494 w 2285853"/>
              <a:gd name="connsiteY4" fmla="*/ 2620796 h 2867077"/>
              <a:gd name="connsiteX5" fmla="*/ 445346 w 2285853"/>
              <a:gd name="connsiteY5" fmla="*/ 2463946 h 2867077"/>
              <a:gd name="connsiteX6" fmla="*/ 456184 w 2285853"/>
              <a:gd name="connsiteY6" fmla="*/ 2379002 h 2867077"/>
              <a:gd name="connsiteX7" fmla="*/ 454737 w 2285853"/>
              <a:gd name="connsiteY7" fmla="*/ 2379002 h 2867077"/>
              <a:gd name="connsiteX8" fmla="*/ 454737 w 2285853"/>
              <a:gd name="connsiteY8" fmla="*/ 1252826 h 2867077"/>
              <a:gd name="connsiteX9" fmla="*/ 453141 w 2285853"/>
              <a:gd name="connsiteY9" fmla="*/ 1252873 h 2867077"/>
              <a:gd name="connsiteX10" fmla="*/ 454737 w 2285853"/>
              <a:gd name="connsiteY10" fmla="*/ 1240366 h 2867077"/>
              <a:gd name="connsiteX11" fmla="*/ 454737 w 2285853"/>
              <a:gd name="connsiteY11" fmla="*/ 1229290 h 2867077"/>
              <a:gd name="connsiteX12" fmla="*/ 456150 w 2285853"/>
              <a:gd name="connsiteY12" fmla="*/ 1229290 h 2867077"/>
              <a:gd name="connsiteX13" fmla="*/ 467078 w 2285853"/>
              <a:gd name="connsiteY13" fmla="*/ 1143644 h 2867077"/>
              <a:gd name="connsiteX14" fmla="*/ 607272 w 2285853"/>
              <a:gd name="connsiteY14" fmla="*/ 950502 h 2867077"/>
              <a:gd name="connsiteX15" fmla="*/ 641983 w 2285853"/>
              <a:gd name="connsiteY15" fmla="*/ 932410 h 2867077"/>
              <a:gd name="connsiteX16" fmla="*/ 640205 w 2285853"/>
              <a:gd name="connsiteY16" fmla="*/ 929331 h 2867077"/>
              <a:gd name="connsiteX17" fmla="*/ 2249853 w 2285853"/>
              <a:gd name="connsiteY17" fmla="*/ 0 h 2867077"/>
              <a:gd name="connsiteX18" fmla="*/ 2285853 w 2285853"/>
              <a:gd name="connsiteY18" fmla="*/ 62354 h 2867077"/>
              <a:gd name="connsiteX19" fmla="*/ 676205 w 2285853"/>
              <a:gd name="connsiteY19" fmla="*/ 991685 h 2867077"/>
              <a:gd name="connsiteX20" fmla="*/ 674990 w 2285853"/>
              <a:gd name="connsiteY20" fmla="*/ 989580 h 2867077"/>
              <a:gd name="connsiteX21" fmla="*/ 644693 w 2285853"/>
              <a:gd name="connsiteY21" fmla="*/ 1005371 h 2867077"/>
              <a:gd name="connsiteX22" fmla="*/ 530841 w 2285853"/>
              <a:gd name="connsiteY22" fmla="*/ 1162221 h 2867077"/>
              <a:gd name="connsiteX23" fmla="*/ 522284 w 2285853"/>
              <a:gd name="connsiteY23" fmla="*/ 1229290 h 2867077"/>
              <a:gd name="connsiteX24" fmla="*/ 526737 w 2285853"/>
              <a:gd name="connsiteY24" fmla="*/ 1229290 h 2867077"/>
              <a:gd name="connsiteX25" fmla="*/ 526737 w 2285853"/>
              <a:gd name="connsiteY25" fmla="*/ 2379002 h 2867077"/>
              <a:gd name="connsiteX26" fmla="*/ 522318 w 2285853"/>
              <a:gd name="connsiteY26" fmla="*/ 2379002 h 2867077"/>
              <a:gd name="connsiteX27" fmla="*/ 509110 w 2285853"/>
              <a:gd name="connsiteY27" fmla="*/ 2482523 h 2867077"/>
              <a:gd name="connsiteX28" fmla="*/ 368915 w 2285853"/>
              <a:gd name="connsiteY28" fmla="*/ 2675665 h 2867077"/>
              <a:gd name="connsiteX29" fmla="*/ 318242 w 2285853"/>
              <a:gd name="connsiteY29" fmla="*/ 2702076 h 2867077"/>
              <a:gd name="connsiteX30" fmla="*/ 319129 w 2285853"/>
              <a:gd name="connsiteY30" fmla="*/ 2703613 h 286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85853" h="2867077">
                <a:moveTo>
                  <a:pt x="36000" y="2867077"/>
                </a:moveTo>
                <a:lnTo>
                  <a:pt x="0" y="2804723"/>
                </a:lnTo>
                <a:lnTo>
                  <a:pt x="283129" y="2641259"/>
                </a:lnTo>
                <a:lnTo>
                  <a:pt x="285235" y="2644906"/>
                </a:lnTo>
                <a:lnTo>
                  <a:pt x="331494" y="2620796"/>
                </a:lnTo>
                <a:cubicBezTo>
                  <a:pt x="386604" y="2583218"/>
                  <a:pt x="426796" y="2527582"/>
                  <a:pt x="445346" y="2463946"/>
                </a:cubicBezTo>
                <a:lnTo>
                  <a:pt x="456184" y="2379002"/>
                </a:lnTo>
                <a:lnTo>
                  <a:pt x="454737" y="2379002"/>
                </a:lnTo>
                <a:lnTo>
                  <a:pt x="454737" y="1252826"/>
                </a:lnTo>
                <a:lnTo>
                  <a:pt x="453141" y="1252873"/>
                </a:lnTo>
                <a:lnTo>
                  <a:pt x="454737" y="1240366"/>
                </a:lnTo>
                <a:lnTo>
                  <a:pt x="454737" y="1229290"/>
                </a:lnTo>
                <a:lnTo>
                  <a:pt x="456150" y="1229290"/>
                </a:lnTo>
                <a:lnTo>
                  <a:pt x="467078" y="1143644"/>
                </a:lnTo>
                <a:cubicBezTo>
                  <a:pt x="489919" y="1065284"/>
                  <a:pt x="539411" y="996774"/>
                  <a:pt x="607272" y="950502"/>
                </a:cubicBezTo>
                <a:lnTo>
                  <a:pt x="641983" y="932410"/>
                </a:lnTo>
                <a:lnTo>
                  <a:pt x="640205" y="929331"/>
                </a:lnTo>
                <a:lnTo>
                  <a:pt x="2249853" y="0"/>
                </a:lnTo>
                <a:lnTo>
                  <a:pt x="2285853" y="62354"/>
                </a:lnTo>
                <a:lnTo>
                  <a:pt x="676205" y="991685"/>
                </a:lnTo>
                <a:lnTo>
                  <a:pt x="674990" y="989580"/>
                </a:lnTo>
                <a:lnTo>
                  <a:pt x="644693" y="1005371"/>
                </a:lnTo>
                <a:cubicBezTo>
                  <a:pt x="589584" y="1042949"/>
                  <a:pt x="549391" y="1098585"/>
                  <a:pt x="530841" y="1162221"/>
                </a:cubicBezTo>
                <a:lnTo>
                  <a:pt x="522284" y="1229290"/>
                </a:lnTo>
                <a:lnTo>
                  <a:pt x="526737" y="1229290"/>
                </a:lnTo>
                <a:lnTo>
                  <a:pt x="526737" y="2379002"/>
                </a:lnTo>
                <a:lnTo>
                  <a:pt x="522318" y="2379002"/>
                </a:lnTo>
                <a:lnTo>
                  <a:pt x="509110" y="2482523"/>
                </a:lnTo>
                <a:cubicBezTo>
                  <a:pt x="486268" y="2560883"/>
                  <a:pt x="436776" y="2629392"/>
                  <a:pt x="368915" y="2675665"/>
                </a:cubicBezTo>
                <a:lnTo>
                  <a:pt x="318242" y="2702076"/>
                </a:lnTo>
                <a:lnTo>
                  <a:pt x="319129" y="2703613"/>
                </a:lnTo>
                <a:close/>
              </a:path>
            </a:pathLst>
          </a:custGeom>
          <a:solidFill>
            <a:srgbClr val="D83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105476" y="2122916"/>
            <a:ext cx="858637" cy="858637"/>
          </a:xfrm>
          <a:prstGeom prst="ellipse">
            <a:avLst/>
          </a:prstGeom>
          <a:gradFill>
            <a:gsLst>
              <a:gs pos="75000">
                <a:srgbClr val="0DA5C9"/>
              </a:gs>
              <a:gs pos="0">
                <a:srgbClr val="00589A"/>
              </a:gs>
            </a:gsLst>
            <a:lin ang="12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602253" y="1698940"/>
            <a:ext cx="522946" cy="5229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852691" y="2077187"/>
            <a:ext cx="1817488" cy="3526591"/>
          </a:xfrm>
          <a:custGeom>
            <a:avLst/>
            <a:gdLst>
              <a:gd name="connsiteX0" fmla="*/ 0 w 1959753"/>
              <a:gd name="connsiteY0" fmla="*/ 0 h 3802638"/>
              <a:gd name="connsiteX1" fmla="*/ 36000 w 1959753"/>
              <a:gd name="connsiteY1" fmla="*/ 0 h 3802638"/>
              <a:gd name="connsiteX2" fmla="*/ 36000 w 1959753"/>
              <a:gd name="connsiteY2" fmla="*/ 1135468 h 3802638"/>
              <a:gd name="connsiteX3" fmla="*/ 39169 w 1959753"/>
              <a:gd name="connsiteY3" fmla="*/ 1135589 h 3802638"/>
              <a:gd name="connsiteX4" fmla="*/ 198106 w 1959753"/>
              <a:gd name="connsiteY4" fmla="*/ 1421425 h 3802638"/>
              <a:gd name="connsiteX5" fmla="*/ 196963 w 1959753"/>
              <a:gd name="connsiteY5" fmla="*/ 1423432 h 3802638"/>
              <a:gd name="connsiteX6" fmla="*/ 1789213 w 1959753"/>
              <a:gd name="connsiteY6" fmla="*/ 2342718 h 3802638"/>
              <a:gd name="connsiteX7" fmla="*/ 1787678 w 1959753"/>
              <a:gd name="connsiteY7" fmla="*/ 2345378 h 3802638"/>
              <a:gd name="connsiteX8" fmla="*/ 1852247 w 1959753"/>
              <a:gd name="connsiteY8" fmla="*/ 2392635 h 3802638"/>
              <a:gd name="connsiteX9" fmla="*/ 1959715 w 1959753"/>
              <a:gd name="connsiteY9" fmla="*/ 2651698 h 3802638"/>
              <a:gd name="connsiteX10" fmla="*/ 1957601 w 1959753"/>
              <a:gd name="connsiteY10" fmla="*/ 2651667 h 3802638"/>
              <a:gd name="connsiteX11" fmla="*/ 1957601 w 1959753"/>
              <a:gd name="connsiteY11" fmla="*/ 3802638 h 3802638"/>
              <a:gd name="connsiteX12" fmla="*/ 1921601 w 1959753"/>
              <a:gd name="connsiteY12" fmla="*/ 3802638 h 3802638"/>
              <a:gd name="connsiteX13" fmla="*/ 1921601 w 1959753"/>
              <a:gd name="connsiteY13" fmla="*/ 2651136 h 3802638"/>
              <a:gd name="connsiteX14" fmla="*/ 1921392 w 1959753"/>
              <a:gd name="connsiteY14" fmla="*/ 2651133 h 3802638"/>
              <a:gd name="connsiteX15" fmla="*/ 1755806 w 1959753"/>
              <a:gd name="connsiteY15" fmla="*/ 2369097 h 3802638"/>
              <a:gd name="connsiteX16" fmla="*/ 1757490 w 1959753"/>
              <a:gd name="connsiteY16" fmla="*/ 2365972 h 3802638"/>
              <a:gd name="connsiteX17" fmla="*/ 179147 w 1959753"/>
              <a:gd name="connsiteY17" fmla="*/ 1454715 h 3802638"/>
              <a:gd name="connsiteX18" fmla="*/ 179139 w 1959753"/>
              <a:gd name="connsiteY18" fmla="*/ 1454730 h 3802638"/>
              <a:gd name="connsiteX19" fmla="*/ 179039 w 1959753"/>
              <a:gd name="connsiteY19" fmla="*/ 1454653 h 3802638"/>
              <a:gd name="connsiteX20" fmla="*/ 170233 w 1959753"/>
              <a:gd name="connsiteY20" fmla="*/ 1449569 h 3802638"/>
              <a:gd name="connsiteX21" fmla="*/ 170906 w 1959753"/>
              <a:gd name="connsiteY21" fmla="*/ 1448403 h 3802638"/>
              <a:gd name="connsiteX22" fmla="*/ 102242 w 1959753"/>
              <a:gd name="connsiteY22" fmla="*/ 1395635 h 3802638"/>
              <a:gd name="connsiteX23" fmla="*/ 10492 w 1959753"/>
              <a:gd name="connsiteY23" fmla="*/ 1230629 h 3802638"/>
              <a:gd name="connsiteX24" fmla="*/ 3066 w 1959753"/>
              <a:gd name="connsiteY24" fmla="*/ 1156146 h 3802638"/>
              <a:gd name="connsiteX25" fmla="*/ 0 w 1959753"/>
              <a:gd name="connsiteY25" fmla="*/ 1156146 h 380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59753" h="3802638">
                <a:moveTo>
                  <a:pt x="0" y="0"/>
                </a:moveTo>
                <a:lnTo>
                  <a:pt x="36000" y="0"/>
                </a:lnTo>
                <a:lnTo>
                  <a:pt x="36000" y="1135468"/>
                </a:lnTo>
                <a:lnTo>
                  <a:pt x="39169" y="1135589"/>
                </a:lnTo>
                <a:cubicBezTo>
                  <a:pt x="34685" y="1253055"/>
                  <a:pt x="95959" y="1363250"/>
                  <a:pt x="198106" y="1421425"/>
                </a:cubicBezTo>
                <a:lnTo>
                  <a:pt x="196963" y="1423432"/>
                </a:lnTo>
                <a:lnTo>
                  <a:pt x="1789213" y="2342718"/>
                </a:lnTo>
                <a:lnTo>
                  <a:pt x="1787678" y="2345378"/>
                </a:lnTo>
                <a:lnTo>
                  <a:pt x="1852247" y="2392635"/>
                </a:lnTo>
                <a:cubicBezTo>
                  <a:pt x="1921260" y="2459503"/>
                  <a:pt x="1961171" y="2552822"/>
                  <a:pt x="1959715" y="2651698"/>
                </a:cubicBezTo>
                <a:lnTo>
                  <a:pt x="1957601" y="2651667"/>
                </a:lnTo>
                <a:lnTo>
                  <a:pt x="1957601" y="3802638"/>
                </a:lnTo>
                <a:lnTo>
                  <a:pt x="1921601" y="3802638"/>
                </a:lnTo>
                <a:lnTo>
                  <a:pt x="1921601" y="2651136"/>
                </a:lnTo>
                <a:lnTo>
                  <a:pt x="1921392" y="2651133"/>
                </a:lnTo>
                <a:cubicBezTo>
                  <a:pt x="1923124" y="2533595"/>
                  <a:pt x="1859287" y="2424864"/>
                  <a:pt x="1755806" y="2369097"/>
                </a:cubicBezTo>
                <a:lnTo>
                  <a:pt x="1757490" y="2365972"/>
                </a:lnTo>
                <a:lnTo>
                  <a:pt x="179147" y="1454715"/>
                </a:lnTo>
                <a:lnTo>
                  <a:pt x="179139" y="1454730"/>
                </a:lnTo>
                <a:lnTo>
                  <a:pt x="179039" y="1454653"/>
                </a:lnTo>
                <a:lnTo>
                  <a:pt x="170233" y="1449569"/>
                </a:lnTo>
                <a:lnTo>
                  <a:pt x="170906" y="1448403"/>
                </a:lnTo>
                <a:lnTo>
                  <a:pt x="102242" y="1395635"/>
                </a:lnTo>
                <a:cubicBezTo>
                  <a:pt x="57290" y="1349992"/>
                  <a:pt x="25544" y="1292898"/>
                  <a:pt x="10492" y="1230629"/>
                </a:cubicBezTo>
                <a:lnTo>
                  <a:pt x="3066" y="1156146"/>
                </a:lnTo>
                <a:lnTo>
                  <a:pt x="0" y="1156146"/>
                </a:lnTo>
                <a:close/>
              </a:path>
            </a:pathLst>
          </a:custGeom>
          <a:solidFill>
            <a:srgbClr val="E98D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flipH="1">
            <a:off x="6525267" y="3392612"/>
            <a:ext cx="33387" cy="2367710"/>
          </a:xfrm>
          <a:prstGeom prst="rect">
            <a:avLst/>
          </a:prstGeom>
          <a:solidFill>
            <a:srgbClr val="D83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283395" y="3061895"/>
            <a:ext cx="522946" cy="52294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a:stretch>
            <a:fillRect/>
          </a:stretch>
        </p:blipFill>
        <p:spPr>
          <a:xfrm>
            <a:off x="5751290" y="1691482"/>
            <a:ext cx="402390" cy="588698"/>
          </a:xfrm>
          <a:prstGeom prst="rect">
            <a:avLst/>
          </a:prstGeom>
        </p:spPr>
      </p:pic>
      <p:pic>
        <p:nvPicPr>
          <p:cNvPr id="24" name="图片 23"/>
          <p:cNvPicPr>
            <a:picLocks noChangeAspect="1"/>
          </p:cNvPicPr>
          <p:nvPr/>
        </p:nvPicPr>
        <p:blipFill>
          <a:blip r:embed="rId4"/>
          <a:stretch>
            <a:fillRect/>
          </a:stretch>
        </p:blipFill>
        <p:spPr>
          <a:xfrm>
            <a:off x="7863842" y="1925301"/>
            <a:ext cx="539363" cy="456396"/>
          </a:xfrm>
          <a:prstGeom prst="rect">
            <a:avLst/>
          </a:prstGeom>
        </p:spPr>
      </p:pic>
      <p:pic>
        <p:nvPicPr>
          <p:cNvPr id="25" name="图片 24"/>
          <p:cNvPicPr>
            <a:picLocks noChangeAspect="1"/>
          </p:cNvPicPr>
          <p:nvPr/>
        </p:nvPicPr>
        <p:blipFill>
          <a:blip r:embed="rId5"/>
          <a:stretch>
            <a:fillRect/>
          </a:stretch>
        </p:blipFill>
        <p:spPr>
          <a:xfrm>
            <a:off x="5048640" y="3115571"/>
            <a:ext cx="362224" cy="362234"/>
          </a:xfrm>
          <a:prstGeom prst="rect">
            <a:avLst/>
          </a:prstGeom>
        </p:spPr>
      </p:pic>
      <p:pic>
        <p:nvPicPr>
          <p:cNvPr id="26" name="图片 25"/>
          <p:cNvPicPr>
            <a:picLocks noChangeAspect="1"/>
          </p:cNvPicPr>
          <p:nvPr/>
        </p:nvPicPr>
        <p:blipFill>
          <a:blip r:embed="rId6"/>
          <a:stretch>
            <a:fillRect/>
          </a:stretch>
        </p:blipFill>
        <p:spPr>
          <a:xfrm>
            <a:off x="4277721" y="2349247"/>
            <a:ext cx="478688" cy="402806"/>
          </a:xfrm>
          <a:prstGeom prst="rect">
            <a:avLst/>
          </a:prstGeom>
        </p:spPr>
      </p:pic>
      <p:pic>
        <p:nvPicPr>
          <p:cNvPr id="27" name="图片 26"/>
          <p:cNvPicPr>
            <a:picLocks noChangeAspect="1"/>
          </p:cNvPicPr>
          <p:nvPr/>
        </p:nvPicPr>
        <p:blipFill>
          <a:blip r:embed="rId7"/>
          <a:stretch>
            <a:fillRect/>
          </a:stretch>
        </p:blipFill>
        <p:spPr>
          <a:xfrm>
            <a:off x="3707657" y="1784758"/>
            <a:ext cx="312137" cy="338158"/>
          </a:xfrm>
          <a:prstGeom prst="rect">
            <a:avLst/>
          </a:prstGeom>
        </p:spPr>
      </p:pic>
      <p:pic>
        <p:nvPicPr>
          <p:cNvPr id="28" name="图片 27"/>
          <p:cNvPicPr>
            <a:picLocks noChangeAspect="1"/>
          </p:cNvPicPr>
          <p:nvPr/>
        </p:nvPicPr>
        <p:blipFill>
          <a:blip r:embed="rId8"/>
          <a:stretch>
            <a:fillRect/>
          </a:stretch>
        </p:blipFill>
        <p:spPr>
          <a:xfrm>
            <a:off x="6348783" y="3170266"/>
            <a:ext cx="377540" cy="314625"/>
          </a:xfrm>
          <a:prstGeom prst="rect">
            <a:avLst/>
          </a:prstGeom>
        </p:spPr>
      </p:pic>
      <p:pic>
        <p:nvPicPr>
          <p:cNvPr id="29" name="图片 28"/>
          <p:cNvPicPr>
            <a:picLocks noChangeAspect="1"/>
          </p:cNvPicPr>
          <p:nvPr/>
        </p:nvPicPr>
        <p:blipFill>
          <a:blip r:embed="rId9"/>
          <a:stretch>
            <a:fillRect/>
          </a:stretch>
        </p:blipFill>
        <p:spPr>
          <a:xfrm>
            <a:off x="6869784" y="2773213"/>
            <a:ext cx="376172" cy="276259"/>
          </a:xfrm>
          <a:prstGeom prst="rect">
            <a:avLst/>
          </a:prstGeom>
        </p:spPr>
      </p:pic>
      <p:sp>
        <p:nvSpPr>
          <p:cNvPr id="30" name="矩形 29"/>
          <p:cNvSpPr/>
          <p:nvPr/>
        </p:nvSpPr>
        <p:spPr>
          <a:xfrm>
            <a:off x="8819617" y="2436190"/>
            <a:ext cx="2907925" cy="1158459"/>
          </a:xfrm>
          <a:prstGeom prst="rect">
            <a:avLst/>
          </a:prstGeom>
        </p:spPr>
        <p:txBody>
          <a:bodyPr wrap="square">
            <a:spAutoFit/>
          </a:bodyPr>
          <a:lstStyle/>
          <a:p>
            <a:pPr algn="just">
              <a:lnSpc>
                <a:spcPct val="150000"/>
              </a:lnSpc>
            </a:pPr>
            <a:r>
              <a:rPr lang="en-US" altLang="zh-CN" sz="1600" dirty="0">
                <a:solidFill>
                  <a:schemeClr val="bg1"/>
                </a:solidFill>
                <a:latin typeface="微软雅黑 Light" panose="020B0502040204020203" pitchFamily="34" charset="-122"/>
                <a:ea typeface="微软雅黑 Light" panose="020B0502040204020203" pitchFamily="34" charset="-122"/>
              </a:rPr>
              <a:t>If I could save time in a bottle the first thing that I'd like to do is to save every day</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31" name="矩形 30"/>
          <p:cNvSpPr/>
          <p:nvPr/>
        </p:nvSpPr>
        <p:spPr>
          <a:xfrm>
            <a:off x="8819617" y="3983115"/>
            <a:ext cx="2907925" cy="419795"/>
          </a:xfrm>
          <a:prstGeom prst="rect">
            <a:avLst/>
          </a:prstGeom>
        </p:spPr>
        <p:txBody>
          <a:bodyPr wrap="square">
            <a:spAutoFit/>
          </a:bodyPr>
          <a:lstStyle/>
          <a:p>
            <a:pPr algn="just">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点击更改图片，替换图标即可。</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1320974" y="2068005"/>
            <a:ext cx="1832553" cy="523220"/>
          </a:xfrm>
          <a:prstGeom prst="rect">
            <a:avLst/>
          </a:prstGeom>
          <a:noFill/>
        </p:spPr>
        <p:txBody>
          <a:bodyPr wrap="none" rtlCol="0" anchor="ctr">
            <a:spAutoFit/>
          </a:bodyPr>
          <a:lstStyle/>
          <a:p>
            <a:pPr algn="r"/>
            <a:r>
              <a:rPr lang="en-US" altLang="zh-CN" sz="28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28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48" name="文本框 47"/>
          <p:cNvSpPr txBox="1"/>
          <p:nvPr/>
        </p:nvSpPr>
        <p:spPr>
          <a:xfrm>
            <a:off x="885843" y="2307533"/>
            <a:ext cx="2267684" cy="521489"/>
          </a:xfrm>
          <a:prstGeom prst="rect">
            <a:avLst/>
          </a:prstGeom>
          <a:noFill/>
        </p:spPr>
        <p:txBody>
          <a:bodyPr wrap="square" rtlCol="0" anchor="ctr">
            <a:spAutoFit/>
          </a:bodyPr>
          <a:lstStyle/>
          <a:p>
            <a:pPr algn="r">
              <a:lnSpc>
                <a:spcPct val="200000"/>
              </a:lnSpc>
            </a:pPr>
            <a:r>
              <a:rPr lang="en-US" altLang="zh-CN" sz="1600" dirty="0">
                <a:latin typeface="苹方 特粗" panose="020B0800000000000000" pitchFamily="34" charset="-122"/>
                <a:ea typeface="苹方 特粗" panose="020B0800000000000000" pitchFamily="34" charset="-122"/>
              </a:rPr>
              <a:t>SAMPLE TEXT</a:t>
            </a:r>
          </a:p>
        </p:txBody>
      </p:sp>
      <p:sp>
        <p:nvSpPr>
          <p:cNvPr id="49" name="文本框 48"/>
          <p:cNvSpPr txBox="1"/>
          <p:nvPr/>
        </p:nvSpPr>
        <p:spPr>
          <a:xfrm>
            <a:off x="911244" y="2837717"/>
            <a:ext cx="2242283" cy="461665"/>
          </a:xfrm>
          <a:prstGeom prst="rect">
            <a:avLst/>
          </a:prstGeom>
          <a:noFill/>
        </p:spPr>
        <p:txBody>
          <a:bodyPr wrap="square" rtlCol="0" anchor="ctr">
            <a:spAutoFit/>
          </a:bodyPr>
          <a:lstStyle/>
          <a:p>
            <a:pPr algn="r"/>
            <a:r>
              <a:rPr lang="en-US" altLang="zh-CN" sz="1200" dirty="0">
                <a:latin typeface="苹方 细体" panose="020B0200000000000000" pitchFamily="34" charset="-122"/>
                <a:ea typeface="苹方 细体" panose="020B0200000000000000" pitchFamily="34" charset="-122"/>
              </a:rPr>
              <a:t>Lorem ipsum dolor sit </a:t>
            </a:r>
            <a:r>
              <a:rPr lang="en-US" altLang="zh-CN" sz="1200" dirty="0" err="1">
                <a:latin typeface="苹方 细体" panose="020B0200000000000000" pitchFamily="34" charset="-122"/>
                <a:ea typeface="苹方 细体" panose="020B0200000000000000" pitchFamily="34" charset="-122"/>
              </a:rPr>
              <a:t>amet</a:t>
            </a:r>
            <a:r>
              <a:rPr lang="en-US" altLang="zh-CN" sz="1200" dirty="0">
                <a:latin typeface="苹方 细体" panose="020B0200000000000000" pitchFamily="34" charset="-122"/>
                <a:ea typeface="苹方 细体" panose="020B0200000000000000" pitchFamily="34" charset="-122"/>
              </a:rPr>
              <a:t> </a:t>
            </a:r>
            <a:r>
              <a:rPr lang="en-US" altLang="zh-CN" sz="1200" dirty="0" err="1">
                <a:latin typeface="苹方 细体" panose="020B0200000000000000" pitchFamily="34" charset="-122"/>
                <a:ea typeface="苹方 细体" panose="020B0200000000000000" pitchFamily="34" charset="-122"/>
              </a:rPr>
              <a:t>consectetuer</a:t>
            </a:r>
            <a:endParaRPr lang="en-US" altLang="zh-CN" sz="1200" dirty="0">
              <a:latin typeface="苹方 细体" panose="020B0200000000000000" pitchFamily="34" charset="-122"/>
              <a:ea typeface="苹方 细体" panose="020B0200000000000000" pitchFamily="34" charset="-122"/>
            </a:endParaRPr>
          </a:p>
        </p:txBody>
      </p:sp>
      <p:sp>
        <p:nvSpPr>
          <p:cNvPr id="50" name="文本框 49"/>
          <p:cNvSpPr txBox="1"/>
          <p:nvPr/>
        </p:nvSpPr>
        <p:spPr>
          <a:xfrm>
            <a:off x="9051357" y="2079921"/>
            <a:ext cx="1832553" cy="523220"/>
          </a:xfrm>
          <a:prstGeom prst="rect">
            <a:avLst/>
          </a:prstGeom>
          <a:noFill/>
        </p:spPr>
        <p:txBody>
          <a:bodyPr wrap="none" rtlCol="0" anchor="ctr">
            <a:spAutoFit/>
          </a:bodyPr>
          <a:lstStyle/>
          <a:p>
            <a:r>
              <a:rPr lang="en-US" altLang="zh-CN" sz="2800" dirty="0">
                <a:gradFill>
                  <a:gsLst>
                    <a:gs pos="75000">
                      <a:srgbClr val="F45A69"/>
                    </a:gs>
                    <a:gs pos="0">
                      <a:srgbClr val="FF0000"/>
                    </a:gs>
                  </a:gsLst>
                  <a:lin ang="2700000" scaled="1"/>
                </a:gradFill>
                <a:latin typeface="Agency FB" panose="020B0503020202020204" pitchFamily="34" charset="0"/>
                <a:ea typeface="苹方 特粗" panose="020B0800000000000000" pitchFamily="34" charset="-122"/>
              </a:rPr>
              <a:t>INFORGRAPHIC</a:t>
            </a:r>
            <a:endParaRPr lang="en-US" altLang="zh-CN" sz="2800" dirty="0">
              <a:gradFill>
                <a:gsLst>
                  <a:gs pos="75000">
                    <a:srgbClr val="F45A69"/>
                  </a:gs>
                  <a:gs pos="0">
                    <a:srgbClr val="FF0000"/>
                  </a:gs>
                </a:gsLst>
                <a:lin ang="2700000" scaled="1"/>
              </a:gradFill>
              <a:latin typeface="Agency FB" panose="020B0503020202020204" pitchFamily="34" charset="0"/>
              <a:ea typeface="苹方 常规" panose="020B0300000000000000" pitchFamily="34" charset="-122"/>
            </a:endParaRPr>
          </a:p>
        </p:txBody>
      </p:sp>
      <p:sp>
        <p:nvSpPr>
          <p:cNvPr id="51" name="文本框 50"/>
          <p:cNvSpPr txBox="1"/>
          <p:nvPr/>
        </p:nvSpPr>
        <p:spPr>
          <a:xfrm>
            <a:off x="9051357" y="2319449"/>
            <a:ext cx="2267684" cy="521489"/>
          </a:xfrm>
          <a:prstGeom prst="rect">
            <a:avLst/>
          </a:prstGeom>
          <a:noFill/>
        </p:spPr>
        <p:txBody>
          <a:bodyPr wrap="square" rtlCol="0" anchor="ctr">
            <a:spAutoFit/>
          </a:bodyPr>
          <a:lstStyle/>
          <a:p>
            <a:pPr>
              <a:lnSpc>
                <a:spcPct val="200000"/>
              </a:lnSpc>
            </a:pPr>
            <a:r>
              <a:rPr lang="en-US" altLang="zh-CN" sz="1600" dirty="0">
                <a:latin typeface="苹方 特粗" panose="020B0800000000000000" pitchFamily="34" charset="-122"/>
                <a:ea typeface="苹方 特粗" panose="020B0800000000000000" pitchFamily="34" charset="-122"/>
              </a:rPr>
              <a:t>SAMPLE TEXT</a:t>
            </a:r>
          </a:p>
        </p:txBody>
      </p:sp>
      <p:sp>
        <p:nvSpPr>
          <p:cNvPr id="52" name="文本框 51"/>
          <p:cNvSpPr txBox="1"/>
          <p:nvPr/>
        </p:nvSpPr>
        <p:spPr>
          <a:xfrm>
            <a:off x="9051357" y="2849633"/>
            <a:ext cx="2242283" cy="461665"/>
          </a:xfrm>
          <a:prstGeom prst="rect">
            <a:avLst/>
          </a:prstGeom>
          <a:noFill/>
        </p:spPr>
        <p:txBody>
          <a:bodyPr wrap="square" rtlCol="0" anchor="ctr">
            <a:spAutoFit/>
          </a:bodyPr>
          <a:lstStyle/>
          <a:p>
            <a:r>
              <a:rPr lang="en-US" altLang="zh-CN" sz="1200" dirty="0">
                <a:latin typeface="苹方 细体" panose="020B0200000000000000" pitchFamily="34" charset="-122"/>
                <a:ea typeface="苹方 细体" panose="020B0200000000000000" pitchFamily="34" charset="-122"/>
              </a:rPr>
              <a:t>Lorem ipsum dolor sit </a:t>
            </a:r>
            <a:r>
              <a:rPr lang="en-US" altLang="zh-CN" sz="1200" dirty="0" err="1">
                <a:latin typeface="苹方 细体" panose="020B0200000000000000" pitchFamily="34" charset="-122"/>
                <a:ea typeface="苹方 细体" panose="020B0200000000000000" pitchFamily="34" charset="-122"/>
              </a:rPr>
              <a:t>amet</a:t>
            </a:r>
            <a:r>
              <a:rPr lang="en-US" altLang="zh-CN" sz="1200" dirty="0">
                <a:latin typeface="苹方 细体" panose="020B0200000000000000" pitchFamily="34" charset="-122"/>
                <a:ea typeface="苹方 细体" panose="020B0200000000000000" pitchFamily="34" charset="-122"/>
              </a:rPr>
              <a:t> </a:t>
            </a:r>
            <a:r>
              <a:rPr lang="en-US" altLang="zh-CN" sz="1200" dirty="0" err="1">
                <a:latin typeface="苹方 细体" panose="020B0200000000000000" pitchFamily="34" charset="-122"/>
                <a:ea typeface="苹方 细体" panose="020B0200000000000000" pitchFamily="34" charset="-122"/>
              </a:rPr>
              <a:t>consectetuer</a:t>
            </a:r>
            <a:endParaRPr lang="en-US" altLang="zh-CN" sz="1200" dirty="0">
              <a:latin typeface="苹方 细体" panose="020B0200000000000000" pitchFamily="34" charset="-122"/>
              <a:ea typeface="苹方 细体" panose="020B0200000000000000" pitchFamily="34" charset="-122"/>
            </a:endParaRPr>
          </a:p>
        </p:txBody>
      </p:sp>
      <p:sp>
        <p:nvSpPr>
          <p:cNvPr id="53" name="文本框 52"/>
          <p:cNvSpPr txBox="1"/>
          <p:nvPr/>
        </p:nvSpPr>
        <p:spPr>
          <a:xfrm>
            <a:off x="5033831" y="378314"/>
            <a:ext cx="1832553" cy="523220"/>
          </a:xfrm>
          <a:prstGeom prst="rect">
            <a:avLst/>
          </a:prstGeom>
          <a:noFill/>
        </p:spPr>
        <p:txBody>
          <a:bodyPr wrap="none" rtlCol="0" anchor="ctr">
            <a:spAutoFit/>
          </a:bodyPr>
          <a:lstStyle/>
          <a:p>
            <a:pPr algn="ctr"/>
            <a:r>
              <a:rPr lang="en-US" altLang="zh-CN" sz="2800" dirty="0">
                <a:gradFill>
                  <a:gsLst>
                    <a:gs pos="75000">
                      <a:srgbClr val="F3A60D"/>
                    </a:gs>
                    <a:gs pos="0">
                      <a:srgbClr val="F2650E"/>
                    </a:gs>
                  </a:gsLst>
                  <a:lin ang="2700000" scaled="1"/>
                </a:gradFill>
                <a:latin typeface="Agency FB" panose="020B0503020202020204" pitchFamily="34" charset="0"/>
                <a:ea typeface="苹方 特粗" panose="020B0800000000000000" pitchFamily="34" charset="-122"/>
              </a:rPr>
              <a:t>INFORGRAPHIC</a:t>
            </a:r>
            <a:endParaRPr lang="en-US" altLang="zh-CN" sz="2800" dirty="0">
              <a:gradFill>
                <a:gsLst>
                  <a:gs pos="75000">
                    <a:srgbClr val="F3A60D"/>
                  </a:gs>
                  <a:gs pos="0">
                    <a:srgbClr val="F2650E"/>
                  </a:gs>
                </a:gsLst>
                <a:lin ang="2700000" scaled="1"/>
              </a:gradFill>
              <a:latin typeface="Agency FB" panose="020B0503020202020204" pitchFamily="34" charset="0"/>
              <a:ea typeface="苹方 常规" panose="020B0300000000000000" pitchFamily="34" charset="-122"/>
            </a:endParaRPr>
          </a:p>
        </p:txBody>
      </p:sp>
      <p:sp>
        <p:nvSpPr>
          <p:cNvPr id="54" name="文本框 53"/>
          <p:cNvSpPr txBox="1"/>
          <p:nvPr/>
        </p:nvSpPr>
        <p:spPr>
          <a:xfrm>
            <a:off x="5033830" y="604205"/>
            <a:ext cx="1832554" cy="584775"/>
          </a:xfrm>
          <a:prstGeom prst="rect">
            <a:avLst/>
          </a:prstGeom>
          <a:noFill/>
        </p:spPr>
        <p:txBody>
          <a:bodyPr wrap="square" rtlCol="0" anchor="ctr">
            <a:spAutoFit/>
          </a:bodyPr>
          <a:lstStyle/>
          <a:p>
            <a:pPr algn="ctr">
              <a:lnSpc>
                <a:spcPct val="200000"/>
              </a:lnSpc>
            </a:pPr>
            <a:r>
              <a:rPr lang="en-US" altLang="zh-CN" sz="1600" dirty="0">
                <a:latin typeface="苹方 特粗" panose="020B0800000000000000" pitchFamily="34" charset="-122"/>
                <a:ea typeface="苹方 特粗" panose="020B0800000000000000" pitchFamily="34" charset="-122"/>
              </a:rPr>
              <a:t>SAMPLE TEXT</a:t>
            </a:r>
          </a:p>
        </p:txBody>
      </p:sp>
      <p:sp>
        <p:nvSpPr>
          <p:cNvPr id="55" name="文本框 54"/>
          <p:cNvSpPr txBox="1"/>
          <p:nvPr/>
        </p:nvSpPr>
        <p:spPr>
          <a:xfrm>
            <a:off x="4376387" y="1156582"/>
            <a:ext cx="3147440" cy="276999"/>
          </a:xfrm>
          <a:prstGeom prst="rect">
            <a:avLst/>
          </a:prstGeom>
          <a:noFill/>
        </p:spPr>
        <p:txBody>
          <a:bodyPr wrap="square" rtlCol="0" anchor="ctr">
            <a:spAutoFit/>
          </a:bodyPr>
          <a:lstStyle/>
          <a:p>
            <a:pPr algn="ctr"/>
            <a:r>
              <a:rPr lang="en-US" altLang="zh-CN" sz="1200" dirty="0">
                <a:latin typeface="苹方 细体" panose="020B0200000000000000" pitchFamily="34" charset="-122"/>
                <a:ea typeface="苹方 细体" panose="020B0200000000000000" pitchFamily="34" charset="-122"/>
              </a:rPr>
              <a:t>Lorem ipsum dolor sit </a:t>
            </a:r>
            <a:r>
              <a:rPr lang="en-US" altLang="zh-CN" sz="1200" dirty="0" err="1">
                <a:latin typeface="苹方 细体" panose="020B0200000000000000" pitchFamily="34" charset="-122"/>
                <a:ea typeface="苹方 细体" panose="020B0200000000000000" pitchFamily="34" charset="-122"/>
              </a:rPr>
              <a:t>amet</a:t>
            </a:r>
            <a:r>
              <a:rPr lang="en-US" altLang="zh-CN" sz="1200" dirty="0">
                <a:latin typeface="苹方 细体" panose="020B0200000000000000" pitchFamily="34" charset="-122"/>
                <a:ea typeface="苹方 细体" panose="020B0200000000000000" pitchFamily="34" charset="-122"/>
              </a:rPr>
              <a:t> </a:t>
            </a:r>
            <a:r>
              <a:rPr lang="en-US" altLang="zh-CN" sz="1200" dirty="0" err="1">
                <a:latin typeface="苹方 细体" panose="020B0200000000000000" pitchFamily="34" charset="-122"/>
                <a:ea typeface="苹方 细体" panose="020B0200000000000000" pitchFamily="34" charset="-122"/>
              </a:rPr>
              <a:t>consectetuer</a:t>
            </a:r>
            <a:endParaRPr lang="en-US" altLang="zh-CN" sz="12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4175577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rot="5400000">
            <a:off x="3016282" y="2110682"/>
            <a:ext cx="5892642" cy="2396992"/>
            <a:chOff x="2100659" y="1884375"/>
            <a:chExt cx="7005320" cy="2849606"/>
          </a:xfrm>
        </p:grpSpPr>
        <p:sp>
          <p:nvSpPr>
            <p:cNvPr id="7" name="Freeform 5"/>
            <p:cNvSpPr>
              <a:spLocks/>
            </p:cNvSpPr>
            <p:nvPr/>
          </p:nvSpPr>
          <p:spPr bwMode="auto">
            <a:xfrm rot="16200000">
              <a:off x="2594945" y="1390089"/>
              <a:ext cx="1761772" cy="2750344"/>
            </a:xfrm>
            <a:custGeom>
              <a:avLst/>
              <a:gdLst>
                <a:gd name="T0" fmla="*/ 507 w 678"/>
                <a:gd name="T1" fmla="*/ 763 h 1060"/>
                <a:gd name="T2" fmla="*/ 365 w 678"/>
                <a:gd name="T3" fmla="*/ 529 h 1060"/>
                <a:gd name="T4" fmla="*/ 507 w 678"/>
                <a:gd name="T5" fmla="*/ 296 h 1060"/>
                <a:gd name="T6" fmla="*/ 678 w 678"/>
                <a:gd name="T7" fmla="*/ 0 h 1060"/>
                <a:gd name="T8" fmla="*/ 312 w 678"/>
                <a:gd name="T9" fmla="*/ 0 h 1060"/>
                <a:gd name="T10" fmla="*/ 142 w 678"/>
                <a:gd name="T11" fmla="*/ 296 h 1060"/>
                <a:gd name="T12" fmla="*/ 0 w 678"/>
                <a:gd name="T13" fmla="*/ 529 h 1060"/>
                <a:gd name="T14" fmla="*/ 142 w 678"/>
                <a:gd name="T15" fmla="*/ 764 h 1060"/>
                <a:gd name="T16" fmla="*/ 312 w 678"/>
                <a:gd name="T17" fmla="*/ 1060 h 1060"/>
                <a:gd name="T18" fmla="*/ 678 w 678"/>
                <a:gd name="T19" fmla="*/ 1060 h 1060"/>
                <a:gd name="T20" fmla="*/ 507 w 678"/>
                <a:gd name="T21" fmla="*/ 76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1060">
                  <a:moveTo>
                    <a:pt x="507" y="763"/>
                  </a:moveTo>
                  <a:cubicBezTo>
                    <a:pt x="490" y="612"/>
                    <a:pt x="365" y="529"/>
                    <a:pt x="365" y="529"/>
                  </a:cubicBezTo>
                  <a:cubicBezTo>
                    <a:pt x="365" y="529"/>
                    <a:pt x="490" y="447"/>
                    <a:pt x="507" y="296"/>
                  </a:cubicBezTo>
                  <a:cubicBezTo>
                    <a:pt x="525" y="145"/>
                    <a:pt x="610" y="0"/>
                    <a:pt x="678" y="0"/>
                  </a:cubicBezTo>
                  <a:cubicBezTo>
                    <a:pt x="312" y="0"/>
                    <a:pt x="312" y="0"/>
                    <a:pt x="312" y="0"/>
                  </a:cubicBezTo>
                  <a:cubicBezTo>
                    <a:pt x="244" y="0"/>
                    <a:pt x="159" y="144"/>
                    <a:pt x="142" y="296"/>
                  </a:cubicBezTo>
                  <a:cubicBezTo>
                    <a:pt x="124" y="447"/>
                    <a:pt x="0" y="529"/>
                    <a:pt x="0" y="529"/>
                  </a:cubicBezTo>
                  <a:cubicBezTo>
                    <a:pt x="0" y="529"/>
                    <a:pt x="124" y="613"/>
                    <a:pt x="142" y="764"/>
                  </a:cubicBezTo>
                  <a:cubicBezTo>
                    <a:pt x="159" y="915"/>
                    <a:pt x="244" y="1060"/>
                    <a:pt x="312" y="1060"/>
                  </a:cubicBezTo>
                  <a:cubicBezTo>
                    <a:pt x="678" y="1060"/>
                    <a:pt x="678" y="1060"/>
                    <a:pt x="678" y="1060"/>
                  </a:cubicBezTo>
                  <a:cubicBezTo>
                    <a:pt x="610" y="1060"/>
                    <a:pt x="525" y="915"/>
                    <a:pt x="507" y="763"/>
                  </a:cubicBez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8" name="Freeform 5"/>
            <p:cNvSpPr>
              <a:spLocks/>
            </p:cNvSpPr>
            <p:nvPr/>
          </p:nvSpPr>
          <p:spPr bwMode="auto">
            <a:xfrm rot="16200000">
              <a:off x="5437205" y="1390089"/>
              <a:ext cx="1761772" cy="2750344"/>
            </a:xfrm>
            <a:custGeom>
              <a:avLst/>
              <a:gdLst>
                <a:gd name="T0" fmla="*/ 507 w 678"/>
                <a:gd name="T1" fmla="*/ 763 h 1060"/>
                <a:gd name="T2" fmla="*/ 365 w 678"/>
                <a:gd name="T3" fmla="*/ 529 h 1060"/>
                <a:gd name="T4" fmla="*/ 507 w 678"/>
                <a:gd name="T5" fmla="*/ 296 h 1060"/>
                <a:gd name="T6" fmla="*/ 678 w 678"/>
                <a:gd name="T7" fmla="*/ 0 h 1060"/>
                <a:gd name="T8" fmla="*/ 312 w 678"/>
                <a:gd name="T9" fmla="*/ 0 h 1060"/>
                <a:gd name="T10" fmla="*/ 142 w 678"/>
                <a:gd name="T11" fmla="*/ 296 h 1060"/>
                <a:gd name="T12" fmla="*/ 0 w 678"/>
                <a:gd name="T13" fmla="*/ 529 h 1060"/>
                <a:gd name="T14" fmla="*/ 142 w 678"/>
                <a:gd name="T15" fmla="*/ 764 h 1060"/>
                <a:gd name="T16" fmla="*/ 312 w 678"/>
                <a:gd name="T17" fmla="*/ 1060 h 1060"/>
                <a:gd name="T18" fmla="*/ 678 w 678"/>
                <a:gd name="T19" fmla="*/ 1060 h 1060"/>
                <a:gd name="T20" fmla="*/ 507 w 678"/>
                <a:gd name="T21" fmla="*/ 76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1060">
                  <a:moveTo>
                    <a:pt x="507" y="763"/>
                  </a:moveTo>
                  <a:cubicBezTo>
                    <a:pt x="490" y="612"/>
                    <a:pt x="365" y="529"/>
                    <a:pt x="365" y="529"/>
                  </a:cubicBezTo>
                  <a:cubicBezTo>
                    <a:pt x="365" y="529"/>
                    <a:pt x="490" y="447"/>
                    <a:pt x="507" y="296"/>
                  </a:cubicBezTo>
                  <a:cubicBezTo>
                    <a:pt x="525" y="145"/>
                    <a:pt x="610" y="0"/>
                    <a:pt x="678" y="0"/>
                  </a:cubicBezTo>
                  <a:cubicBezTo>
                    <a:pt x="312" y="0"/>
                    <a:pt x="312" y="0"/>
                    <a:pt x="312" y="0"/>
                  </a:cubicBezTo>
                  <a:cubicBezTo>
                    <a:pt x="244" y="0"/>
                    <a:pt x="159" y="144"/>
                    <a:pt x="142" y="296"/>
                  </a:cubicBezTo>
                  <a:cubicBezTo>
                    <a:pt x="124" y="447"/>
                    <a:pt x="0" y="529"/>
                    <a:pt x="0" y="529"/>
                  </a:cubicBezTo>
                  <a:cubicBezTo>
                    <a:pt x="0" y="529"/>
                    <a:pt x="124" y="613"/>
                    <a:pt x="142" y="764"/>
                  </a:cubicBezTo>
                  <a:cubicBezTo>
                    <a:pt x="159" y="915"/>
                    <a:pt x="244" y="1060"/>
                    <a:pt x="312" y="1060"/>
                  </a:cubicBezTo>
                  <a:cubicBezTo>
                    <a:pt x="678" y="1060"/>
                    <a:pt x="678" y="1060"/>
                    <a:pt x="678" y="1060"/>
                  </a:cubicBezTo>
                  <a:cubicBezTo>
                    <a:pt x="610" y="1060"/>
                    <a:pt x="525" y="915"/>
                    <a:pt x="507" y="763"/>
                  </a:cubicBezTo>
                  <a:close/>
                </a:path>
              </a:pathLst>
            </a:custGeom>
            <a:gradFill>
              <a:gsLst>
                <a:gs pos="75000">
                  <a:srgbClr val="F45A69"/>
                </a:gs>
                <a:gs pos="0">
                  <a:srgbClr val="FF0000"/>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5"/>
            <p:cNvSpPr>
              <a:spLocks/>
            </p:cNvSpPr>
            <p:nvPr/>
          </p:nvSpPr>
          <p:spPr bwMode="auto">
            <a:xfrm rot="5400000">
              <a:off x="4016075" y="2477923"/>
              <a:ext cx="1761772" cy="2750344"/>
            </a:xfrm>
            <a:custGeom>
              <a:avLst/>
              <a:gdLst>
                <a:gd name="T0" fmla="*/ 507 w 678"/>
                <a:gd name="T1" fmla="*/ 763 h 1060"/>
                <a:gd name="T2" fmla="*/ 365 w 678"/>
                <a:gd name="T3" fmla="*/ 529 h 1060"/>
                <a:gd name="T4" fmla="*/ 507 w 678"/>
                <a:gd name="T5" fmla="*/ 296 h 1060"/>
                <a:gd name="T6" fmla="*/ 678 w 678"/>
                <a:gd name="T7" fmla="*/ 0 h 1060"/>
                <a:gd name="T8" fmla="*/ 312 w 678"/>
                <a:gd name="T9" fmla="*/ 0 h 1060"/>
                <a:gd name="T10" fmla="*/ 142 w 678"/>
                <a:gd name="T11" fmla="*/ 296 h 1060"/>
                <a:gd name="T12" fmla="*/ 0 w 678"/>
                <a:gd name="T13" fmla="*/ 529 h 1060"/>
                <a:gd name="T14" fmla="*/ 142 w 678"/>
                <a:gd name="T15" fmla="*/ 764 h 1060"/>
                <a:gd name="T16" fmla="*/ 312 w 678"/>
                <a:gd name="T17" fmla="*/ 1060 h 1060"/>
                <a:gd name="T18" fmla="*/ 678 w 678"/>
                <a:gd name="T19" fmla="*/ 1060 h 1060"/>
                <a:gd name="T20" fmla="*/ 507 w 678"/>
                <a:gd name="T21" fmla="*/ 76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1060">
                  <a:moveTo>
                    <a:pt x="507" y="763"/>
                  </a:moveTo>
                  <a:cubicBezTo>
                    <a:pt x="490" y="612"/>
                    <a:pt x="365" y="529"/>
                    <a:pt x="365" y="529"/>
                  </a:cubicBezTo>
                  <a:cubicBezTo>
                    <a:pt x="365" y="529"/>
                    <a:pt x="490" y="447"/>
                    <a:pt x="507" y="296"/>
                  </a:cubicBezTo>
                  <a:cubicBezTo>
                    <a:pt x="525" y="145"/>
                    <a:pt x="610" y="0"/>
                    <a:pt x="678" y="0"/>
                  </a:cubicBezTo>
                  <a:cubicBezTo>
                    <a:pt x="312" y="0"/>
                    <a:pt x="312" y="0"/>
                    <a:pt x="312" y="0"/>
                  </a:cubicBezTo>
                  <a:cubicBezTo>
                    <a:pt x="244" y="0"/>
                    <a:pt x="159" y="144"/>
                    <a:pt x="142" y="296"/>
                  </a:cubicBezTo>
                  <a:cubicBezTo>
                    <a:pt x="124" y="447"/>
                    <a:pt x="0" y="529"/>
                    <a:pt x="0" y="529"/>
                  </a:cubicBezTo>
                  <a:cubicBezTo>
                    <a:pt x="0" y="529"/>
                    <a:pt x="124" y="613"/>
                    <a:pt x="142" y="764"/>
                  </a:cubicBezTo>
                  <a:cubicBezTo>
                    <a:pt x="159" y="915"/>
                    <a:pt x="244" y="1060"/>
                    <a:pt x="312" y="1060"/>
                  </a:cubicBezTo>
                  <a:cubicBezTo>
                    <a:pt x="678" y="1060"/>
                    <a:pt x="678" y="1060"/>
                    <a:pt x="678" y="1060"/>
                  </a:cubicBezTo>
                  <a:cubicBezTo>
                    <a:pt x="610" y="1060"/>
                    <a:pt x="525" y="915"/>
                    <a:pt x="507" y="763"/>
                  </a:cubicBezTo>
                  <a:close/>
                </a:path>
              </a:pathLst>
            </a:custGeom>
            <a:gradFill>
              <a:gsLst>
                <a:gs pos="75000">
                  <a:srgbClr val="0DA5C9"/>
                </a:gs>
                <a:gs pos="0">
                  <a:srgbClr val="00589A"/>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Freeform 5"/>
            <p:cNvSpPr>
              <a:spLocks/>
            </p:cNvSpPr>
            <p:nvPr/>
          </p:nvSpPr>
          <p:spPr bwMode="auto">
            <a:xfrm rot="5400000">
              <a:off x="6849921" y="2477923"/>
              <a:ext cx="1761772" cy="2750344"/>
            </a:xfrm>
            <a:custGeom>
              <a:avLst/>
              <a:gdLst>
                <a:gd name="T0" fmla="*/ 507 w 678"/>
                <a:gd name="T1" fmla="*/ 763 h 1060"/>
                <a:gd name="T2" fmla="*/ 365 w 678"/>
                <a:gd name="T3" fmla="*/ 529 h 1060"/>
                <a:gd name="T4" fmla="*/ 507 w 678"/>
                <a:gd name="T5" fmla="*/ 296 h 1060"/>
                <a:gd name="T6" fmla="*/ 678 w 678"/>
                <a:gd name="T7" fmla="*/ 0 h 1060"/>
                <a:gd name="T8" fmla="*/ 312 w 678"/>
                <a:gd name="T9" fmla="*/ 0 h 1060"/>
                <a:gd name="T10" fmla="*/ 142 w 678"/>
                <a:gd name="T11" fmla="*/ 296 h 1060"/>
                <a:gd name="T12" fmla="*/ 0 w 678"/>
                <a:gd name="T13" fmla="*/ 529 h 1060"/>
                <a:gd name="T14" fmla="*/ 142 w 678"/>
                <a:gd name="T15" fmla="*/ 764 h 1060"/>
                <a:gd name="T16" fmla="*/ 312 w 678"/>
                <a:gd name="T17" fmla="*/ 1060 h 1060"/>
                <a:gd name="T18" fmla="*/ 678 w 678"/>
                <a:gd name="T19" fmla="*/ 1060 h 1060"/>
                <a:gd name="T20" fmla="*/ 507 w 678"/>
                <a:gd name="T21" fmla="*/ 76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1060">
                  <a:moveTo>
                    <a:pt x="507" y="763"/>
                  </a:moveTo>
                  <a:cubicBezTo>
                    <a:pt x="490" y="612"/>
                    <a:pt x="365" y="529"/>
                    <a:pt x="365" y="529"/>
                  </a:cubicBezTo>
                  <a:cubicBezTo>
                    <a:pt x="365" y="529"/>
                    <a:pt x="490" y="447"/>
                    <a:pt x="507" y="296"/>
                  </a:cubicBezTo>
                  <a:cubicBezTo>
                    <a:pt x="525" y="145"/>
                    <a:pt x="610" y="0"/>
                    <a:pt x="678" y="0"/>
                  </a:cubicBezTo>
                  <a:cubicBezTo>
                    <a:pt x="312" y="0"/>
                    <a:pt x="312" y="0"/>
                    <a:pt x="312" y="0"/>
                  </a:cubicBezTo>
                  <a:cubicBezTo>
                    <a:pt x="244" y="0"/>
                    <a:pt x="159" y="144"/>
                    <a:pt x="142" y="296"/>
                  </a:cubicBezTo>
                  <a:cubicBezTo>
                    <a:pt x="124" y="447"/>
                    <a:pt x="0" y="529"/>
                    <a:pt x="0" y="529"/>
                  </a:cubicBezTo>
                  <a:cubicBezTo>
                    <a:pt x="0" y="529"/>
                    <a:pt x="124" y="613"/>
                    <a:pt x="142" y="764"/>
                  </a:cubicBezTo>
                  <a:cubicBezTo>
                    <a:pt x="159" y="915"/>
                    <a:pt x="244" y="1060"/>
                    <a:pt x="312" y="1060"/>
                  </a:cubicBezTo>
                  <a:cubicBezTo>
                    <a:pt x="678" y="1060"/>
                    <a:pt x="678" y="1060"/>
                    <a:pt x="678" y="1060"/>
                  </a:cubicBezTo>
                  <a:cubicBezTo>
                    <a:pt x="610" y="1060"/>
                    <a:pt x="525" y="915"/>
                    <a:pt x="507" y="763"/>
                  </a:cubicBezTo>
                  <a:close/>
                </a:path>
              </a:pathLst>
            </a:custGeom>
            <a:gradFill>
              <a:gsLst>
                <a:gs pos="75000">
                  <a:schemeClr val="tx1">
                    <a:lumMod val="50000"/>
                    <a:lumOff val="50000"/>
                  </a:schemeClr>
                </a:gs>
                <a:gs pos="0">
                  <a:schemeClr val="tx1">
                    <a:lumMod val="85000"/>
                    <a:lumOff val="15000"/>
                  </a:schemeClr>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2" name="Group 8"/>
          <p:cNvGrpSpPr>
            <a:grpSpLocks noChangeAspect="1"/>
          </p:cNvGrpSpPr>
          <p:nvPr/>
        </p:nvGrpSpPr>
        <p:grpSpPr bwMode="auto">
          <a:xfrm>
            <a:off x="4515583" y="2453457"/>
            <a:ext cx="243161" cy="445796"/>
            <a:chOff x="3624" y="1764"/>
            <a:chExt cx="432" cy="792"/>
          </a:xfrm>
        </p:grpSpPr>
        <p:sp>
          <p:nvSpPr>
            <p:cNvPr id="13" name="AutoShape 7"/>
            <p:cNvSpPr>
              <a:spLocks noChangeAspect="1" noChangeArrowheads="1" noTextEdit="1"/>
            </p:cNvSpPr>
            <p:nvPr/>
          </p:nvSpPr>
          <p:spPr bwMode="auto">
            <a:xfrm>
              <a:off x="3624" y="1764"/>
              <a:ext cx="432"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noEditPoints="1"/>
            </p:cNvSpPr>
            <p:nvPr/>
          </p:nvSpPr>
          <p:spPr bwMode="auto">
            <a:xfrm>
              <a:off x="3627" y="1767"/>
              <a:ext cx="426" cy="789"/>
            </a:xfrm>
            <a:custGeom>
              <a:avLst/>
              <a:gdLst>
                <a:gd name="T0" fmla="*/ 157 w 157"/>
                <a:gd name="T1" fmla="*/ 195 h 293"/>
                <a:gd name="T2" fmla="*/ 152 w 157"/>
                <a:gd name="T3" fmla="*/ 217 h 293"/>
                <a:gd name="T4" fmla="*/ 139 w 157"/>
                <a:gd name="T5" fmla="*/ 238 h 293"/>
                <a:gd name="T6" fmla="*/ 119 w 157"/>
                <a:gd name="T7" fmla="*/ 255 h 293"/>
                <a:gd name="T8" fmla="*/ 91 w 157"/>
                <a:gd name="T9" fmla="*/ 266 h 293"/>
                <a:gd name="T10" fmla="*/ 91 w 157"/>
                <a:gd name="T11" fmla="*/ 293 h 293"/>
                <a:gd name="T12" fmla="*/ 72 w 157"/>
                <a:gd name="T13" fmla="*/ 293 h 293"/>
                <a:gd name="T14" fmla="*/ 72 w 157"/>
                <a:gd name="T15" fmla="*/ 268 h 293"/>
                <a:gd name="T16" fmla="*/ 70 w 157"/>
                <a:gd name="T17" fmla="*/ 268 h 293"/>
                <a:gd name="T18" fmla="*/ 68 w 157"/>
                <a:gd name="T19" fmla="*/ 268 h 293"/>
                <a:gd name="T20" fmla="*/ 48 w 157"/>
                <a:gd name="T21" fmla="*/ 267 h 293"/>
                <a:gd name="T22" fmla="*/ 30 w 157"/>
                <a:gd name="T23" fmla="*/ 263 h 293"/>
                <a:gd name="T24" fmla="*/ 15 w 157"/>
                <a:gd name="T25" fmla="*/ 258 h 293"/>
                <a:gd name="T26" fmla="*/ 0 w 157"/>
                <a:gd name="T27" fmla="*/ 251 h 293"/>
                <a:gd name="T28" fmla="*/ 11 w 157"/>
                <a:gd name="T29" fmla="*/ 215 h 293"/>
                <a:gd name="T30" fmla="*/ 23 w 157"/>
                <a:gd name="T31" fmla="*/ 222 h 293"/>
                <a:gd name="T32" fmla="*/ 38 w 157"/>
                <a:gd name="T33" fmla="*/ 229 h 293"/>
                <a:gd name="T34" fmla="*/ 55 w 157"/>
                <a:gd name="T35" fmla="*/ 235 h 293"/>
                <a:gd name="T36" fmla="*/ 72 w 157"/>
                <a:gd name="T37" fmla="*/ 238 h 293"/>
                <a:gd name="T38" fmla="*/ 72 w 157"/>
                <a:gd name="T39" fmla="*/ 164 h 293"/>
                <a:gd name="T40" fmla="*/ 49 w 157"/>
                <a:gd name="T41" fmla="*/ 154 h 293"/>
                <a:gd name="T42" fmla="*/ 29 w 157"/>
                <a:gd name="T43" fmla="*/ 140 h 293"/>
                <a:gd name="T44" fmla="*/ 14 w 157"/>
                <a:gd name="T45" fmla="*/ 120 h 293"/>
                <a:gd name="T46" fmla="*/ 8 w 157"/>
                <a:gd name="T47" fmla="*/ 89 h 293"/>
                <a:gd name="T48" fmla="*/ 12 w 157"/>
                <a:gd name="T49" fmla="*/ 70 h 293"/>
                <a:gd name="T50" fmla="*/ 25 w 157"/>
                <a:gd name="T51" fmla="*/ 51 h 293"/>
                <a:gd name="T52" fmla="*/ 45 w 157"/>
                <a:gd name="T53" fmla="*/ 36 h 293"/>
                <a:gd name="T54" fmla="*/ 72 w 157"/>
                <a:gd name="T55" fmla="*/ 26 h 293"/>
                <a:gd name="T56" fmla="*/ 72 w 157"/>
                <a:gd name="T57" fmla="*/ 0 h 293"/>
                <a:gd name="T58" fmla="*/ 91 w 157"/>
                <a:gd name="T59" fmla="*/ 0 h 293"/>
                <a:gd name="T60" fmla="*/ 91 w 157"/>
                <a:gd name="T61" fmla="*/ 24 h 293"/>
                <a:gd name="T62" fmla="*/ 92 w 157"/>
                <a:gd name="T63" fmla="*/ 24 h 293"/>
                <a:gd name="T64" fmla="*/ 120 w 157"/>
                <a:gd name="T65" fmla="*/ 26 h 293"/>
                <a:gd name="T66" fmla="*/ 146 w 157"/>
                <a:gd name="T67" fmla="*/ 30 h 293"/>
                <a:gd name="T68" fmla="*/ 139 w 157"/>
                <a:gd name="T69" fmla="*/ 65 h 293"/>
                <a:gd name="T70" fmla="*/ 115 w 157"/>
                <a:gd name="T71" fmla="*/ 58 h 293"/>
                <a:gd name="T72" fmla="*/ 91 w 157"/>
                <a:gd name="T73" fmla="*/ 54 h 293"/>
                <a:gd name="T74" fmla="*/ 91 w 157"/>
                <a:gd name="T75" fmla="*/ 119 h 293"/>
                <a:gd name="T76" fmla="*/ 114 w 157"/>
                <a:gd name="T77" fmla="*/ 129 h 293"/>
                <a:gd name="T78" fmla="*/ 135 w 157"/>
                <a:gd name="T79" fmla="*/ 143 h 293"/>
                <a:gd name="T80" fmla="*/ 151 w 157"/>
                <a:gd name="T81" fmla="*/ 164 h 293"/>
                <a:gd name="T82" fmla="*/ 157 w 157"/>
                <a:gd name="T83" fmla="*/ 195 h 293"/>
                <a:gd name="T84" fmla="*/ 49 w 157"/>
                <a:gd name="T85" fmla="*/ 82 h 293"/>
                <a:gd name="T86" fmla="*/ 55 w 157"/>
                <a:gd name="T87" fmla="*/ 99 h 293"/>
                <a:gd name="T88" fmla="*/ 72 w 157"/>
                <a:gd name="T89" fmla="*/ 111 h 293"/>
                <a:gd name="T90" fmla="*/ 72 w 157"/>
                <a:gd name="T91" fmla="*/ 54 h 293"/>
                <a:gd name="T92" fmla="*/ 57 w 157"/>
                <a:gd name="T93" fmla="*/ 59 h 293"/>
                <a:gd name="T94" fmla="*/ 51 w 157"/>
                <a:gd name="T95" fmla="*/ 67 h 293"/>
                <a:gd name="T96" fmla="*/ 49 w 157"/>
                <a:gd name="T97" fmla="*/ 82 h 293"/>
                <a:gd name="T98" fmla="*/ 116 w 157"/>
                <a:gd name="T99" fmla="*/ 201 h 293"/>
                <a:gd name="T100" fmla="*/ 109 w 157"/>
                <a:gd name="T101" fmla="*/ 184 h 293"/>
                <a:gd name="T102" fmla="*/ 91 w 157"/>
                <a:gd name="T103" fmla="*/ 172 h 293"/>
                <a:gd name="T104" fmla="*/ 91 w 157"/>
                <a:gd name="T105" fmla="*/ 236 h 293"/>
                <a:gd name="T106" fmla="*/ 98 w 157"/>
                <a:gd name="T107" fmla="*/ 235 h 293"/>
                <a:gd name="T108" fmla="*/ 104 w 157"/>
                <a:gd name="T109" fmla="*/ 233 h 293"/>
                <a:gd name="T110" fmla="*/ 112 w 157"/>
                <a:gd name="T111" fmla="*/ 223 h 293"/>
                <a:gd name="T112" fmla="*/ 116 w 157"/>
                <a:gd name="T113" fmla="*/ 20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293">
                  <a:moveTo>
                    <a:pt x="157" y="195"/>
                  </a:moveTo>
                  <a:cubicBezTo>
                    <a:pt x="157" y="202"/>
                    <a:pt x="155" y="210"/>
                    <a:pt x="152" y="217"/>
                  </a:cubicBezTo>
                  <a:cubicBezTo>
                    <a:pt x="149" y="225"/>
                    <a:pt x="145" y="232"/>
                    <a:pt x="139" y="238"/>
                  </a:cubicBezTo>
                  <a:cubicBezTo>
                    <a:pt x="134" y="244"/>
                    <a:pt x="127" y="250"/>
                    <a:pt x="119" y="255"/>
                  </a:cubicBezTo>
                  <a:cubicBezTo>
                    <a:pt x="111" y="260"/>
                    <a:pt x="102" y="263"/>
                    <a:pt x="91" y="266"/>
                  </a:cubicBezTo>
                  <a:cubicBezTo>
                    <a:pt x="91" y="293"/>
                    <a:pt x="91" y="293"/>
                    <a:pt x="91" y="293"/>
                  </a:cubicBezTo>
                  <a:cubicBezTo>
                    <a:pt x="72" y="293"/>
                    <a:pt x="72" y="293"/>
                    <a:pt x="72" y="293"/>
                  </a:cubicBezTo>
                  <a:cubicBezTo>
                    <a:pt x="72" y="268"/>
                    <a:pt x="72" y="268"/>
                    <a:pt x="72" y="268"/>
                  </a:cubicBezTo>
                  <a:cubicBezTo>
                    <a:pt x="71" y="268"/>
                    <a:pt x="70" y="268"/>
                    <a:pt x="70" y="268"/>
                  </a:cubicBezTo>
                  <a:cubicBezTo>
                    <a:pt x="69" y="268"/>
                    <a:pt x="69" y="268"/>
                    <a:pt x="68" y="268"/>
                  </a:cubicBezTo>
                  <a:cubicBezTo>
                    <a:pt x="61" y="268"/>
                    <a:pt x="54" y="268"/>
                    <a:pt x="48" y="267"/>
                  </a:cubicBezTo>
                  <a:cubicBezTo>
                    <a:pt x="42" y="266"/>
                    <a:pt x="36" y="265"/>
                    <a:pt x="30" y="263"/>
                  </a:cubicBezTo>
                  <a:cubicBezTo>
                    <a:pt x="25" y="262"/>
                    <a:pt x="20" y="260"/>
                    <a:pt x="15" y="258"/>
                  </a:cubicBezTo>
                  <a:cubicBezTo>
                    <a:pt x="10" y="256"/>
                    <a:pt x="5" y="253"/>
                    <a:pt x="0" y="251"/>
                  </a:cubicBezTo>
                  <a:cubicBezTo>
                    <a:pt x="11" y="215"/>
                    <a:pt x="11" y="215"/>
                    <a:pt x="11" y="215"/>
                  </a:cubicBezTo>
                  <a:cubicBezTo>
                    <a:pt x="14" y="218"/>
                    <a:pt x="18" y="220"/>
                    <a:pt x="23" y="222"/>
                  </a:cubicBezTo>
                  <a:cubicBezTo>
                    <a:pt x="28" y="225"/>
                    <a:pt x="33" y="227"/>
                    <a:pt x="38" y="229"/>
                  </a:cubicBezTo>
                  <a:cubicBezTo>
                    <a:pt x="44" y="231"/>
                    <a:pt x="49" y="233"/>
                    <a:pt x="55" y="235"/>
                  </a:cubicBezTo>
                  <a:cubicBezTo>
                    <a:pt x="61" y="236"/>
                    <a:pt x="66" y="237"/>
                    <a:pt x="72" y="238"/>
                  </a:cubicBezTo>
                  <a:cubicBezTo>
                    <a:pt x="72" y="164"/>
                    <a:pt x="72" y="164"/>
                    <a:pt x="72" y="164"/>
                  </a:cubicBezTo>
                  <a:cubicBezTo>
                    <a:pt x="64" y="161"/>
                    <a:pt x="57" y="158"/>
                    <a:pt x="49" y="154"/>
                  </a:cubicBezTo>
                  <a:cubicBezTo>
                    <a:pt x="42" y="150"/>
                    <a:pt x="35" y="146"/>
                    <a:pt x="29" y="140"/>
                  </a:cubicBezTo>
                  <a:cubicBezTo>
                    <a:pt x="22" y="135"/>
                    <a:pt x="17" y="128"/>
                    <a:pt x="14" y="120"/>
                  </a:cubicBezTo>
                  <a:cubicBezTo>
                    <a:pt x="10" y="112"/>
                    <a:pt x="8" y="101"/>
                    <a:pt x="8" y="89"/>
                  </a:cubicBezTo>
                  <a:cubicBezTo>
                    <a:pt x="8" y="83"/>
                    <a:pt x="9" y="77"/>
                    <a:pt x="12" y="70"/>
                  </a:cubicBezTo>
                  <a:cubicBezTo>
                    <a:pt x="15" y="64"/>
                    <a:pt x="19" y="57"/>
                    <a:pt x="25" y="51"/>
                  </a:cubicBezTo>
                  <a:cubicBezTo>
                    <a:pt x="30" y="45"/>
                    <a:pt x="37" y="40"/>
                    <a:pt x="45" y="36"/>
                  </a:cubicBezTo>
                  <a:cubicBezTo>
                    <a:pt x="53" y="31"/>
                    <a:pt x="62" y="28"/>
                    <a:pt x="72" y="26"/>
                  </a:cubicBezTo>
                  <a:cubicBezTo>
                    <a:pt x="72" y="0"/>
                    <a:pt x="72" y="0"/>
                    <a:pt x="72" y="0"/>
                  </a:cubicBezTo>
                  <a:cubicBezTo>
                    <a:pt x="91" y="0"/>
                    <a:pt x="91" y="0"/>
                    <a:pt x="91" y="0"/>
                  </a:cubicBezTo>
                  <a:cubicBezTo>
                    <a:pt x="91" y="24"/>
                    <a:pt x="91" y="24"/>
                    <a:pt x="91" y="24"/>
                  </a:cubicBezTo>
                  <a:cubicBezTo>
                    <a:pt x="92" y="24"/>
                    <a:pt x="92" y="24"/>
                    <a:pt x="92" y="24"/>
                  </a:cubicBezTo>
                  <a:cubicBezTo>
                    <a:pt x="102" y="24"/>
                    <a:pt x="111" y="25"/>
                    <a:pt x="120" y="26"/>
                  </a:cubicBezTo>
                  <a:cubicBezTo>
                    <a:pt x="129" y="27"/>
                    <a:pt x="137" y="28"/>
                    <a:pt x="146" y="30"/>
                  </a:cubicBezTo>
                  <a:cubicBezTo>
                    <a:pt x="139" y="65"/>
                    <a:pt x="139" y="65"/>
                    <a:pt x="139" y="65"/>
                  </a:cubicBezTo>
                  <a:cubicBezTo>
                    <a:pt x="132" y="62"/>
                    <a:pt x="124" y="60"/>
                    <a:pt x="115" y="58"/>
                  </a:cubicBezTo>
                  <a:cubicBezTo>
                    <a:pt x="107" y="56"/>
                    <a:pt x="99" y="54"/>
                    <a:pt x="91" y="54"/>
                  </a:cubicBezTo>
                  <a:cubicBezTo>
                    <a:pt x="91" y="119"/>
                    <a:pt x="91" y="119"/>
                    <a:pt x="91" y="119"/>
                  </a:cubicBezTo>
                  <a:cubicBezTo>
                    <a:pt x="99" y="122"/>
                    <a:pt x="106" y="125"/>
                    <a:pt x="114" y="129"/>
                  </a:cubicBezTo>
                  <a:cubicBezTo>
                    <a:pt x="122" y="133"/>
                    <a:pt x="129" y="137"/>
                    <a:pt x="135" y="143"/>
                  </a:cubicBezTo>
                  <a:cubicBezTo>
                    <a:pt x="142" y="148"/>
                    <a:pt x="147" y="155"/>
                    <a:pt x="151" y="164"/>
                  </a:cubicBezTo>
                  <a:cubicBezTo>
                    <a:pt x="155" y="172"/>
                    <a:pt x="157" y="182"/>
                    <a:pt x="157" y="195"/>
                  </a:cubicBezTo>
                  <a:close/>
                  <a:moveTo>
                    <a:pt x="49" y="82"/>
                  </a:moveTo>
                  <a:cubicBezTo>
                    <a:pt x="49" y="89"/>
                    <a:pt x="51" y="95"/>
                    <a:pt x="55" y="99"/>
                  </a:cubicBezTo>
                  <a:cubicBezTo>
                    <a:pt x="59" y="104"/>
                    <a:pt x="65" y="107"/>
                    <a:pt x="72" y="111"/>
                  </a:cubicBezTo>
                  <a:cubicBezTo>
                    <a:pt x="72" y="54"/>
                    <a:pt x="72" y="54"/>
                    <a:pt x="72" y="54"/>
                  </a:cubicBezTo>
                  <a:cubicBezTo>
                    <a:pt x="66" y="55"/>
                    <a:pt x="61" y="56"/>
                    <a:pt x="57" y="59"/>
                  </a:cubicBezTo>
                  <a:cubicBezTo>
                    <a:pt x="54" y="60"/>
                    <a:pt x="52" y="63"/>
                    <a:pt x="51" y="67"/>
                  </a:cubicBezTo>
                  <a:cubicBezTo>
                    <a:pt x="49" y="71"/>
                    <a:pt x="49" y="76"/>
                    <a:pt x="49" y="82"/>
                  </a:cubicBezTo>
                  <a:close/>
                  <a:moveTo>
                    <a:pt x="116" y="201"/>
                  </a:moveTo>
                  <a:cubicBezTo>
                    <a:pt x="116" y="194"/>
                    <a:pt x="113" y="188"/>
                    <a:pt x="109" y="184"/>
                  </a:cubicBezTo>
                  <a:cubicBezTo>
                    <a:pt x="105" y="179"/>
                    <a:pt x="99" y="176"/>
                    <a:pt x="91" y="172"/>
                  </a:cubicBezTo>
                  <a:cubicBezTo>
                    <a:pt x="91" y="236"/>
                    <a:pt x="91" y="236"/>
                    <a:pt x="91" y="236"/>
                  </a:cubicBezTo>
                  <a:cubicBezTo>
                    <a:pt x="94" y="236"/>
                    <a:pt x="96" y="236"/>
                    <a:pt x="98" y="235"/>
                  </a:cubicBezTo>
                  <a:cubicBezTo>
                    <a:pt x="100" y="234"/>
                    <a:pt x="102" y="234"/>
                    <a:pt x="104" y="233"/>
                  </a:cubicBezTo>
                  <a:cubicBezTo>
                    <a:pt x="108" y="231"/>
                    <a:pt x="110" y="228"/>
                    <a:pt x="112" y="223"/>
                  </a:cubicBezTo>
                  <a:cubicBezTo>
                    <a:pt x="115" y="217"/>
                    <a:pt x="116" y="210"/>
                    <a:pt x="116" y="201"/>
                  </a:cubicBezTo>
                  <a:close/>
                </a:path>
              </a:pathLst>
            </a:custGeom>
            <a:gradFill>
              <a:gsLst>
                <a:gs pos="75000">
                  <a:srgbClr val="0DA5C9"/>
                </a:gs>
                <a:gs pos="0">
                  <a:srgbClr val="00589A"/>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框 15"/>
          <p:cNvSpPr txBox="1"/>
          <p:nvPr/>
        </p:nvSpPr>
        <p:spPr>
          <a:xfrm>
            <a:off x="2036170" y="1937444"/>
            <a:ext cx="2297424" cy="646331"/>
          </a:xfrm>
          <a:prstGeom prst="rect">
            <a:avLst/>
          </a:prstGeom>
          <a:noFill/>
        </p:spPr>
        <p:txBody>
          <a:bodyPr wrap="none" rtlCol="0" anchor="ctr">
            <a:spAutoFit/>
          </a:bodyPr>
          <a:lstStyle/>
          <a:p>
            <a:r>
              <a:rPr lang="en-US" altLang="zh-CN" sz="36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17" name="文本框 16"/>
          <p:cNvSpPr txBox="1"/>
          <p:nvPr/>
        </p:nvSpPr>
        <p:spPr>
          <a:xfrm>
            <a:off x="591857" y="2234552"/>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21" name="文本框 20"/>
          <p:cNvSpPr txBox="1"/>
          <p:nvPr/>
        </p:nvSpPr>
        <p:spPr>
          <a:xfrm>
            <a:off x="7924629" y="564119"/>
            <a:ext cx="2297424" cy="646331"/>
          </a:xfrm>
          <a:prstGeom prst="rect">
            <a:avLst/>
          </a:prstGeom>
          <a:noFill/>
        </p:spPr>
        <p:txBody>
          <a:bodyPr wrap="none" rtlCol="0" anchor="ctr">
            <a:spAutoFit/>
          </a:bodyPr>
          <a:lstStyle/>
          <a:p>
            <a:r>
              <a:rPr lang="en-US" altLang="zh-CN" sz="3600" dirty="0">
                <a:gradFill>
                  <a:gsLst>
                    <a:gs pos="75000">
                      <a:srgbClr val="F3A60D"/>
                    </a:gs>
                    <a:gs pos="0">
                      <a:srgbClr val="F2650E"/>
                    </a:gs>
                  </a:gsLst>
                  <a:lin ang="2700000" scaled="1"/>
                </a:gradFill>
                <a:latin typeface="Agency FB" panose="020B0503020202020204" pitchFamily="34" charset="0"/>
                <a:ea typeface="苹方 特粗" panose="020B0800000000000000" pitchFamily="34" charset="-122"/>
              </a:rPr>
              <a:t>INFORGRAPHIC</a:t>
            </a:r>
            <a:endParaRPr lang="en-US" altLang="zh-CN" sz="3600" dirty="0">
              <a:gradFill>
                <a:gsLst>
                  <a:gs pos="75000">
                    <a:srgbClr val="F3A60D"/>
                  </a:gs>
                  <a:gs pos="0">
                    <a:srgbClr val="F2650E"/>
                  </a:gs>
                </a:gsLst>
                <a:lin ang="2700000" scaled="1"/>
              </a:gradFill>
              <a:latin typeface="Agency FB" panose="020B0503020202020204" pitchFamily="34" charset="0"/>
              <a:ea typeface="苹方 常规" panose="020B0300000000000000" pitchFamily="34" charset="-122"/>
            </a:endParaRPr>
          </a:p>
        </p:txBody>
      </p:sp>
      <p:grpSp>
        <p:nvGrpSpPr>
          <p:cNvPr id="38" name="组合 37"/>
          <p:cNvGrpSpPr/>
          <p:nvPr/>
        </p:nvGrpSpPr>
        <p:grpSpPr>
          <a:xfrm>
            <a:off x="7159453" y="1069256"/>
            <a:ext cx="612776" cy="655637"/>
            <a:chOff x="7046912" y="1069256"/>
            <a:chExt cx="612776" cy="655637"/>
          </a:xfrm>
        </p:grpSpPr>
        <p:sp>
          <p:nvSpPr>
            <p:cNvPr id="26" name="Freeform 13"/>
            <p:cNvSpPr>
              <a:spLocks noEditPoints="1"/>
            </p:cNvSpPr>
            <p:nvPr/>
          </p:nvSpPr>
          <p:spPr bwMode="auto">
            <a:xfrm>
              <a:off x="7175500" y="1196256"/>
              <a:ext cx="363538" cy="436562"/>
            </a:xfrm>
            <a:custGeom>
              <a:avLst/>
              <a:gdLst>
                <a:gd name="T0" fmla="*/ 109 w 219"/>
                <a:gd name="T1" fmla="*/ 0 h 263"/>
                <a:gd name="T2" fmla="*/ 0 w 219"/>
                <a:gd name="T3" fmla="*/ 109 h 263"/>
                <a:gd name="T4" fmla="*/ 28 w 219"/>
                <a:gd name="T5" fmla="*/ 182 h 263"/>
                <a:gd name="T6" fmla="*/ 28 w 219"/>
                <a:gd name="T7" fmla="*/ 182 h 263"/>
                <a:gd name="T8" fmla="*/ 28 w 219"/>
                <a:gd name="T9" fmla="*/ 183 h 263"/>
                <a:gd name="T10" fmla="*/ 33 w 219"/>
                <a:gd name="T11" fmla="*/ 188 h 263"/>
                <a:gd name="T12" fmla="*/ 58 w 219"/>
                <a:gd name="T13" fmla="*/ 220 h 263"/>
                <a:gd name="T14" fmla="*/ 90 w 219"/>
                <a:gd name="T15" fmla="*/ 263 h 263"/>
                <a:gd name="T16" fmla="*/ 107 w 219"/>
                <a:gd name="T17" fmla="*/ 263 h 263"/>
                <a:gd name="T18" fmla="*/ 112 w 219"/>
                <a:gd name="T19" fmla="*/ 263 h 263"/>
                <a:gd name="T20" fmla="*/ 129 w 219"/>
                <a:gd name="T21" fmla="*/ 263 h 263"/>
                <a:gd name="T22" fmla="*/ 160 w 219"/>
                <a:gd name="T23" fmla="*/ 220 h 263"/>
                <a:gd name="T24" fmla="*/ 185 w 219"/>
                <a:gd name="T25" fmla="*/ 189 h 263"/>
                <a:gd name="T26" fmla="*/ 219 w 219"/>
                <a:gd name="T27" fmla="*/ 109 h 263"/>
                <a:gd name="T28" fmla="*/ 109 w 219"/>
                <a:gd name="T29" fmla="*/ 0 h 263"/>
                <a:gd name="T30" fmla="*/ 150 w 219"/>
                <a:gd name="T31" fmla="*/ 158 h 263"/>
                <a:gd name="T32" fmla="*/ 137 w 219"/>
                <a:gd name="T33" fmla="*/ 176 h 263"/>
                <a:gd name="T34" fmla="*/ 120 w 219"/>
                <a:gd name="T35" fmla="*/ 201 h 263"/>
                <a:gd name="T36" fmla="*/ 111 w 219"/>
                <a:gd name="T37" fmla="*/ 201 h 263"/>
                <a:gd name="T38" fmla="*/ 108 w 219"/>
                <a:gd name="T39" fmla="*/ 201 h 263"/>
                <a:gd name="T40" fmla="*/ 99 w 219"/>
                <a:gd name="T41" fmla="*/ 201 h 263"/>
                <a:gd name="T42" fmla="*/ 82 w 219"/>
                <a:gd name="T43" fmla="*/ 176 h 263"/>
                <a:gd name="T44" fmla="*/ 68 w 219"/>
                <a:gd name="T45" fmla="*/ 158 h 263"/>
                <a:gd name="T46" fmla="*/ 65 w 219"/>
                <a:gd name="T47" fmla="*/ 155 h 263"/>
                <a:gd name="T48" fmla="*/ 65 w 219"/>
                <a:gd name="T49" fmla="*/ 155 h 263"/>
                <a:gd name="T50" fmla="*/ 65 w 219"/>
                <a:gd name="T51" fmla="*/ 155 h 263"/>
                <a:gd name="T52" fmla="*/ 50 w 219"/>
                <a:gd name="T53" fmla="*/ 112 h 263"/>
                <a:gd name="T54" fmla="*/ 109 w 219"/>
                <a:gd name="T55" fmla="*/ 49 h 263"/>
                <a:gd name="T56" fmla="*/ 169 w 219"/>
                <a:gd name="T57" fmla="*/ 112 h 263"/>
                <a:gd name="T58" fmla="*/ 150 w 219"/>
                <a:gd name="T59" fmla="*/ 15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63">
                  <a:moveTo>
                    <a:pt x="109" y="0"/>
                  </a:moveTo>
                  <a:cubicBezTo>
                    <a:pt x="49" y="0"/>
                    <a:pt x="0" y="49"/>
                    <a:pt x="0" y="109"/>
                  </a:cubicBezTo>
                  <a:cubicBezTo>
                    <a:pt x="0" y="137"/>
                    <a:pt x="10" y="163"/>
                    <a:pt x="28" y="182"/>
                  </a:cubicBezTo>
                  <a:cubicBezTo>
                    <a:pt x="28" y="182"/>
                    <a:pt x="28" y="182"/>
                    <a:pt x="28" y="182"/>
                  </a:cubicBezTo>
                  <a:cubicBezTo>
                    <a:pt x="28" y="182"/>
                    <a:pt x="28" y="183"/>
                    <a:pt x="28" y="183"/>
                  </a:cubicBezTo>
                  <a:cubicBezTo>
                    <a:pt x="30" y="185"/>
                    <a:pt x="31" y="186"/>
                    <a:pt x="33" y="188"/>
                  </a:cubicBezTo>
                  <a:cubicBezTo>
                    <a:pt x="39" y="195"/>
                    <a:pt x="51" y="207"/>
                    <a:pt x="58" y="220"/>
                  </a:cubicBezTo>
                  <a:cubicBezTo>
                    <a:pt x="70" y="238"/>
                    <a:pt x="64" y="263"/>
                    <a:pt x="90" y="263"/>
                  </a:cubicBezTo>
                  <a:cubicBezTo>
                    <a:pt x="107" y="263"/>
                    <a:pt x="107" y="263"/>
                    <a:pt x="107" y="263"/>
                  </a:cubicBezTo>
                  <a:cubicBezTo>
                    <a:pt x="112" y="263"/>
                    <a:pt x="112" y="263"/>
                    <a:pt x="112" y="263"/>
                  </a:cubicBezTo>
                  <a:cubicBezTo>
                    <a:pt x="129" y="263"/>
                    <a:pt x="129" y="263"/>
                    <a:pt x="129" y="263"/>
                  </a:cubicBezTo>
                  <a:cubicBezTo>
                    <a:pt x="155" y="263"/>
                    <a:pt x="149" y="238"/>
                    <a:pt x="160" y="220"/>
                  </a:cubicBezTo>
                  <a:cubicBezTo>
                    <a:pt x="168" y="208"/>
                    <a:pt x="178" y="196"/>
                    <a:pt x="185" y="189"/>
                  </a:cubicBezTo>
                  <a:cubicBezTo>
                    <a:pt x="206" y="169"/>
                    <a:pt x="219" y="141"/>
                    <a:pt x="219" y="109"/>
                  </a:cubicBezTo>
                  <a:cubicBezTo>
                    <a:pt x="219" y="49"/>
                    <a:pt x="170" y="0"/>
                    <a:pt x="109" y="0"/>
                  </a:cubicBezTo>
                  <a:close/>
                  <a:moveTo>
                    <a:pt x="150" y="158"/>
                  </a:moveTo>
                  <a:cubicBezTo>
                    <a:pt x="147" y="162"/>
                    <a:pt x="141" y="169"/>
                    <a:pt x="137" y="176"/>
                  </a:cubicBezTo>
                  <a:cubicBezTo>
                    <a:pt x="131" y="186"/>
                    <a:pt x="134" y="201"/>
                    <a:pt x="120" y="201"/>
                  </a:cubicBezTo>
                  <a:cubicBezTo>
                    <a:pt x="111" y="201"/>
                    <a:pt x="111" y="201"/>
                    <a:pt x="111" y="201"/>
                  </a:cubicBezTo>
                  <a:cubicBezTo>
                    <a:pt x="108" y="201"/>
                    <a:pt x="108" y="201"/>
                    <a:pt x="108" y="201"/>
                  </a:cubicBezTo>
                  <a:cubicBezTo>
                    <a:pt x="99" y="201"/>
                    <a:pt x="99" y="201"/>
                    <a:pt x="99" y="201"/>
                  </a:cubicBezTo>
                  <a:cubicBezTo>
                    <a:pt x="85" y="201"/>
                    <a:pt x="88" y="186"/>
                    <a:pt x="82" y="176"/>
                  </a:cubicBezTo>
                  <a:cubicBezTo>
                    <a:pt x="78" y="169"/>
                    <a:pt x="72" y="162"/>
                    <a:pt x="68" y="158"/>
                  </a:cubicBezTo>
                  <a:cubicBezTo>
                    <a:pt x="67" y="157"/>
                    <a:pt x="66" y="156"/>
                    <a:pt x="65" y="155"/>
                  </a:cubicBezTo>
                  <a:cubicBezTo>
                    <a:pt x="65" y="155"/>
                    <a:pt x="65" y="155"/>
                    <a:pt x="65" y="155"/>
                  </a:cubicBezTo>
                  <a:cubicBezTo>
                    <a:pt x="65" y="155"/>
                    <a:pt x="65" y="155"/>
                    <a:pt x="65" y="155"/>
                  </a:cubicBezTo>
                  <a:cubicBezTo>
                    <a:pt x="56" y="143"/>
                    <a:pt x="50" y="129"/>
                    <a:pt x="50" y="112"/>
                  </a:cubicBezTo>
                  <a:cubicBezTo>
                    <a:pt x="50" y="78"/>
                    <a:pt x="77" y="49"/>
                    <a:pt x="109" y="49"/>
                  </a:cubicBezTo>
                  <a:cubicBezTo>
                    <a:pt x="142" y="49"/>
                    <a:pt x="169" y="78"/>
                    <a:pt x="169" y="112"/>
                  </a:cubicBezTo>
                  <a:cubicBezTo>
                    <a:pt x="169" y="130"/>
                    <a:pt x="162" y="147"/>
                    <a:pt x="150" y="158"/>
                  </a:cubicBez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4"/>
            <p:cNvSpPr>
              <a:spLocks noEditPoints="1"/>
            </p:cNvSpPr>
            <p:nvPr/>
          </p:nvSpPr>
          <p:spPr bwMode="auto">
            <a:xfrm>
              <a:off x="7175500" y="1196256"/>
              <a:ext cx="363538" cy="436562"/>
            </a:xfrm>
            <a:custGeom>
              <a:avLst/>
              <a:gdLst>
                <a:gd name="T0" fmla="*/ 109 w 219"/>
                <a:gd name="T1" fmla="*/ 0 h 263"/>
                <a:gd name="T2" fmla="*/ 0 w 219"/>
                <a:gd name="T3" fmla="*/ 109 h 263"/>
                <a:gd name="T4" fmla="*/ 28 w 219"/>
                <a:gd name="T5" fmla="*/ 182 h 263"/>
                <a:gd name="T6" fmla="*/ 28 w 219"/>
                <a:gd name="T7" fmla="*/ 182 h 263"/>
                <a:gd name="T8" fmla="*/ 28 w 219"/>
                <a:gd name="T9" fmla="*/ 183 h 263"/>
                <a:gd name="T10" fmla="*/ 33 w 219"/>
                <a:gd name="T11" fmla="*/ 188 h 263"/>
                <a:gd name="T12" fmla="*/ 58 w 219"/>
                <a:gd name="T13" fmla="*/ 220 h 263"/>
                <a:gd name="T14" fmla="*/ 90 w 219"/>
                <a:gd name="T15" fmla="*/ 263 h 263"/>
                <a:gd name="T16" fmla="*/ 107 w 219"/>
                <a:gd name="T17" fmla="*/ 263 h 263"/>
                <a:gd name="T18" fmla="*/ 112 w 219"/>
                <a:gd name="T19" fmla="*/ 263 h 263"/>
                <a:gd name="T20" fmla="*/ 129 w 219"/>
                <a:gd name="T21" fmla="*/ 263 h 263"/>
                <a:gd name="T22" fmla="*/ 160 w 219"/>
                <a:gd name="T23" fmla="*/ 220 h 263"/>
                <a:gd name="T24" fmla="*/ 185 w 219"/>
                <a:gd name="T25" fmla="*/ 189 h 263"/>
                <a:gd name="T26" fmla="*/ 219 w 219"/>
                <a:gd name="T27" fmla="*/ 109 h 263"/>
                <a:gd name="T28" fmla="*/ 109 w 219"/>
                <a:gd name="T29" fmla="*/ 0 h 263"/>
                <a:gd name="T30" fmla="*/ 150 w 219"/>
                <a:gd name="T31" fmla="*/ 158 h 263"/>
                <a:gd name="T32" fmla="*/ 137 w 219"/>
                <a:gd name="T33" fmla="*/ 176 h 263"/>
                <a:gd name="T34" fmla="*/ 120 w 219"/>
                <a:gd name="T35" fmla="*/ 201 h 263"/>
                <a:gd name="T36" fmla="*/ 111 w 219"/>
                <a:gd name="T37" fmla="*/ 201 h 263"/>
                <a:gd name="T38" fmla="*/ 108 w 219"/>
                <a:gd name="T39" fmla="*/ 201 h 263"/>
                <a:gd name="T40" fmla="*/ 99 w 219"/>
                <a:gd name="T41" fmla="*/ 201 h 263"/>
                <a:gd name="T42" fmla="*/ 82 w 219"/>
                <a:gd name="T43" fmla="*/ 176 h 263"/>
                <a:gd name="T44" fmla="*/ 68 w 219"/>
                <a:gd name="T45" fmla="*/ 158 h 263"/>
                <a:gd name="T46" fmla="*/ 65 w 219"/>
                <a:gd name="T47" fmla="*/ 155 h 263"/>
                <a:gd name="T48" fmla="*/ 65 w 219"/>
                <a:gd name="T49" fmla="*/ 155 h 263"/>
                <a:gd name="T50" fmla="*/ 65 w 219"/>
                <a:gd name="T51" fmla="*/ 155 h 263"/>
                <a:gd name="T52" fmla="*/ 50 w 219"/>
                <a:gd name="T53" fmla="*/ 112 h 263"/>
                <a:gd name="T54" fmla="*/ 109 w 219"/>
                <a:gd name="T55" fmla="*/ 49 h 263"/>
                <a:gd name="T56" fmla="*/ 169 w 219"/>
                <a:gd name="T57" fmla="*/ 112 h 263"/>
                <a:gd name="T58" fmla="*/ 150 w 219"/>
                <a:gd name="T59" fmla="*/ 15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63">
                  <a:moveTo>
                    <a:pt x="109" y="0"/>
                  </a:moveTo>
                  <a:cubicBezTo>
                    <a:pt x="49" y="0"/>
                    <a:pt x="0" y="49"/>
                    <a:pt x="0" y="109"/>
                  </a:cubicBezTo>
                  <a:cubicBezTo>
                    <a:pt x="0" y="137"/>
                    <a:pt x="10" y="163"/>
                    <a:pt x="28" y="182"/>
                  </a:cubicBezTo>
                  <a:cubicBezTo>
                    <a:pt x="28" y="182"/>
                    <a:pt x="28" y="182"/>
                    <a:pt x="28" y="182"/>
                  </a:cubicBezTo>
                  <a:cubicBezTo>
                    <a:pt x="28" y="182"/>
                    <a:pt x="28" y="183"/>
                    <a:pt x="28" y="183"/>
                  </a:cubicBezTo>
                  <a:cubicBezTo>
                    <a:pt x="30" y="185"/>
                    <a:pt x="31" y="186"/>
                    <a:pt x="33" y="188"/>
                  </a:cubicBezTo>
                  <a:cubicBezTo>
                    <a:pt x="39" y="195"/>
                    <a:pt x="51" y="207"/>
                    <a:pt x="58" y="220"/>
                  </a:cubicBezTo>
                  <a:cubicBezTo>
                    <a:pt x="70" y="238"/>
                    <a:pt x="64" y="263"/>
                    <a:pt x="90" y="263"/>
                  </a:cubicBezTo>
                  <a:cubicBezTo>
                    <a:pt x="107" y="263"/>
                    <a:pt x="107" y="263"/>
                    <a:pt x="107" y="263"/>
                  </a:cubicBezTo>
                  <a:cubicBezTo>
                    <a:pt x="112" y="263"/>
                    <a:pt x="112" y="263"/>
                    <a:pt x="112" y="263"/>
                  </a:cubicBezTo>
                  <a:cubicBezTo>
                    <a:pt x="129" y="263"/>
                    <a:pt x="129" y="263"/>
                    <a:pt x="129" y="263"/>
                  </a:cubicBezTo>
                  <a:cubicBezTo>
                    <a:pt x="155" y="263"/>
                    <a:pt x="149" y="238"/>
                    <a:pt x="160" y="220"/>
                  </a:cubicBezTo>
                  <a:cubicBezTo>
                    <a:pt x="168" y="208"/>
                    <a:pt x="178" y="196"/>
                    <a:pt x="185" y="189"/>
                  </a:cubicBezTo>
                  <a:cubicBezTo>
                    <a:pt x="206" y="169"/>
                    <a:pt x="219" y="141"/>
                    <a:pt x="219" y="109"/>
                  </a:cubicBezTo>
                  <a:cubicBezTo>
                    <a:pt x="219" y="49"/>
                    <a:pt x="170" y="0"/>
                    <a:pt x="109" y="0"/>
                  </a:cubicBezTo>
                  <a:close/>
                  <a:moveTo>
                    <a:pt x="150" y="158"/>
                  </a:moveTo>
                  <a:cubicBezTo>
                    <a:pt x="147" y="162"/>
                    <a:pt x="141" y="169"/>
                    <a:pt x="137" y="176"/>
                  </a:cubicBezTo>
                  <a:cubicBezTo>
                    <a:pt x="131" y="186"/>
                    <a:pt x="134" y="201"/>
                    <a:pt x="120" y="201"/>
                  </a:cubicBezTo>
                  <a:cubicBezTo>
                    <a:pt x="111" y="201"/>
                    <a:pt x="111" y="201"/>
                    <a:pt x="111" y="201"/>
                  </a:cubicBezTo>
                  <a:cubicBezTo>
                    <a:pt x="108" y="201"/>
                    <a:pt x="108" y="201"/>
                    <a:pt x="108" y="201"/>
                  </a:cubicBezTo>
                  <a:cubicBezTo>
                    <a:pt x="99" y="201"/>
                    <a:pt x="99" y="201"/>
                    <a:pt x="99" y="201"/>
                  </a:cubicBezTo>
                  <a:cubicBezTo>
                    <a:pt x="85" y="201"/>
                    <a:pt x="88" y="186"/>
                    <a:pt x="82" y="176"/>
                  </a:cubicBezTo>
                  <a:cubicBezTo>
                    <a:pt x="78" y="169"/>
                    <a:pt x="72" y="162"/>
                    <a:pt x="68" y="158"/>
                  </a:cubicBezTo>
                  <a:cubicBezTo>
                    <a:pt x="67" y="157"/>
                    <a:pt x="66" y="156"/>
                    <a:pt x="65" y="155"/>
                  </a:cubicBezTo>
                  <a:cubicBezTo>
                    <a:pt x="65" y="155"/>
                    <a:pt x="65" y="155"/>
                    <a:pt x="65" y="155"/>
                  </a:cubicBezTo>
                  <a:cubicBezTo>
                    <a:pt x="65" y="155"/>
                    <a:pt x="65" y="155"/>
                    <a:pt x="65" y="155"/>
                  </a:cubicBezTo>
                  <a:cubicBezTo>
                    <a:pt x="56" y="143"/>
                    <a:pt x="50" y="129"/>
                    <a:pt x="50" y="112"/>
                  </a:cubicBezTo>
                  <a:cubicBezTo>
                    <a:pt x="50" y="78"/>
                    <a:pt x="77" y="49"/>
                    <a:pt x="109" y="49"/>
                  </a:cubicBezTo>
                  <a:cubicBezTo>
                    <a:pt x="142" y="49"/>
                    <a:pt x="169" y="78"/>
                    <a:pt x="169" y="112"/>
                  </a:cubicBezTo>
                  <a:cubicBezTo>
                    <a:pt x="169" y="130"/>
                    <a:pt x="162" y="147"/>
                    <a:pt x="150" y="158"/>
                  </a:cubicBez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8" name="Freeform 15"/>
            <p:cNvSpPr>
              <a:spLocks/>
            </p:cNvSpPr>
            <p:nvPr/>
          </p:nvSpPr>
          <p:spPr bwMode="auto">
            <a:xfrm>
              <a:off x="7296150" y="1637581"/>
              <a:ext cx="122238" cy="26987"/>
            </a:xfrm>
            <a:custGeom>
              <a:avLst/>
              <a:gdLst>
                <a:gd name="T0" fmla="*/ 73 w 73"/>
                <a:gd name="T1" fmla="*/ 9 h 17"/>
                <a:gd name="T2" fmla="*/ 65 w 73"/>
                <a:gd name="T3" fmla="*/ 17 h 17"/>
                <a:gd name="T4" fmla="*/ 7 w 73"/>
                <a:gd name="T5" fmla="*/ 17 h 17"/>
                <a:gd name="T6" fmla="*/ 0 w 73"/>
                <a:gd name="T7" fmla="*/ 9 h 17"/>
                <a:gd name="T8" fmla="*/ 0 w 73"/>
                <a:gd name="T9" fmla="*/ 8 h 17"/>
                <a:gd name="T10" fmla="*/ 7 w 73"/>
                <a:gd name="T11" fmla="*/ 0 h 17"/>
                <a:gd name="T12" fmla="*/ 65 w 73"/>
                <a:gd name="T13" fmla="*/ 0 h 17"/>
                <a:gd name="T14" fmla="*/ 73 w 73"/>
                <a:gd name="T15" fmla="*/ 8 h 17"/>
                <a:gd name="T16" fmla="*/ 73 w 73"/>
                <a:gd name="T1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7">
                  <a:moveTo>
                    <a:pt x="73" y="9"/>
                  </a:moveTo>
                  <a:cubicBezTo>
                    <a:pt x="73" y="13"/>
                    <a:pt x="69" y="17"/>
                    <a:pt x="65" y="17"/>
                  </a:cubicBezTo>
                  <a:cubicBezTo>
                    <a:pt x="7" y="17"/>
                    <a:pt x="7" y="17"/>
                    <a:pt x="7" y="17"/>
                  </a:cubicBezTo>
                  <a:cubicBezTo>
                    <a:pt x="3" y="17"/>
                    <a:pt x="0" y="13"/>
                    <a:pt x="0" y="9"/>
                  </a:cubicBezTo>
                  <a:cubicBezTo>
                    <a:pt x="0" y="8"/>
                    <a:pt x="0" y="8"/>
                    <a:pt x="0" y="8"/>
                  </a:cubicBezTo>
                  <a:cubicBezTo>
                    <a:pt x="0" y="4"/>
                    <a:pt x="3" y="0"/>
                    <a:pt x="7" y="0"/>
                  </a:cubicBezTo>
                  <a:cubicBezTo>
                    <a:pt x="65" y="0"/>
                    <a:pt x="65" y="0"/>
                    <a:pt x="65" y="0"/>
                  </a:cubicBezTo>
                  <a:cubicBezTo>
                    <a:pt x="69" y="0"/>
                    <a:pt x="73" y="4"/>
                    <a:pt x="73" y="8"/>
                  </a:cubicBezTo>
                  <a:lnTo>
                    <a:pt x="73" y="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36"/>
            <p:cNvSpPr>
              <a:spLocks/>
            </p:cNvSpPr>
            <p:nvPr/>
          </p:nvSpPr>
          <p:spPr bwMode="auto">
            <a:xfrm>
              <a:off x="7296150" y="1670918"/>
              <a:ext cx="122238" cy="53975"/>
            </a:xfrm>
            <a:custGeom>
              <a:avLst/>
              <a:gdLst>
                <a:gd name="connsiteX0" fmla="*/ 11722 w 122238"/>
                <a:gd name="connsiteY0" fmla="*/ 0 h 53975"/>
                <a:gd name="connsiteX1" fmla="*/ 108842 w 122238"/>
                <a:gd name="connsiteY1" fmla="*/ 0 h 53975"/>
                <a:gd name="connsiteX2" fmla="*/ 122238 w 122238"/>
                <a:gd name="connsiteY2" fmla="*/ 14288 h 53975"/>
                <a:gd name="connsiteX3" fmla="*/ 108842 w 122238"/>
                <a:gd name="connsiteY3" fmla="*/ 25400 h 53975"/>
                <a:gd name="connsiteX4" fmla="*/ 88474 w 122238"/>
                <a:gd name="connsiteY4" fmla="*/ 25400 h 53975"/>
                <a:gd name="connsiteX5" fmla="*/ 90489 w 122238"/>
                <a:gd name="connsiteY5" fmla="*/ 29369 h 53975"/>
                <a:gd name="connsiteX6" fmla="*/ 60326 w 122238"/>
                <a:gd name="connsiteY6" fmla="*/ 53975 h 53975"/>
                <a:gd name="connsiteX7" fmla="*/ 30163 w 122238"/>
                <a:gd name="connsiteY7" fmla="*/ 29369 h 53975"/>
                <a:gd name="connsiteX8" fmla="*/ 32178 w 122238"/>
                <a:gd name="connsiteY8" fmla="*/ 25400 h 53975"/>
                <a:gd name="connsiteX9" fmla="*/ 23862 w 122238"/>
                <a:gd name="connsiteY9" fmla="*/ 25400 h 53975"/>
                <a:gd name="connsiteX10" fmla="*/ 11722 w 122238"/>
                <a:gd name="connsiteY10" fmla="*/ 25400 h 53975"/>
                <a:gd name="connsiteX11" fmla="*/ 0 w 122238"/>
                <a:gd name="connsiteY11" fmla="*/ 14288 h 53975"/>
                <a:gd name="connsiteX12" fmla="*/ 11722 w 122238"/>
                <a:gd name="connsiteY12" fmla="*/ 0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238" h="53975">
                  <a:moveTo>
                    <a:pt x="11722" y="0"/>
                  </a:moveTo>
                  <a:cubicBezTo>
                    <a:pt x="108842" y="0"/>
                    <a:pt x="108842" y="0"/>
                    <a:pt x="108842" y="0"/>
                  </a:cubicBezTo>
                  <a:cubicBezTo>
                    <a:pt x="115540" y="0"/>
                    <a:pt x="122238" y="7938"/>
                    <a:pt x="122238" y="14288"/>
                  </a:cubicBezTo>
                  <a:cubicBezTo>
                    <a:pt x="122238" y="20638"/>
                    <a:pt x="115540" y="25400"/>
                    <a:pt x="108842" y="25400"/>
                  </a:cubicBezTo>
                  <a:lnTo>
                    <a:pt x="88474" y="25400"/>
                  </a:lnTo>
                  <a:lnTo>
                    <a:pt x="90489" y="29369"/>
                  </a:lnTo>
                  <a:cubicBezTo>
                    <a:pt x="90489" y="42959"/>
                    <a:pt x="76985" y="53975"/>
                    <a:pt x="60326" y="53975"/>
                  </a:cubicBezTo>
                  <a:cubicBezTo>
                    <a:pt x="43667" y="53975"/>
                    <a:pt x="30163" y="42959"/>
                    <a:pt x="30163" y="29369"/>
                  </a:cubicBezTo>
                  <a:lnTo>
                    <a:pt x="32178" y="25400"/>
                  </a:lnTo>
                  <a:lnTo>
                    <a:pt x="23862" y="25400"/>
                  </a:lnTo>
                  <a:cubicBezTo>
                    <a:pt x="11722" y="25400"/>
                    <a:pt x="11722" y="25400"/>
                    <a:pt x="11722" y="25400"/>
                  </a:cubicBezTo>
                  <a:cubicBezTo>
                    <a:pt x="5024" y="25400"/>
                    <a:pt x="0" y="20638"/>
                    <a:pt x="0" y="14288"/>
                  </a:cubicBezTo>
                  <a:cubicBezTo>
                    <a:pt x="0" y="7938"/>
                    <a:pt x="5024" y="0"/>
                    <a:pt x="11722" y="0"/>
                  </a:cubicBez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31" name="Freeform 18"/>
            <p:cNvSpPr>
              <a:spLocks/>
            </p:cNvSpPr>
            <p:nvPr/>
          </p:nvSpPr>
          <p:spPr bwMode="auto">
            <a:xfrm>
              <a:off x="7342188" y="1069256"/>
              <a:ext cx="30163" cy="104775"/>
            </a:xfrm>
            <a:custGeom>
              <a:avLst/>
              <a:gdLst>
                <a:gd name="T0" fmla="*/ 19 w 19"/>
                <a:gd name="T1" fmla="*/ 53 h 63"/>
                <a:gd name="T2" fmla="*/ 9 w 19"/>
                <a:gd name="T3" fmla="*/ 63 h 63"/>
                <a:gd name="T4" fmla="*/ 9 w 19"/>
                <a:gd name="T5" fmla="*/ 63 h 63"/>
                <a:gd name="T6" fmla="*/ 0 w 19"/>
                <a:gd name="T7" fmla="*/ 53 h 63"/>
                <a:gd name="T8" fmla="*/ 0 w 19"/>
                <a:gd name="T9" fmla="*/ 9 h 63"/>
                <a:gd name="T10" fmla="*/ 9 w 19"/>
                <a:gd name="T11" fmla="*/ 0 h 63"/>
                <a:gd name="T12" fmla="*/ 9 w 19"/>
                <a:gd name="T13" fmla="*/ 0 h 63"/>
                <a:gd name="T14" fmla="*/ 19 w 19"/>
                <a:gd name="T15" fmla="*/ 9 h 63"/>
                <a:gd name="T16" fmla="*/ 19 w 19"/>
                <a:gd name="T1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63">
                  <a:moveTo>
                    <a:pt x="19" y="53"/>
                  </a:moveTo>
                  <a:cubicBezTo>
                    <a:pt x="19" y="59"/>
                    <a:pt x="14" y="63"/>
                    <a:pt x="9" y="63"/>
                  </a:cubicBezTo>
                  <a:cubicBezTo>
                    <a:pt x="9" y="63"/>
                    <a:pt x="9" y="63"/>
                    <a:pt x="9" y="63"/>
                  </a:cubicBezTo>
                  <a:cubicBezTo>
                    <a:pt x="4" y="63"/>
                    <a:pt x="0" y="59"/>
                    <a:pt x="0" y="53"/>
                  </a:cubicBezTo>
                  <a:cubicBezTo>
                    <a:pt x="0" y="9"/>
                    <a:pt x="0" y="9"/>
                    <a:pt x="0" y="9"/>
                  </a:cubicBezTo>
                  <a:cubicBezTo>
                    <a:pt x="0" y="4"/>
                    <a:pt x="4" y="0"/>
                    <a:pt x="9" y="0"/>
                  </a:cubicBezTo>
                  <a:cubicBezTo>
                    <a:pt x="9" y="0"/>
                    <a:pt x="9" y="0"/>
                    <a:pt x="9" y="0"/>
                  </a:cubicBezTo>
                  <a:cubicBezTo>
                    <a:pt x="14" y="0"/>
                    <a:pt x="19" y="4"/>
                    <a:pt x="19" y="9"/>
                  </a:cubicBezTo>
                  <a:lnTo>
                    <a:pt x="19" y="53"/>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9"/>
            <p:cNvSpPr>
              <a:spLocks/>
            </p:cNvSpPr>
            <p:nvPr/>
          </p:nvSpPr>
          <p:spPr bwMode="auto">
            <a:xfrm>
              <a:off x="7553325" y="1328018"/>
              <a:ext cx="106363" cy="31750"/>
            </a:xfrm>
            <a:custGeom>
              <a:avLst/>
              <a:gdLst>
                <a:gd name="T0" fmla="*/ 10 w 64"/>
                <a:gd name="T1" fmla="*/ 19 h 19"/>
                <a:gd name="T2" fmla="*/ 0 w 64"/>
                <a:gd name="T3" fmla="*/ 10 h 19"/>
                <a:gd name="T4" fmla="*/ 0 w 64"/>
                <a:gd name="T5" fmla="*/ 10 h 19"/>
                <a:gd name="T6" fmla="*/ 10 w 64"/>
                <a:gd name="T7" fmla="*/ 0 h 19"/>
                <a:gd name="T8" fmla="*/ 54 w 64"/>
                <a:gd name="T9" fmla="*/ 0 h 19"/>
                <a:gd name="T10" fmla="*/ 64 w 64"/>
                <a:gd name="T11" fmla="*/ 10 h 19"/>
                <a:gd name="T12" fmla="*/ 64 w 64"/>
                <a:gd name="T13" fmla="*/ 10 h 19"/>
                <a:gd name="T14" fmla="*/ 54 w 64"/>
                <a:gd name="T15" fmla="*/ 19 h 19"/>
                <a:gd name="T16" fmla="*/ 10 w 64"/>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9">
                  <a:moveTo>
                    <a:pt x="10" y="19"/>
                  </a:moveTo>
                  <a:cubicBezTo>
                    <a:pt x="5" y="19"/>
                    <a:pt x="0" y="15"/>
                    <a:pt x="0" y="10"/>
                  </a:cubicBezTo>
                  <a:cubicBezTo>
                    <a:pt x="0" y="10"/>
                    <a:pt x="0" y="10"/>
                    <a:pt x="0" y="10"/>
                  </a:cubicBezTo>
                  <a:cubicBezTo>
                    <a:pt x="0" y="4"/>
                    <a:pt x="5" y="0"/>
                    <a:pt x="10" y="0"/>
                  </a:cubicBezTo>
                  <a:cubicBezTo>
                    <a:pt x="54" y="0"/>
                    <a:pt x="54" y="0"/>
                    <a:pt x="54" y="0"/>
                  </a:cubicBezTo>
                  <a:cubicBezTo>
                    <a:pt x="59" y="0"/>
                    <a:pt x="64" y="4"/>
                    <a:pt x="64" y="10"/>
                  </a:cubicBezTo>
                  <a:cubicBezTo>
                    <a:pt x="64" y="10"/>
                    <a:pt x="64" y="10"/>
                    <a:pt x="64" y="10"/>
                  </a:cubicBezTo>
                  <a:cubicBezTo>
                    <a:pt x="64" y="15"/>
                    <a:pt x="59" y="19"/>
                    <a:pt x="54" y="19"/>
                  </a:cubicBezTo>
                  <a:lnTo>
                    <a:pt x="10" y="1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
            <p:cNvSpPr>
              <a:spLocks/>
            </p:cNvSpPr>
            <p:nvPr/>
          </p:nvSpPr>
          <p:spPr bwMode="auto">
            <a:xfrm>
              <a:off x="7046912" y="1328018"/>
              <a:ext cx="104775" cy="31750"/>
            </a:xfrm>
            <a:custGeom>
              <a:avLst/>
              <a:gdLst>
                <a:gd name="T0" fmla="*/ 10 w 63"/>
                <a:gd name="T1" fmla="*/ 19 h 19"/>
                <a:gd name="T2" fmla="*/ 0 w 63"/>
                <a:gd name="T3" fmla="*/ 10 h 19"/>
                <a:gd name="T4" fmla="*/ 0 w 63"/>
                <a:gd name="T5" fmla="*/ 10 h 19"/>
                <a:gd name="T6" fmla="*/ 10 w 63"/>
                <a:gd name="T7" fmla="*/ 0 h 19"/>
                <a:gd name="T8" fmla="*/ 54 w 63"/>
                <a:gd name="T9" fmla="*/ 0 h 19"/>
                <a:gd name="T10" fmla="*/ 63 w 63"/>
                <a:gd name="T11" fmla="*/ 10 h 19"/>
                <a:gd name="T12" fmla="*/ 63 w 63"/>
                <a:gd name="T13" fmla="*/ 10 h 19"/>
                <a:gd name="T14" fmla="*/ 54 w 63"/>
                <a:gd name="T15" fmla="*/ 19 h 19"/>
                <a:gd name="T16" fmla="*/ 10 w 6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9">
                  <a:moveTo>
                    <a:pt x="10" y="19"/>
                  </a:moveTo>
                  <a:cubicBezTo>
                    <a:pt x="4" y="19"/>
                    <a:pt x="0" y="15"/>
                    <a:pt x="0" y="10"/>
                  </a:cubicBezTo>
                  <a:cubicBezTo>
                    <a:pt x="0" y="10"/>
                    <a:pt x="0" y="10"/>
                    <a:pt x="0" y="10"/>
                  </a:cubicBezTo>
                  <a:cubicBezTo>
                    <a:pt x="0" y="4"/>
                    <a:pt x="4" y="0"/>
                    <a:pt x="10" y="0"/>
                  </a:cubicBezTo>
                  <a:cubicBezTo>
                    <a:pt x="54" y="0"/>
                    <a:pt x="54" y="0"/>
                    <a:pt x="54" y="0"/>
                  </a:cubicBezTo>
                  <a:cubicBezTo>
                    <a:pt x="59" y="0"/>
                    <a:pt x="63" y="4"/>
                    <a:pt x="63" y="10"/>
                  </a:cubicBezTo>
                  <a:cubicBezTo>
                    <a:pt x="63" y="10"/>
                    <a:pt x="63" y="10"/>
                    <a:pt x="63" y="10"/>
                  </a:cubicBezTo>
                  <a:cubicBezTo>
                    <a:pt x="63" y="15"/>
                    <a:pt x="59" y="19"/>
                    <a:pt x="54" y="19"/>
                  </a:cubicBezTo>
                  <a:lnTo>
                    <a:pt x="10" y="1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p:cNvSpPr>
            <p:nvPr/>
          </p:nvSpPr>
          <p:spPr bwMode="auto">
            <a:xfrm>
              <a:off x="7131050" y="1120056"/>
              <a:ext cx="85725" cy="87312"/>
            </a:xfrm>
            <a:custGeom>
              <a:avLst/>
              <a:gdLst>
                <a:gd name="T0" fmla="*/ 3 w 52"/>
                <a:gd name="T1" fmla="*/ 17 h 52"/>
                <a:gd name="T2" fmla="*/ 3 w 52"/>
                <a:gd name="T3" fmla="*/ 4 h 52"/>
                <a:gd name="T4" fmla="*/ 3 w 52"/>
                <a:gd name="T5" fmla="*/ 4 h 52"/>
                <a:gd name="T6" fmla="*/ 16 w 52"/>
                <a:gd name="T7" fmla="*/ 4 h 52"/>
                <a:gd name="T8" fmla="*/ 48 w 52"/>
                <a:gd name="T9" fmla="*/ 35 h 52"/>
                <a:gd name="T10" fmla="*/ 48 w 52"/>
                <a:gd name="T11" fmla="*/ 49 h 52"/>
                <a:gd name="T12" fmla="*/ 48 w 52"/>
                <a:gd name="T13" fmla="*/ 49 h 52"/>
                <a:gd name="T14" fmla="*/ 35 w 52"/>
                <a:gd name="T15" fmla="*/ 49 h 52"/>
                <a:gd name="T16" fmla="*/ 3 w 52"/>
                <a:gd name="T17" fmla="*/ 1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3" y="17"/>
                  </a:moveTo>
                  <a:cubicBezTo>
                    <a:pt x="0" y="14"/>
                    <a:pt x="0" y="8"/>
                    <a:pt x="3" y="4"/>
                  </a:cubicBezTo>
                  <a:cubicBezTo>
                    <a:pt x="3" y="4"/>
                    <a:pt x="3" y="4"/>
                    <a:pt x="3" y="4"/>
                  </a:cubicBezTo>
                  <a:cubicBezTo>
                    <a:pt x="7" y="0"/>
                    <a:pt x="13" y="0"/>
                    <a:pt x="16" y="4"/>
                  </a:cubicBezTo>
                  <a:cubicBezTo>
                    <a:pt x="48" y="35"/>
                    <a:pt x="48" y="35"/>
                    <a:pt x="48" y="35"/>
                  </a:cubicBezTo>
                  <a:cubicBezTo>
                    <a:pt x="52" y="39"/>
                    <a:pt x="52" y="45"/>
                    <a:pt x="48" y="49"/>
                  </a:cubicBezTo>
                  <a:cubicBezTo>
                    <a:pt x="48" y="49"/>
                    <a:pt x="48" y="49"/>
                    <a:pt x="48" y="49"/>
                  </a:cubicBezTo>
                  <a:cubicBezTo>
                    <a:pt x="44" y="52"/>
                    <a:pt x="38" y="52"/>
                    <a:pt x="35" y="49"/>
                  </a:cubicBezTo>
                  <a:lnTo>
                    <a:pt x="3" y="17"/>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2"/>
            <p:cNvSpPr>
              <a:spLocks/>
            </p:cNvSpPr>
            <p:nvPr/>
          </p:nvSpPr>
          <p:spPr bwMode="auto">
            <a:xfrm>
              <a:off x="7489825" y="1120056"/>
              <a:ext cx="85725" cy="87312"/>
            </a:xfrm>
            <a:custGeom>
              <a:avLst/>
              <a:gdLst>
                <a:gd name="T0" fmla="*/ 17 w 52"/>
                <a:gd name="T1" fmla="*/ 49 h 52"/>
                <a:gd name="T2" fmla="*/ 4 w 52"/>
                <a:gd name="T3" fmla="*/ 49 h 52"/>
                <a:gd name="T4" fmla="*/ 4 w 52"/>
                <a:gd name="T5" fmla="*/ 49 h 52"/>
                <a:gd name="T6" fmla="*/ 4 w 52"/>
                <a:gd name="T7" fmla="*/ 35 h 52"/>
                <a:gd name="T8" fmla="*/ 35 w 52"/>
                <a:gd name="T9" fmla="*/ 4 h 52"/>
                <a:gd name="T10" fmla="*/ 48 w 52"/>
                <a:gd name="T11" fmla="*/ 4 h 52"/>
                <a:gd name="T12" fmla="*/ 48 w 52"/>
                <a:gd name="T13" fmla="*/ 4 h 52"/>
                <a:gd name="T14" fmla="*/ 48 w 52"/>
                <a:gd name="T15" fmla="*/ 17 h 52"/>
                <a:gd name="T16" fmla="*/ 17 w 52"/>
                <a:gd name="T17"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17" y="49"/>
                  </a:moveTo>
                  <a:cubicBezTo>
                    <a:pt x="13" y="52"/>
                    <a:pt x="7" y="52"/>
                    <a:pt x="4" y="49"/>
                  </a:cubicBezTo>
                  <a:cubicBezTo>
                    <a:pt x="4" y="49"/>
                    <a:pt x="4" y="49"/>
                    <a:pt x="4" y="49"/>
                  </a:cubicBezTo>
                  <a:cubicBezTo>
                    <a:pt x="0" y="45"/>
                    <a:pt x="0" y="39"/>
                    <a:pt x="4" y="35"/>
                  </a:cubicBezTo>
                  <a:cubicBezTo>
                    <a:pt x="35" y="4"/>
                    <a:pt x="35" y="4"/>
                    <a:pt x="35" y="4"/>
                  </a:cubicBezTo>
                  <a:cubicBezTo>
                    <a:pt x="39" y="0"/>
                    <a:pt x="45" y="0"/>
                    <a:pt x="48" y="4"/>
                  </a:cubicBezTo>
                  <a:cubicBezTo>
                    <a:pt x="48" y="4"/>
                    <a:pt x="48" y="4"/>
                    <a:pt x="48" y="4"/>
                  </a:cubicBezTo>
                  <a:cubicBezTo>
                    <a:pt x="52" y="8"/>
                    <a:pt x="52" y="14"/>
                    <a:pt x="48" y="17"/>
                  </a:cubicBezTo>
                  <a:lnTo>
                    <a:pt x="17" y="4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3"/>
            <p:cNvSpPr>
              <a:spLocks/>
            </p:cNvSpPr>
            <p:nvPr/>
          </p:nvSpPr>
          <p:spPr bwMode="auto">
            <a:xfrm>
              <a:off x="7123113" y="1494706"/>
              <a:ext cx="85725" cy="85725"/>
            </a:xfrm>
            <a:custGeom>
              <a:avLst/>
              <a:gdLst>
                <a:gd name="T0" fmla="*/ 17 w 52"/>
                <a:gd name="T1" fmla="*/ 49 h 52"/>
                <a:gd name="T2" fmla="*/ 4 w 52"/>
                <a:gd name="T3" fmla="*/ 49 h 52"/>
                <a:gd name="T4" fmla="*/ 4 w 52"/>
                <a:gd name="T5" fmla="*/ 49 h 52"/>
                <a:gd name="T6" fmla="*/ 4 w 52"/>
                <a:gd name="T7" fmla="*/ 35 h 52"/>
                <a:gd name="T8" fmla="*/ 35 w 52"/>
                <a:gd name="T9" fmla="*/ 4 h 52"/>
                <a:gd name="T10" fmla="*/ 48 w 52"/>
                <a:gd name="T11" fmla="*/ 4 h 52"/>
                <a:gd name="T12" fmla="*/ 48 w 52"/>
                <a:gd name="T13" fmla="*/ 4 h 52"/>
                <a:gd name="T14" fmla="*/ 48 w 52"/>
                <a:gd name="T15" fmla="*/ 17 h 52"/>
                <a:gd name="T16" fmla="*/ 17 w 52"/>
                <a:gd name="T17"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17" y="49"/>
                  </a:moveTo>
                  <a:cubicBezTo>
                    <a:pt x="13" y="52"/>
                    <a:pt x="7" y="52"/>
                    <a:pt x="4" y="49"/>
                  </a:cubicBezTo>
                  <a:cubicBezTo>
                    <a:pt x="4" y="49"/>
                    <a:pt x="4" y="49"/>
                    <a:pt x="4" y="49"/>
                  </a:cubicBezTo>
                  <a:cubicBezTo>
                    <a:pt x="0" y="45"/>
                    <a:pt x="0" y="39"/>
                    <a:pt x="4" y="35"/>
                  </a:cubicBezTo>
                  <a:cubicBezTo>
                    <a:pt x="35" y="4"/>
                    <a:pt x="35" y="4"/>
                    <a:pt x="35" y="4"/>
                  </a:cubicBezTo>
                  <a:cubicBezTo>
                    <a:pt x="39" y="0"/>
                    <a:pt x="45" y="0"/>
                    <a:pt x="48" y="4"/>
                  </a:cubicBezTo>
                  <a:cubicBezTo>
                    <a:pt x="48" y="4"/>
                    <a:pt x="48" y="4"/>
                    <a:pt x="48" y="4"/>
                  </a:cubicBezTo>
                  <a:cubicBezTo>
                    <a:pt x="52" y="8"/>
                    <a:pt x="52" y="14"/>
                    <a:pt x="48" y="17"/>
                  </a:cubicBezTo>
                  <a:lnTo>
                    <a:pt x="17" y="4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9" name="文本框 38"/>
          <p:cNvSpPr txBox="1"/>
          <p:nvPr/>
        </p:nvSpPr>
        <p:spPr>
          <a:xfrm>
            <a:off x="591857" y="3045180"/>
            <a:ext cx="3686596" cy="584775"/>
          </a:xfrm>
          <a:prstGeom prst="rect">
            <a:avLst/>
          </a:prstGeom>
          <a:noFill/>
        </p:spPr>
        <p:txBody>
          <a:bodyPr wrap="square" rtlCol="0" anchor="ctr">
            <a:spAutoFit/>
          </a:bodyPr>
          <a:lstStyle/>
          <a:p>
            <a:pPr algn="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40" name="文本框 39"/>
          <p:cNvSpPr txBox="1"/>
          <p:nvPr/>
        </p:nvSpPr>
        <p:spPr>
          <a:xfrm>
            <a:off x="7945209" y="899852"/>
            <a:ext cx="3686596" cy="628762"/>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41" name="文本框 40"/>
          <p:cNvSpPr txBox="1"/>
          <p:nvPr/>
        </p:nvSpPr>
        <p:spPr>
          <a:xfrm>
            <a:off x="7945209" y="1670918"/>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grpSp>
        <p:nvGrpSpPr>
          <p:cNvPr id="43" name="Group 26"/>
          <p:cNvGrpSpPr>
            <a:grpSpLocks noChangeAspect="1"/>
          </p:cNvGrpSpPr>
          <p:nvPr/>
        </p:nvGrpSpPr>
        <p:grpSpPr bwMode="auto">
          <a:xfrm>
            <a:off x="4278453" y="4730589"/>
            <a:ext cx="719138" cy="427038"/>
            <a:chOff x="2610" y="3006"/>
            <a:chExt cx="453" cy="269"/>
          </a:xfrm>
        </p:grpSpPr>
        <p:sp>
          <p:nvSpPr>
            <p:cNvPr id="44" name="AutoShape 25"/>
            <p:cNvSpPr>
              <a:spLocks noChangeAspect="1" noChangeArrowheads="1" noTextEdit="1"/>
            </p:cNvSpPr>
            <p:nvPr/>
          </p:nvSpPr>
          <p:spPr bwMode="auto">
            <a:xfrm>
              <a:off x="2610" y="3006"/>
              <a:ext cx="45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7"/>
            <p:cNvSpPr>
              <a:spLocks/>
            </p:cNvSpPr>
            <p:nvPr/>
          </p:nvSpPr>
          <p:spPr bwMode="auto">
            <a:xfrm>
              <a:off x="2727" y="3007"/>
              <a:ext cx="228" cy="267"/>
            </a:xfrm>
            <a:custGeom>
              <a:avLst/>
              <a:gdLst>
                <a:gd name="T0" fmla="*/ 0 w 181"/>
                <a:gd name="T1" fmla="*/ 211 h 211"/>
                <a:gd name="T2" fmla="*/ 181 w 181"/>
                <a:gd name="T3" fmla="*/ 211 h 211"/>
                <a:gd name="T4" fmla="*/ 123 w 181"/>
                <a:gd name="T5" fmla="*/ 96 h 211"/>
                <a:gd name="T6" fmla="*/ 144 w 181"/>
                <a:gd name="T7" fmla="*/ 54 h 211"/>
                <a:gd name="T8" fmla="*/ 90 w 181"/>
                <a:gd name="T9" fmla="*/ 0 h 211"/>
                <a:gd name="T10" fmla="*/ 36 w 181"/>
                <a:gd name="T11" fmla="*/ 54 h 211"/>
                <a:gd name="T12" fmla="*/ 58 w 181"/>
                <a:gd name="T13" fmla="*/ 96 h 211"/>
                <a:gd name="T14" fmla="*/ 0 w 181"/>
                <a:gd name="T15" fmla="*/ 211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211">
                  <a:moveTo>
                    <a:pt x="0" y="211"/>
                  </a:moveTo>
                  <a:cubicBezTo>
                    <a:pt x="181" y="211"/>
                    <a:pt x="181" y="211"/>
                    <a:pt x="181" y="211"/>
                  </a:cubicBezTo>
                  <a:cubicBezTo>
                    <a:pt x="181" y="164"/>
                    <a:pt x="157" y="114"/>
                    <a:pt x="123" y="96"/>
                  </a:cubicBezTo>
                  <a:cubicBezTo>
                    <a:pt x="136" y="86"/>
                    <a:pt x="144" y="71"/>
                    <a:pt x="144" y="54"/>
                  </a:cubicBezTo>
                  <a:cubicBezTo>
                    <a:pt x="144" y="24"/>
                    <a:pt x="120" y="0"/>
                    <a:pt x="90" y="0"/>
                  </a:cubicBezTo>
                  <a:cubicBezTo>
                    <a:pt x="60" y="0"/>
                    <a:pt x="36" y="25"/>
                    <a:pt x="36" y="54"/>
                  </a:cubicBezTo>
                  <a:cubicBezTo>
                    <a:pt x="36" y="72"/>
                    <a:pt x="45" y="86"/>
                    <a:pt x="58" y="96"/>
                  </a:cubicBezTo>
                  <a:cubicBezTo>
                    <a:pt x="24" y="114"/>
                    <a:pt x="0" y="164"/>
                    <a:pt x="0" y="211"/>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8"/>
            <p:cNvSpPr>
              <a:spLocks/>
            </p:cNvSpPr>
            <p:nvPr/>
          </p:nvSpPr>
          <p:spPr bwMode="auto">
            <a:xfrm>
              <a:off x="2727" y="3007"/>
              <a:ext cx="228" cy="267"/>
            </a:xfrm>
            <a:custGeom>
              <a:avLst/>
              <a:gdLst>
                <a:gd name="T0" fmla="*/ 0 w 181"/>
                <a:gd name="T1" fmla="*/ 211 h 211"/>
                <a:gd name="T2" fmla="*/ 181 w 181"/>
                <a:gd name="T3" fmla="*/ 211 h 211"/>
                <a:gd name="T4" fmla="*/ 123 w 181"/>
                <a:gd name="T5" fmla="*/ 96 h 211"/>
                <a:gd name="T6" fmla="*/ 144 w 181"/>
                <a:gd name="T7" fmla="*/ 54 h 211"/>
                <a:gd name="T8" fmla="*/ 90 w 181"/>
                <a:gd name="T9" fmla="*/ 0 h 211"/>
                <a:gd name="T10" fmla="*/ 36 w 181"/>
                <a:gd name="T11" fmla="*/ 54 h 211"/>
                <a:gd name="T12" fmla="*/ 58 w 181"/>
                <a:gd name="T13" fmla="*/ 96 h 211"/>
                <a:gd name="T14" fmla="*/ 0 w 181"/>
                <a:gd name="T15" fmla="*/ 211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211">
                  <a:moveTo>
                    <a:pt x="0" y="211"/>
                  </a:moveTo>
                  <a:cubicBezTo>
                    <a:pt x="181" y="211"/>
                    <a:pt x="181" y="211"/>
                    <a:pt x="181" y="211"/>
                  </a:cubicBezTo>
                  <a:cubicBezTo>
                    <a:pt x="181" y="164"/>
                    <a:pt x="157" y="114"/>
                    <a:pt x="123" y="96"/>
                  </a:cubicBezTo>
                  <a:cubicBezTo>
                    <a:pt x="136" y="86"/>
                    <a:pt x="144" y="71"/>
                    <a:pt x="144" y="54"/>
                  </a:cubicBezTo>
                  <a:cubicBezTo>
                    <a:pt x="144" y="24"/>
                    <a:pt x="120" y="0"/>
                    <a:pt x="90" y="0"/>
                  </a:cubicBezTo>
                  <a:cubicBezTo>
                    <a:pt x="60" y="0"/>
                    <a:pt x="36" y="25"/>
                    <a:pt x="36" y="54"/>
                  </a:cubicBezTo>
                  <a:cubicBezTo>
                    <a:pt x="36" y="72"/>
                    <a:pt x="45" y="86"/>
                    <a:pt x="58" y="96"/>
                  </a:cubicBezTo>
                  <a:cubicBezTo>
                    <a:pt x="24" y="114"/>
                    <a:pt x="0" y="164"/>
                    <a:pt x="0" y="211"/>
                  </a:cubicBezTo>
                  <a:close/>
                </a:path>
              </a:pathLst>
            </a:custGeom>
            <a:gradFill>
              <a:gsLst>
                <a:gs pos="75000">
                  <a:schemeClr val="tx1">
                    <a:lumMod val="50000"/>
                    <a:lumOff val="50000"/>
                  </a:schemeClr>
                </a:gs>
                <a:gs pos="0">
                  <a:schemeClr val="tx1">
                    <a:lumMod val="85000"/>
                    <a:lumOff val="15000"/>
                  </a:schemeClr>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49" name="文本框 48"/>
          <p:cNvSpPr txBox="1"/>
          <p:nvPr/>
        </p:nvSpPr>
        <p:spPr>
          <a:xfrm>
            <a:off x="2036170" y="4280594"/>
            <a:ext cx="2297424" cy="646331"/>
          </a:xfrm>
          <a:prstGeom prst="rect">
            <a:avLst/>
          </a:prstGeom>
          <a:noFill/>
        </p:spPr>
        <p:txBody>
          <a:bodyPr wrap="none" rtlCol="0" anchor="ctr">
            <a:spAutoFit/>
          </a:bodyPr>
          <a:lstStyle/>
          <a:p>
            <a:r>
              <a:rPr lang="en-US" altLang="zh-CN" sz="3600" dirty="0">
                <a:gradFill>
                  <a:gsLst>
                    <a:gs pos="75000">
                      <a:schemeClr val="tx1">
                        <a:lumMod val="50000"/>
                        <a:lumOff val="50000"/>
                      </a:schemeClr>
                    </a:gs>
                    <a:gs pos="0">
                      <a:schemeClr val="tx1">
                        <a:lumMod val="85000"/>
                        <a:lumOff val="15000"/>
                      </a:schemeClr>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chemeClr val="tx1">
                      <a:lumMod val="50000"/>
                      <a:lumOff val="50000"/>
                    </a:schemeClr>
                  </a:gs>
                  <a:gs pos="0">
                    <a:schemeClr val="tx1">
                      <a:lumMod val="85000"/>
                      <a:lumOff val="15000"/>
                    </a:schemeClr>
                  </a:gs>
                </a:gsLst>
                <a:lin ang="12900000" scaled="0"/>
              </a:gradFill>
              <a:latin typeface="Agency FB" panose="020B0503020202020204" pitchFamily="34" charset="0"/>
              <a:ea typeface="苹方 常规" panose="020B0300000000000000" pitchFamily="34" charset="-122"/>
            </a:endParaRPr>
          </a:p>
        </p:txBody>
      </p:sp>
      <p:sp>
        <p:nvSpPr>
          <p:cNvPr id="50" name="文本框 49"/>
          <p:cNvSpPr txBox="1"/>
          <p:nvPr/>
        </p:nvSpPr>
        <p:spPr>
          <a:xfrm>
            <a:off x="591857" y="4577702"/>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51" name="文本框 50"/>
          <p:cNvSpPr txBox="1"/>
          <p:nvPr/>
        </p:nvSpPr>
        <p:spPr>
          <a:xfrm>
            <a:off x="591857" y="5388330"/>
            <a:ext cx="3686596" cy="584775"/>
          </a:xfrm>
          <a:prstGeom prst="rect">
            <a:avLst/>
          </a:prstGeom>
          <a:noFill/>
        </p:spPr>
        <p:txBody>
          <a:bodyPr wrap="square" rtlCol="0" anchor="ctr">
            <a:spAutoFit/>
          </a:bodyPr>
          <a:lstStyle/>
          <a:p>
            <a:pPr algn="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grpSp>
        <p:nvGrpSpPr>
          <p:cNvPr id="53" name="Group 33"/>
          <p:cNvGrpSpPr>
            <a:grpSpLocks noChangeAspect="1"/>
          </p:cNvGrpSpPr>
          <p:nvPr/>
        </p:nvGrpSpPr>
        <p:grpSpPr bwMode="auto">
          <a:xfrm>
            <a:off x="7195292" y="3453448"/>
            <a:ext cx="449936" cy="587613"/>
            <a:chOff x="4472" y="2113"/>
            <a:chExt cx="317" cy="414"/>
          </a:xfrm>
        </p:grpSpPr>
        <p:sp>
          <p:nvSpPr>
            <p:cNvPr id="54" name="AutoShape 32"/>
            <p:cNvSpPr>
              <a:spLocks noChangeAspect="1" noChangeArrowheads="1" noTextEdit="1"/>
            </p:cNvSpPr>
            <p:nvPr/>
          </p:nvSpPr>
          <p:spPr bwMode="auto">
            <a:xfrm>
              <a:off x="4472" y="2113"/>
              <a:ext cx="31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4"/>
            <p:cNvSpPr>
              <a:spLocks/>
            </p:cNvSpPr>
            <p:nvPr/>
          </p:nvSpPr>
          <p:spPr bwMode="auto">
            <a:xfrm>
              <a:off x="4477" y="2480"/>
              <a:ext cx="61" cy="47"/>
            </a:xfrm>
            <a:custGeom>
              <a:avLst/>
              <a:gdLst>
                <a:gd name="T0" fmla="*/ 27 w 45"/>
                <a:gd name="T1" fmla="*/ 0 h 35"/>
                <a:gd name="T2" fmla="*/ 21 w 45"/>
                <a:gd name="T3" fmla="*/ 0 h 35"/>
                <a:gd name="T4" fmla="*/ 0 w 45"/>
                <a:gd name="T5" fmla="*/ 13 h 35"/>
                <a:gd name="T6" fmla="*/ 0 w 45"/>
                <a:gd name="T7" fmla="*/ 19 h 35"/>
                <a:gd name="T8" fmla="*/ 21 w 45"/>
                <a:gd name="T9" fmla="*/ 35 h 35"/>
                <a:gd name="T10" fmla="*/ 27 w 45"/>
                <a:gd name="T11" fmla="*/ 35 h 35"/>
                <a:gd name="T12" fmla="*/ 45 w 45"/>
                <a:gd name="T13" fmla="*/ 19 h 35"/>
                <a:gd name="T14" fmla="*/ 45 w 45"/>
                <a:gd name="T15" fmla="*/ 13 h 35"/>
                <a:gd name="T16" fmla="*/ 27 w 4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5">
                  <a:moveTo>
                    <a:pt x="27" y="0"/>
                  </a:moveTo>
                  <a:cubicBezTo>
                    <a:pt x="21" y="0"/>
                    <a:pt x="21" y="0"/>
                    <a:pt x="21" y="0"/>
                  </a:cubicBezTo>
                  <a:cubicBezTo>
                    <a:pt x="11" y="0"/>
                    <a:pt x="0" y="3"/>
                    <a:pt x="0" y="13"/>
                  </a:cubicBezTo>
                  <a:cubicBezTo>
                    <a:pt x="0" y="19"/>
                    <a:pt x="0" y="19"/>
                    <a:pt x="0" y="19"/>
                  </a:cubicBezTo>
                  <a:cubicBezTo>
                    <a:pt x="0" y="28"/>
                    <a:pt x="11" y="35"/>
                    <a:pt x="21" y="35"/>
                  </a:cubicBezTo>
                  <a:cubicBezTo>
                    <a:pt x="27" y="35"/>
                    <a:pt x="27" y="35"/>
                    <a:pt x="27" y="35"/>
                  </a:cubicBezTo>
                  <a:cubicBezTo>
                    <a:pt x="36" y="35"/>
                    <a:pt x="45" y="28"/>
                    <a:pt x="45" y="19"/>
                  </a:cubicBezTo>
                  <a:cubicBezTo>
                    <a:pt x="45" y="13"/>
                    <a:pt x="45" y="13"/>
                    <a:pt x="45" y="13"/>
                  </a:cubicBezTo>
                  <a:cubicBezTo>
                    <a:pt x="45" y="3"/>
                    <a:pt x="36" y="0"/>
                    <a:pt x="27" y="0"/>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5"/>
            <p:cNvSpPr>
              <a:spLocks/>
            </p:cNvSpPr>
            <p:nvPr/>
          </p:nvSpPr>
          <p:spPr bwMode="auto">
            <a:xfrm>
              <a:off x="4544" y="2423"/>
              <a:ext cx="57" cy="104"/>
            </a:xfrm>
            <a:custGeom>
              <a:avLst/>
              <a:gdLst>
                <a:gd name="T0" fmla="*/ 22 w 42"/>
                <a:gd name="T1" fmla="*/ 0 h 77"/>
                <a:gd name="T2" fmla="*/ 16 w 42"/>
                <a:gd name="T3" fmla="*/ 0 h 77"/>
                <a:gd name="T4" fmla="*/ 0 w 42"/>
                <a:gd name="T5" fmla="*/ 14 h 77"/>
                <a:gd name="T6" fmla="*/ 0 w 42"/>
                <a:gd name="T7" fmla="*/ 61 h 77"/>
                <a:gd name="T8" fmla="*/ 16 w 42"/>
                <a:gd name="T9" fmla="*/ 77 h 77"/>
                <a:gd name="T10" fmla="*/ 22 w 42"/>
                <a:gd name="T11" fmla="*/ 77 h 77"/>
                <a:gd name="T12" fmla="*/ 42 w 42"/>
                <a:gd name="T13" fmla="*/ 61 h 77"/>
                <a:gd name="T14" fmla="*/ 42 w 42"/>
                <a:gd name="T15" fmla="*/ 14 h 77"/>
                <a:gd name="T16" fmla="*/ 22 w 42"/>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77">
                  <a:moveTo>
                    <a:pt x="22" y="0"/>
                  </a:moveTo>
                  <a:cubicBezTo>
                    <a:pt x="16" y="0"/>
                    <a:pt x="16" y="0"/>
                    <a:pt x="16" y="0"/>
                  </a:cubicBezTo>
                  <a:cubicBezTo>
                    <a:pt x="7" y="0"/>
                    <a:pt x="0" y="4"/>
                    <a:pt x="0" y="14"/>
                  </a:cubicBezTo>
                  <a:cubicBezTo>
                    <a:pt x="0" y="61"/>
                    <a:pt x="0" y="61"/>
                    <a:pt x="0" y="61"/>
                  </a:cubicBezTo>
                  <a:cubicBezTo>
                    <a:pt x="0" y="70"/>
                    <a:pt x="7" y="77"/>
                    <a:pt x="16" y="77"/>
                  </a:cubicBezTo>
                  <a:cubicBezTo>
                    <a:pt x="22" y="77"/>
                    <a:pt x="22" y="77"/>
                    <a:pt x="22" y="77"/>
                  </a:cubicBezTo>
                  <a:cubicBezTo>
                    <a:pt x="32" y="77"/>
                    <a:pt x="42" y="70"/>
                    <a:pt x="42" y="61"/>
                  </a:cubicBezTo>
                  <a:cubicBezTo>
                    <a:pt x="42" y="14"/>
                    <a:pt x="42" y="14"/>
                    <a:pt x="42" y="14"/>
                  </a:cubicBezTo>
                  <a:cubicBezTo>
                    <a:pt x="42" y="4"/>
                    <a:pt x="32" y="0"/>
                    <a:pt x="22" y="0"/>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6"/>
            <p:cNvSpPr>
              <a:spLocks/>
            </p:cNvSpPr>
            <p:nvPr/>
          </p:nvSpPr>
          <p:spPr bwMode="auto">
            <a:xfrm>
              <a:off x="4610" y="2375"/>
              <a:ext cx="52" cy="152"/>
            </a:xfrm>
            <a:custGeom>
              <a:avLst/>
              <a:gdLst>
                <a:gd name="T0" fmla="*/ 23 w 38"/>
                <a:gd name="T1" fmla="*/ 0 h 112"/>
                <a:gd name="T2" fmla="*/ 18 w 38"/>
                <a:gd name="T3" fmla="*/ 0 h 112"/>
                <a:gd name="T4" fmla="*/ 0 w 38"/>
                <a:gd name="T5" fmla="*/ 19 h 112"/>
                <a:gd name="T6" fmla="*/ 0 w 38"/>
                <a:gd name="T7" fmla="*/ 95 h 112"/>
                <a:gd name="T8" fmla="*/ 18 w 38"/>
                <a:gd name="T9" fmla="*/ 112 h 112"/>
                <a:gd name="T10" fmla="*/ 23 w 38"/>
                <a:gd name="T11" fmla="*/ 112 h 112"/>
                <a:gd name="T12" fmla="*/ 38 w 38"/>
                <a:gd name="T13" fmla="*/ 95 h 112"/>
                <a:gd name="T14" fmla="*/ 38 w 38"/>
                <a:gd name="T15" fmla="*/ 19 h 112"/>
                <a:gd name="T16" fmla="*/ 23 w 38"/>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12">
                  <a:moveTo>
                    <a:pt x="23" y="0"/>
                  </a:moveTo>
                  <a:cubicBezTo>
                    <a:pt x="18" y="0"/>
                    <a:pt x="18" y="0"/>
                    <a:pt x="18" y="0"/>
                  </a:cubicBezTo>
                  <a:cubicBezTo>
                    <a:pt x="9" y="0"/>
                    <a:pt x="0" y="9"/>
                    <a:pt x="0" y="19"/>
                  </a:cubicBezTo>
                  <a:cubicBezTo>
                    <a:pt x="0" y="95"/>
                    <a:pt x="0" y="95"/>
                    <a:pt x="0" y="95"/>
                  </a:cubicBezTo>
                  <a:cubicBezTo>
                    <a:pt x="0" y="105"/>
                    <a:pt x="9" y="112"/>
                    <a:pt x="18" y="112"/>
                  </a:cubicBezTo>
                  <a:cubicBezTo>
                    <a:pt x="23" y="112"/>
                    <a:pt x="23" y="112"/>
                    <a:pt x="23" y="112"/>
                  </a:cubicBezTo>
                  <a:cubicBezTo>
                    <a:pt x="32" y="112"/>
                    <a:pt x="38" y="105"/>
                    <a:pt x="38" y="95"/>
                  </a:cubicBezTo>
                  <a:cubicBezTo>
                    <a:pt x="38" y="19"/>
                    <a:pt x="38" y="19"/>
                    <a:pt x="38" y="19"/>
                  </a:cubicBezTo>
                  <a:cubicBezTo>
                    <a:pt x="38" y="9"/>
                    <a:pt x="32" y="0"/>
                    <a:pt x="23" y="0"/>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7"/>
            <p:cNvSpPr>
              <a:spLocks/>
            </p:cNvSpPr>
            <p:nvPr/>
          </p:nvSpPr>
          <p:spPr bwMode="auto">
            <a:xfrm>
              <a:off x="4671" y="2323"/>
              <a:ext cx="53" cy="204"/>
            </a:xfrm>
            <a:custGeom>
              <a:avLst/>
              <a:gdLst>
                <a:gd name="T0" fmla="*/ 39 w 39"/>
                <a:gd name="T1" fmla="*/ 18 h 151"/>
                <a:gd name="T2" fmla="*/ 22 w 39"/>
                <a:gd name="T3" fmla="*/ 0 h 151"/>
                <a:gd name="T4" fmla="*/ 18 w 39"/>
                <a:gd name="T5" fmla="*/ 0 h 151"/>
                <a:gd name="T6" fmla="*/ 0 w 39"/>
                <a:gd name="T7" fmla="*/ 18 h 151"/>
                <a:gd name="T8" fmla="*/ 0 w 39"/>
                <a:gd name="T9" fmla="*/ 133 h 151"/>
                <a:gd name="T10" fmla="*/ 18 w 39"/>
                <a:gd name="T11" fmla="*/ 151 h 151"/>
                <a:gd name="T12" fmla="*/ 22 w 39"/>
                <a:gd name="T13" fmla="*/ 151 h 151"/>
                <a:gd name="T14" fmla="*/ 39 w 39"/>
                <a:gd name="T15" fmla="*/ 133 h 151"/>
                <a:gd name="T16" fmla="*/ 39 w 39"/>
                <a:gd name="T17" fmla="*/ 1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51">
                  <a:moveTo>
                    <a:pt x="39" y="18"/>
                  </a:moveTo>
                  <a:cubicBezTo>
                    <a:pt x="39" y="8"/>
                    <a:pt x="31" y="0"/>
                    <a:pt x="22" y="0"/>
                  </a:cubicBezTo>
                  <a:cubicBezTo>
                    <a:pt x="18" y="0"/>
                    <a:pt x="18" y="0"/>
                    <a:pt x="18" y="0"/>
                  </a:cubicBezTo>
                  <a:cubicBezTo>
                    <a:pt x="8" y="0"/>
                    <a:pt x="0" y="8"/>
                    <a:pt x="0" y="18"/>
                  </a:cubicBezTo>
                  <a:cubicBezTo>
                    <a:pt x="0" y="133"/>
                    <a:pt x="0" y="133"/>
                    <a:pt x="0" y="133"/>
                  </a:cubicBezTo>
                  <a:cubicBezTo>
                    <a:pt x="0" y="143"/>
                    <a:pt x="8" y="151"/>
                    <a:pt x="18" y="151"/>
                  </a:cubicBezTo>
                  <a:cubicBezTo>
                    <a:pt x="22" y="151"/>
                    <a:pt x="22" y="151"/>
                    <a:pt x="22" y="151"/>
                  </a:cubicBezTo>
                  <a:cubicBezTo>
                    <a:pt x="31" y="151"/>
                    <a:pt x="39" y="143"/>
                    <a:pt x="39" y="133"/>
                  </a:cubicBezTo>
                  <a:lnTo>
                    <a:pt x="39" y="18"/>
                  </a:ln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8"/>
            <p:cNvSpPr>
              <a:spLocks/>
            </p:cNvSpPr>
            <p:nvPr/>
          </p:nvSpPr>
          <p:spPr bwMode="auto">
            <a:xfrm>
              <a:off x="4738" y="2266"/>
              <a:ext cx="52" cy="261"/>
            </a:xfrm>
            <a:custGeom>
              <a:avLst/>
              <a:gdLst>
                <a:gd name="T0" fmla="*/ 21 w 39"/>
                <a:gd name="T1" fmla="*/ 0 h 193"/>
                <a:gd name="T2" fmla="*/ 17 w 39"/>
                <a:gd name="T3" fmla="*/ 0 h 193"/>
                <a:gd name="T4" fmla="*/ 0 w 39"/>
                <a:gd name="T5" fmla="*/ 18 h 193"/>
                <a:gd name="T6" fmla="*/ 0 w 39"/>
                <a:gd name="T7" fmla="*/ 175 h 193"/>
                <a:gd name="T8" fmla="*/ 17 w 39"/>
                <a:gd name="T9" fmla="*/ 193 h 193"/>
                <a:gd name="T10" fmla="*/ 21 w 39"/>
                <a:gd name="T11" fmla="*/ 193 h 193"/>
                <a:gd name="T12" fmla="*/ 39 w 39"/>
                <a:gd name="T13" fmla="*/ 175 h 193"/>
                <a:gd name="T14" fmla="*/ 39 w 39"/>
                <a:gd name="T15" fmla="*/ 18 h 193"/>
                <a:gd name="T16" fmla="*/ 21 w 39"/>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93">
                  <a:moveTo>
                    <a:pt x="21" y="0"/>
                  </a:moveTo>
                  <a:cubicBezTo>
                    <a:pt x="17" y="0"/>
                    <a:pt x="17" y="0"/>
                    <a:pt x="17" y="0"/>
                  </a:cubicBezTo>
                  <a:cubicBezTo>
                    <a:pt x="8" y="0"/>
                    <a:pt x="0" y="9"/>
                    <a:pt x="0" y="18"/>
                  </a:cubicBezTo>
                  <a:cubicBezTo>
                    <a:pt x="0" y="175"/>
                    <a:pt x="0" y="175"/>
                    <a:pt x="0" y="175"/>
                  </a:cubicBezTo>
                  <a:cubicBezTo>
                    <a:pt x="0" y="184"/>
                    <a:pt x="8" y="193"/>
                    <a:pt x="17" y="193"/>
                  </a:cubicBezTo>
                  <a:cubicBezTo>
                    <a:pt x="21" y="193"/>
                    <a:pt x="21" y="193"/>
                    <a:pt x="21" y="193"/>
                  </a:cubicBezTo>
                  <a:cubicBezTo>
                    <a:pt x="30" y="193"/>
                    <a:pt x="39" y="184"/>
                    <a:pt x="39" y="175"/>
                  </a:cubicBezTo>
                  <a:cubicBezTo>
                    <a:pt x="39" y="18"/>
                    <a:pt x="39" y="18"/>
                    <a:pt x="39" y="18"/>
                  </a:cubicBezTo>
                  <a:cubicBezTo>
                    <a:pt x="39" y="9"/>
                    <a:pt x="30" y="0"/>
                    <a:pt x="21" y="0"/>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9"/>
            <p:cNvSpPr>
              <a:spLocks/>
            </p:cNvSpPr>
            <p:nvPr/>
          </p:nvSpPr>
          <p:spPr bwMode="auto">
            <a:xfrm>
              <a:off x="4469" y="2112"/>
              <a:ext cx="321" cy="280"/>
            </a:xfrm>
            <a:custGeom>
              <a:avLst/>
              <a:gdLst>
                <a:gd name="T0" fmla="*/ 234 w 237"/>
                <a:gd name="T1" fmla="*/ 9 h 207"/>
                <a:gd name="T2" fmla="*/ 217 w 237"/>
                <a:gd name="T3" fmla="*/ 2 h 207"/>
                <a:gd name="T4" fmla="*/ 157 w 237"/>
                <a:gd name="T5" fmla="*/ 25 h 207"/>
                <a:gd name="T6" fmla="*/ 149 w 237"/>
                <a:gd name="T7" fmla="*/ 43 h 207"/>
                <a:gd name="T8" fmla="*/ 162 w 237"/>
                <a:gd name="T9" fmla="*/ 52 h 207"/>
                <a:gd name="T10" fmla="*/ 167 w 237"/>
                <a:gd name="T11" fmla="*/ 51 h 207"/>
                <a:gd name="T12" fmla="*/ 190 w 237"/>
                <a:gd name="T13" fmla="*/ 42 h 207"/>
                <a:gd name="T14" fmla="*/ 10 w 237"/>
                <a:gd name="T15" fmla="*/ 180 h 207"/>
                <a:gd name="T16" fmla="*/ 2 w 237"/>
                <a:gd name="T17" fmla="*/ 198 h 207"/>
                <a:gd name="T18" fmla="*/ 15 w 237"/>
                <a:gd name="T19" fmla="*/ 207 h 207"/>
                <a:gd name="T20" fmla="*/ 20 w 237"/>
                <a:gd name="T21" fmla="*/ 206 h 207"/>
                <a:gd name="T22" fmla="*/ 205 w 237"/>
                <a:gd name="T23" fmla="*/ 69 h 207"/>
                <a:gd name="T24" fmla="*/ 205 w 237"/>
                <a:gd name="T25" fmla="*/ 82 h 207"/>
                <a:gd name="T26" fmla="*/ 221 w 237"/>
                <a:gd name="T27" fmla="*/ 95 h 207"/>
                <a:gd name="T28" fmla="*/ 237 w 237"/>
                <a:gd name="T29" fmla="*/ 82 h 207"/>
                <a:gd name="T30" fmla="*/ 237 w 237"/>
                <a:gd name="T31" fmla="*/ 18 h 207"/>
                <a:gd name="T32" fmla="*/ 237 w 237"/>
                <a:gd name="T33" fmla="*/ 18 h 207"/>
                <a:gd name="T34" fmla="*/ 234 w 237"/>
                <a:gd name="T35" fmla="*/ 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7" h="207">
                  <a:moveTo>
                    <a:pt x="234" y="9"/>
                  </a:moveTo>
                  <a:cubicBezTo>
                    <a:pt x="231" y="3"/>
                    <a:pt x="224" y="0"/>
                    <a:pt x="217" y="2"/>
                  </a:cubicBezTo>
                  <a:cubicBezTo>
                    <a:pt x="157" y="25"/>
                    <a:pt x="157" y="25"/>
                    <a:pt x="157" y="25"/>
                  </a:cubicBezTo>
                  <a:cubicBezTo>
                    <a:pt x="150" y="28"/>
                    <a:pt x="147" y="36"/>
                    <a:pt x="149" y="43"/>
                  </a:cubicBezTo>
                  <a:cubicBezTo>
                    <a:pt x="152" y="49"/>
                    <a:pt x="157" y="52"/>
                    <a:pt x="162" y="52"/>
                  </a:cubicBezTo>
                  <a:cubicBezTo>
                    <a:pt x="164" y="52"/>
                    <a:pt x="166" y="52"/>
                    <a:pt x="167" y="51"/>
                  </a:cubicBezTo>
                  <a:cubicBezTo>
                    <a:pt x="190" y="42"/>
                    <a:pt x="190" y="42"/>
                    <a:pt x="190" y="42"/>
                  </a:cubicBezTo>
                  <a:cubicBezTo>
                    <a:pt x="120" y="139"/>
                    <a:pt x="12" y="180"/>
                    <a:pt x="10" y="180"/>
                  </a:cubicBezTo>
                  <a:cubicBezTo>
                    <a:pt x="3" y="183"/>
                    <a:pt x="0" y="191"/>
                    <a:pt x="2" y="198"/>
                  </a:cubicBezTo>
                  <a:cubicBezTo>
                    <a:pt x="4" y="203"/>
                    <a:pt x="10" y="207"/>
                    <a:pt x="15" y="207"/>
                  </a:cubicBezTo>
                  <a:cubicBezTo>
                    <a:pt x="17" y="207"/>
                    <a:pt x="19" y="207"/>
                    <a:pt x="20" y="206"/>
                  </a:cubicBezTo>
                  <a:cubicBezTo>
                    <a:pt x="26" y="204"/>
                    <a:pt x="128" y="165"/>
                    <a:pt x="205" y="69"/>
                  </a:cubicBezTo>
                  <a:cubicBezTo>
                    <a:pt x="205" y="82"/>
                    <a:pt x="205" y="82"/>
                    <a:pt x="205" y="82"/>
                  </a:cubicBezTo>
                  <a:cubicBezTo>
                    <a:pt x="205" y="89"/>
                    <a:pt x="214" y="95"/>
                    <a:pt x="221" y="95"/>
                  </a:cubicBezTo>
                  <a:cubicBezTo>
                    <a:pt x="229" y="95"/>
                    <a:pt x="237" y="89"/>
                    <a:pt x="237" y="82"/>
                  </a:cubicBezTo>
                  <a:cubicBezTo>
                    <a:pt x="237" y="18"/>
                    <a:pt x="237" y="18"/>
                    <a:pt x="237" y="18"/>
                  </a:cubicBezTo>
                  <a:cubicBezTo>
                    <a:pt x="237" y="18"/>
                    <a:pt x="237" y="18"/>
                    <a:pt x="237" y="18"/>
                  </a:cubicBezTo>
                  <a:cubicBezTo>
                    <a:pt x="237" y="15"/>
                    <a:pt x="236" y="12"/>
                    <a:pt x="234" y="9"/>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60"/>
          <p:cNvSpPr txBox="1"/>
          <p:nvPr/>
        </p:nvSpPr>
        <p:spPr>
          <a:xfrm>
            <a:off x="7924629" y="2988224"/>
            <a:ext cx="2297424" cy="646331"/>
          </a:xfrm>
          <a:prstGeom prst="rect">
            <a:avLst/>
          </a:prstGeom>
          <a:noFill/>
        </p:spPr>
        <p:txBody>
          <a:bodyPr wrap="none" rtlCol="0" anchor="ctr">
            <a:spAutoFit/>
          </a:bodyPr>
          <a:lstStyle/>
          <a:p>
            <a:r>
              <a:rPr lang="en-US" altLang="zh-CN" sz="3600" dirty="0">
                <a:gradFill>
                  <a:gsLst>
                    <a:gs pos="75000">
                      <a:srgbClr val="F45A69"/>
                    </a:gs>
                    <a:gs pos="0">
                      <a:srgbClr val="FF0000"/>
                    </a:gs>
                  </a:gsLst>
                  <a:lin ang="2700000" scaled="1"/>
                </a:gradFill>
                <a:latin typeface="Agency FB" panose="020B0503020202020204" pitchFamily="34" charset="0"/>
                <a:ea typeface="苹方 特粗" panose="020B0800000000000000" pitchFamily="34" charset="-122"/>
              </a:rPr>
              <a:t>INFORGRAPHIC</a:t>
            </a:r>
            <a:endParaRPr lang="en-US" altLang="zh-CN" sz="3600" dirty="0">
              <a:gradFill>
                <a:gsLst>
                  <a:gs pos="75000">
                    <a:srgbClr val="F45A69"/>
                  </a:gs>
                  <a:gs pos="0">
                    <a:srgbClr val="FF0000"/>
                  </a:gs>
                </a:gsLst>
                <a:lin ang="2700000" scaled="1"/>
              </a:gradFill>
              <a:latin typeface="Agency FB" panose="020B0503020202020204" pitchFamily="34" charset="0"/>
              <a:ea typeface="苹方 常规" panose="020B0300000000000000" pitchFamily="34" charset="-122"/>
            </a:endParaRPr>
          </a:p>
        </p:txBody>
      </p:sp>
      <p:sp>
        <p:nvSpPr>
          <p:cNvPr id="62" name="文本框 61"/>
          <p:cNvSpPr txBox="1"/>
          <p:nvPr/>
        </p:nvSpPr>
        <p:spPr>
          <a:xfrm>
            <a:off x="7945209" y="3323957"/>
            <a:ext cx="3686596" cy="628762"/>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63" name="文本框 62"/>
          <p:cNvSpPr txBox="1"/>
          <p:nvPr/>
        </p:nvSpPr>
        <p:spPr>
          <a:xfrm>
            <a:off x="7945209" y="4095023"/>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304721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96044" y="2329013"/>
            <a:ext cx="1403796" cy="519654"/>
          </a:xfrm>
          <a:prstGeom prst="roundRect">
            <a:avLst>
              <a:gd name="adj" fmla="val 50000"/>
            </a:avLst>
          </a:prstGeom>
          <a:gradFill>
            <a:gsLst>
              <a:gs pos="75000">
                <a:schemeClr val="tx1">
                  <a:lumMod val="50000"/>
                  <a:lumOff val="50000"/>
                </a:schemeClr>
              </a:gs>
              <a:gs pos="0">
                <a:schemeClr val="tx1">
                  <a:lumMod val="85000"/>
                  <a:lumOff val="1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996044" y="2913928"/>
            <a:ext cx="1403796" cy="519654"/>
          </a:xfrm>
          <a:prstGeom prst="roundRect">
            <a:avLst>
              <a:gd name="adj" fmla="val 50000"/>
            </a:avLst>
          </a:prstGeom>
          <a:gradFill>
            <a:gsLst>
              <a:gs pos="75000">
                <a:schemeClr val="tx1">
                  <a:lumMod val="50000"/>
                  <a:lumOff val="50000"/>
                </a:schemeClr>
              </a:gs>
              <a:gs pos="0">
                <a:schemeClr val="tx1">
                  <a:lumMod val="85000"/>
                  <a:lumOff val="1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96044" y="3498844"/>
            <a:ext cx="1403796" cy="519654"/>
          </a:xfrm>
          <a:prstGeom prst="roundRect">
            <a:avLst>
              <a:gd name="adj" fmla="val 50000"/>
            </a:avLst>
          </a:prstGeom>
          <a:gradFill>
            <a:gsLst>
              <a:gs pos="75000">
                <a:schemeClr val="tx1">
                  <a:lumMod val="50000"/>
                  <a:lumOff val="50000"/>
                </a:schemeClr>
              </a:gs>
              <a:gs pos="0">
                <a:schemeClr val="tx1">
                  <a:lumMod val="85000"/>
                  <a:lumOff val="1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996044" y="4083759"/>
            <a:ext cx="1403796" cy="519654"/>
          </a:xfrm>
          <a:prstGeom prst="roundRect">
            <a:avLst>
              <a:gd name="adj" fmla="val 50000"/>
            </a:avLst>
          </a:prstGeom>
          <a:gradFill>
            <a:gsLst>
              <a:gs pos="75000">
                <a:schemeClr val="tx1">
                  <a:lumMod val="50000"/>
                  <a:lumOff val="50000"/>
                </a:schemeClr>
              </a:gs>
              <a:gs pos="0">
                <a:schemeClr val="tx1">
                  <a:lumMod val="85000"/>
                  <a:lumOff val="1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996044" y="4668675"/>
            <a:ext cx="1403796" cy="519654"/>
          </a:xfrm>
          <a:prstGeom prst="roundRect">
            <a:avLst>
              <a:gd name="adj" fmla="val 50000"/>
            </a:avLst>
          </a:prstGeom>
          <a:gradFill>
            <a:gsLst>
              <a:gs pos="75000">
                <a:schemeClr val="tx1">
                  <a:lumMod val="50000"/>
                  <a:lumOff val="50000"/>
                </a:schemeClr>
              </a:gs>
              <a:gs pos="0">
                <a:schemeClr val="tx1">
                  <a:lumMod val="85000"/>
                  <a:lumOff val="1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583301" y="2329013"/>
            <a:ext cx="6726521" cy="519654"/>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583301" y="2913928"/>
            <a:ext cx="6726521" cy="519654"/>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583301" y="3498844"/>
            <a:ext cx="6726521" cy="519654"/>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583301" y="4083759"/>
            <a:ext cx="6726521" cy="519654"/>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3583301" y="4668675"/>
            <a:ext cx="6726521" cy="519654"/>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3583301" y="2329013"/>
            <a:ext cx="5439142" cy="519654"/>
          </a:xfrm>
          <a:prstGeom prst="roundRect">
            <a:avLst>
              <a:gd name="adj" fmla="val 50000"/>
            </a:avLst>
          </a:prstGeom>
          <a:gradFill>
            <a:gsLst>
              <a:gs pos="75000">
                <a:srgbClr val="F3A60D"/>
              </a:gs>
              <a:gs pos="0">
                <a:srgbClr val="F2650E"/>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3583301" y="2913928"/>
            <a:ext cx="3131370" cy="519654"/>
          </a:xfrm>
          <a:prstGeom prst="roundRect">
            <a:avLst>
              <a:gd name="adj" fmla="val 50000"/>
            </a:avLst>
          </a:prstGeom>
          <a:gradFill flip="none" rotWithShape="1">
            <a:gsLst>
              <a:gs pos="75000">
                <a:srgbClr val="0DA5C9"/>
              </a:gs>
              <a:gs pos="0">
                <a:srgbClr val="00589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583301" y="3498844"/>
            <a:ext cx="4756970" cy="519654"/>
          </a:xfrm>
          <a:prstGeom prst="roundRect">
            <a:avLst>
              <a:gd name="adj" fmla="val 50000"/>
            </a:avLst>
          </a:prstGeom>
          <a:gradFill flip="none" rotWithShape="1">
            <a:gsLst>
              <a:gs pos="75000">
                <a:srgbClr val="F45A69"/>
              </a:gs>
              <a:gs pos="0">
                <a:srgbClr val="FF000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3583301" y="4083759"/>
            <a:ext cx="1621885" cy="519654"/>
          </a:xfrm>
          <a:prstGeom prst="roundRect">
            <a:avLst>
              <a:gd name="adj" fmla="val 50000"/>
            </a:avLst>
          </a:prstGeom>
          <a:gradFill flip="none" rotWithShape="1">
            <a:gsLst>
              <a:gs pos="75000">
                <a:srgbClr val="92D050"/>
              </a:gs>
              <a:gs pos="0">
                <a:srgbClr val="00B05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3583301" y="4668675"/>
            <a:ext cx="5860056" cy="519654"/>
          </a:xfrm>
          <a:prstGeom prst="roundRect">
            <a:avLst>
              <a:gd name="adj" fmla="val 50000"/>
            </a:avLst>
          </a:prstGeom>
          <a:gradFill flip="none" rotWithShape="1">
            <a:gsLst>
              <a:gs pos="75000">
                <a:schemeClr val="tx1">
                  <a:lumMod val="50000"/>
                  <a:lumOff val="50000"/>
                </a:schemeClr>
              </a:gs>
              <a:gs pos="0">
                <a:schemeClr val="tx1">
                  <a:lumMod val="85000"/>
                  <a:lumOff val="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加号 34"/>
          <p:cNvSpPr/>
          <p:nvPr/>
        </p:nvSpPr>
        <p:spPr>
          <a:xfrm>
            <a:off x="10778049" y="2413377"/>
            <a:ext cx="350926" cy="350926"/>
          </a:xfrm>
          <a:prstGeom prst="mathPlus">
            <a:avLst>
              <a:gd name="adj1" fmla="val 12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加号 35"/>
          <p:cNvSpPr/>
          <p:nvPr/>
        </p:nvSpPr>
        <p:spPr>
          <a:xfrm>
            <a:off x="10778049" y="2998293"/>
            <a:ext cx="350926" cy="350926"/>
          </a:xfrm>
          <a:prstGeom prst="mathPlus">
            <a:avLst>
              <a:gd name="adj1" fmla="val 12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加号 36"/>
          <p:cNvSpPr/>
          <p:nvPr/>
        </p:nvSpPr>
        <p:spPr>
          <a:xfrm>
            <a:off x="10778049" y="3583209"/>
            <a:ext cx="350926" cy="350926"/>
          </a:xfrm>
          <a:prstGeom prst="mathPlus">
            <a:avLst>
              <a:gd name="adj1" fmla="val 12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加号 37"/>
          <p:cNvSpPr/>
          <p:nvPr/>
        </p:nvSpPr>
        <p:spPr>
          <a:xfrm>
            <a:off x="10778049" y="4168123"/>
            <a:ext cx="350926" cy="350926"/>
          </a:xfrm>
          <a:prstGeom prst="mathPlus">
            <a:avLst>
              <a:gd name="adj1" fmla="val 12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加号 38"/>
          <p:cNvSpPr/>
          <p:nvPr/>
        </p:nvSpPr>
        <p:spPr>
          <a:xfrm>
            <a:off x="10778049" y="4753040"/>
            <a:ext cx="350926" cy="350926"/>
          </a:xfrm>
          <a:prstGeom prst="mathPlus">
            <a:avLst>
              <a:gd name="adj1" fmla="val 12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减号 44"/>
          <p:cNvSpPr/>
          <p:nvPr/>
        </p:nvSpPr>
        <p:spPr>
          <a:xfrm>
            <a:off x="2868067" y="2510768"/>
            <a:ext cx="342900" cy="156144"/>
          </a:xfrm>
          <a:prstGeom prst="mathMinu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减号 45"/>
          <p:cNvSpPr/>
          <p:nvPr/>
        </p:nvSpPr>
        <p:spPr>
          <a:xfrm>
            <a:off x="2868067" y="3095683"/>
            <a:ext cx="342900" cy="156144"/>
          </a:xfrm>
          <a:prstGeom prst="mathMinu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减号 46"/>
          <p:cNvSpPr/>
          <p:nvPr/>
        </p:nvSpPr>
        <p:spPr>
          <a:xfrm>
            <a:off x="2868067" y="3680599"/>
            <a:ext cx="342900" cy="156144"/>
          </a:xfrm>
          <a:prstGeom prst="mathMinu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减号 47"/>
          <p:cNvSpPr/>
          <p:nvPr/>
        </p:nvSpPr>
        <p:spPr>
          <a:xfrm>
            <a:off x="2868067" y="4265515"/>
            <a:ext cx="342900" cy="156144"/>
          </a:xfrm>
          <a:prstGeom prst="mathMinu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减号 48"/>
          <p:cNvSpPr/>
          <p:nvPr/>
        </p:nvSpPr>
        <p:spPr>
          <a:xfrm>
            <a:off x="2868067" y="4850430"/>
            <a:ext cx="342900" cy="156144"/>
          </a:xfrm>
          <a:prstGeom prst="mathMinus">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111307" y="2394971"/>
            <a:ext cx="1173270" cy="369332"/>
          </a:xfrm>
          <a:prstGeom prst="rect">
            <a:avLst/>
          </a:prstGeom>
        </p:spPr>
        <p:txBody>
          <a:bodyPr wrap="none">
            <a:spAutoFit/>
          </a:bodyPr>
          <a:lstStyle/>
          <a:p>
            <a:pPr algn="ctr" defTabSz="913755" fontAlgn="base">
              <a:spcBef>
                <a:spcPct val="0"/>
              </a:spcBef>
              <a:spcAft>
                <a:spcPct val="0"/>
              </a:spcAft>
            </a:pPr>
            <a:r>
              <a:rPr lang="en-US" altLang="zh-CN" b="1" dirty="0">
                <a:solidFill>
                  <a:schemeClr val="bg1"/>
                </a:solidFill>
                <a:latin typeface="微软雅黑 Light" panose="020B0502040204020203" pitchFamily="34" charset="-122"/>
                <a:ea typeface="微软雅黑 Light" panose="020B0502040204020203" pitchFamily="34" charset="-122"/>
              </a:rPr>
              <a:t>Your Text </a:t>
            </a:r>
          </a:p>
        </p:txBody>
      </p:sp>
      <p:sp>
        <p:nvSpPr>
          <p:cNvPr id="51" name="矩形 50"/>
          <p:cNvSpPr/>
          <p:nvPr/>
        </p:nvSpPr>
        <p:spPr>
          <a:xfrm>
            <a:off x="1111307" y="2998293"/>
            <a:ext cx="1173270" cy="369332"/>
          </a:xfrm>
          <a:prstGeom prst="rect">
            <a:avLst/>
          </a:prstGeom>
        </p:spPr>
        <p:txBody>
          <a:bodyPr wrap="none">
            <a:spAutoFit/>
          </a:bodyPr>
          <a:lstStyle/>
          <a:p>
            <a:pPr algn="ctr" defTabSz="913755" fontAlgn="base">
              <a:spcBef>
                <a:spcPct val="0"/>
              </a:spcBef>
              <a:spcAft>
                <a:spcPct val="0"/>
              </a:spcAft>
            </a:pPr>
            <a:r>
              <a:rPr lang="en-US" altLang="zh-CN" b="1" dirty="0">
                <a:solidFill>
                  <a:schemeClr val="bg1"/>
                </a:solidFill>
                <a:latin typeface="微软雅黑 Light" panose="020B0502040204020203" pitchFamily="34" charset="-122"/>
                <a:ea typeface="微软雅黑 Light" panose="020B0502040204020203" pitchFamily="34" charset="-122"/>
              </a:rPr>
              <a:t>Your Text </a:t>
            </a:r>
          </a:p>
        </p:txBody>
      </p:sp>
      <p:sp>
        <p:nvSpPr>
          <p:cNvPr id="52" name="矩形 51"/>
          <p:cNvSpPr/>
          <p:nvPr/>
        </p:nvSpPr>
        <p:spPr>
          <a:xfrm>
            <a:off x="1111307" y="3564803"/>
            <a:ext cx="1173270" cy="369332"/>
          </a:xfrm>
          <a:prstGeom prst="rect">
            <a:avLst/>
          </a:prstGeom>
        </p:spPr>
        <p:txBody>
          <a:bodyPr wrap="none">
            <a:spAutoFit/>
          </a:bodyPr>
          <a:lstStyle/>
          <a:p>
            <a:pPr algn="ctr" defTabSz="913755" fontAlgn="base">
              <a:spcBef>
                <a:spcPct val="0"/>
              </a:spcBef>
              <a:spcAft>
                <a:spcPct val="0"/>
              </a:spcAft>
            </a:pPr>
            <a:r>
              <a:rPr lang="en-US" altLang="zh-CN" b="1" dirty="0">
                <a:solidFill>
                  <a:schemeClr val="bg1"/>
                </a:solidFill>
                <a:latin typeface="微软雅黑 Light" panose="020B0502040204020203" pitchFamily="34" charset="-122"/>
                <a:ea typeface="微软雅黑 Light" panose="020B0502040204020203" pitchFamily="34" charset="-122"/>
              </a:rPr>
              <a:t>Your Text </a:t>
            </a:r>
          </a:p>
        </p:txBody>
      </p:sp>
      <p:sp>
        <p:nvSpPr>
          <p:cNvPr id="53" name="矩形 52"/>
          <p:cNvSpPr/>
          <p:nvPr/>
        </p:nvSpPr>
        <p:spPr>
          <a:xfrm>
            <a:off x="1111307" y="4149717"/>
            <a:ext cx="1173270" cy="369332"/>
          </a:xfrm>
          <a:prstGeom prst="rect">
            <a:avLst/>
          </a:prstGeom>
        </p:spPr>
        <p:txBody>
          <a:bodyPr wrap="none">
            <a:spAutoFit/>
          </a:bodyPr>
          <a:lstStyle/>
          <a:p>
            <a:pPr algn="ctr" defTabSz="913755" fontAlgn="base">
              <a:spcBef>
                <a:spcPct val="0"/>
              </a:spcBef>
              <a:spcAft>
                <a:spcPct val="0"/>
              </a:spcAft>
            </a:pPr>
            <a:r>
              <a:rPr lang="en-US" altLang="zh-CN" b="1" dirty="0">
                <a:solidFill>
                  <a:schemeClr val="bg1"/>
                </a:solidFill>
                <a:latin typeface="微软雅黑 Light" panose="020B0502040204020203" pitchFamily="34" charset="-122"/>
                <a:ea typeface="微软雅黑 Light" panose="020B0502040204020203" pitchFamily="34" charset="-122"/>
              </a:rPr>
              <a:t>Your Text </a:t>
            </a:r>
          </a:p>
        </p:txBody>
      </p:sp>
      <p:sp>
        <p:nvSpPr>
          <p:cNvPr id="54" name="矩形 53"/>
          <p:cNvSpPr/>
          <p:nvPr/>
        </p:nvSpPr>
        <p:spPr>
          <a:xfrm>
            <a:off x="1111307" y="4743836"/>
            <a:ext cx="1173270" cy="369332"/>
          </a:xfrm>
          <a:prstGeom prst="rect">
            <a:avLst/>
          </a:prstGeom>
        </p:spPr>
        <p:txBody>
          <a:bodyPr wrap="none">
            <a:spAutoFit/>
          </a:bodyPr>
          <a:lstStyle/>
          <a:p>
            <a:pPr algn="ctr" defTabSz="913755" fontAlgn="base">
              <a:spcBef>
                <a:spcPct val="0"/>
              </a:spcBef>
              <a:spcAft>
                <a:spcPct val="0"/>
              </a:spcAft>
            </a:pPr>
            <a:r>
              <a:rPr lang="en-US" altLang="zh-CN" b="1" dirty="0">
                <a:solidFill>
                  <a:schemeClr val="bg1"/>
                </a:solidFill>
                <a:latin typeface="微软雅黑 Light" panose="020B0502040204020203" pitchFamily="34" charset="-122"/>
                <a:ea typeface="微软雅黑 Light" panose="020B0502040204020203" pitchFamily="34" charset="-122"/>
              </a:rPr>
              <a:t>Your Text </a:t>
            </a:r>
          </a:p>
        </p:txBody>
      </p:sp>
      <p:sp>
        <p:nvSpPr>
          <p:cNvPr id="55" name="矩形 54"/>
          <p:cNvSpPr/>
          <p:nvPr/>
        </p:nvSpPr>
        <p:spPr>
          <a:xfrm>
            <a:off x="9056907" y="2379582"/>
            <a:ext cx="686406" cy="400110"/>
          </a:xfrm>
          <a:prstGeom prst="rect">
            <a:avLst/>
          </a:prstGeom>
        </p:spPr>
        <p:txBody>
          <a:bodyPr wrap="none">
            <a:spAutoFit/>
          </a:bodyPr>
          <a:lstStyle/>
          <a:p>
            <a:pPr algn="ctr" defTabSz="913755" fontAlgn="base">
              <a:spcBef>
                <a:spcPct val="0"/>
              </a:spcBef>
              <a:spcAft>
                <a:spcPct val="0"/>
              </a:spcAft>
            </a:pPr>
            <a:r>
              <a:rPr lang="en-US" altLang="zh-CN" sz="2000" dirty="0">
                <a:solidFill>
                  <a:schemeClr val="tx1">
                    <a:lumMod val="85000"/>
                    <a:lumOff val="15000"/>
                  </a:schemeClr>
                </a:solidFill>
                <a:latin typeface="微软雅黑 Light" panose="020B0502040204020203" pitchFamily="34" charset="-122"/>
                <a:ea typeface="微软雅黑 Light" panose="020B0502040204020203" pitchFamily="34" charset="-122"/>
              </a:rPr>
              <a:t>68%</a:t>
            </a:r>
          </a:p>
        </p:txBody>
      </p:sp>
      <p:sp>
        <p:nvSpPr>
          <p:cNvPr id="56" name="矩形 55"/>
          <p:cNvSpPr/>
          <p:nvPr/>
        </p:nvSpPr>
        <p:spPr>
          <a:xfrm>
            <a:off x="6839694" y="2973700"/>
            <a:ext cx="686406" cy="400110"/>
          </a:xfrm>
          <a:prstGeom prst="rect">
            <a:avLst/>
          </a:prstGeom>
        </p:spPr>
        <p:txBody>
          <a:bodyPr wrap="none">
            <a:spAutoFit/>
          </a:bodyPr>
          <a:lstStyle/>
          <a:p>
            <a:pPr algn="ctr" defTabSz="913755" fontAlgn="base">
              <a:spcBef>
                <a:spcPct val="0"/>
              </a:spcBef>
              <a:spcAft>
                <a:spcPct val="0"/>
              </a:spcAft>
            </a:pPr>
            <a:r>
              <a:rPr lang="en-US" altLang="zh-CN" sz="2000" dirty="0">
                <a:solidFill>
                  <a:schemeClr val="tx1">
                    <a:lumMod val="85000"/>
                    <a:lumOff val="15000"/>
                  </a:schemeClr>
                </a:solidFill>
                <a:latin typeface="微软雅黑 Light" panose="020B0502040204020203" pitchFamily="34" charset="-122"/>
                <a:ea typeface="微软雅黑 Light" panose="020B0502040204020203" pitchFamily="34" charset="-122"/>
              </a:rPr>
              <a:t>32%</a:t>
            </a:r>
          </a:p>
        </p:txBody>
      </p:sp>
      <p:sp>
        <p:nvSpPr>
          <p:cNvPr id="57" name="矩形 56"/>
          <p:cNvSpPr/>
          <p:nvPr/>
        </p:nvSpPr>
        <p:spPr>
          <a:xfrm>
            <a:off x="8361911" y="3549414"/>
            <a:ext cx="643126" cy="400110"/>
          </a:xfrm>
          <a:prstGeom prst="rect">
            <a:avLst/>
          </a:prstGeom>
        </p:spPr>
        <p:txBody>
          <a:bodyPr wrap="none">
            <a:spAutoFit/>
          </a:bodyPr>
          <a:lstStyle/>
          <a:p>
            <a:pPr algn="ctr" defTabSz="913755" fontAlgn="base">
              <a:spcBef>
                <a:spcPct val="0"/>
              </a:spcBef>
              <a:spcAft>
                <a:spcPct val="0"/>
              </a:spcAft>
            </a:pPr>
            <a:r>
              <a:rPr lang="en-US" altLang="zh-CN" sz="2000" dirty="0">
                <a:solidFill>
                  <a:schemeClr val="tx1">
                    <a:lumMod val="85000"/>
                    <a:lumOff val="15000"/>
                  </a:schemeClr>
                </a:solidFill>
                <a:latin typeface="微软雅黑 Light" panose="020B0502040204020203" pitchFamily="34" charset="-122"/>
                <a:ea typeface="微软雅黑 Light" panose="020B0502040204020203" pitchFamily="34" charset="-122"/>
              </a:rPr>
              <a:t>61%</a:t>
            </a:r>
          </a:p>
        </p:txBody>
      </p:sp>
      <p:sp>
        <p:nvSpPr>
          <p:cNvPr id="58" name="矩形 57"/>
          <p:cNvSpPr/>
          <p:nvPr/>
        </p:nvSpPr>
        <p:spPr>
          <a:xfrm>
            <a:off x="5255956" y="4163032"/>
            <a:ext cx="643126" cy="400110"/>
          </a:xfrm>
          <a:prstGeom prst="rect">
            <a:avLst/>
          </a:prstGeom>
        </p:spPr>
        <p:txBody>
          <a:bodyPr wrap="none">
            <a:spAutoFit/>
          </a:bodyPr>
          <a:lstStyle/>
          <a:p>
            <a:pPr algn="ctr" defTabSz="913755" fontAlgn="base">
              <a:spcBef>
                <a:spcPct val="0"/>
              </a:spcBef>
              <a:spcAft>
                <a:spcPct val="0"/>
              </a:spcAft>
            </a:pPr>
            <a:r>
              <a:rPr lang="en-US" altLang="zh-CN" sz="2000" dirty="0">
                <a:solidFill>
                  <a:schemeClr val="tx1">
                    <a:lumMod val="85000"/>
                    <a:lumOff val="15000"/>
                  </a:schemeClr>
                </a:solidFill>
                <a:latin typeface="微软雅黑 Light" panose="020B0502040204020203" pitchFamily="34" charset="-122"/>
                <a:ea typeface="微软雅黑 Light" panose="020B0502040204020203" pitchFamily="34" charset="-122"/>
              </a:rPr>
              <a:t>16%</a:t>
            </a:r>
          </a:p>
        </p:txBody>
      </p:sp>
      <p:sp>
        <p:nvSpPr>
          <p:cNvPr id="59" name="矩形 58"/>
          <p:cNvSpPr/>
          <p:nvPr/>
        </p:nvSpPr>
        <p:spPr>
          <a:xfrm>
            <a:off x="9416107" y="4736346"/>
            <a:ext cx="740908" cy="400110"/>
          </a:xfrm>
          <a:prstGeom prst="rect">
            <a:avLst/>
          </a:prstGeom>
        </p:spPr>
        <p:txBody>
          <a:bodyPr wrap="none">
            <a:spAutoFit/>
          </a:bodyPr>
          <a:lstStyle/>
          <a:p>
            <a:pPr algn="ctr" defTabSz="913755" fontAlgn="base">
              <a:spcBef>
                <a:spcPct val="0"/>
              </a:spcBef>
              <a:spcAft>
                <a:spcPct val="0"/>
              </a:spcAft>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69%</a:t>
            </a:r>
          </a:p>
        </p:txBody>
      </p:sp>
      <p:grpSp>
        <p:nvGrpSpPr>
          <p:cNvPr id="60" name="组合 59"/>
          <p:cNvGrpSpPr/>
          <p:nvPr/>
        </p:nvGrpSpPr>
        <p:grpSpPr>
          <a:xfrm>
            <a:off x="998979" y="880036"/>
            <a:ext cx="9901396" cy="1334679"/>
            <a:chOff x="956603" y="1599170"/>
            <a:chExt cx="9901396" cy="1334679"/>
          </a:xfrm>
        </p:grpSpPr>
        <p:sp>
          <p:nvSpPr>
            <p:cNvPr id="61" name="矩形 60"/>
            <p:cNvSpPr/>
            <p:nvPr/>
          </p:nvSpPr>
          <p:spPr>
            <a:xfrm>
              <a:off x="956603" y="1599170"/>
              <a:ext cx="9901396" cy="898401"/>
            </a:xfrm>
            <a:prstGeom prst="rect">
              <a:avLst/>
            </a:prstGeom>
            <a:solidFill>
              <a:srgbClr val="F3A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8801845" y="2484519"/>
              <a:ext cx="212686" cy="449330"/>
            </a:xfrm>
            <a:prstGeom prst="triangle">
              <a:avLst/>
            </a:prstGeom>
            <a:solidFill>
              <a:srgbClr val="F3A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内容占位符 2"/>
          <p:cNvSpPr>
            <a:spLocks noGrp="1"/>
          </p:cNvSpPr>
          <p:nvPr>
            <p:ph idx="1"/>
          </p:nvPr>
        </p:nvSpPr>
        <p:spPr>
          <a:xfrm>
            <a:off x="1332033" y="1132336"/>
            <a:ext cx="8596381" cy="450245"/>
          </a:xfrm>
        </p:spPr>
        <p:txBody>
          <a:bodyPr>
            <a:noAutofit/>
          </a:bodyPr>
          <a:lstStyle/>
          <a:p>
            <a:pPr>
              <a:lnSpc>
                <a:spcPct val="100000"/>
              </a:lnSpc>
            </a:pPr>
            <a:r>
              <a:rPr lang="en-US" altLang="zh-CN" sz="2000" dirty="0" err="1">
                <a:latin typeface="Agency FB" panose="020B0503020202020204" pitchFamily="34" charset="0"/>
              </a:rPr>
              <a:t>iPresentation</a:t>
            </a:r>
            <a:r>
              <a:rPr lang="en-US" altLang="zh-CN" sz="2000" dirty="0">
                <a:latin typeface="Agency FB" panose="020B0503020202020204" pitchFamily="34" charset="0"/>
              </a:rPr>
              <a:t> is an original design studio of</a:t>
            </a:r>
            <a:r>
              <a:rPr lang="zh-CN" altLang="en-US" sz="2000" dirty="0">
                <a:latin typeface="Agency FB" panose="020B0503020202020204" pitchFamily="34" charset="0"/>
              </a:rPr>
              <a:t> </a:t>
            </a:r>
            <a:r>
              <a:rPr lang="en-US" altLang="zh-CN" sz="2000" dirty="0">
                <a:latin typeface="Agency FB" panose="020B0503020202020204" pitchFamily="34" charset="0"/>
              </a:rPr>
              <a:t>slide show</a:t>
            </a:r>
          </a:p>
        </p:txBody>
      </p:sp>
    </p:spTree>
    <p:extLst>
      <p:ext uri="{BB962C8B-B14F-4D97-AF65-F5344CB8AC3E}">
        <p14:creationId xmlns:p14="http://schemas.microsoft.com/office/powerpoint/2010/main" val="161098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3">
                                            <p:txEl>
                                              <p:pRg st="0" end="0"/>
                                            </p:txEl>
                                          </p:spTgt>
                                        </p:tgtEl>
                                        <p:attrNameLst>
                                          <p:attrName>style.visibility</p:attrName>
                                        </p:attrNameLst>
                                      </p:cBhvr>
                                      <p:to>
                                        <p:strVal val="visible"/>
                                      </p:to>
                                    </p:set>
                                    <p:animEffect transition="in" filter="fade">
                                      <p:cBhvr>
                                        <p:cTn id="10"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68021" y="758824"/>
            <a:ext cx="1185216" cy="1185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50220" y="758825"/>
            <a:ext cx="7293293" cy="1185215"/>
          </a:xfrm>
          <a:prstGeom prst="rect">
            <a:avLst/>
          </a:prstGeom>
          <a:gradFill>
            <a:gsLst>
              <a:gs pos="75000">
                <a:srgbClr val="F3A60D"/>
              </a:gs>
              <a:gs pos="0">
                <a:srgbClr val="F2650E"/>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4"/>
          <p:cNvGrpSpPr>
            <a:grpSpLocks noChangeAspect="1"/>
          </p:cNvGrpSpPr>
          <p:nvPr/>
        </p:nvGrpSpPr>
        <p:grpSpPr bwMode="auto">
          <a:xfrm>
            <a:off x="2994691" y="758824"/>
            <a:ext cx="900808" cy="1185216"/>
            <a:chOff x="1668" y="-70"/>
            <a:chExt cx="833" cy="1096"/>
          </a:xfrm>
        </p:grpSpPr>
        <p:sp>
          <p:nvSpPr>
            <p:cNvPr id="6"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Group 4"/>
          <p:cNvGrpSpPr>
            <a:grpSpLocks noChangeAspect="1"/>
          </p:cNvGrpSpPr>
          <p:nvPr/>
        </p:nvGrpSpPr>
        <p:grpSpPr bwMode="auto">
          <a:xfrm>
            <a:off x="4023697" y="758824"/>
            <a:ext cx="900808" cy="1185216"/>
            <a:chOff x="1668" y="-70"/>
            <a:chExt cx="833" cy="1096"/>
          </a:xfrm>
        </p:grpSpPr>
        <p:sp>
          <p:nvSpPr>
            <p:cNvPr id="50"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56"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Group 4"/>
          <p:cNvGrpSpPr>
            <a:grpSpLocks noChangeAspect="1"/>
          </p:cNvGrpSpPr>
          <p:nvPr/>
        </p:nvGrpSpPr>
        <p:grpSpPr bwMode="auto">
          <a:xfrm>
            <a:off x="5052703" y="758824"/>
            <a:ext cx="900808" cy="1185216"/>
            <a:chOff x="1668" y="-70"/>
            <a:chExt cx="833" cy="1096"/>
          </a:xfrm>
        </p:grpSpPr>
        <p:sp>
          <p:nvSpPr>
            <p:cNvPr id="58"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4"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Group 4"/>
          <p:cNvGrpSpPr>
            <a:grpSpLocks noChangeAspect="1"/>
          </p:cNvGrpSpPr>
          <p:nvPr/>
        </p:nvGrpSpPr>
        <p:grpSpPr bwMode="auto">
          <a:xfrm>
            <a:off x="6081709" y="758824"/>
            <a:ext cx="900808" cy="1185216"/>
            <a:chOff x="1668" y="-70"/>
            <a:chExt cx="833" cy="1096"/>
          </a:xfrm>
        </p:grpSpPr>
        <p:sp>
          <p:nvSpPr>
            <p:cNvPr id="66"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2"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3" name="Group 4"/>
          <p:cNvGrpSpPr>
            <a:grpSpLocks noChangeAspect="1"/>
          </p:cNvGrpSpPr>
          <p:nvPr/>
        </p:nvGrpSpPr>
        <p:grpSpPr bwMode="auto">
          <a:xfrm>
            <a:off x="7110715" y="758824"/>
            <a:ext cx="900808" cy="1185216"/>
            <a:chOff x="1668" y="-70"/>
            <a:chExt cx="833" cy="1096"/>
          </a:xfrm>
        </p:grpSpPr>
        <p:sp>
          <p:nvSpPr>
            <p:cNvPr id="74"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80"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Group 4"/>
          <p:cNvGrpSpPr>
            <a:grpSpLocks noChangeAspect="1"/>
          </p:cNvGrpSpPr>
          <p:nvPr/>
        </p:nvGrpSpPr>
        <p:grpSpPr bwMode="auto">
          <a:xfrm>
            <a:off x="8139722" y="758824"/>
            <a:ext cx="900808" cy="1185216"/>
            <a:chOff x="1668" y="-70"/>
            <a:chExt cx="833" cy="1096"/>
          </a:xfrm>
        </p:grpSpPr>
        <p:sp>
          <p:nvSpPr>
            <p:cNvPr id="90"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6"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7" name="Group 4"/>
          <p:cNvGrpSpPr>
            <a:grpSpLocks noChangeAspect="1"/>
          </p:cNvGrpSpPr>
          <p:nvPr/>
        </p:nvGrpSpPr>
        <p:grpSpPr bwMode="auto">
          <a:xfrm>
            <a:off x="9168730" y="758824"/>
            <a:ext cx="900808" cy="1185216"/>
            <a:chOff x="1668" y="-70"/>
            <a:chExt cx="833" cy="1096"/>
          </a:xfrm>
        </p:grpSpPr>
        <p:sp>
          <p:nvSpPr>
            <p:cNvPr id="98"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04"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5" name="矩形 104"/>
          <p:cNvSpPr/>
          <p:nvPr/>
        </p:nvSpPr>
        <p:spPr>
          <a:xfrm>
            <a:off x="1768021" y="1942383"/>
            <a:ext cx="1185216" cy="118521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4140977" y="1945627"/>
            <a:ext cx="6102536" cy="1178727"/>
          </a:xfrm>
          <a:prstGeom prst="rect">
            <a:avLst/>
          </a:prstGeom>
          <a:gradFill>
            <a:gsLst>
              <a:gs pos="75000">
                <a:srgbClr val="0DA5C9"/>
              </a:gs>
              <a:gs pos="0">
                <a:srgbClr val="0058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Group 4"/>
          <p:cNvGrpSpPr>
            <a:grpSpLocks noChangeAspect="1"/>
          </p:cNvGrpSpPr>
          <p:nvPr/>
        </p:nvGrpSpPr>
        <p:grpSpPr bwMode="auto">
          <a:xfrm>
            <a:off x="4023697" y="1940796"/>
            <a:ext cx="900808" cy="1185216"/>
            <a:chOff x="1668" y="-70"/>
            <a:chExt cx="833" cy="1096"/>
          </a:xfrm>
        </p:grpSpPr>
        <p:sp>
          <p:nvSpPr>
            <p:cNvPr id="109"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15"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6" name="Group 4"/>
          <p:cNvGrpSpPr>
            <a:grpSpLocks noChangeAspect="1"/>
          </p:cNvGrpSpPr>
          <p:nvPr/>
        </p:nvGrpSpPr>
        <p:grpSpPr bwMode="auto">
          <a:xfrm>
            <a:off x="5052703" y="1940796"/>
            <a:ext cx="900808" cy="1185216"/>
            <a:chOff x="1668" y="-70"/>
            <a:chExt cx="833" cy="1096"/>
          </a:xfrm>
        </p:grpSpPr>
        <p:sp>
          <p:nvSpPr>
            <p:cNvPr id="117"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3"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4" name="Group 4"/>
          <p:cNvGrpSpPr>
            <a:grpSpLocks noChangeAspect="1"/>
          </p:cNvGrpSpPr>
          <p:nvPr/>
        </p:nvGrpSpPr>
        <p:grpSpPr bwMode="auto">
          <a:xfrm>
            <a:off x="6081709" y="1940796"/>
            <a:ext cx="900808" cy="1185216"/>
            <a:chOff x="1668" y="-70"/>
            <a:chExt cx="833" cy="1096"/>
          </a:xfrm>
        </p:grpSpPr>
        <p:sp>
          <p:nvSpPr>
            <p:cNvPr id="125"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1"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2" name="Group 4"/>
          <p:cNvGrpSpPr>
            <a:grpSpLocks noChangeAspect="1"/>
          </p:cNvGrpSpPr>
          <p:nvPr/>
        </p:nvGrpSpPr>
        <p:grpSpPr bwMode="auto">
          <a:xfrm>
            <a:off x="7110715" y="1940796"/>
            <a:ext cx="900808" cy="1185216"/>
            <a:chOff x="1668" y="-70"/>
            <a:chExt cx="833" cy="1096"/>
          </a:xfrm>
        </p:grpSpPr>
        <p:sp>
          <p:nvSpPr>
            <p:cNvPr id="133"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9"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0" name="Group 4"/>
          <p:cNvGrpSpPr>
            <a:grpSpLocks noChangeAspect="1"/>
          </p:cNvGrpSpPr>
          <p:nvPr/>
        </p:nvGrpSpPr>
        <p:grpSpPr bwMode="auto">
          <a:xfrm>
            <a:off x="8139722" y="1940796"/>
            <a:ext cx="900808" cy="1185216"/>
            <a:chOff x="1668" y="-70"/>
            <a:chExt cx="833" cy="1096"/>
          </a:xfrm>
        </p:grpSpPr>
        <p:sp>
          <p:nvSpPr>
            <p:cNvPr id="141"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47"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8" name="Group 4"/>
          <p:cNvGrpSpPr>
            <a:grpSpLocks noChangeAspect="1"/>
          </p:cNvGrpSpPr>
          <p:nvPr/>
        </p:nvGrpSpPr>
        <p:grpSpPr bwMode="auto">
          <a:xfrm>
            <a:off x="9168730" y="1940796"/>
            <a:ext cx="900808" cy="1185216"/>
            <a:chOff x="1668" y="-70"/>
            <a:chExt cx="833" cy="1096"/>
          </a:xfrm>
        </p:grpSpPr>
        <p:sp>
          <p:nvSpPr>
            <p:cNvPr id="149"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5"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6" name="矩形 105"/>
          <p:cNvSpPr/>
          <p:nvPr/>
        </p:nvSpPr>
        <p:spPr>
          <a:xfrm>
            <a:off x="2950220" y="1942383"/>
            <a:ext cx="1185216" cy="1185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1768021" y="3124354"/>
            <a:ext cx="1185216" cy="1185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977" y="3127598"/>
            <a:ext cx="6102536" cy="1178727"/>
          </a:xfrm>
          <a:prstGeom prst="rect">
            <a:avLst/>
          </a:prstGeom>
          <a:gradFill>
            <a:gsLst>
              <a:gs pos="75000">
                <a:schemeClr val="tx1">
                  <a:lumMod val="50000"/>
                  <a:lumOff val="50000"/>
                </a:schemeClr>
              </a:gs>
              <a:gs pos="0">
                <a:schemeClr val="tx1">
                  <a:lumMod val="85000"/>
                  <a:lumOff val="1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8" name="Group 4"/>
          <p:cNvGrpSpPr>
            <a:grpSpLocks noChangeAspect="1"/>
          </p:cNvGrpSpPr>
          <p:nvPr/>
        </p:nvGrpSpPr>
        <p:grpSpPr bwMode="auto">
          <a:xfrm>
            <a:off x="4023697" y="3122767"/>
            <a:ext cx="900808" cy="1185216"/>
            <a:chOff x="1668" y="-70"/>
            <a:chExt cx="833" cy="1096"/>
          </a:xfrm>
        </p:grpSpPr>
        <p:sp>
          <p:nvSpPr>
            <p:cNvPr id="159"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65"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6" name="Group 4"/>
          <p:cNvGrpSpPr>
            <a:grpSpLocks noChangeAspect="1"/>
          </p:cNvGrpSpPr>
          <p:nvPr/>
        </p:nvGrpSpPr>
        <p:grpSpPr bwMode="auto">
          <a:xfrm>
            <a:off x="5052703" y="3122767"/>
            <a:ext cx="900808" cy="1185216"/>
            <a:chOff x="1668" y="-70"/>
            <a:chExt cx="833" cy="1096"/>
          </a:xfrm>
        </p:grpSpPr>
        <p:sp>
          <p:nvSpPr>
            <p:cNvPr id="167"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3"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4" name="Group 4"/>
          <p:cNvGrpSpPr>
            <a:grpSpLocks noChangeAspect="1"/>
          </p:cNvGrpSpPr>
          <p:nvPr/>
        </p:nvGrpSpPr>
        <p:grpSpPr bwMode="auto">
          <a:xfrm>
            <a:off x="6081709" y="3122767"/>
            <a:ext cx="900808" cy="1185216"/>
            <a:chOff x="1668" y="-70"/>
            <a:chExt cx="833" cy="1096"/>
          </a:xfrm>
        </p:grpSpPr>
        <p:sp>
          <p:nvSpPr>
            <p:cNvPr id="175"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81"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2" name="Group 4"/>
          <p:cNvGrpSpPr>
            <a:grpSpLocks noChangeAspect="1"/>
          </p:cNvGrpSpPr>
          <p:nvPr/>
        </p:nvGrpSpPr>
        <p:grpSpPr bwMode="auto">
          <a:xfrm>
            <a:off x="7110715" y="3122767"/>
            <a:ext cx="900808" cy="1185216"/>
            <a:chOff x="1668" y="-70"/>
            <a:chExt cx="833" cy="1096"/>
          </a:xfrm>
        </p:grpSpPr>
        <p:sp>
          <p:nvSpPr>
            <p:cNvPr id="183"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89"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0" name="Group 4"/>
          <p:cNvGrpSpPr>
            <a:grpSpLocks noChangeAspect="1"/>
          </p:cNvGrpSpPr>
          <p:nvPr/>
        </p:nvGrpSpPr>
        <p:grpSpPr bwMode="auto">
          <a:xfrm>
            <a:off x="8139722" y="3122767"/>
            <a:ext cx="900808" cy="1185216"/>
            <a:chOff x="1668" y="-70"/>
            <a:chExt cx="833" cy="1096"/>
          </a:xfrm>
        </p:grpSpPr>
        <p:sp>
          <p:nvSpPr>
            <p:cNvPr id="191"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97"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8" name="Group 4"/>
          <p:cNvGrpSpPr>
            <a:grpSpLocks noChangeAspect="1"/>
          </p:cNvGrpSpPr>
          <p:nvPr/>
        </p:nvGrpSpPr>
        <p:grpSpPr bwMode="auto">
          <a:xfrm>
            <a:off x="9168730" y="3122767"/>
            <a:ext cx="900808" cy="1185216"/>
            <a:chOff x="1668" y="-70"/>
            <a:chExt cx="833" cy="1096"/>
          </a:xfrm>
        </p:grpSpPr>
        <p:sp>
          <p:nvSpPr>
            <p:cNvPr id="199"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05"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6" name="矩形 205"/>
          <p:cNvSpPr/>
          <p:nvPr/>
        </p:nvSpPr>
        <p:spPr>
          <a:xfrm>
            <a:off x="2950220" y="3124354"/>
            <a:ext cx="1185216" cy="118521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p:cNvSpPr/>
          <p:nvPr/>
        </p:nvSpPr>
        <p:spPr>
          <a:xfrm>
            <a:off x="1768021" y="4299837"/>
            <a:ext cx="1185216" cy="118521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p:cNvSpPr/>
          <p:nvPr/>
        </p:nvSpPr>
        <p:spPr>
          <a:xfrm>
            <a:off x="2950220" y="4299837"/>
            <a:ext cx="1185216" cy="11852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p:cNvSpPr/>
          <p:nvPr/>
        </p:nvSpPr>
        <p:spPr>
          <a:xfrm>
            <a:off x="5294937" y="4295005"/>
            <a:ext cx="4948575" cy="1178727"/>
          </a:xfrm>
          <a:prstGeom prst="rect">
            <a:avLst/>
          </a:prstGeom>
          <a:gradFill>
            <a:gsLst>
              <a:gs pos="75000">
                <a:srgbClr val="F45A69"/>
              </a:gs>
              <a:gs pos="0">
                <a:srgbClr val="FF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Group 4"/>
          <p:cNvGrpSpPr>
            <a:grpSpLocks noChangeAspect="1"/>
          </p:cNvGrpSpPr>
          <p:nvPr/>
        </p:nvGrpSpPr>
        <p:grpSpPr bwMode="auto">
          <a:xfrm>
            <a:off x="5052703" y="4288516"/>
            <a:ext cx="900808" cy="1185216"/>
            <a:chOff x="1668" y="-70"/>
            <a:chExt cx="833" cy="1096"/>
          </a:xfrm>
        </p:grpSpPr>
        <p:sp>
          <p:nvSpPr>
            <p:cNvPr id="212"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18"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9" name="Group 4"/>
          <p:cNvGrpSpPr>
            <a:grpSpLocks noChangeAspect="1"/>
          </p:cNvGrpSpPr>
          <p:nvPr/>
        </p:nvGrpSpPr>
        <p:grpSpPr bwMode="auto">
          <a:xfrm>
            <a:off x="6081709" y="4288516"/>
            <a:ext cx="900808" cy="1185216"/>
            <a:chOff x="1668" y="-70"/>
            <a:chExt cx="833" cy="1096"/>
          </a:xfrm>
        </p:grpSpPr>
        <p:sp>
          <p:nvSpPr>
            <p:cNvPr id="220"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26"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7" name="Group 4"/>
          <p:cNvGrpSpPr>
            <a:grpSpLocks noChangeAspect="1"/>
          </p:cNvGrpSpPr>
          <p:nvPr/>
        </p:nvGrpSpPr>
        <p:grpSpPr bwMode="auto">
          <a:xfrm>
            <a:off x="7110715" y="4288516"/>
            <a:ext cx="900808" cy="1185216"/>
            <a:chOff x="1668" y="-70"/>
            <a:chExt cx="833" cy="1096"/>
          </a:xfrm>
        </p:grpSpPr>
        <p:sp>
          <p:nvSpPr>
            <p:cNvPr id="228"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4"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5" name="Group 4"/>
          <p:cNvGrpSpPr>
            <a:grpSpLocks noChangeAspect="1"/>
          </p:cNvGrpSpPr>
          <p:nvPr/>
        </p:nvGrpSpPr>
        <p:grpSpPr bwMode="auto">
          <a:xfrm>
            <a:off x="8139722" y="4288516"/>
            <a:ext cx="900808" cy="1185216"/>
            <a:chOff x="1668" y="-70"/>
            <a:chExt cx="833" cy="1096"/>
          </a:xfrm>
        </p:grpSpPr>
        <p:sp>
          <p:nvSpPr>
            <p:cNvPr id="236"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42"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3" name="Group 4"/>
          <p:cNvGrpSpPr>
            <a:grpSpLocks noChangeAspect="1"/>
          </p:cNvGrpSpPr>
          <p:nvPr/>
        </p:nvGrpSpPr>
        <p:grpSpPr bwMode="auto">
          <a:xfrm>
            <a:off x="9168730" y="4288516"/>
            <a:ext cx="900808" cy="1185216"/>
            <a:chOff x="1668" y="-70"/>
            <a:chExt cx="833" cy="1096"/>
          </a:xfrm>
        </p:grpSpPr>
        <p:sp>
          <p:nvSpPr>
            <p:cNvPr id="244" name="AutoShape 3"/>
            <p:cNvSpPr>
              <a:spLocks noChangeAspect="1" noChangeArrowheads="1" noTextEdit="1"/>
            </p:cNvSpPr>
            <p:nvPr/>
          </p:nvSpPr>
          <p:spPr bwMode="auto">
            <a:xfrm>
              <a:off x="1668" y="-70"/>
              <a:ext cx="83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5"/>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close/>
                </a:path>
              </a:pathLst>
            </a:custGeom>
            <a:gradFill>
              <a:gsLst>
                <a:gs pos="75000">
                  <a:schemeClr val="bg1">
                    <a:alpha val="40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6"/>
            <p:cNvSpPr>
              <a:spLocks/>
            </p:cNvSpPr>
            <p:nvPr/>
          </p:nvSpPr>
          <p:spPr bwMode="auto">
            <a:xfrm>
              <a:off x="1671" y="478"/>
              <a:ext cx="827" cy="545"/>
            </a:xfrm>
            <a:custGeom>
              <a:avLst/>
              <a:gdLst>
                <a:gd name="T0" fmla="*/ 827 w 827"/>
                <a:gd name="T1" fmla="*/ 0 h 545"/>
                <a:gd name="T2" fmla="*/ 447 w 827"/>
                <a:gd name="T3" fmla="*/ 545 h 545"/>
                <a:gd name="T4" fmla="*/ 224 w 827"/>
                <a:gd name="T5" fmla="*/ 0 h 545"/>
                <a:gd name="T6" fmla="*/ 0 w 827"/>
                <a:gd name="T7" fmla="*/ 545 h 545"/>
                <a:gd name="T8" fmla="*/ 447 w 827"/>
                <a:gd name="T9" fmla="*/ 545 h 545"/>
                <a:gd name="T10" fmla="*/ 82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827" y="0"/>
                  </a:moveTo>
                  <a:lnTo>
                    <a:pt x="447" y="545"/>
                  </a:lnTo>
                  <a:lnTo>
                    <a:pt x="224" y="0"/>
                  </a:lnTo>
                  <a:lnTo>
                    <a:pt x="0" y="545"/>
                  </a:lnTo>
                  <a:lnTo>
                    <a:pt x="447" y="545"/>
                  </a:lnTo>
                  <a:lnTo>
                    <a:pt x="8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7"/>
            <p:cNvSpPr>
              <a:spLocks/>
            </p:cNvSpPr>
            <p:nvPr/>
          </p:nvSpPr>
          <p:spPr bwMode="auto">
            <a:xfrm>
              <a:off x="1671" y="-70"/>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close/>
                </a:path>
              </a:pathLst>
            </a:custGeom>
            <a:gradFill>
              <a:gsLst>
                <a:gs pos="75000">
                  <a:schemeClr val="bg1">
                    <a:alpha val="44000"/>
                  </a:schemeClr>
                </a:gs>
                <a:gs pos="0">
                  <a:schemeClr val="bg1">
                    <a:lumMod val="85000"/>
                    <a:alpha val="0"/>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8"/>
            <p:cNvSpPr>
              <a:spLocks/>
            </p:cNvSpPr>
            <p:nvPr/>
          </p:nvSpPr>
          <p:spPr bwMode="auto">
            <a:xfrm>
              <a:off x="1671" y="-67"/>
              <a:ext cx="827" cy="545"/>
            </a:xfrm>
            <a:custGeom>
              <a:avLst/>
              <a:gdLst>
                <a:gd name="T0" fmla="*/ 447 w 827"/>
                <a:gd name="T1" fmla="*/ 0 h 545"/>
                <a:gd name="T2" fmla="*/ 0 w 827"/>
                <a:gd name="T3" fmla="*/ 0 h 545"/>
                <a:gd name="T4" fmla="*/ 224 w 827"/>
                <a:gd name="T5" fmla="*/ 545 h 545"/>
                <a:gd name="T6" fmla="*/ 447 w 827"/>
                <a:gd name="T7" fmla="*/ 0 h 545"/>
                <a:gd name="T8" fmla="*/ 827 w 827"/>
                <a:gd name="T9" fmla="*/ 545 h 545"/>
                <a:gd name="T10" fmla="*/ 447 w 827"/>
                <a:gd name="T11" fmla="*/ 0 h 545"/>
              </a:gdLst>
              <a:ahLst/>
              <a:cxnLst>
                <a:cxn ang="0">
                  <a:pos x="T0" y="T1"/>
                </a:cxn>
                <a:cxn ang="0">
                  <a:pos x="T2" y="T3"/>
                </a:cxn>
                <a:cxn ang="0">
                  <a:pos x="T4" y="T5"/>
                </a:cxn>
                <a:cxn ang="0">
                  <a:pos x="T6" y="T7"/>
                </a:cxn>
                <a:cxn ang="0">
                  <a:pos x="T8" y="T9"/>
                </a:cxn>
                <a:cxn ang="0">
                  <a:pos x="T10" y="T11"/>
                </a:cxn>
              </a:cxnLst>
              <a:rect l="0" t="0" r="r" b="b"/>
              <a:pathLst>
                <a:path w="827" h="545">
                  <a:moveTo>
                    <a:pt x="447" y="0"/>
                  </a:moveTo>
                  <a:lnTo>
                    <a:pt x="0" y="0"/>
                  </a:lnTo>
                  <a:lnTo>
                    <a:pt x="224" y="545"/>
                  </a:lnTo>
                  <a:lnTo>
                    <a:pt x="447" y="0"/>
                  </a:lnTo>
                  <a:lnTo>
                    <a:pt x="827" y="545"/>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9"/>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close/>
                </a:path>
              </a:pathLst>
            </a:custGeom>
            <a:solidFill>
              <a:srgbClr val="F2F2F2">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50" name="Freeform 10"/>
            <p:cNvSpPr>
              <a:spLocks/>
            </p:cNvSpPr>
            <p:nvPr/>
          </p:nvSpPr>
          <p:spPr bwMode="auto">
            <a:xfrm>
              <a:off x="1895" y="-67"/>
              <a:ext cx="603" cy="1090"/>
            </a:xfrm>
            <a:custGeom>
              <a:avLst/>
              <a:gdLst>
                <a:gd name="T0" fmla="*/ 223 w 603"/>
                <a:gd name="T1" fmla="*/ 0 h 1090"/>
                <a:gd name="T2" fmla="*/ 0 w 603"/>
                <a:gd name="T3" fmla="*/ 545 h 1090"/>
                <a:gd name="T4" fmla="*/ 223 w 603"/>
                <a:gd name="T5" fmla="*/ 1090 h 1090"/>
                <a:gd name="T6" fmla="*/ 603 w 603"/>
                <a:gd name="T7" fmla="*/ 545 h 1090"/>
                <a:gd name="T8" fmla="*/ 223 w 603"/>
                <a:gd name="T9" fmla="*/ 0 h 1090"/>
              </a:gdLst>
              <a:ahLst/>
              <a:cxnLst>
                <a:cxn ang="0">
                  <a:pos x="T0" y="T1"/>
                </a:cxn>
                <a:cxn ang="0">
                  <a:pos x="T2" y="T3"/>
                </a:cxn>
                <a:cxn ang="0">
                  <a:pos x="T4" y="T5"/>
                </a:cxn>
                <a:cxn ang="0">
                  <a:pos x="T6" y="T7"/>
                </a:cxn>
                <a:cxn ang="0">
                  <a:pos x="T8" y="T9"/>
                </a:cxn>
              </a:cxnLst>
              <a:rect l="0" t="0" r="r" b="b"/>
              <a:pathLst>
                <a:path w="603" h="1090">
                  <a:moveTo>
                    <a:pt x="223" y="0"/>
                  </a:moveTo>
                  <a:lnTo>
                    <a:pt x="0" y="545"/>
                  </a:lnTo>
                  <a:lnTo>
                    <a:pt x="223" y="1090"/>
                  </a:lnTo>
                  <a:lnTo>
                    <a:pt x="603" y="545"/>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9" name="矩形 208"/>
          <p:cNvSpPr/>
          <p:nvPr/>
        </p:nvSpPr>
        <p:spPr>
          <a:xfrm>
            <a:off x="4132419" y="4299837"/>
            <a:ext cx="1185216" cy="118521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文本框 250"/>
          <p:cNvSpPr txBox="1"/>
          <p:nvPr/>
        </p:nvSpPr>
        <p:spPr>
          <a:xfrm>
            <a:off x="4275977" y="729741"/>
            <a:ext cx="3686596" cy="628762"/>
          </a:xfrm>
          <a:prstGeom prst="rect">
            <a:avLst/>
          </a:prstGeom>
          <a:noFill/>
        </p:spPr>
        <p:txBody>
          <a:bodyPr wrap="square" rtlCol="0" anchor="ctr">
            <a:spAutoFit/>
          </a:bodyPr>
          <a:lstStyle/>
          <a:p>
            <a:pPr>
              <a:lnSpc>
                <a:spcPct val="200000"/>
              </a:lnSpc>
            </a:pPr>
            <a:r>
              <a:rPr lang="en-US" altLang="zh-CN" sz="2000" dirty="0">
                <a:solidFill>
                  <a:schemeClr val="bg1"/>
                </a:solidFill>
                <a:latin typeface="苹方 特粗" panose="020B0800000000000000" pitchFamily="34" charset="-122"/>
                <a:ea typeface="苹方 特粗" panose="020B0800000000000000" pitchFamily="34" charset="-122"/>
              </a:rPr>
              <a:t>SAMPLE TEXT</a:t>
            </a:r>
          </a:p>
        </p:txBody>
      </p:sp>
      <p:sp>
        <p:nvSpPr>
          <p:cNvPr id="252" name="文本框 251"/>
          <p:cNvSpPr txBox="1"/>
          <p:nvPr/>
        </p:nvSpPr>
        <p:spPr>
          <a:xfrm>
            <a:off x="4275977" y="1253157"/>
            <a:ext cx="3686596" cy="584775"/>
          </a:xfrm>
          <a:prstGeom prst="rect">
            <a:avLst/>
          </a:prstGeom>
          <a:noFill/>
        </p:spPr>
        <p:txBody>
          <a:bodyPr wrap="square" rtlCol="0" anchor="ctr">
            <a:spAutoFit/>
          </a:bodyPr>
          <a:lstStyle/>
          <a:p>
            <a:r>
              <a:rPr lang="en-US" altLang="zh-CN" sz="1600" dirty="0">
                <a:solidFill>
                  <a:schemeClr val="bg1"/>
                </a:solidFill>
                <a:latin typeface="苹方 细体" panose="020B0200000000000000" pitchFamily="34" charset="-122"/>
                <a:ea typeface="苹方 细体" panose="020B0200000000000000" pitchFamily="34" charset="-122"/>
              </a:rPr>
              <a:t>Lorem ipsum dolor sit </a:t>
            </a:r>
            <a:r>
              <a:rPr lang="en-US" altLang="zh-CN" sz="1600" dirty="0" err="1">
                <a:solidFill>
                  <a:schemeClr val="bg1"/>
                </a:solidFill>
                <a:latin typeface="苹方 细体" panose="020B0200000000000000" pitchFamily="34" charset="-122"/>
                <a:ea typeface="苹方 细体" panose="020B0200000000000000" pitchFamily="34" charset="-122"/>
              </a:rPr>
              <a:t>amet</a:t>
            </a:r>
            <a:r>
              <a:rPr lang="en-US" altLang="zh-CN" sz="1600" dirty="0">
                <a:solidFill>
                  <a:schemeClr val="bg1"/>
                </a:solidFill>
                <a:latin typeface="苹方 细体" panose="020B0200000000000000" pitchFamily="34" charset="-122"/>
                <a:ea typeface="苹方 细体" panose="020B0200000000000000" pitchFamily="34" charset="-122"/>
              </a:rPr>
              <a:t> </a:t>
            </a:r>
            <a:r>
              <a:rPr lang="en-US" altLang="zh-CN" sz="1600" dirty="0" err="1">
                <a:solidFill>
                  <a:schemeClr val="bg1"/>
                </a:solidFill>
                <a:latin typeface="苹方 细体" panose="020B0200000000000000" pitchFamily="34" charset="-122"/>
                <a:ea typeface="苹方 细体" panose="020B0200000000000000" pitchFamily="34" charset="-122"/>
              </a:rPr>
              <a:t>consectetuer</a:t>
            </a:r>
            <a:endParaRPr lang="en-US" altLang="zh-CN" sz="1600" dirty="0">
              <a:solidFill>
                <a:schemeClr val="bg1"/>
              </a:solidFill>
              <a:latin typeface="苹方 细体" panose="020B0200000000000000" pitchFamily="34" charset="-122"/>
              <a:ea typeface="苹方 细体" panose="020B0200000000000000" pitchFamily="34" charset="-122"/>
            </a:endParaRPr>
          </a:p>
        </p:txBody>
      </p:sp>
      <p:sp>
        <p:nvSpPr>
          <p:cNvPr id="253" name="等腰三角形 252"/>
          <p:cNvSpPr/>
          <p:nvPr/>
        </p:nvSpPr>
        <p:spPr>
          <a:xfrm rot="5400000">
            <a:off x="3945457" y="1295160"/>
            <a:ext cx="190500" cy="1642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文本框 253"/>
          <p:cNvSpPr txBox="1"/>
          <p:nvPr/>
        </p:nvSpPr>
        <p:spPr>
          <a:xfrm>
            <a:off x="4833788" y="1927817"/>
            <a:ext cx="3686596" cy="628762"/>
          </a:xfrm>
          <a:prstGeom prst="rect">
            <a:avLst/>
          </a:prstGeom>
          <a:noFill/>
        </p:spPr>
        <p:txBody>
          <a:bodyPr wrap="square" rtlCol="0" anchor="ctr">
            <a:spAutoFit/>
          </a:bodyPr>
          <a:lstStyle/>
          <a:p>
            <a:pPr>
              <a:lnSpc>
                <a:spcPct val="200000"/>
              </a:lnSpc>
            </a:pPr>
            <a:r>
              <a:rPr lang="en-US" altLang="zh-CN" sz="2000" dirty="0">
                <a:solidFill>
                  <a:schemeClr val="bg1"/>
                </a:solidFill>
                <a:latin typeface="苹方 特粗" panose="020B0800000000000000" pitchFamily="34" charset="-122"/>
                <a:ea typeface="苹方 特粗" panose="020B0800000000000000" pitchFamily="34" charset="-122"/>
              </a:rPr>
              <a:t>SAMPLE TEXT</a:t>
            </a:r>
          </a:p>
        </p:txBody>
      </p:sp>
      <p:sp>
        <p:nvSpPr>
          <p:cNvPr id="255" name="文本框 254"/>
          <p:cNvSpPr txBox="1"/>
          <p:nvPr/>
        </p:nvSpPr>
        <p:spPr>
          <a:xfrm>
            <a:off x="4833788" y="2451233"/>
            <a:ext cx="3686596" cy="584775"/>
          </a:xfrm>
          <a:prstGeom prst="rect">
            <a:avLst/>
          </a:prstGeom>
          <a:noFill/>
        </p:spPr>
        <p:txBody>
          <a:bodyPr wrap="square" rtlCol="0" anchor="ctr">
            <a:spAutoFit/>
          </a:bodyPr>
          <a:lstStyle/>
          <a:p>
            <a:r>
              <a:rPr lang="en-US" altLang="zh-CN" sz="1600" dirty="0">
                <a:solidFill>
                  <a:schemeClr val="bg1"/>
                </a:solidFill>
                <a:latin typeface="苹方 细体" panose="020B0200000000000000" pitchFamily="34" charset="-122"/>
                <a:ea typeface="苹方 细体" panose="020B0200000000000000" pitchFamily="34" charset="-122"/>
              </a:rPr>
              <a:t>Lorem ipsum dolor sit </a:t>
            </a:r>
            <a:r>
              <a:rPr lang="en-US" altLang="zh-CN" sz="1600" dirty="0" err="1">
                <a:solidFill>
                  <a:schemeClr val="bg1"/>
                </a:solidFill>
                <a:latin typeface="苹方 细体" panose="020B0200000000000000" pitchFamily="34" charset="-122"/>
                <a:ea typeface="苹方 细体" panose="020B0200000000000000" pitchFamily="34" charset="-122"/>
              </a:rPr>
              <a:t>amet</a:t>
            </a:r>
            <a:r>
              <a:rPr lang="en-US" altLang="zh-CN" sz="1600" dirty="0">
                <a:solidFill>
                  <a:schemeClr val="bg1"/>
                </a:solidFill>
                <a:latin typeface="苹方 细体" panose="020B0200000000000000" pitchFamily="34" charset="-122"/>
                <a:ea typeface="苹方 细体" panose="020B0200000000000000" pitchFamily="34" charset="-122"/>
              </a:rPr>
              <a:t> </a:t>
            </a:r>
            <a:r>
              <a:rPr lang="en-US" altLang="zh-CN" sz="1600" dirty="0" err="1">
                <a:solidFill>
                  <a:schemeClr val="bg1"/>
                </a:solidFill>
                <a:latin typeface="苹方 细体" panose="020B0200000000000000" pitchFamily="34" charset="-122"/>
                <a:ea typeface="苹方 细体" panose="020B0200000000000000" pitchFamily="34" charset="-122"/>
              </a:rPr>
              <a:t>consectetuer</a:t>
            </a:r>
            <a:endParaRPr lang="en-US" altLang="zh-CN" sz="1600" dirty="0">
              <a:solidFill>
                <a:schemeClr val="bg1"/>
              </a:solidFill>
              <a:latin typeface="苹方 细体" panose="020B0200000000000000" pitchFamily="34" charset="-122"/>
              <a:ea typeface="苹方 细体" panose="020B0200000000000000" pitchFamily="34" charset="-122"/>
            </a:endParaRPr>
          </a:p>
        </p:txBody>
      </p:sp>
      <p:sp>
        <p:nvSpPr>
          <p:cNvPr id="256" name="等腰三角形 255"/>
          <p:cNvSpPr/>
          <p:nvPr/>
        </p:nvSpPr>
        <p:spPr>
          <a:xfrm rot="5400000">
            <a:off x="4379661" y="2493236"/>
            <a:ext cx="190500" cy="1642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文本框 256"/>
          <p:cNvSpPr txBox="1"/>
          <p:nvPr/>
        </p:nvSpPr>
        <p:spPr>
          <a:xfrm>
            <a:off x="4833788" y="3094688"/>
            <a:ext cx="3686596" cy="628762"/>
          </a:xfrm>
          <a:prstGeom prst="rect">
            <a:avLst/>
          </a:prstGeom>
          <a:noFill/>
        </p:spPr>
        <p:txBody>
          <a:bodyPr wrap="square" rtlCol="0" anchor="ctr">
            <a:spAutoFit/>
          </a:bodyPr>
          <a:lstStyle/>
          <a:p>
            <a:pPr>
              <a:lnSpc>
                <a:spcPct val="200000"/>
              </a:lnSpc>
            </a:pPr>
            <a:r>
              <a:rPr lang="en-US" altLang="zh-CN" sz="2000" dirty="0">
                <a:solidFill>
                  <a:schemeClr val="bg1"/>
                </a:solidFill>
                <a:latin typeface="苹方 特粗" panose="020B0800000000000000" pitchFamily="34" charset="-122"/>
                <a:ea typeface="苹方 特粗" panose="020B0800000000000000" pitchFamily="34" charset="-122"/>
              </a:rPr>
              <a:t>SAMPLE TEXT</a:t>
            </a:r>
          </a:p>
        </p:txBody>
      </p:sp>
      <p:sp>
        <p:nvSpPr>
          <p:cNvPr id="258" name="文本框 257"/>
          <p:cNvSpPr txBox="1"/>
          <p:nvPr/>
        </p:nvSpPr>
        <p:spPr>
          <a:xfrm>
            <a:off x="4833788" y="3618104"/>
            <a:ext cx="3686596" cy="584775"/>
          </a:xfrm>
          <a:prstGeom prst="rect">
            <a:avLst/>
          </a:prstGeom>
          <a:noFill/>
        </p:spPr>
        <p:txBody>
          <a:bodyPr wrap="square" rtlCol="0" anchor="ctr">
            <a:spAutoFit/>
          </a:bodyPr>
          <a:lstStyle/>
          <a:p>
            <a:r>
              <a:rPr lang="en-US" altLang="zh-CN" sz="1600" dirty="0">
                <a:solidFill>
                  <a:schemeClr val="bg1"/>
                </a:solidFill>
                <a:latin typeface="苹方 细体" panose="020B0200000000000000" pitchFamily="34" charset="-122"/>
                <a:ea typeface="苹方 细体" panose="020B0200000000000000" pitchFamily="34" charset="-122"/>
              </a:rPr>
              <a:t>Lorem ipsum dolor sit </a:t>
            </a:r>
            <a:r>
              <a:rPr lang="en-US" altLang="zh-CN" sz="1600" dirty="0" err="1">
                <a:solidFill>
                  <a:schemeClr val="bg1"/>
                </a:solidFill>
                <a:latin typeface="苹方 细体" panose="020B0200000000000000" pitchFamily="34" charset="-122"/>
                <a:ea typeface="苹方 细体" panose="020B0200000000000000" pitchFamily="34" charset="-122"/>
              </a:rPr>
              <a:t>amet</a:t>
            </a:r>
            <a:r>
              <a:rPr lang="en-US" altLang="zh-CN" sz="1600" dirty="0">
                <a:solidFill>
                  <a:schemeClr val="bg1"/>
                </a:solidFill>
                <a:latin typeface="苹方 细体" panose="020B0200000000000000" pitchFamily="34" charset="-122"/>
                <a:ea typeface="苹方 细体" panose="020B0200000000000000" pitchFamily="34" charset="-122"/>
              </a:rPr>
              <a:t> </a:t>
            </a:r>
            <a:r>
              <a:rPr lang="en-US" altLang="zh-CN" sz="1600" dirty="0" err="1">
                <a:solidFill>
                  <a:schemeClr val="bg1"/>
                </a:solidFill>
                <a:latin typeface="苹方 细体" panose="020B0200000000000000" pitchFamily="34" charset="-122"/>
                <a:ea typeface="苹方 细体" panose="020B0200000000000000" pitchFamily="34" charset="-122"/>
              </a:rPr>
              <a:t>consectetuer</a:t>
            </a:r>
            <a:endParaRPr lang="en-US" altLang="zh-CN" sz="1600" dirty="0">
              <a:solidFill>
                <a:schemeClr val="bg1"/>
              </a:solidFill>
              <a:latin typeface="苹方 细体" panose="020B0200000000000000" pitchFamily="34" charset="-122"/>
              <a:ea typeface="苹方 细体" panose="020B0200000000000000" pitchFamily="34" charset="-122"/>
            </a:endParaRPr>
          </a:p>
        </p:txBody>
      </p:sp>
      <p:sp>
        <p:nvSpPr>
          <p:cNvPr id="259" name="等腰三角形 258"/>
          <p:cNvSpPr/>
          <p:nvPr/>
        </p:nvSpPr>
        <p:spPr>
          <a:xfrm rot="5400000">
            <a:off x="4379661" y="3660107"/>
            <a:ext cx="190500" cy="1642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文本框 259"/>
          <p:cNvSpPr txBox="1"/>
          <p:nvPr/>
        </p:nvSpPr>
        <p:spPr>
          <a:xfrm>
            <a:off x="5975261" y="4241531"/>
            <a:ext cx="3686596" cy="628762"/>
          </a:xfrm>
          <a:prstGeom prst="rect">
            <a:avLst/>
          </a:prstGeom>
          <a:noFill/>
        </p:spPr>
        <p:txBody>
          <a:bodyPr wrap="square" rtlCol="0" anchor="ctr">
            <a:spAutoFit/>
          </a:bodyPr>
          <a:lstStyle/>
          <a:p>
            <a:pPr>
              <a:lnSpc>
                <a:spcPct val="200000"/>
              </a:lnSpc>
            </a:pPr>
            <a:r>
              <a:rPr lang="en-US" altLang="zh-CN" sz="2000" dirty="0">
                <a:solidFill>
                  <a:schemeClr val="bg1"/>
                </a:solidFill>
                <a:latin typeface="苹方 特粗" panose="020B0800000000000000" pitchFamily="34" charset="-122"/>
                <a:ea typeface="苹方 特粗" panose="020B0800000000000000" pitchFamily="34" charset="-122"/>
              </a:rPr>
              <a:t>SAMPLE TEXT</a:t>
            </a:r>
          </a:p>
        </p:txBody>
      </p:sp>
      <p:sp>
        <p:nvSpPr>
          <p:cNvPr id="261" name="文本框 260"/>
          <p:cNvSpPr txBox="1"/>
          <p:nvPr/>
        </p:nvSpPr>
        <p:spPr>
          <a:xfrm>
            <a:off x="5975261" y="4764947"/>
            <a:ext cx="3686596" cy="584775"/>
          </a:xfrm>
          <a:prstGeom prst="rect">
            <a:avLst/>
          </a:prstGeom>
          <a:noFill/>
        </p:spPr>
        <p:txBody>
          <a:bodyPr wrap="square" rtlCol="0" anchor="ctr">
            <a:spAutoFit/>
          </a:bodyPr>
          <a:lstStyle/>
          <a:p>
            <a:r>
              <a:rPr lang="en-US" altLang="zh-CN" sz="1600" dirty="0">
                <a:solidFill>
                  <a:schemeClr val="bg1"/>
                </a:solidFill>
                <a:latin typeface="苹方 细体" panose="020B0200000000000000" pitchFamily="34" charset="-122"/>
                <a:ea typeface="苹方 细体" panose="020B0200000000000000" pitchFamily="34" charset="-122"/>
              </a:rPr>
              <a:t>Lorem ipsum dolor sit </a:t>
            </a:r>
            <a:r>
              <a:rPr lang="en-US" altLang="zh-CN" sz="1600" dirty="0" err="1">
                <a:solidFill>
                  <a:schemeClr val="bg1"/>
                </a:solidFill>
                <a:latin typeface="苹方 细体" panose="020B0200000000000000" pitchFamily="34" charset="-122"/>
                <a:ea typeface="苹方 细体" panose="020B0200000000000000" pitchFamily="34" charset="-122"/>
              </a:rPr>
              <a:t>amet</a:t>
            </a:r>
            <a:r>
              <a:rPr lang="en-US" altLang="zh-CN" sz="1600" dirty="0">
                <a:solidFill>
                  <a:schemeClr val="bg1"/>
                </a:solidFill>
                <a:latin typeface="苹方 细体" panose="020B0200000000000000" pitchFamily="34" charset="-122"/>
                <a:ea typeface="苹方 细体" panose="020B0200000000000000" pitchFamily="34" charset="-122"/>
              </a:rPr>
              <a:t> </a:t>
            </a:r>
            <a:r>
              <a:rPr lang="en-US" altLang="zh-CN" sz="1600" dirty="0" err="1">
                <a:solidFill>
                  <a:schemeClr val="bg1"/>
                </a:solidFill>
                <a:latin typeface="苹方 细体" panose="020B0200000000000000" pitchFamily="34" charset="-122"/>
                <a:ea typeface="苹方 细体" panose="020B0200000000000000" pitchFamily="34" charset="-122"/>
              </a:rPr>
              <a:t>consectetuer</a:t>
            </a:r>
            <a:endParaRPr lang="en-US" altLang="zh-CN" sz="1600" dirty="0">
              <a:solidFill>
                <a:schemeClr val="bg1"/>
              </a:solidFill>
              <a:latin typeface="苹方 细体" panose="020B0200000000000000" pitchFamily="34" charset="-122"/>
              <a:ea typeface="苹方 细体" panose="020B0200000000000000" pitchFamily="34" charset="-122"/>
            </a:endParaRPr>
          </a:p>
        </p:txBody>
      </p:sp>
      <p:sp>
        <p:nvSpPr>
          <p:cNvPr id="262" name="等腰三角形 261"/>
          <p:cNvSpPr/>
          <p:nvPr/>
        </p:nvSpPr>
        <p:spPr>
          <a:xfrm rot="5400000">
            <a:off x="5521134" y="4806950"/>
            <a:ext cx="190500" cy="1642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4" name="Group 13"/>
          <p:cNvGrpSpPr>
            <a:grpSpLocks noChangeAspect="1"/>
          </p:cNvGrpSpPr>
          <p:nvPr/>
        </p:nvGrpSpPr>
        <p:grpSpPr bwMode="auto">
          <a:xfrm>
            <a:off x="1978121" y="1072472"/>
            <a:ext cx="762000" cy="609600"/>
            <a:chOff x="3600" y="1968"/>
            <a:chExt cx="480" cy="384"/>
          </a:xfrm>
        </p:grpSpPr>
        <p:sp>
          <p:nvSpPr>
            <p:cNvPr id="265" name="AutoShape 12"/>
            <p:cNvSpPr>
              <a:spLocks noChangeAspect="1" noChangeArrowheads="1" noTextEdit="1"/>
            </p:cNvSpPr>
            <p:nvPr/>
          </p:nvSpPr>
          <p:spPr bwMode="auto">
            <a:xfrm>
              <a:off x="3600" y="1968"/>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4"/>
            <p:cNvSpPr>
              <a:spLocks noEditPoints="1"/>
            </p:cNvSpPr>
            <p:nvPr/>
          </p:nvSpPr>
          <p:spPr bwMode="auto">
            <a:xfrm>
              <a:off x="3597" y="1968"/>
              <a:ext cx="250" cy="381"/>
            </a:xfrm>
            <a:custGeom>
              <a:avLst/>
              <a:gdLst>
                <a:gd name="T0" fmla="*/ 92 w 92"/>
                <a:gd name="T1" fmla="*/ 89 h 140"/>
                <a:gd name="T2" fmla="*/ 92 w 92"/>
                <a:gd name="T3" fmla="*/ 100 h 140"/>
                <a:gd name="T4" fmla="*/ 90 w 92"/>
                <a:gd name="T5" fmla="*/ 109 h 140"/>
                <a:gd name="T6" fmla="*/ 80 w 92"/>
                <a:gd name="T7" fmla="*/ 124 h 140"/>
                <a:gd name="T8" fmla="*/ 73 w 92"/>
                <a:gd name="T9" fmla="*/ 131 h 140"/>
                <a:gd name="T10" fmla="*/ 64 w 92"/>
                <a:gd name="T11" fmla="*/ 136 h 140"/>
                <a:gd name="T12" fmla="*/ 46 w 92"/>
                <a:gd name="T13" fmla="*/ 140 h 140"/>
                <a:gd name="T14" fmla="*/ 14 w 92"/>
                <a:gd name="T15" fmla="*/ 126 h 140"/>
                <a:gd name="T16" fmla="*/ 7 w 92"/>
                <a:gd name="T17" fmla="*/ 118 h 140"/>
                <a:gd name="T18" fmla="*/ 3 w 92"/>
                <a:gd name="T19" fmla="*/ 110 h 140"/>
                <a:gd name="T20" fmla="*/ 0 w 92"/>
                <a:gd name="T21" fmla="*/ 89 h 140"/>
                <a:gd name="T22" fmla="*/ 0 w 92"/>
                <a:gd name="T23" fmla="*/ 51 h 140"/>
                <a:gd name="T24" fmla="*/ 1 w 92"/>
                <a:gd name="T25" fmla="*/ 40 h 140"/>
                <a:gd name="T26" fmla="*/ 2 w 92"/>
                <a:gd name="T27" fmla="*/ 31 h 140"/>
                <a:gd name="T28" fmla="*/ 6 w 92"/>
                <a:gd name="T29" fmla="*/ 24 h 140"/>
                <a:gd name="T30" fmla="*/ 12 w 92"/>
                <a:gd name="T31" fmla="*/ 16 h 140"/>
                <a:gd name="T32" fmla="*/ 27 w 92"/>
                <a:gd name="T33" fmla="*/ 4 h 140"/>
                <a:gd name="T34" fmla="*/ 46 w 92"/>
                <a:gd name="T35" fmla="*/ 0 h 140"/>
                <a:gd name="T36" fmla="*/ 79 w 92"/>
                <a:gd name="T37" fmla="*/ 14 h 140"/>
                <a:gd name="T38" fmla="*/ 89 w 92"/>
                <a:gd name="T39" fmla="*/ 30 h 140"/>
                <a:gd name="T40" fmla="*/ 92 w 92"/>
                <a:gd name="T41" fmla="*/ 51 h 140"/>
                <a:gd name="T42" fmla="*/ 92 w 92"/>
                <a:gd name="T43" fmla="*/ 89 h 140"/>
                <a:gd name="T44" fmla="*/ 68 w 92"/>
                <a:gd name="T45" fmla="*/ 89 h 140"/>
                <a:gd name="T46" fmla="*/ 68 w 92"/>
                <a:gd name="T47" fmla="*/ 51 h 140"/>
                <a:gd name="T48" fmla="*/ 68 w 92"/>
                <a:gd name="T49" fmla="*/ 48 h 140"/>
                <a:gd name="T50" fmla="*/ 67 w 92"/>
                <a:gd name="T51" fmla="*/ 40 h 140"/>
                <a:gd name="T52" fmla="*/ 64 w 92"/>
                <a:gd name="T53" fmla="*/ 32 h 140"/>
                <a:gd name="T54" fmla="*/ 56 w 92"/>
                <a:gd name="T55" fmla="*/ 25 h 140"/>
                <a:gd name="T56" fmla="*/ 46 w 92"/>
                <a:gd name="T57" fmla="*/ 23 h 140"/>
                <a:gd name="T58" fmla="*/ 27 w 92"/>
                <a:gd name="T59" fmla="*/ 34 h 140"/>
                <a:gd name="T60" fmla="*/ 25 w 92"/>
                <a:gd name="T61" fmla="*/ 41 h 140"/>
                <a:gd name="T62" fmla="*/ 24 w 92"/>
                <a:gd name="T63" fmla="*/ 49 h 140"/>
                <a:gd name="T64" fmla="*/ 24 w 92"/>
                <a:gd name="T65" fmla="*/ 51 h 140"/>
                <a:gd name="T66" fmla="*/ 24 w 92"/>
                <a:gd name="T67" fmla="*/ 89 h 140"/>
                <a:gd name="T68" fmla="*/ 25 w 92"/>
                <a:gd name="T69" fmla="*/ 95 h 140"/>
                <a:gd name="T70" fmla="*/ 25 w 92"/>
                <a:gd name="T71" fmla="*/ 100 h 140"/>
                <a:gd name="T72" fmla="*/ 28 w 92"/>
                <a:gd name="T73" fmla="*/ 108 h 140"/>
                <a:gd name="T74" fmla="*/ 36 w 92"/>
                <a:gd name="T75" fmla="*/ 115 h 140"/>
                <a:gd name="T76" fmla="*/ 46 w 92"/>
                <a:gd name="T77" fmla="*/ 117 h 140"/>
                <a:gd name="T78" fmla="*/ 65 w 92"/>
                <a:gd name="T79" fmla="*/ 107 h 140"/>
                <a:gd name="T80" fmla="*/ 67 w 92"/>
                <a:gd name="T81" fmla="*/ 99 h 140"/>
                <a:gd name="T82" fmla="*/ 68 w 92"/>
                <a:gd name="T83" fmla="*/ 8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140">
                  <a:moveTo>
                    <a:pt x="92" y="89"/>
                  </a:moveTo>
                  <a:cubicBezTo>
                    <a:pt x="92" y="93"/>
                    <a:pt x="92" y="97"/>
                    <a:pt x="92" y="100"/>
                  </a:cubicBezTo>
                  <a:cubicBezTo>
                    <a:pt x="91" y="103"/>
                    <a:pt x="91" y="106"/>
                    <a:pt x="90" y="109"/>
                  </a:cubicBezTo>
                  <a:cubicBezTo>
                    <a:pt x="89" y="114"/>
                    <a:pt x="85" y="119"/>
                    <a:pt x="80" y="124"/>
                  </a:cubicBezTo>
                  <a:cubicBezTo>
                    <a:pt x="78" y="127"/>
                    <a:pt x="76" y="129"/>
                    <a:pt x="73" y="131"/>
                  </a:cubicBezTo>
                  <a:cubicBezTo>
                    <a:pt x="71" y="133"/>
                    <a:pt x="68" y="135"/>
                    <a:pt x="64" y="136"/>
                  </a:cubicBezTo>
                  <a:cubicBezTo>
                    <a:pt x="59" y="139"/>
                    <a:pt x="52" y="140"/>
                    <a:pt x="46" y="140"/>
                  </a:cubicBezTo>
                  <a:cubicBezTo>
                    <a:pt x="34" y="140"/>
                    <a:pt x="23" y="135"/>
                    <a:pt x="14" y="126"/>
                  </a:cubicBezTo>
                  <a:cubicBezTo>
                    <a:pt x="11" y="124"/>
                    <a:pt x="9" y="121"/>
                    <a:pt x="7" y="118"/>
                  </a:cubicBezTo>
                  <a:cubicBezTo>
                    <a:pt x="6" y="116"/>
                    <a:pt x="4" y="113"/>
                    <a:pt x="3" y="110"/>
                  </a:cubicBezTo>
                  <a:cubicBezTo>
                    <a:pt x="1" y="104"/>
                    <a:pt x="0" y="97"/>
                    <a:pt x="0" y="89"/>
                  </a:cubicBezTo>
                  <a:cubicBezTo>
                    <a:pt x="0" y="51"/>
                    <a:pt x="0" y="51"/>
                    <a:pt x="0" y="51"/>
                  </a:cubicBezTo>
                  <a:cubicBezTo>
                    <a:pt x="0" y="47"/>
                    <a:pt x="1" y="43"/>
                    <a:pt x="1" y="40"/>
                  </a:cubicBezTo>
                  <a:cubicBezTo>
                    <a:pt x="1" y="37"/>
                    <a:pt x="2" y="34"/>
                    <a:pt x="2" y="31"/>
                  </a:cubicBezTo>
                  <a:cubicBezTo>
                    <a:pt x="3" y="29"/>
                    <a:pt x="4" y="26"/>
                    <a:pt x="6" y="24"/>
                  </a:cubicBezTo>
                  <a:cubicBezTo>
                    <a:pt x="7" y="21"/>
                    <a:pt x="9" y="19"/>
                    <a:pt x="12" y="16"/>
                  </a:cubicBezTo>
                  <a:cubicBezTo>
                    <a:pt x="16" y="11"/>
                    <a:pt x="21" y="7"/>
                    <a:pt x="27" y="4"/>
                  </a:cubicBezTo>
                  <a:cubicBezTo>
                    <a:pt x="33" y="2"/>
                    <a:pt x="40" y="0"/>
                    <a:pt x="46" y="0"/>
                  </a:cubicBezTo>
                  <a:cubicBezTo>
                    <a:pt x="58" y="0"/>
                    <a:pt x="69" y="5"/>
                    <a:pt x="79" y="14"/>
                  </a:cubicBezTo>
                  <a:cubicBezTo>
                    <a:pt x="84" y="19"/>
                    <a:pt x="87" y="25"/>
                    <a:pt x="89" y="30"/>
                  </a:cubicBezTo>
                  <a:cubicBezTo>
                    <a:pt x="91" y="36"/>
                    <a:pt x="92" y="43"/>
                    <a:pt x="92" y="51"/>
                  </a:cubicBezTo>
                  <a:lnTo>
                    <a:pt x="92" y="89"/>
                  </a:lnTo>
                  <a:close/>
                  <a:moveTo>
                    <a:pt x="68" y="89"/>
                  </a:moveTo>
                  <a:cubicBezTo>
                    <a:pt x="68" y="51"/>
                    <a:pt x="68" y="51"/>
                    <a:pt x="68" y="51"/>
                  </a:cubicBezTo>
                  <a:cubicBezTo>
                    <a:pt x="68" y="48"/>
                    <a:pt x="68" y="48"/>
                    <a:pt x="68" y="48"/>
                  </a:cubicBezTo>
                  <a:cubicBezTo>
                    <a:pt x="68" y="44"/>
                    <a:pt x="68" y="42"/>
                    <a:pt x="67" y="40"/>
                  </a:cubicBezTo>
                  <a:cubicBezTo>
                    <a:pt x="67" y="38"/>
                    <a:pt x="66" y="35"/>
                    <a:pt x="64" y="32"/>
                  </a:cubicBezTo>
                  <a:cubicBezTo>
                    <a:pt x="62" y="29"/>
                    <a:pt x="60" y="27"/>
                    <a:pt x="56" y="25"/>
                  </a:cubicBezTo>
                  <a:cubicBezTo>
                    <a:pt x="53" y="24"/>
                    <a:pt x="50" y="23"/>
                    <a:pt x="46" y="23"/>
                  </a:cubicBezTo>
                  <a:cubicBezTo>
                    <a:pt x="38" y="23"/>
                    <a:pt x="31" y="27"/>
                    <a:pt x="27" y="34"/>
                  </a:cubicBezTo>
                  <a:cubicBezTo>
                    <a:pt x="26" y="36"/>
                    <a:pt x="25" y="38"/>
                    <a:pt x="25" y="41"/>
                  </a:cubicBezTo>
                  <a:cubicBezTo>
                    <a:pt x="24" y="49"/>
                    <a:pt x="24" y="49"/>
                    <a:pt x="24" y="49"/>
                  </a:cubicBezTo>
                  <a:cubicBezTo>
                    <a:pt x="24" y="51"/>
                    <a:pt x="24" y="51"/>
                    <a:pt x="24" y="51"/>
                  </a:cubicBezTo>
                  <a:cubicBezTo>
                    <a:pt x="24" y="89"/>
                    <a:pt x="24" y="89"/>
                    <a:pt x="24" y="89"/>
                  </a:cubicBezTo>
                  <a:cubicBezTo>
                    <a:pt x="24" y="91"/>
                    <a:pt x="24" y="94"/>
                    <a:pt x="25" y="95"/>
                  </a:cubicBezTo>
                  <a:cubicBezTo>
                    <a:pt x="25" y="97"/>
                    <a:pt x="25" y="99"/>
                    <a:pt x="25" y="100"/>
                  </a:cubicBezTo>
                  <a:cubicBezTo>
                    <a:pt x="25" y="103"/>
                    <a:pt x="26" y="105"/>
                    <a:pt x="28" y="108"/>
                  </a:cubicBezTo>
                  <a:cubicBezTo>
                    <a:pt x="30" y="111"/>
                    <a:pt x="33" y="113"/>
                    <a:pt x="36" y="115"/>
                  </a:cubicBezTo>
                  <a:cubicBezTo>
                    <a:pt x="39" y="117"/>
                    <a:pt x="43" y="117"/>
                    <a:pt x="46" y="117"/>
                  </a:cubicBezTo>
                  <a:cubicBezTo>
                    <a:pt x="55" y="117"/>
                    <a:pt x="61" y="114"/>
                    <a:pt x="65" y="107"/>
                  </a:cubicBezTo>
                  <a:cubicBezTo>
                    <a:pt x="66" y="105"/>
                    <a:pt x="67" y="102"/>
                    <a:pt x="67" y="99"/>
                  </a:cubicBezTo>
                  <a:lnTo>
                    <a:pt x="68" y="8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
            <p:cNvSpPr>
              <a:spLocks/>
            </p:cNvSpPr>
            <p:nvPr/>
          </p:nvSpPr>
          <p:spPr bwMode="auto">
            <a:xfrm>
              <a:off x="3923" y="1979"/>
              <a:ext cx="157" cy="362"/>
            </a:xfrm>
            <a:custGeom>
              <a:avLst/>
              <a:gdLst>
                <a:gd name="T0" fmla="*/ 157 w 157"/>
                <a:gd name="T1" fmla="*/ 362 h 362"/>
                <a:gd name="T2" fmla="*/ 11 w 157"/>
                <a:gd name="T3" fmla="*/ 362 h 362"/>
                <a:gd name="T4" fmla="*/ 11 w 157"/>
                <a:gd name="T5" fmla="*/ 305 h 362"/>
                <a:gd name="T6" fmla="*/ 51 w 157"/>
                <a:gd name="T7" fmla="*/ 305 h 362"/>
                <a:gd name="T8" fmla="*/ 51 w 157"/>
                <a:gd name="T9" fmla="*/ 57 h 362"/>
                <a:gd name="T10" fmla="*/ 0 w 157"/>
                <a:gd name="T11" fmla="*/ 57 h 362"/>
                <a:gd name="T12" fmla="*/ 0 w 157"/>
                <a:gd name="T13" fmla="*/ 0 h 362"/>
                <a:gd name="T14" fmla="*/ 116 w 157"/>
                <a:gd name="T15" fmla="*/ 0 h 362"/>
                <a:gd name="T16" fmla="*/ 116 w 157"/>
                <a:gd name="T17" fmla="*/ 305 h 362"/>
                <a:gd name="T18" fmla="*/ 157 w 157"/>
                <a:gd name="T19" fmla="*/ 305 h 362"/>
                <a:gd name="T20" fmla="*/ 157 w 157"/>
                <a:gd name="T21"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362">
                  <a:moveTo>
                    <a:pt x="157" y="362"/>
                  </a:moveTo>
                  <a:lnTo>
                    <a:pt x="11" y="362"/>
                  </a:lnTo>
                  <a:lnTo>
                    <a:pt x="11" y="305"/>
                  </a:lnTo>
                  <a:lnTo>
                    <a:pt x="51" y="305"/>
                  </a:lnTo>
                  <a:lnTo>
                    <a:pt x="51" y="57"/>
                  </a:lnTo>
                  <a:lnTo>
                    <a:pt x="0" y="57"/>
                  </a:lnTo>
                  <a:lnTo>
                    <a:pt x="0" y="0"/>
                  </a:lnTo>
                  <a:lnTo>
                    <a:pt x="116" y="0"/>
                  </a:lnTo>
                  <a:lnTo>
                    <a:pt x="116" y="305"/>
                  </a:lnTo>
                  <a:lnTo>
                    <a:pt x="157" y="305"/>
                  </a:lnTo>
                  <a:lnTo>
                    <a:pt x="157" y="36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6"/>
            <p:cNvSpPr>
              <a:spLocks noEditPoints="1"/>
            </p:cNvSpPr>
            <p:nvPr/>
          </p:nvSpPr>
          <p:spPr bwMode="auto">
            <a:xfrm>
              <a:off x="3597" y="1968"/>
              <a:ext cx="250" cy="381"/>
            </a:xfrm>
            <a:custGeom>
              <a:avLst/>
              <a:gdLst>
                <a:gd name="T0" fmla="*/ 92 w 92"/>
                <a:gd name="T1" fmla="*/ 89 h 140"/>
                <a:gd name="T2" fmla="*/ 92 w 92"/>
                <a:gd name="T3" fmla="*/ 100 h 140"/>
                <a:gd name="T4" fmla="*/ 90 w 92"/>
                <a:gd name="T5" fmla="*/ 109 h 140"/>
                <a:gd name="T6" fmla="*/ 80 w 92"/>
                <a:gd name="T7" fmla="*/ 124 h 140"/>
                <a:gd name="T8" fmla="*/ 73 w 92"/>
                <a:gd name="T9" fmla="*/ 131 h 140"/>
                <a:gd name="T10" fmla="*/ 64 w 92"/>
                <a:gd name="T11" fmla="*/ 136 h 140"/>
                <a:gd name="T12" fmla="*/ 46 w 92"/>
                <a:gd name="T13" fmla="*/ 140 h 140"/>
                <a:gd name="T14" fmla="*/ 14 w 92"/>
                <a:gd name="T15" fmla="*/ 126 h 140"/>
                <a:gd name="T16" fmla="*/ 7 w 92"/>
                <a:gd name="T17" fmla="*/ 118 h 140"/>
                <a:gd name="T18" fmla="*/ 3 w 92"/>
                <a:gd name="T19" fmla="*/ 110 h 140"/>
                <a:gd name="T20" fmla="*/ 0 w 92"/>
                <a:gd name="T21" fmla="*/ 89 h 140"/>
                <a:gd name="T22" fmla="*/ 0 w 92"/>
                <a:gd name="T23" fmla="*/ 51 h 140"/>
                <a:gd name="T24" fmla="*/ 1 w 92"/>
                <a:gd name="T25" fmla="*/ 40 h 140"/>
                <a:gd name="T26" fmla="*/ 2 w 92"/>
                <a:gd name="T27" fmla="*/ 31 h 140"/>
                <a:gd name="T28" fmla="*/ 6 w 92"/>
                <a:gd name="T29" fmla="*/ 24 h 140"/>
                <a:gd name="T30" fmla="*/ 12 w 92"/>
                <a:gd name="T31" fmla="*/ 16 h 140"/>
                <a:gd name="T32" fmla="*/ 27 w 92"/>
                <a:gd name="T33" fmla="*/ 4 h 140"/>
                <a:gd name="T34" fmla="*/ 46 w 92"/>
                <a:gd name="T35" fmla="*/ 0 h 140"/>
                <a:gd name="T36" fmla="*/ 79 w 92"/>
                <a:gd name="T37" fmla="*/ 14 h 140"/>
                <a:gd name="T38" fmla="*/ 89 w 92"/>
                <a:gd name="T39" fmla="*/ 30 h 140"/>
                <a:gd name="T40" fmla="*/ 92 w 92"/>
                <a:gd name="T41" fmla="*/ 51 h 140"/>
                <a:gd name="T42" fmla="*/ 92 w 92"/>
                <a:gd name="T43" fmla="*/ 89 h 140"/>
                <a:gd name="T44" fmla="*/ 68 w 92"/>
                <a:gd name="T45" fmla="*/ 89 h 140"/>
                <a:gd name="T46" fmla="*/ 68 w 92"/>
                <a:gd name="T47" fmla="*/ 51 h 140"/>
                <a:gd name="T48" fmla="*/ 68 w 92"/>
                <a:gd name="T49" fmla="*/ 48 h 140"/>
                <a:gd name="T50" fmla="*/ 67 w 92"/>
                <a:gd name="T51" fmla="*/ 40 h 140"/>
                <a:gd name="T52" fmla="*/ 64 w 92"/>
                <a:gd name="T53" fmla="*/ 32 h 140"/>
                <a:gd name="T54" fmla="*/ 56 w 92"/>
                <a:gd name="T55" fmla="*/ 25 h 140"/>
                <a:gd name="T56" fmla="*/ 46 w 92"/>
                <a:gd name="T57" fmla="*/ 23 h 140"/>
                <a:gd name="T58" fmla="*/ 27 w 92"/>
                <a:gd name="T59" fmla="*/ 34 h 140"/>
                <a:gd name="T60" fmla="*/ 25 w 92"/>
                <a:gd name="T61" fmla="*/ 41 h 140"/>
                <a:gd name="T62" fmla="*/ 24 w 92"/>
                <a:gd name="T63" fmla="*/ 49 h 140"/>
                <a:gd name="T64" fmla="*/ 24 w 92"/>
                <a:gd name="T65" fmla="*/ 51 h 140"/>
                <a:gd name="T66" fmla="*/ 24 w 92"/>
                <a:gd name="T67" fmla="*/ 89 h 140"/>
                <a:gd name="T68" fmla="*/ 25 w 92"/>
                <a:gd name="T69" fmla="*/ 95 h 140"/>
                <a:gd name="T70" fmla="*/ 25 w 92"/>
                <a:gd name="T71" fmla="*/ 100 h 140"/>
                <a:gd name="T72" fmla="*/ 28 w 92"/>
                <a:gd name="T73" fmla="*/ 108 h 140"/>
                <a:gd name="T74" fmla="*/ 36 w 92"/>
                <a:gd name="T75" fmla="*/ 115 h 140"/>
                <a:gd name="T76" fmla="*/ 46 w 92"/>
                <a:gd name="T77" fmla="*/ 117 h 140"/>
                <a:gd name="T78" fmla="*/ 65 w 92"/>
                <a:gd name="T79" fmla="*/ 107 h 140"/>
                <a:gd name="T80" fmla="*/ 67 w 92"/>
                <a:gd name="T81" fmla="*/ 99 h 140"/>
                <a:gd name="T82" fmla="*/ 68 w 92"/>
                <a:gd name="T83" fmla="*/ 8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140">
                  <a:moveTo>
                    <a:pt x="92" y="89"/>
                  </a:moveTo>
                  <a:cubicBezTo>
                    <a:pt x="92" y="93"/>
                    <a:pt x="92" y="97"/>
                    <a:pt x="92" y="100"/>
                  </a:cubicBezTo>
                  <a:cubicBezTo>
                    <a:pt x="91" y="103"/>
                    <a:pt x="91" y="106"/>
                    <a:pt x="90" y="109"/>
                  </a:cubicBezTo>
                  <a:cubicBezTo>
                    <a:pt x="89" y="114"/>
                    <a:pt x="85" y="119"/>
                    <a:pt x="80" y="124"/>
                  </a:cubicBezTo>
                  <a:cubicBezTo>
                    <a:pt x="78" y="127"/>
                    <a:pt x="76" y="129"/>
                    <a:pt x="73" y="131"/>
                  </a:cubicBezTo>
                  <a:cubicBezTo>
                    <a:pt x="71" y="133"/>
                    <a:pt x="68" y="135"/>
                    <a:pt x="64" y="136"/>
                  </a:cubicBezTo>
                  <a:cubicBezTo>
                    <a:pt x="59" y="139"/>
                    <a:pt x="52" y="140"/>
                    <a:pt x="46" y="140"/>
                  </a:cubicBezTo>
                  <a:cubicBezTo>
                    <a:pt x="34" y="140"/>
                    <a:pt x="23" y="135"/>
                    <a:pt x="14" y="126"/>
                  </a:cubicBezTo>
                  <a:cubicBezTo>
                    <a:pt x="11" y="124"/>
                    <a:pt x="9" y="121"/>
                    <a:pt x="7" y="118"/>
                  </a:cubicBezTo>
                  <a:cubicBezTo>
                    <a:pt x="6" y="116"/>
                    <a:pt x="4" y="113"/>
                    <a:pt x="3" y="110"/>
                  </a:cubicBezTo>
                  <a:cubicBezTo>
                    <a:pt x="1" y="104"/>
                    <a:pt x="0" y="97"/>
                    <a:pt x="0" y="89"/>
                  </a:cubicBezTo>
                  <a:cubicBezTo>
                    <a:pt x="0" y="51"/>
                    <a:pt x="0" y="51"/>
                    <a:pt x="0" y="51"/>
                  </a:cubicBezTo>
                  <a:cubicBezTo>
                    <a:pt x="0" y="47"/>
                    <a:pt x="1" y="43"/>
                    <a:pt x="1" y="40"/>
                  </a:cubicBezTo>
                  <a:cubicBezTo>
                    <a:pt x="1" y="37"/>
                    <a:pt x="2" y="34"/>
                    <a:pt x="2" y="31"/>
                  </a:cubicBezTo>
                  <a:cubicBezTo>
                    <a:pt x="3" y="29"/>
                    <a:pt x="4" y="26"/>
                    <a:pt x="6" y="24"/>
                  </a:cubicBezTo>
                  <a:cubicBezTo>
                    <a:pt x="7" y="21"/>
                    <a:pt x="9" y="19"/>
                    <a:pt x="12" y="16"/>
                  </a:cubicBezTo>
                  <a:cubicBezTo>
                    <a:pt x="16" y="11"/>
                    <a:pt x="21" y="7"/>
                    <a:pt x="27" y="4"/>
                  </a:cubicBezTo>
                  <a:cubicBezTo>
                    <a:pt x="33" y="2"/>
                    <a:pt x="40" y="0"/>
                    <a:pt x="46" y="0"/>
                  </a:cubicBezTo>
                  <a:cubicBezTo>
                    <a:pt x="58" y="0"/>
                    <a:pt x="69" y="5"/>
                    <a:pt x="79" y="14"/>
                  </a:cubicBezTo>
                  <a:cubicBezTo>
                    <a:pt x="84" y="19"/>
                    <a:pt x="87" y="25"/>
                    <a:pt x="89" y="30"/>
                  </a:cubicBezTo>
                  <a:cubicBezTo>
                    <a:pt x="91" y="36"/>
                    <a:pt x="92" y="43"/>
                    <a:pt x="92" y="51"/>
                  </a:cubicBezTo>
                  <a:lnTo>
                    <a:pt x="92" y="89"/>
                  </a:lnTo>
                  <a:close/>
                  <a:moveTo>
                    <a:pt x="68" y="89"/>
                  </a:moveTo>
                  <a:cubicBezTo>
                    <a:pt x="68" y="51"/>
                    <a:pt x="68" y="51"/>
                    <a:pt x="68" y="51"/>
                  </a:cubicBezTo>
                  <a:cubicBezTo>
                    <a:pt x="68" y="48"/>
                    <a:pt x="68" y="48"/>
                    <a:pt x="68" y="48"/>
                  </a:cubicBezTo>
                  <a:cubicBezTo>
                    <a:pt x="68" y="44"/>
                    <a:pt x="68" y="42"/>
                    <a:pt x="67" y="40"/>
                  </a:cubicBezTo>
                  <a:cubicBezTo>
                    <a:pt x="67" y="38"/>
                    <a:pt x="66" y="35"/>
                    <a:pt x="64" y="32"/>
                  </a:cubicBezTo>
                  <a:cubicBezTo>
                    <a:pt x="62" y="29"/>
                    <a:pt x="60" y="27"/>
                    <a:pt x="56" y="25"/>
                  </a:cubicBezTo>
                  <a:cubicBezTo>
                    <a:pt x="53" y="24"/>
                    <a:pt x="50" y="23"/>
                    <a:pt x="46" y="23"/>
                  </a:cubicBezTo>
                  <a:cubicBezTo>
                    <a:pt x="38" y="23"/>
                    <a:pt x="31" y="27"/>
                    <a:pt x="27" y="34"/>
                  </a:cubicBezTo>
                  <a:cubicBezTo>
                    <a:pt x="26" y="36"/>
                    <a:pt x="25" y="38"/>
                    <a:pt x="25" y="41"/>
                  </a:cubicBezTo>
                  <a:cubicBezTo>
                    <a:pt x="24" y="49"/>
                    <a:pt x="24" y="49"/>
                    <a:pt x="24" y="49"/>
                  </a:cubicBezTo>
                  <a:cubicBezTo>
                    <a:pt x="24" y="51"/>
                    <a:pt x="24" y="51"/>
                    <a:pt x="24" y="51"/>
                  </a:cubicBezTo>
                  <a:cubicBezTo>
                    <a:pt x="24" y="89"/>
                    <a:pt x="24" y="89"/>
                    <a:pt x="24" y="89"/>
                  </a:cubicBezTo>
                  <a:cubicBezTo>
                    <a:pt x="24" y="91"/>
                    <a:pt x="24" y="94"/>
                    <a:pt x="25" y="95"/>
                  </a:cubicBezTo>
                  <a:cubicBezTo>
                    <a:pt x="25" y="97"/>
                    <a:pt x="25" y="99"/>
                    <a:pt x="25" y="100"/>
                  </a:cubicBezTo>
                  <a:cubicBezTo>
                    <a:pt x="25" y="103"/>
                    <a:pt x="26" y="105"/>
                    <a:pt x="28" y="108"/>
                  </a:cubicBezTo>
                  <a:cubicBezTo>
                    <a:pt x="30" y="111"/>
                    <a:pt x="33" y="113"/>
                    <a:pt x="36" y="115"/>
                  </a:cubicBezTo>
                  <a:cubicBezTo>
                    <a:pt x="39" y="117"/>
                    <a:pt x="43" y="117"/>
                    <a:pt x="46" y="117"/>
                  </a:cubicBezTo>
                  <a:cubicBezTo>
                    <a:pt x="55" y="117"/>
                    <a:pt x="61" y="114"/>
                    <a:pt x="65" y="107"/>
                  </a:cubicBezTo>
                  <a:cubicBezTo>
                    <a:pt x="66" y="105"/>
                    <a:pt x="67" y="102"/>
                    <a:pt x="67" y="99"/>
                  </a:cubicBezTo>
                  <a:lnTo>
                    <a:pt x="68"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7"/>
            <p:cNvSpPr>
              <a:spLocks/>
            </p:cNvSpPr>
            <p:nvPr/>
          </p:nvSpPr>
          <p:spPr bwMode="auto">
            <a:xfrm>
              <a:off x="3923" y="1979"/>
              <a:ext cx="157" cy="362"/>
            </a:xfrm>
            <a:custGeom>
              <a:avLst/>
              <a:gdLst>
                <a:gd name="T0" fmla="*/ 157 w 157"/>
                <a:gd name="T1" fmla="*/ 362 h 362"/>
                <a:gd name="T2" fmla="*/ 11 w 157"/>
                <a:gd name="T3" fmla="*/ 362 h 362"/>
                <a:gd name="T4" fmla="*/ 11 w 157"/>
                <a:gd name="T5" fmla="*/ 305 h 362"/>
                <a:gd name="T6" fmla="*/ 51 w 157"/>
                <a:gd name="T7" fmla="*/ 305 h 362"/>
                <a:gd name="T8" fmla="*/ 51 w 157"/>
                <a:gd name="T9" fmla="*/ 57 h 362"/>
                <a:gd name="T10" fmla="*/ 0 w 157"/>
                <a:gd name="T11" fmla="*/ 57 h 362"/>
                <a:gd name="T12" fmla="*/ 0 w 157"/>
                <a:gd name="T13" fmla="*/ 0 h 362"/>
                <a:gd name="T14" fmla="*/ 116 w 157"/>
                <a:gd name="T15" fmla="*/ 0 h 362"/>
                <a:gd name="T16" fmla="*/ 116 w 157"/>
                <a:gd name="T17" fmla="*/ 305 h 362"/>
                <a:gd name="T18" fmla="*/ 157 w 157"/>
                <a:gd name="T19" fmla="*/ 305 h 362"/>
                <a:gd name="T20" fmla="*/ 157 w 157"/>
                <a:gd name="T21"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362">
                  <a:moveTo>
                    <a:pt x="157" y="362"/>
                  </a:moveTo>
                  <a:lnTo>
                    <a:pt x="11" y="362"/>
                  </a:lnTo>
                  <a:lnTo>
                    <a:pt x="11" y="305"/>
                  </a:lnTo>
                  <a:lnTo>
                    <a:pt x="51" y="305"/>
                  </a:lnTo>
                  <a:lnTo>
                    <a:pt x="51" y="57"/>
                  </a:lnTo>
                  <a:lnTo>
                    <a:pt x="0" y="57"/>
                  </a:lnTo>
                  <a:lnTo>
                    <a:pt x="0" y="0"/>
                  </a:lnTo>
                  <a:lnTo>
                    <a:pt x="116" y="0"/>
                  </a:lnTo>
                  <a:lnTo>
                    <a:pt x="116" y="305"/>
                  </a:lnTo>
                  <a:lnTo>
                    <a:pt x="157" y="305"/>
                  </a:lnTo>
                  <a:lnTo>
                    <a:pt x="157" y="3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Group 20"/>
          <p:cNvGrpSpPr>
            <a:grpSpLocks noChangeAspect="1"/>
          </p:cNvGrpSpPr>
          <p:nvPr/>
        </p:nvGrpSpPr>
        <p:grpSpPr bwMode="auto">
          <a:xfrm>
            <a:off x="3261815" y="997302"/>
            <a:ext cx="465088" cy="739368"/>
            <a:chOff x="3684" y="1912"/>
            <a:chExt cx="312" cy="496"/>
          </a:xfrm>
        </p:grpSpPr>
        <p:sp>
          <p:nvSpPr>
            <p:cNvPr id="272" name="AutoShape 19"/>
            <p:cNvSpPr>
              <a:spLocks noChangeAspect="1" noChangeArrowheads="1" noTextEdit="1"/>
            </p:cNvSpPr>
            <p:nvPr/>
          </p:nvSpPr>
          <p:spPr bwMode="auto">
            <a:xfrm>
              <a:off x="3684" y="1912"/>
              <a:ext cx="31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1"/>
            <p:cNvSpPr>
              <a:spLocks/>
            </p:cNvSpPr>
            <p:nvPr/>
          </p:nvSpPr>
          <p:spPr bwMode="auto">
            <a:xfrm>
              <a:off x="3681" y="1912"/>
              <a:ext cx="318" cy="499"/>
            </a:xfrm>
            <a:custGeom>
              <a:avLst/>
              <a:gdLst>
                <a:gd name="T0" fmla="*/ 67 w 116"/>
                <a:gd name="T1" fmla="*/ 184 h 184"/>
                <a:gd name="T2" fmla="*/ 49 w 116"/>
                <a:gd name="T3" fmla="*/ 184 h 184"/>
                <a:gd name="T4" fmla="*/ 49 w 116"/>
                <a:gd name="T5" fmla="*/ 163 h 184"/>
                <a:gd name="T6" fmla="*/ 17 w 116"/>
                <a:gd name="T7" fmla="*/ 151 h 184"/>
                <a:gd name="T8" fmla="*/ 0 w 116"/>
                <a:gd name="T9" fmla="*/ 124 h 184"/>
                <a:gd name="T10" fmla="*/ 31 w 116"/>
                <a:gd name="T11" fmla="*/ 117 h 184"/>
                <a:gd name="T12" fmla="*/ 60 w 116"/>
                <a:gd name="T13" fmla="*/ 137 h 184"/>
                <a:gd name="T14" fmla="*/ 76 w 116"/>
                <a:gd name="T15" fmla="*/ 133 h 184"/>
                <a:gd name="T16" fmla="*/ 83 w 116"/>
                <a:gd name="T17" fmla="*/ 122 h 184"/>
                <a:gd name="T18" fmla="*/ 76 w 116"/>
                <a:gd name="T19" fmla="*/ 111 h 184"/>
                <a:gd name="T20" fmla="*/ 58 w 116"/>
                <a:gd name="T21" fmla="*/ 106 h 184"/>
                <a:gd name="T22" fmla="*/ 32 w 116"/>
                <a:gd name="T23" fmla="*/ 99 h 184"/>
                <a:gd name="T24" fmla="*/ 15 w 116"/>
                <a:gd name="T25" fmla="*/ 85 h 184"/>
                <a:gd name="T26" fmla="*/ 8 w 116"/>
                <a:gd name="T27" fmla="*/ 62 h 184"/>
                <a:gd name="T28" fmla="*/ 19 w 116"/>
                <a:gd name="T29" fmla="*/ 32 h 184"/>
                <a:gd name="T30" fmla="*/ 49 w 116"/>
                <a:gd name="T31" fmla="*/ 18 h 184"/>
                <a:gd name="T32" fmla="*/ 49 w 116"/>
                <a:gd name="T33" fmla="*/ 0 h 184"/>
                <a:gd name="T34" fmla="*/ 67 w 116"/>
                <a:gd name="T35" fmla="*/ 0 h 184"/>
                <a:gd name="T36" fmla="*/ 67 w 116"/>
                <a:gd name="T37" fmla="*/ 18 h 184"/>
                <a:gd name="T38" fmla="*/ 82 w 116"/>
                <a:gd name="T39" fmla="*/ 20 h 184"/>
                <a:gd name="T40" fmla="*/ 95 w 116"/>
                <a:gd name="T41" fmla="*/ 27 h 184"/>
                <a:gd name="T42" fmla="*/ 112 w 116"/>
                <a:gd name="T43" fmla="*/ 51 h 184"/>
                <a:gd name="T44" fmla="*/ 84 w 116"/>
                <a:gd name="T45" fmla="*/ 60 h 184"/>
                <a:gd name="T46" fmla="*/ 60 w 116"/>
                <a:gd name="T47" fmla="*/ 43 h 184"/>
                <a:gd name="T48" fmla="*/ 40 w 116"/>
                <a:gd name="T49" fmla="*/ 56 h 184"/>
                <a:gd name="T50" fmla="*/ 45 w 116"/>
                <a:gd name="T51" fmla="*/ 66 h 184"/>
                <a:gd name="T52" fmla="*/ 61 w 116"/>
                <a:gd name="T53" fmla="*/ 71 h 184"/>
                <a:gd name="T54" fmla="*/ 97 w 116"/>
                <a:gd name="T55" fmla="*/ 82 h 184"/>
                <a:gd name="T56" fmla="*/ 116 w 116"/>
                <a:gd name="T57" fmla="*/ 116 h 184"/>
                <a:gd name="T58" fmla="*/ 110 w 116"/>
                <a:gd name="T59" fmla="*/ 140 h 184"/>
                <a:gd name="T60" fmla="*/ 92 w 116"/>
                <a:gd name="T61" fmla="*/ 156 h 184"/>
                <a:gd name="T62" fmla="*/ 80 w 116"/>
                <a:gd name="T63" fmla="*/ 161 h 184"/>
                <a:gd name="T64" fmla="*/ 67 w 116"/>
                <a:gd name="T65" fmla="*/ 163 h 184"/>
                <a:gd name="T66" fmla="*/ 67 w 116"/>
                <a:gd name="T6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84">
                  <a:moveTo>
                    <a:pt x="67" y="184"/>
                  </a:moveTo>
                  <a:cubicBezTo>
                    <a:pt x="49" y="184"/>
                    <a:pt x="49" y="184"/>
                    <a:pt x="49" y="184"/>
                  </a:cubicBezTo>
                  <a:cubicBezTo>
                    <a:pt x="49" y="163"/>
                    <a:pt x="49" y="163"/>
                    <a:pt x="49" y="163"/>
                  </a:cubicBezTo>
                  <a:cubicBezTo>
                    <a:pt x="36" y="162"/>
                    <a:pt x="26" y="158"/>
                    <a:pt x="17" y="151"/>
                  </a:cubicBezTo>
                  <a:cubicBezTo>
                    <a:pt x="9" y="145"/>
                    <a:pt x="3" y="136"/>
                    <a:pt x="0" y="124"/>
                  </a:cubicBezTo>
                  <a:cubicBezTo>
                    <a:pt x="31" y="117"/>
                    <a:pt x="31" y="117"/>
                    <a:pt x="31" y="117"/>
                  </a:cubicBezTo>
                  <a:cubicBezTo>
                    <a:pt x="34" y="130"/>
                    <a:pt x="44" y="137"/>
                    <a:pt x="60" y="137"/>
                  </a:cubicBezTo>
                  <a:cubicBezTo>
                    <a:pt x="66" y="137"/>
                    <a:pt x="71" y="135"/>
                    <a:pt x="76" y="133"/>
                  </a:cubicBezTo>
                  <a:cubicBezTo>
                    <a:pt x="80" y="131"/>
                    <a:pt x="83" y="127"/>
                    <a:pt x="83" y="122"/>
                  </a:cubicBezTo>
                  <a:cubicBezTo>
                    <a:pt x="83" y="117"/>
                    <a:pt x="80" y="113"/>
                    <a:pt x="76" y="111"/>
                  </a:cubicBezTo>
                  <a:cubicBezTo>
                    <a:pt x="72" y="110"/>
                    <a:pt x="66" y="108"/>
                    <a:pt x="58" y="106"/>
                  </a:cubicBezTo>
                  <a:cubicBezTo>
                    <a:pt x="48" y="104"/>
                    <a:pt x="39" y="101"/>
                    <a:pt x="32" y="99"/>
                  </a:cubicBezTo>
                  <a:cubicBezTo>
                    <a:pt x="25" y="96"/>
                    <a:pt x="19" y="91"/>
                    <a:pt x="15" y="85"/>
                  </a:cubicBezTo>
                  <a:cubicBezTo>
                    <a:pt x="10" y="80"/>
                    <a:pt x="8" y="72"/>
                    <a:pt x="8" y="62"/>
                  </a:cubicBezTo>
                  <a:cubicBezTo>
                    <a:pt x="8" y="51"/>
                    <a:pt x="12" y="41"/>
                    <a:pt x="19" y="32"/>
                  </a:cubicBezTo>
                  <a:cubicBezTo>
                    <a:pt x="27" y="24"/>
                    <a:pt x="37" y="20"/>
                    <a:pt x="49" y="18"/>
                  </a:cubicBezTo>
                  <a:cubicBezTo>
                    <a:pt x="49" y="0"/>
                    <a:pt x="49" y="0"/>
                    <a:pt x="49" y="0"/>
                  </a:cubicBezTo>
                  <a:cubicBezTo>
                    <a:pt x="67" y="0"/>
                    <a:pt x="67" y="0"/>
                    <a:pt x="67" y="0"/>
                  </a:cubicBezTo>
                  <a:cubicBezTo>
                    <a:pt x="67" y="18"/>
                    <a:pt x="67" y="18"/>
                    <a:pt x="67" y="18"/>
                  </a:cubicBezTo>
                  <a:cubicBezTo>
                    <a:pt x="73" y="18"/>
                    <a:pt x="77" y="19"/>
                    <a:pt x="82" y="20"/>
                  </a:cubicBezTo>
                  <a:cubicBezTo>
                    <a:pt x="87" y="22"/>
                    <a:pt x="91" y="24"/>
                    <a:pt x="95" y="27"/>
                  </a:cubicBezTo>
                  <a:cubicBezTo>
                    <a:pt x="103" y="32"/>
                    <a:pt x="109" y="40"/>
                    <a:pt x="112" y="51"/>
                  </a:cubicBezTo>
                  <a:cubicBezTo>
                    <a:pt x="84" y="60"/>
                    <a:pt x="84" y="60"/>
                    <a:pt x="84" y="60"/>
                  </a:cubicBezTo>
                  <a:cubicBezTo>
                    <a:pt x="81" y="49"/>
                    <a:pt x="72" y="43"/>
                    <a:pt x="60" y="43"/>
                  </a:cubicBezTo>
                  <a:cubicBezTo>
                    <a:pt x="47" y="43"/>
                    <a:pt x="40" y="48"/>
                    <a:pt x="40" y="56"/>
                  </a:cubicBezTo>
                  <a:cubicBezTo>
                    <a:pt x="40" y="61"/>
                    <a:pt x="42" y="64"/>
                    <a:pt x="45" y="66"/>
                  </a:cubicBezTo>
                  <a:cubicBezTo>
                    <a:pt x="49" y="67"/>
                    <a:pt x="54" y="69"/>
                    <a:pt x="61" y="71"/>
                  </a:cubicBezTo>
                  <a:cubicBezTo>
                    <a:pt x="78" y="74"/>
                    <a:pt x="90" y="78"/>
                    <a:pt x="97" y="82"/>
                  </a:cubicBezTo>
                  <a:cubicBezTo>
                    <a:pt x="110" y="90"/>
                    <a:pt x="116" y="102"/>
                    <a:pt x="116" y="116"/>
                  </a:cubicBezTo>
                  <a:cubicBezTo>
                    <a:pt x="116" y="125"/>
                    <a:pt x="114" y="133"/>
                    <a:pt x="110" y="140"/>
                  </a:cubicBezTo>
                  <a:cubicBezTo>
                    <a:pt x="105" y="147"/>
                    <a:pt x="99" y="152"/>
                    <a:pt x="92" y="156"/>
                  </a:cubicBezTo>
                  <a:cubicBezTo>
                    <a:pt x="88" y="158"/>
                    <a:pt x="84" y="160"/>
                    <a:pt x="80" y="161"/>
                  </a:cubicBezTo>
                  <a:cubicBezTo>
                    <a:pt x="76" y="162"/>
                    <a:pt x="71" y="163"/>
                    <a:pt x="67" y="163"/>
                  </a:cubicBezTo>
                  <a:lnTo>
                    <a:pt x="67" y="1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5" name="Group 24"/>
          <p:cNvGrpSpPr>
            <a:grpSpLocks noChangeAspect="1"/>
          </p:cNvGrpSpPr>
          <p:nvPr/>
        </p:nvGrpSpPr>
        <p:grpSpPr bwMode="auto">
          <a:xfrm>
            <a:off x="2067828" y="2168941"/>
            <a:ext cx="672294" cy="637370"/>
            <a:chOff x="3532" y="1868"/>
            <a:chExt cx="616" cy="584"/>
          </a:xfrm>
        </p:grpSpPr>
        <p:sp>
          <p:nvSpPr>
            <p:cNvPr id="276" name="AutoShape 23"/>
            <p:cNvSpPr>
              <a:spLocks noChangeAspect="1" noChangeArrowheads="1" noTextEdit="1"/>
            </p:cNvSpPr>
            <p:nvPr/>
          </p:nvSpPr>
          <p:spPr bwMode="auto">
            <a:xfrm>
              <a:off x="3532" y="1868"/>
              <a:ext cx="616"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5"/>
            <p:cNvSpPr>
              <a:spLocks/>
            </p:cNvSpPr>
            <p:nvPr/>
          </p:nvSpPr>
          <p:spPr bwMode="auto">
            <a:xfrm>
              <a:off x="3524" y="1868"/>
              <a:ext cx="624" cy="587"/>
            </a:xfrm>
            <a:custGeom>
              <a:avLst/>
              <a:gdLst>
                <a:gd name="T0" fmla="*/ 4 w 231"/>
                <a:gd name="T1" fmla="*/ 217 h 217"/>
                <a:gd name="T2" fmla="*/ 7 w 231"/>
                <a:gd name="T3" fmla="*/ 164 h 217"/>
                <a:gd name="T4" fmla="*/ 42 w 231"/>
                <a:gd name="T5" fmla="*/ 137 h 217"/>
                <a:gd name="T6" fmla="*/ 80 w 231"/>
                <a:gd name="T7" fmla="*/ 122 h 217"/>
                <a:gd name="T8" fmla="*/ 92 w 231"/>
                <a:gd name="T9" fmla="*/ 115 h 217"/>
                <a:gd name="T10" fmla="*/ 80 w 231"/>
                <a:gd name="T11" fmla="*/ 78 h 217"/>
                <a:gd name="T12" fmla="*/ 75 w 231"/>
                <a:gd name="T13" fmla="*/ 74 h 217"/>
                <a:gd name="T14" fmla="*/ 75 w 231"/>
                <a:gd name="T15" fmla="*/ 51 h 217"/>
                <a:gd name="T16" fmla="*/ 77 w 231"/>
                <a:gd name="T17" fmla="*/ 47 h 217"/>
                <a:gd name="T18" fmla="*/ 89 w 231"/>
                <a:gd name="T19" fmla="*/ 14 h 217"/>
                <a:gd name="T20" fmla="*/ 83 w 231"/>
                <a:gd name="T21" fmla="*/ 6 h 217"/>
                <a:gd name="T22" fmla="*/ 95 w 231"/>
                <a:gd name="T23" fmla="*/ 7 h 217"/>
                <a:gd name="T24" fmla="*/ 97 w 231"/>
                <a:gd name="T25" fmla="*/ 0 h 217"/>
                <a:gd name="T26" fmla="*/ 103 w 231"/>
                <a:gd name="T27" fmla="*/ 5 h 217"/>
                <a:gd name="T28" fmla="*/ 130 w 231"/>
                <a:gd name="T29" fmla="*/ 3 h 217"/>
                <a:gd name="T30" fmla="*/ 149 w 231"/>
                <a:gd name="T31" fmla="*/ 10 h 217"/>
                <a:gd name="T32" fmla="*/ 162 w 231"/>
                <a:gd name="T33" fmla="*/ 28 h 217"/>
                <a:gd name="T34" fmla="*/ 164 w 231"/>
                <a:gd name="T35" fmla="*/ 54 h 217"/>
                <a:gd name="T36" fmla="*/ 165 w 231"/>
                <a:gd name="T37" fmla="*/ 62 h 217"/>
                <a:gd name="T38" fmla="*/ 159 w 231"/>
                <a:gd name="T39" fmla="*/ 79 h 217"/>
                <a:gd name="T40" fmla="*/ 155 w 231"/>
                <a:gd name="T41" fmla="*/ 81 h 217"/>
                <a:gd name="T42" fmla="*/ 149 w 231"/>
                <a:gd name="T43" fmla="*/ 104 h 217"/>
                <a:gd name="T44" fmla="*/ 154 w 231"/>
                <a:gd name="T45" fmla="*/ 118 h 217"/>
                <a:gd name="T46" fmla="*/ 168 w 231"/>
                <a:gd name="T47" fmla="*/ 130 h 217"/>
                <a:gd name="T48" fmla="*/ 202 w 231"/>
                <a:gd name="T49" fmla="*/ 143 h 217"/>
                <a:gd name="T50" fmla="*/ 221 w 231"/>
                <a:gd name="T51" fmla="*/ 166 h 217"/>
                <a:gd name="T52" fmla="*/ 231 w 231"/>
                <a:gd name="T53" fmla="*/ 217 h 217"/>
                <a:gd name="T54" fmla="*/ 4 w 231"/>
                <a:gd name="T55"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7">
                  <a:moveTo>
                    <a:pt x="4" y="217"/>
                  </a:moveTo>
                  <a:cubicBezTo>
                    <a:pt x="4" y="217"/>
                    <a:pt x="0" y="183"/>
                    <a:pt x="7" y="164"/>
                  </a:cubicBezTo>
                  <a:cubicBezTo>
                    <a:pt x="14" y="145"/>
                    <a:pt x="19" y="140"/>
                    <a:pt x="42" y="137"/>
                  </a:cubicBezTo>
                  <a:cubicBezTo>
                    <a:pt x="65" y="134"/>
                    <a:pt x="77" y="125"/>
                    <a:pt x="80" y="122"/>
                  </a:cubicBezTo>
                  <a:cubicBezTo>
                    <a:pt x="84" y="119"/>
                    <a:pt x="89" y="116"/>
                    <a:pt x="92" y="115"/>
                  </a:cubicBezTo>
                  <a:cubicBezTo>
                    <a:pt x="92" y="115"/>
                    <a:pt x="91" y="92"/>
                    <a:pt x="80" y="78"/>
                  </a:cubicBezTo>
                  <a:cubicBezTo>
                    <a:pt x="80" y="78"/>
                    <a:pt x="75" y="77"/>
                    <a:pt x="75" y="74"/>
                  </a:cubicBezTo>
                  <a:cubicBezTo>
                    <a:pt x="74" y="70"/>
                    <a:pt x="72" y="57"/>
                    <a:pt x="75" y="51"/>
                  </a:cubicBezTo>
                  <a:cubicBezTo>
                    <a:pt x="75" y="51"/>
                    <a:pt x="77" y="49"/>
                    <a:pt x="77" y="47"/>
                  </a:cubicBezTo>
                  <a:cubicBezTo>
                    <a:pt x="77" y="45"/>
                    <a:pt x="74" y="28"/>
                    <a:pt x="89" y="14"/>
                  </a:cubicBezTo>
                  <a:cubicBezTo>
                    <a:pt x="89" y="14"/>
                    <a:pt x="94" y="7"/>
                    <a:pt x="83" y="6"/>
                  </a:cubicBezTo>
                  <a:cubicBezTo>
                    <a:pt x="83" y="6"/>
                    <a:pt x="88" y="3"/>
                    <a:pt x="95" y="7"/>
                  </a:cubicBezTo>
                  <a:cubicBezTo>
                    <a:pt x="95" y="7"/>
                    <a:pt x="92" y="3"/>
                    <a:pt x="97" y="0"/>
                  </a:cubicBezTo>
                  <a:cubicBezTo>
                    <a:pt x="97" y="0"/>
                    <a:pt x="95" y="7"/>
                    <a:pt x="103" y="5"/>
                  </a:cubicBezTo>
                  <a:cubicBezTo>
                    <a:pt x="111" y="3"/>
                    <a:pt x="122" y="0"/>
                    <a:pt x="130" y="3"/>
                  </a:cubicBezTo>
                  <a:cubicBezTo>
                    <a:pt x="137" y="6"/>
                    <a:pt x="139" y="10"/>
                    <a:pt x="149" y="10"/>
                  </a:cubicBezTo>
                  <a:cubicBezTo>
                    <a:pt x="158" y="11"/>
                    <a:pt x="162" y="23"/>
                    <a:pt x="162" y="28"/>
                  </a:cubicBezTo>
                  <a:cubicBezTo>
                    <a:pt x="162" y="32"/>
                    <a:pt x="162" y="51"/>
                    <a:pt x="164" y="54"/>
                  </a:cubicBezTo>
                  <a:cubicBezTo>
                    <a:pt x="165" y="56"/>
                    <a:pt x="166" y="58"/>
                    <a:pt x="165" y="62"/>
                  </a:cubicBezTo>
                  <a:cubicBezTo>
                    <a:pt x="165" y="67"/>
                    <a:pt x="161" y="79"/>
                    <a:pt x="159" y="79"/>
                  </a:cubicBezTo>
                  <a:cubicBezTo>
                    <a:pt x="157" y="79"/>
                    <a:pt x="155" y="81"/>
                    <a:pt x="155" y="81"/>
                  </a:cubicBezTo>
                  <a:cubicBezTo>
                    <a:pt x="155" y="82"/>
                    <a:pt x="149" y="98"/>
                    <a:pt x="149" y="104"/>
                  </a:cubicBezTo>
                  <a:cubicBezTo>
                    <a:pt x="150" y="110"/>
                    <a:pt x="150" y="116"/>
                    <a:pt x="154" y="118"/>
                  </a:cubicBezTo>
                  <a:cubicBezTo>
                    <a:pt x="159" y="119"/>
                    <a:pt x="164" y="127"/>
                    <a:pt x="168" y="130"/>
                  </a:cubicBezTo>
                  <a:cubicBezTo>
                    <a:pt x="171" y="134"/>
                    <a:pt x="192" y="139"/>
                    <a:pt x="202" y="143"/>
                  </a:cubicBezTo>
                  <a:cubicBezTo>
                    <a:pt x="211" y="148"/>
                    <a:pt x="215" y="147"/>
                    <a:pt x="221" y="166"/>
                  </a:cubicBezTo>
                  <a:cubicBezTo>
                    <a:pt x="226" y="184"/>
                    <a:pt x="231" y="203"/>
                    <a:pt x="231" y="217"/>
                  </a:cubicBezTo>
                  <a:lnTo>
                    <a:pt x="4" y="2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9" name="Group 28"/>
          <p:cNvGrpSpPr>
            <a:grpSpLocks noChangeAspect="1"/>
          </p:cNvGrpSpPr>
          <p:nvPr/>
        </p:nvGrpSpPr>
        <p:grpSpPr bwMode="auto">
          <a:xfrm>
            <a:off x="3105100" y="2209411"/>
            <a:ext cx="825500" cy="596900"/>
            <a:chOff x="3580" y="1972"/>
            <a:chExt cx="520" cy="376"/>
          </a:xfrm>
        </p:grpSpPr>
        <p:sp>
          <p:nvSpPr>
            <p:cNvPr id="280" name="AutoShape 27"/>
            <p:cNvSpPr>
              <a:spLocks noChangeAspect="1" noChangeArrowheads="1" noTextEdit="1"/>
            </p:cNvSpPr>
            <p:nvPr/>
          </p:nvSpPr>
          <p:spPr bwMode="auto">
            <a:xfrm>
              <a:off x="3580" y="1972"/>
              <a:ext cx="52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9"/>
            <p:cNvSpPr>
              <a:spLocks noEditPoints="1"/>
            </p:cNvSpPr>
            <p:nvPr/>
          </p:nvSpPr>
          <p:spPr bwMode="auto">
            <a:xfrm>
              <a:off x="3580" y="1969"/>
              <a:ext cx="249" cy="382"/>
            </a:xfrm>
            <a:custGeom>
              <a:avLst/>
              <a:gdLst>
                <a:gd name="T0" fmla="*/ 92 w 92"/>
                <a:gd name="T1" fmla="*/ 88 h 140"/>
                <a:gd name="T2" fmla="*/ 91 w 92"/>
                <a:gd name="T3" fmla="*/ 100 h 140"/>
                <a:gd name="T4" fmla="*/ 89 w 92"/>
                <a:gd name="T5" fmla="*/ 108 h 140"/>
                <a:gd name="T6" fmla="*/ 80 w 92"/>
                <a:gd name="T7" fmla="*/ 124 h 140"/>
                <a:gd name="T8" fmla="*/ 73 w 92"/>
                <a:gd name="T9" fmla="*/ 131 h 140"/>
                <a:gd name="T10" fmla="*/ 64 w 92"/>
                <a:gd name="T11" fmla="*/ 136 h 140"/>
                <a:gd name="T12" fmla="*/ 46 w 92"/>
                <a:gd name="T13" fmla="*/ 140 h 140"/>
                <a:gd name="T14" fmla="*/ 13 w 92"/>
                <a:gd name="T15" fmla="*/ 126 h 140"/>
                <a:gd name="T16" fmla="*/ 7 w 92"/>
                <a:gd name="T17" fmla="*/ 118 h 140"/>
                <a:gd name="T18" fmla="*/ 2 w 92"/>
                <a:gd name="T19" fmla="*/ 110 h 140"/>
                <a:gd name="T20" fmla="*/ 0 w 92"/>
                <a:gd name="T21" fmla="*/ 88 h 140"/>
                <a:gd name="T22" fmla="*/ 0 w 92"/>
                <a:gd name="T23" fmla="*/ 51 h 140"/>
                <a:gd name="T24" fmla="*/ 0 w 92"/>
                <a:gd name="T25" fmla="*/ 40 h 140"/>
                <a:gd name="T26" fmla="*/ 2 w 92"/>
                <a:gd name="T27" fmla="*/ 31 h 140"/>
                <a:gd name="T28" fmla="*/ 5 w 92"/>
                <a:gd name="T29" fmla="*/ 23 h 140"/>
                <a:gd name="T30" fmla="*/ 11 w 92"/>
                <a:gd name="T31" fmla="*/ 16 h 140"/>
                <a:gd name="T32" fmla="*/ 27 w 92"/>
                <a:gd name="T33" fmla="*/ 4 h 140"/>
                <a:gd name="T34" fmla="*/ 46 w 92"/>
                <a:gd name="T35" fmla="*/ 0 h 140"/>
                <a:gd name="T36" fmla="*/ 78 w 92"/>
                <a:gd name="T37" fmla="*/ 14 h 140"/>
                <a:gd name="T38" fmla="*/ 89 w 92"/>
                <a:gd name="T39" fmla="*/ 30 h 140"/>
                <a:gd name="T40" fmla="*/ 92 w 92"/>
                <a:gd name="T41" fmla="*/ 51 h 140"/>
                <a:gd name="T42" fmla="*/ 92 w 92"/>
                <a:gd name="T43" fmla="*/ 88 h 140"/>
                <a:gd name="T44" fmla="*/ 68 w 92"/>
                <a:gd name="T45" fmla="*/ 89 h 140"/>
                <a:gd name="T46" fmla="*/ 68 w 92"/>
                <a:gd name="T47" fmla="*/ 51 h 140"/>
                <a:gd name="T48" fmla="*/ 68 w 92"/>
                <a:gd name="T49" fmla="*/ 47 h 140"/>
                <a:gd name="T50" fmla="*/ 67 w 92"/>
                <a:gd name="T51" fmla="*/ 40 h 140"/>
                <a:gd name="T52" fmla="*/ 64 w 92"/>
                <a:gd name="T53" fmla="*/ 32 h 140"/>
                <a:gd name="T54" fmla="*/ 56 w 92"/>
                <a:gd name="T55" fmla="*/ 25 h 140"/>
                <a:gd name="T56" fmla="*/ 46 w 92"/>
                <a:gd name="T57" fmla="*/ 23 h 140"/>
                <a:gd name="T58" fmla="*/ 27 w 92"/>
                <a:gd name="T59" fmla="*/ 33 h 140"/>
                <a:gd name="T60" fmla="*/ 25 w 92"/>
                <a:gd name="T61" fmla="*/ 40 h 140"/>
                <a:gd name="T62" fmla="*/ 24 w 92"/>
                <a:gd name="T63" fmla="*/ 49 h 140"/>
                <a:gd name="T64" fmla="*/ 24 w 92"/>
                <a:gd name="T65" fmla="*/ 51 h 140"/>
                <a:gd name="T66" fmla="*/ 24 w 92"/>
                <a:gd name="T67" fmla="*/ 89 h 140"/>
                <a:gd name="T68" fmla="*/ 24 w 92"/>
                <a:gd name="T69" fmla="*/ 95 h 140"/>
                <a:gd name="T70" fmla="*/ 25 w 92"/>
                <a:gd name="T71" fmla="*/ 100 h 140"/>
                <a:gd name="T72" fmla="*/ 28 w 92"/>
                <a:gd name="T73" fmla="*/ 108 h 140"/>
                <a:gd name="T74" fmla="*/ 36 w 92"/>
                <a:gd name="T75" fmla="*/ 115 h 140"/>
                <a:gd name="T76" fmla="*/ 46 w 92"/>
                <a:gd name="T77" fmla="*/ 117 h 140"/>
                <a:gd name="T78" fmla="*/ 65 w 92"/>
                <a:gd name="T79" fmla="*/ 107 h 140"/>
                <a:gd name="T80" fmla="*/ 67 w 92"/>
                <a:gd name="T81" fmla="*/ 99 h 140"/>
                <a:gd name="T82" fmla="*/ 68 w 92"/>
                <a:gd name="T83" fmla="*/ 8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140">
                  <a:moveTo>
                    <a:pt x="92" y="88"/>
                  </a:moveTo>
                  <a:cubicBezTo>
                    <a:pt x="92" y="93"/>
                    <a:pt x="92" y="97"/>
                    <a:pt x="91" y="100"/>
                  </a:cubicBezTo>
                  <a:cubicBezTo>
                    <a:pt x="91" y="103"/>
                    <a:pt x="90" y="106"/>
                    <a:pt x="89" y="108"/>
                  </a:cubicBezTo>
                  <a:cubicBezTo>
                    <a:pt x="88" y="113"/>
                    <a:pt x="85" y="118"/>
                    <a:pt x="80" y="124"/>
                  </a:cubicBezTo>
                  <a:cubicBezTo>
                    <a:pt x="78" y="126"/>
                    <a:pt x="76" y="129"/>
                    <a:pt x="73" y="131"/>
                  </a:cubicBezTo>
                  <a:cubicBezTo>
                    <a:pt x="70" y="133"/>
                    <a:pt x="67" y="134"/>
                    <a:pt x="64" y="136"/>
                  </a:cubicBezTo>
                  <a:cubicBezTo>
                    <a:pt x="58" y="138"/>
                    <a:pt x="52" y="140"/>
                    <a:pt x="46" y="140"/>
                  </a:cubicBezTo>
                  <a:cubicBezTo>
                    <a:pt x="34" y="140"/>
                    <a:pt x="23" y="135"/>
                    <a:pt x="13" y="126"/>
                  </a:cubicBezTo>
                  <a:cubicBezTo>
                    <a:pt x="11" y="123"/>
                    <a:pt x="9" y="121"/>
                    <a:pt x="7" y="118"/>
                  </a:cubicBezTo>
                  <a:cubicBezTo>
                    <a:pt x="5" y="115"/>
                    <a:pt x="4" y="112"/>
                    <a:pt x="2" y="110"/>
                  </a:cubicBezTo>
                  <a:cubicBezTo>
                    <a:pt x="1" y="104"/>
                    <a:pt x="0" y="97"/>
                    <a:pt x="0" y="88"/>
                  </a:cubicBezTo>
                  <a:cubicBezTo>
                    <a:pt x="0" y="51"/>
                    <a:pt x="0" y="51"/>
                    <a:pt x="0" y="51"/>
                  </a:cubicBezTo>
                  <a:cubicBezTo>
                    <a:pt x="0" y="46"/>
                    <a:pt x="0" y="43"/>
                    <a:pt x="0" y="40"/>
                  </a:cubicBezTo>
                  <a:cubicBezTo>
                    <a:pt x="1" y="37"/>
                    <a:pt x="1" y="34"/>
                    <a:pt x="2" y="31"/>
                  </a:cubicBezTo>
                  <a:cubicBezTo>
                    <a:pt x="3" y="28"/>
                    <a:pt x="4" y="26"/>
                    <a:pt x="5" y="23"/>
                  </a:cubicBezTo>
                  <a:cubicBezTo>
                    <a:pt x="7" y="21"/>
                    <a:pt x="9" y="18"/>
                    <a:pt x="11" y="16"/>
                  </a:cubicBezTo>
                  <a:cubicBezTo>
                    <a:pt x="16" y="11"/>
                    <a:pt x="21" y="7"/>
                    <a:pt x="27" y="4"/>
                  </a:cubicBezTo>
                  <a:cubicBezTo>
                    <a:pt x="33" y="1"/>
                    <a:pt x="39" y="0"/>
                    <a:pt x="46" y="0"/>
                  </a:cubicBezTo>
                  <a:cubicBezTo>
                    <a:pt x="58" y="0"/>
                    <a:pt x="68" y="4"/>
                    <a:pt x="78" y="14"/>
                  </a:cubicBezTo>
                  <a:cubicBezTo>
                    <a:pt x="83" y="19"/>
                    <a:pt x="87" y="24"/>
                    <a:pt x="89" y="30"/>
                  </a:cubicBezTo>
                  <a:cubicBezTo>
                    <a:pt x="91" y="36"/>
                    <a:pt x="92" y="43"/>
                    <a:pt x="92" y="51"/>
                  </a:cubicBezTo>
                  <a:lnTo>
                    <a:pt x="92" y="88"/>
                  </a:lnTo>
                  <a:close/>
                  <a:moveTo>
                    <a:pt x="68" y="89"/>
                  </a:moveTo>
                  <a:cubicBezTo>
                    <a:pt x="68" y="51"/>
                    <a:pt x="68" y="51"/>
                    <a:pt x="68" y="51"/>
                  </a:cubicBezTo>
                  <a:cubicBezTo>
                    <a:pt x="68" y="47"/>
                    <a:pt x="68" y="47"/>
                    <a:pt x="68" y="47"/>
                  </a:cubicBezTo>
                  <a:cubicBezTo>
                    <a:pt x="68" y="44"/>
                    <a:pt x="67" y="41"/>
                    <a:pt x="67" y="40"/>
                  </a:cubicBezTo>
                  <a:cubicBezTo>
                    <a:pt x="67" y="38"/>
                    <a:pt x="66" y="35"/>
                    <a:pt x="64" y="32"/>
                  </a:cubicBezTo>
                  <a:cubicBezTo>
                    <a:pt x="62" y="29"/>
                    <a:pt x="59" y="27"/>
                    <a:pt x="56" y="25"/>
                  </a:cubicBezTo>
                  <a:cubicBezTo>
                    <a:pt x="53" y="24"/>
                    <a:pt x="49" y="23"/>
                    <a:pt x="46" y="23"/>
                  </a:cubicBezTo>
                  <a:cubicBezTo>
                    <a:pt x="37" y="23"/>
                    <a:pt x="31" y="26"/>
                    <a:pt x="27" y="33"/>
                  </a:cubicBezTo>
                  <a:cubicBezTo>
                    <a:pt x="26" y="36"/>
                    <a:pt x="25" y="38"/>
                    <a:pt x="25" y="40"/>
                  </a:cubicBezTo>
                  <a:cubicBezTo>
                    <a:pt x="24" y="49"/>
                    <a:pt x="24" y="49"/>
                    <a:pt x="24" y="49"/>
                  </a:cubicBezTo>
                  <a:cubicBezTo>
                    <a:pt x="24" y="51"/>
                    <a:pt x="24" y="51"/>
                    <a:pt x="24" y="51"/>
                  </a:cubicBezTo>
                  <a:cubicBezTo>
                    <a:pt x="24" y="89"/>
                    <a:pt x="24" y="89"/>
                    <a:pt x="24" y="89"/>
                  </a:cubicBezTo>
                  <a:cubicBezTo>
                    <a:pt x="24" y="91"/>
                    <a:pt x="24" y="93"/>
                    <a:pt x="24" y="95"/>
                  </a:cubicBezTo>
                  <a:cubicBezTo>
                    <a:pt x="24" y="97"/>
                    <a:pt x="24" y="99"/>
                    <a:pt x="25" y="100"/>
                  </a:cubicBezTo>
                  <a:cubicBezTo>
                    <a:pt x="25" y="102"/>
                    <a:pt x="26" y="105"/>
                    <a:pt x="28" y="108"/>
                  </a:cubicBezTo>
                  <a:cubicBezTo>
                    <a:pt x="30" y="111"/>
                    <a:pt x="32" y="113"/>
                    <a:pt x="36" y="115"/>
                  </a:cubicBezTo>
                  <a:cubicBezTo>
                    <a:pt x="39" y="116"/>
                    <a:pt x="42" y="117"/>
                    <a:pt x="46" y="117"/>
                  </a:cubicBezTo>
                  <a:cubicBezTo>
                    <a:pt x="54" y="117"/>
                    <a:pt x="61" y="114"/>
                    <a:pt x="65" y="107"/>
                  </a:cubicBezTo>
                  <a:cubicBezTo>
                    <a:pt x="66" y="104"/>
                    <a:pt x="66" y="102"/>
                    <a:pt x="67" y="99"/>
                  </a:cubicBezTo>
                  <a:lnTo>
                    <a:pt x="68"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30"/>
            <p:cNvSpPr>
              <a:spLocks/>
            </p:cNvSpPr>
            <p:nvPr/>
          </p:nvSpPr>
          <p:spPr bwMode="auto">
            <a:xfrm>
              <a:off x="3862" y="1969"/>
              <a:ext cx="235" cy="373"/>
            </a:xfrm>
            <a:custGeom>
              <a:avLst/>
              <a:gdLst>
                <a:gd name="T0" fmla="*/ 87 w 87"/>
                <a:gd name="T1" fmla="*/ 44 h 137"/>
                <a:gd name="T2" fmla="*/ 85 w 87"/>
                <a:gd name="T3" fmla="*/ 56 h 137"/>
                <a:gd name="T4" fmla="*/ 80 w 87"/>
                <a:gd name="T5" fmla="*/ 68 h 137"/>
                <a:gd name="T6" fmla="*/ 63 w 87"/>
                <a:gd name="T7" fmla="*/ 87 h 137"/>
                <a:gd name="T8" fmla="*/ 32 w 87"/>
                <a:gd name="T9" fmla="*/ 116 h 137"/>
                <a:gd name="T10" fmla="*/ 65 w 87"/>
                <a:gd name="T11" fmla="*/ 116 h 137"/>
                <a:gd name="T12" fmla="*/ 65 w 87"/>
                <a:gd name="T13" fmla="*/ 102 h 137"/>
                <a:gd name="T14" fmla="*/ 86 w 87"/>
                <a:gd name="T15" fmla="*/ 102 h 137"/>
                <a:gd name="T16" fmla="*/ 86 w 87"/>
                <a:gd name="T17" fmla="*/ 137 h 137"/>
                <a:gd name="T18" fmla="*/ 1 w 87"/>
                <a:gd name="T19" fmla="*/ 137 h 137"/>
                <a:gd name="T20" fmla="*/ 1 w 87"/>
                <a:gd name="T21" fmla="*/ 116 h 137"/>
                <a:gd name="T22" fmla="*/ 47 w 87"/>
                <a:gd name="T23" fmla="*/ 69 h 137"/>
                <a:gd name="T24" fmla="*/ 56 w 87"/>
                <a:gd name="T25" fmla="*/ 60 h 137"/>
                <a:gd name="T26" fmla="*/ 60 w 87"/>
                <a:gd name="T27" fmla="*/ 54 h 137"/>
                <a:gd name="T28" fmla="*/ 62 w 87"/>
                <a:gd name="T29" fmla="*/ 49 h 137"/>
                <a:gd name="T30" fmla="*/ 63 w 87"/>
                <a:gd name="T31" fmla="*/ 44 h 137"/>
                <a:gd name="T32" fmla="*/ 62 w 87"/>
                <a:gd name="T33" fmla="*/ 36 h 137"/>
                <a:gd name="T34" fmla="*/ 57 w 87"/>
                <a:gd name="T35" fmla="*/ 30 h 137"/>
                <a:gd name="T36" fmla="*/ 44 w 87"/>
                <a:gd name="T37" fmla="*/ 25 h 137"/>
                <a:gd name="T38" fmla="*/ 29 w 87"/>
                <a:gd name="T39" fmla="*/ 31 h 137"/>
                <a:gd name="T40" fmla="*/ 25 w 87"/>
                <a:gd name="T41" fmla="*/ 39 h 137"/>
                <a:gd name="T42" fmla="*/ 24 w 87"/>
                <a:gd name="T43" fmla="*/ 47 h 137"/>
                <a:gd name="T44" fmla="*/ 0 w 87"/>
                <a:gd name="T45" fmla="*/ 47 h 137"/>
                <a:gd name="T46" fmla="*/ 13 w 87"/>
                <a:gd name="T47" fmla="*/ 14 h 137"/>
                <a:gd name="T48" fmla="*/ 45 w 87"/>
                <a:gd name="T49" fmla="*/ 0 h 137"/>
                <a:gd name="T50" fmla="*/ 75 w 87"/>
                <a:gd name="T51" fmla="*/ 13 h 137"/>
                <a:gd name="T52" fmla="*/ 84 w 87"/>
                <a:gd name="T53" fmla="*/ 27 h 137"/>
                <a:gd name="T54" fmla="*/ 87 w 87"/>
                <a:gd name="T55" fmla="*/ 4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137">
                  <a:moveTo>
                    <a:pt x="87" y="44"/>
                  </a:moveTo>
                  <a:cubicBezTo>
                    <a:pt x="87" y="48"/>
                    <a:pt x="86" y="52"/>
                    <a:pt x="85" y="56"/>
                  </a:cubicBezTo>
                  <a:cubicBezTo>
                    <a:pt x="84" y="60"/>
                    <a:pt x="82" y="64"/>
                    <a:pt x="80" y="68"/>
                  </a:cubicBezTo>
                  <a:cubicBezTo>
                    <a:pt x="77" y="72"/>
                    <a:pt x="71" y="79"/>
                    <a:pt x="63" y="87"/>
                  </a:cubicBezTo>
                  <a:cubicBezTo>
                    <a:pt x="32" y="116"/>
                    <a:pt x="32" y="116"/>
                    <a:pt x="32" y="116"/>
                  </a:cubicBezTo>
                  <a:cubicBezTo>
                    <a:pt x="65" y="116"/>
                    <a:pt x="65" y="116"/>
                    <a:pt x="65" y="116"/>
                  </a:cubicBezTo>
                  <a:cubicBezTo>
                    <a:pt x="65" y="102"/>
                    <a:pt x="65" y="102"/>
                    <a:pt x="65" y="102"/>
                  </a:cubicBezTo>
                  <a:cubicBezTo>
                    <a:pt x="86" y="102"/>
                    <a:pt x="86" y="102"/>
                    <a:pt x="86" y="102"/>
                  </a:cubicBezTo>
                  <a:cubicBezTo>
                    <a:pt x="86" y="137"/>
                    <a:pt x="86" y="137"/>
                    <a:pt x="86" y="137"/>
                  </a:cubicBezTo>
                  <a:cubicBezTo>
                    <a:pt x="1" y="137"/>
                    <a:pt x="1" y="137"/>
                    <a:pt x="1" y="137"/>
                  </a:cubicBezTo>
                  <a:cubicBezTo>
                    <a:pt x="1" y="116"/>
                    <a:pt x="1" y="116"/>
                    <a:pt x="1" y="116"/>
                  </a:cubicBezTo>
                  <a:cubicBezTo>
                    <a:pt x="47" y="69"/>
                    <a:pt x="47" y="69"/>
                    <a:pt x="47" y="69"/>
                  </a:cubicBezTo>
                  <a:cubicBezTo>
                    <a:pt x="51" y="66"/>
                    <a:pt x="53" y="63"/>
                    <a:pt x="56" y="60"/>
                  </a:cubicBezTo>
                  <a:cubicBezTo>
                    <a:pt x="58" y="58"/>
                    <a:pt x="59" y="56"/>
                    <a:pt x="60" y="54"/>
                  </a:cubicBezTo>
                  <a:cubicBezTo>
                    <a:pt x="61" y="53"/>
                    <a:pt x="62" y="51"/>
                    <a:pt x="62" y="49"/>
                  </a:cubicBezTo>
                  <a:cubicBezTo>
                    <a:pt x="63" y="48"/>
                    <a:pt x="63" y="46"/>
                    <a:pt x="63" y="44"/>
                  </a:cubicBezTo>
                  <a:cubicBezTo>
                    <a:pt x="63" y="41"/>
                    <a:pt x="63" y="38"/>
                    <a:pt x="62" y="36"/>
                  </a:cubicBezTo>
                  <a:cubicBezTo>
                    <a:pt x="61" y="34"/>
                    <a:pt x="59" y="32"/>
                    <a:pt x="57" y="30"/>
                  </a:cubicBezTo>
                  <a:cubicBezTo>
                    <a:pt x="54" y="26"/>
                    <a:pt x="49" y="25"/>
                    <a:pt x="44" y="25"/>
                  </a:cubicBezTo>
                  <a:cubicBezTo>
                    <a:pt x="38" y="25"/>
                    <a:pt x="33" y="27"/>
                    <a:pt x="29" y="31"/>
                  </a:cubicBezTo>
                  <a:cubicBezTo>
                    <a:pt x="28" y="33"/>
                    <a:pt x="26" y="36"/>
                    <a:pt x="25" y="39"/>
                  </a:cubicBezTo>
                  <a:cubicBezTo>
                    <a:pt x="24" y="41"/>
                    <a:pt x="24" y="44"/>
                    <a:pt x="24" y="47"/>
                  </a:cubicBezTo>
                  <a:cubicBezTo>
                    <a:pt x="0" y="47"/>
                    <a:pt x="0" y="47"/>
                    <a:pt x="0" y="47"/>
                  </a:cubicBezTo>
                  <a:cubicBezTo>
                    <a:pt x="0" y="34"/>
                    <a:pt x="5" y="23"/>
                    <a:pt x="13" y="14"/>
                  </a:cubicBezTo>
                  <a:cubicBezTo>
                    <a:pt x="21" y="5"/>
                    <a:pt x="32" y="0"/>
                    <a:pt x="45" y="0"/>
                  </a:cubicBezTo>
                  <a:cubicBezTo>
                    <a:pt x="57" y="0"/>
                    <a:pt x="67" y="4"/>
                    <a:pt x="75" y="13"/>
                  </a:cubicBezTo>
                  <a:cubicBezTo>
                    <a:pt x="79" y="17"/>
                    <a:pt x="82" y="22"/>
                    <a:pt x="84" y="27"/>
                  </a:cubicBezTo>
                  <a:cubicBezTo>
                    <a:pt x="86" y="32"/>
                    <a:pt x="87" y="38"/>
                    <a:pt x="87" y="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5" name="Group 33"/>
          <p:cNvGrpSpPr>
            <a:grpSpLocks noChangeAspect="1"/>
          </p:cNvGrpSpPr>
          <p:nvPr/>
        </p:nvGrpSpPr>
        <p:grpSpPr bwMode="auto">
          <a:xfrm>
            <a:off x="2097376" y="3387910"/>
            <a:ext cx="714462" cy="608616"/>
            <a:chOff x="3516" y="1884"/>
            <a:chExt cx="648" cy="552"/>
          </a:xfrm>
        </p:grpSpPr>
        <p:sp>
          <p:nvSpPr>
            <p:cNvPr id="286" name="AutoShape 32"/>
            <p:cNvSpPr>
              <a:spLocks noChangeAspect="1" noChangeArrowheads="1" noTextEdit="1"/>
            </p:cNvSpPr>
            <p:nvPr/>
          </p:nvSpPr>
          <p:spPr bwMode="auto">
            <a:xfrm>
              <a:off x="3516" y="1884"/>
              <a:ext cx="648"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34"/>
            <p:cNvSpPr>
              <a:spLocks/>
            </p:cNvSpPr>
            <p:nvPr/>
          </p:nvSpPr>
          <p:spPr bwMode="auto">
            <a:xfrm>
              <a:off x="3519" y="1973"/>
              <a:ext cx="429" cy="290"/>
            </a:xfrm>
            <a:custGeom>
              <a:avLst/>
              <a:gdLst>
                <a:gd name="T0" fmla="*/ 329 w 429"/>
                <a:gd name="T1" fmla="*/ 290 h 290"/>
                <a:gd name="T2" fmla="*/ 40 w 429"/>
                <a:gd name="T3" fmla="*/ 290 h 290"/>
                <a:gd name="T4" fmla="*/ 0 w 429"/>
                <a:gd name="T5" fmla="*/ 60 h 290"/>
                <a:gd name="T6" fmla="*/ 429 w 429"/>
                <a:gd name="T7" fmla="*/ 0 h 290"/>
                <a:gd name="T8" fmla="*/ 329 w 429"/>
                <a:gd name="T9" fmla="*/ 290 h 290"/>
              </a:gdLst>
              <a:ahLst/>
              <a:cxnLst>
                <a:cxn ang="0">
                  <a:pos x="T0" y="T1"/>
                </a:cxn>
                <a:cxn ang="0">
                  <a:pos x="T2" y="T3"/>
                </a:cxn>
                <a:cxn ang="0">
                  <a:pos x="T4" y="T5"/>
                </a:cxn>
                <a:cxn ang="0">
                  <a:pos x="T6" y="T7"/>
                </a:cxn>
                <a:cxn ang="0">
                  <a:pos x="T8" y="T9"/>
                </a:cxn>
              </a:cxnLst>
              <a:rect l="0" t="0" r="r" b="b"/>
              <a:pathLst>
                <a:path w="429" h="290">
                  <a:moveTo>
                    <a:pt x="329" y="290"/>
                  </a:moveTo>
                  <a:lnTo>
                    <a:pt x="40" y="290"/>
                  </a:lnTo>
                  <a:lnTo>
                    <a:pt x="0" y="60"/>
                  </a:lnTo>
                  <a:lnTo>
                    <a:pt x="429" y="0"/>
                  </a:lnTo>
                  <a:lnTo>
                    <a:pt x="329" y="29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35"/>
            <p:cNvSpPr>
              <a:spLocks/>
            </p:cNvSpPr>
            <p:nvPr/>
          </p:nvSpPr>
          <p:spPr bwMode="auto">
            <a:xfrm>
              <a:off x="3567" y="1884"/>
              <a:ext cx="600" cy="444"/>
            </a:xfrm>
            <a:custGeom>
              <a:avLst/>
              <a:gdLst>
                <a:gd name="T0" fmla="*/ 215 w 222"/>
                <a:gd name="T1" fmla="*/ 0 h 164"/>
                <a:gd name="T2" fmla="*/ 172 w 222"/>
                <a:gd name="T3" fmla="*/ 0 h 164"/>
                <a:gd name="T4" fmla="*/ 172 w 222"/>
                <a:gd name="T5" fmla="*/ 0 h 164"/>
                <a:gd name="T6" fmla="*/ 171 w 222"/>
                <a:gd name="T7" fmla="*/ 0 h 164"/>
                <a:gd name="T8" fmla="*/ 169 w 222"/>
                <a:gd name="T9" fmla="*/ 1 h 164"/>
                <a:gd name="T10" fmla="*/ 168 w 222"/>
                <a:gd name="T11" fmla="*/ 1 h 164"/>
                <a:gd name="T12" fmla="*/ 167 w 222"/>
                <a:gd name="T13" fmla="*/ 2 h 164"/>
                <a:gd name="T14" fmla="*/ 167 w 222"/>
                <a:gd name="T15" fmla="*/ 3 h 164"/>
                <a:gd name="T16" fmla="*/ 166 w 222"/>
                <a:gd name="T17" fmla="*/ 4 h 164"/>
                <a:gd name="T18" fmla="*/ 166 w 222"/>
                <a:gd name="T19" fmla="*/ 4 h 164"/>
                <a:gd name="T20" fmla="*/ 112 w 222"/>
                <a:gd name="T21" fmla="*/ 151 h 164"/>
                <a:gd name="T22" fmla="*/ 6 w 222"/>
                <a:gd name="T23" fmla="*/ 151 h 164"/>
                <a:gd name="T24" fmla="*/ 0 w 222"/>
                <a:gd name="T25" fmla="*/ 158 h 164"/>
                <a:gd name="T26" fmla="*/ 6 w 222"/>
                <a:gd name="T27" fmla="*/ 164 h 164"/>
                <a:gd name="T28" fmla="*/ 117 w 222"/>
                <a:gd name="T29" fmla="*/ 164 h 164"/>
                <a:gd name="T30" fmla="*/ 119 w 222"/>
                <a:gd name="T31" fmla="*/ 164 h 164"/>
                <a:gd name="T32" fmla="*/ 120 w 222"/>
                <a:gd name="T33" fmla="*/ 163 h 164"/>
                <a:gd name="T34" fmla="*/ 121 w 222"/>
                <a:gd name="T35" fmla="*/ 163 h 164"/>
                <a:gd name="T36" fmla="*/ 122 w 222"/>
                <a:gd name="T37" fmla="*/ 162 h 164"/>
                <a:gd name="T38" fmla="*/ 122 w 222"/>
                <a:gd name="T39" fmla="*/ 161 h 164"/>
                <a:gd name="T40" fmla="*/ 123 w 222"/>
                <a:gd name="T41" fmla="*/ 160 h 164"/>
                <a:gd name="T42" fmla="*/ 123 w 222"/>
                <a:gd name="T43" fmla="*/ 160 h 164"/>
                <a:gd name="T44" fmla="*/ 177 w 222"/>
                <a:gd name="T45" fmla="*/ 13 h 164"/>
                <a:gd name="T46" fmla="*/ 215 w 222"/>
                <a:gd name="T47" fmla="*/ 13 h 164"/>
                <a:gd name="T48" fmla="*/ 222 w 222"/>
                <a:gd name="T49" fmla="*/ 7 h 164"/>
                <a:gd name="T50" fmla="*/ 215 w 222"/>
                <a:gd name="T5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2" h="164">
                  <a:moveTo>
                    <a:pt x="215" y="0"/>
                  </a:moveTo>
                  <a:cubicBezTo>
                    <a:pt x="172" y="0"/>
                    <a:pt x="172" y="0"/>
                    <a:pt x="172" y="0"/>
                  </a:cubicBezTo>
                  <a:cubicBezTo>
                    <a:pt x="172" y="0"/>
                    <a:pt x="172" y="0"/>
                    <a:pt x="172" y="0"/>
                  </a:cubicBezTo>
                  <a:cubicBezTo>
                    <a:pt x="171" y="0"/>
                    <a:pt x="171" y="0"/>
                    <a:pt x="171" y="0"/>
                  </a:cubicBezTo>
                  <a:cubicBezTo>
                    <a:pt x="170" y="0"/>
                    <a:pt x="170" y="0"/>
                    <a:pt x="169" y="1"/>
                  </a:cubicBezTo>
                  <a:cubicBezTo>
                    <a:pt x="169" y="1"/>
                    <a:pt x="169" y="1"/>
                    <a:pt x="168" y="1"/>
                  </a:cubicBezTo>
                  <a:cubicBezTo>
                    <a:pt x="168" y="2"/>
                    <a:pt x="168" y="2"/>
                    <a:pt x="167" y="2"/>
                  </a:cubicBezTo>
                  <a:cubicBezTo>
                    <a:pt x="167" y="2"/>
                    <a:pt x="167" y="3"/>
                    <a:pt x="167" y="3"/>
                  </a:cubicBezTo>
                  <a:cubicBezTo>
                    <a:pt x="166" y="3"/>
                    <a:pt x="166" y="4"/>
                    <a:pt x="166" y="4"/>
                  </a:cubicBezTo>
                  <a:cubicBezTo>
                    <a:pt x="166" y="4"/>
                    <a:pt x="166" y="4"/>
                    <a:pt x="166" y="4"/>
                  </a:cubicBezTo>
                  <a:cubicBezTo>
                    <a:pt x="112" y="151"/>
                    <a:pt x="112" y="151"/>
                    <a:pt x="112" y="151"/>
                  </a:cubicBezTo>
                  <a:cubicBezTo>
                    <a:pt x="6" y="151"/>
                    <a:pt x="6" y="151"/>
                    <a:pt x="6" y="151"/>
                  </a:cubicBezTo>
                  <a:cubicBezTo>
                    <a:pt x="3" y="151"/>
                    <a:pt x="0" y="154"/>
                    <a:pt x="0" y="158"/>
                  </a:cubicBezTo>
                  <a:cubicBezTo>
                    <a:pt x="0" y="161"/>
                    <a:pt x="3" y="164"/>
                    <a:pt x="6" y="164"/>
                  </a:cubicBezTo>
                  <a:cubicBezTo>
                    <a:pt x="117" y="164"/>
                    <a:pt x="117" y="164"/>
                    <a:pt x="117" y="164"/>
                  </a:cubicBezTo>
                  <a:cubicBezTo>
                    <a:pt x="117" y="164"/>
                    <a:pt x="118" y="164"/>
                    <a:pt x="119" y="164"/>
                  </a:cubicBezTo>
                  <a:cubicBezTo>
                    <a:pt x="119" y="164"/>
                    <a:pt x="119" y="164"/>
                    <a:pt x="120" y="163"/>
                  </a:cubicBezTo>
                  <a:cubicBezTo>
                    <a:pt x="120" y="163"/>
                    <a:pt x="121" y="163"/>
                    <a:pt x="121" y="163"/>
                  </a:cubicBezTo>
                  <a:cubicBezTo>
                    <a:pt x="121" y="162"/>
                    <a:pt x="121" y="162"/>
                    <a:pt x="122" y="162"/>
                  </a:cubicBezTo>
                  <a:cubicBezTo>
                    <a:pt x="122" y="162"/>
                    <a:pt x="122" y="161"/>
                    <a:pt x="122" y="161"/>
                  </a:cubicBezTo>
                  <a:cubicBezTo>
                    <a:pt x="123" y="160"/>
                    <a:pt x="123" y="160"/>
                    <a:pt x="123" y="160"/>
                  </a:cubicBezTo>
                  <a:cubicBezTo>
                    <a:pt x="123" y="160"/>
                    <a:pt x="123" y="160"/>
                    <a:pt x="123" y="160"/>
                  </a:cubicBezTo>
                  <a:cubicBezTo>
                    <a:pt x="177" y="13"/>
                    <a:pt x="177" y="13"/>
                    <a:pt x="177" y="13"/>
                  </a:cubicBezTo>
                  <a:cubicBezTo>
                    <a:pt x="215" y="13"/>
                    <a:pt x="215" y="13"/>
                    <a:pt x="215" y="13"/>
                  </a:cubicBezTo>
                  <a:cubicBezTo>
                    <a:pt x="219" y="13"/>
                    <a:pt x="222" y="10"/>
                    <a:pt x="222" y="7"/>
                  </a:cubicBezTo>
                  <a:cubicBezTo>
                    <a:pt x="222" y="3"/>
                    <a:pt x="219" y="0"/>
                    <a:pt x="2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Oval 36"/>
            <p:cNvSpPr>
              <a:spLocks noChangeArrowheads="1"/>
            </p:cNvSpPr>
            <p:nvPr/>
          </p:nvSpPr>
          <p:spPr bwMode="auto">
            <a:xfrm>
              <a:off x="3589" y="2352"/>
              <a:ext cx="81" cy="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Oval 37"/>
            <p:cNvSpPr>
              <a:spLocks noChangeArrowheads="1"/>
            </p:cNvSpPr>
            <p:nvPr/>
          </p:nvSpPr>
          <p:spPr bwMode="auto">
            <a:xfrm>
              <a:off x="3805" y="2352"/>
              <a:ext cx="81" cy="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1" name="Group 40"/>
          <p:cNvGrpSpPr>
            <a:grpSpLocks noChangeAspect="1"/>
          </p:cNvGrpSpPr>
          <p:nvPr/>
        </p:nvGrpSpPr>
        <p:grpSpPr bwMode="auto">
          <a:xfrm>
            <a:off x="3152321" y="3390900"/>
            <a:ext cx="825500" cy="609600"/>
            <a:chOff x="1364" y="2136"/>
            <a:chExt cx="520" cy="384"/>
          </a:xfrm>
        </p:grpSpPr>
        <p:sp>
          <p:nvSpPr>
            <p:cNvPr id="292" name="AutoShape 39"/>
            <p:cNvSpPr>
              <a:spLocks noChangeAspect="1" noChangeArrowheads="1" noTextEdit="1"/>
            </p:cNvSpPr>
            <p:nvPr/>
          </p:nvSpPr>
          <p:spPr bwMode="auto">
            <a:xfrm>
              <a:off x="1364" y="2136"/>
              <a:ext cx="5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41"/>
            <p:cNvSpPr>
              <a:spLocks noEditPoints="1"/>
            </p:cNvSpPr>
            <p:nvPr/>
          </p:nvSpPr>
          <p:spPr bwMode="auto">
            <a:xfrm>
              <a:off x="1361" y="2139"/>
              <a:ext cx="249" cy="381"/>
            </a:xfrm>
            <a:custGeom>
              <a:avLst/>
              <a:gdLst>
                <a:gd name="T0" fmla="*/ 92 w 92"/>
                <a:gd name="T1" fmla="*/ 89 h 140"/>
                <a:gd name="T2" fmla="*/ 92 w 92"/>
                <a:gd name="T3" fmla="*/ 100 h 140"/>
                <a:gd name="T4" fmla="*/ 90 w 92"/>
                <a:gd name="T5" fmla="*/ 109 h 140"/>
                <a:gd name="T6" fmla="*/ 80 w 92"/>
                <a:gd name="T7" fmla="*/ 124 h 140"/>
                <a:gd name="T8" fmla="*/ 73 w 92"/>
                <a:gd name="T9" fmla="*/ 131 h 140"/>
                <a:gd name="T10" fmla="*/ 64 w 92"/>
                <a:gd name="T11" fmla="*/ 136 h 140"/>
                <a:gd name="T12" fmla="*/ 46 w 92"/>
                <a:gd name="T13" fmla="*/ 140 h 140"/>
                <a:gd name="T14" fmla="*/ 14 w 92"/>
                <a:gd name="T15" fmla="*/ 126 h 140"/>
                <a:gd name="T16" fmla="*/ 7 w 92"/>
                <a:gd name="T17" fmla="*/ 118 h 140"/>
                <a:gd name="T18" fmla="*/ 3 w 92"/>
                <a:gd name="T19" fmla="*/ 110 h 140"/>
                <a:gd name="T20" fmla="*/ 0 w 92"/>
                <a:gd name="T21" fmla="*/ 89 h 140"/>
                <a:gd name="T22" fmla="*/ 0 w 92"/>
                <a:gd name="T23" fmla="*/ 51 h 140"/>
                <a:gd name="T24" fmla="*/ 1 w 92"/>
                <a:gd name="T25" fmla="*/ 40 h 140"/>
                <a:gd name="T26" fmla="*/ 2 w 92"/>
                <a:gd name="T27" fmla="*/ 31 h 140"/>
                <a:gd name="T28" fmla="*/ 6 w 92"/>
                <a:gd name="T29" fmla="*/ 24 h 140"/>
                <a:gd name="T30" fmla="*/ 12 w 92"/>
                <a:gd name="T31" fmla="*/ 16 h 140"/>
                <a:gd name="T32" fmla="*/ 27 w 92"/>
                <a:gd name="T33" fmla="*/ 4 h 140"/>
                <a:gd name="T34" fmla="*/ 46 w 92"/>
                <a:gd name="T35" fmla="*/ 0 h 140"/>
                <a:gd name="T36" fmla="*/ 78 w 92"/>
                <a:gd name="T37" fmla="*/ 14 h 140"/>
                <a:gd name="T38" fmla="*/ 89 w 92"/>
                <a:gd name="T39" fmla="*/ 30 h 140"/>
                <a:gd name="T40" fmla="*/ 92 w 92"/>
                <a:gd name="T41" fmla="*/ 51 h 140"/>
                <a:gd name="T42" fmla="*/ 92 w 92"/>
                <a:gd name="T43" fmla="*/ 89 h 140"/>
                <a:gd name="T44" fmla="*/ 68 w 92"/>
                <a:gd name="T45" fmla="*/ 89 h 140"/>
                <a:gd name="T46" fmla="*/ 68 w 92"/>
                <a:gd name="T47" fmla="*/ 51 h 140"/>
                <a:gd name="T48" fmla="*/ 68 w 92"/>
                <a:gd name="T49" fmla="*/ 48 h 140"/>
                <a:gd name="T50" fmla="*/ 67 w 92"/>
                <a:gd name="T51" fmla="*/ 40 h 140"/>
                <a:gd name="T52" fmla="*/ 64 w 92"/>
                <a:gd name="T53" fmla="*/ 32 h 140"/>
                <a:gd name="T54" fmla="*/ 56 w 92"/>
                <a:gd name="T55" fmla="*/ 25 h 140"/>
                <a:gd name="T56" fmla="*/ 46 w 92"/>
                <a:gd name="T57" fmla="*/ 23 h 140"/>
                <a:gd name="T58" fmla="*/ 27 w 92"/>
                <a:gd name="T59" fmla="*/ 34 h 140"/>
                <a:gd name="T60" fmla="*/ 25 w 92"/>
                <a:gd name="T61" fmla="*/ 41 h 140"/>
                <a:gd name="T62" fmla="*/ 24 w 92"/>
                <a:gd name="T63" fmla="*/ 49 h 140"/>
                <a:gd name="T64" fmla="*/ 24 w 92"/>
                <a:gd name="T65" fmla="*/ 51 h 140"/>
                <a:gd name="T66" fmla="*/ 24 w 92"/>
                <a:gd name="T67" fmla="*/ 89 h 140"/>
                <a:gd name="T68" fmla="*/ 24 w 92"/>
                <a:gd name="T69" fmla="*/ 95 h 140"/>
                <a:gd name="T70" fmla="*/ 25 w 92"/>
                <a:gd name="T71" fmla="*/ 100 h 140"/>
                <a:gd name="T72" fmla="*/ 28 w 92"/>
                <a:gd name="T73" fmla="*/ 108 h 140"/>
                <a:gd name="T74" fmla="*/ 36 w 92"/>
                <a:gd name="T75" fmla="*/ 115 h 140"/>
                <a:gd name="T76" fmla="*/ 46 w 92"/>
                <a:gd name="T77" fmla="*/ 117 h 140"/>
                <a:gd name="T78" fmla="*/ 65 w 92"/>
                <a:gd name="T79" fmla="*/ 107 h 140"/>
                <a:gd name="T80" fmla="*/ 67 w 92"/>
                <a:gd name="T81" fmla="*/ 99 h 140"/>
                <a:gd name="T82" fmla="*/ 68 w 92"/>
                <a:gd name="T83" fmla="*/ 8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140">
                  <a:moveTo>
                    <a:pt x="92" y="89"/>
                  </a:moveTo>
                  <a:cubicBezTo>
                    <a:pt x="92" y="93"/>
                    <a:pt x="92" y="97"/>
                    <a:pt x="92" y="100"/>
                  </a:cubicBezTo>
                  <a:cubicBezTo>
                    <a:pt x="91" y="103"/>
                    <a:pt x="91" y="106"/>
                    <a:pt x="90" y="109"/>
                  </a:cubicBezTo>
                  <a:cubicBezTo>
                    <a:pt x="88" y="113"/>
                    <a:pt x="85" y="119"/>
                    <a:pt x="80" y="124"/>
                  </a:cubicBezTo>
                  <a:cubicBezTo>
                    <a:pt x="78" y="127"/>
                    <a:pt x="76" y="129"/>
                    <a:pt x="73" y="131"/>
                  </a:cubicBezTo>
                  <a:cubicBezTo>
                    <a:pt x="71" y="133"/>
                    <a:pt x="68" y="134"/>
                    <a:pt x="64" y="136"/>
                  </a:cubicBezTo>
                  <a:cubicBezTo>
                    <a:pt x="58" y="139"/>
                    <a:pt x="52" y="140"/>
                    <a:pt x="46" y="140"/>
                  </a:cubicBezTo>
                  <a:cubicBezTo>
                    <a:pt x="34" y="140"/>
                    <a:pt x="23" y="135"/>
                    <a:pt x="14" y="126"/>
                  </a:cubicBezTo>
                  <a:cubicBezTo>
                    <a:pt x="11" y="124"/>
                    <a:pt x="9" y="121"/>
                    <a:pt x="7" y="118"/>
                  </a:cubicBezTo>
                  <a:cubicBezTo>
                    <a:pt x="5" y="116"/>
                    <a:pt x="4" y="113"/>
                    <a:pt x="3" y="110"/>
                  </a:cubicBezTo>
                  <a:cubicBezTo>
                    <a:pt x="1" y="104"/>
                    <a:pt x="0" y="97"/>
                    <a:pt x="0" y="89"/>
                  </a:cubicBezTo>
                  <a:cubicBezTo>
                    <a:pt x="0" y="51"/>
                    <a:pt x="0" y="51"/>
                    <a:pt x="0" y="51"/>
                  </a:cubicBezTo>
                  <a:cubicBezTo>
                    <a:pt x="0" y="47"/>
                    <a:pt x="0" y="43"/>
                    <a:pt x="1" y="40"/>
                  </a:cubicBezTo>
                  <a:cubicBezTo>
                    <a:pt x="1" y="37"/>
                    <a:pt x="2" y="34"/>
                    <a:pt x="2" y="31"/>
                  </a:cubicBezTo>
                  <a:cubicBezTo>
                    <a:pt x="3" y="29"/>
                    <a:pt x="4" y="26"/>
                    <a:pt x="6" y="24"/>
                  </a:cubicBezTo>
                  <a:cubicBezTo>
                    <a:pt x="7" y="21"/>
                    <a:pt x="9" y="19"/>
                    <a:pt x="12" y="16"/>
                  </a:cubicBezTo>
                  <a:cubicBezTo>
                    <a:pt x="16" y="11"/>
                    <a:pt x="21" y="7"/>
                    <a:pt x="27" y="4"/>
                  </a:cubicBezTo>
                  <a:cubicBezTo>
                    <a:pt x="33" y="2"/>
                    <a:pt x="40" y="0"/>
                    <a:pt x="46" y="0"/>
                  </a:cubicBezTo>
                  <a:cubicBezTo>
                    <a:pt x="58" y="0"/>
                    <a:pt x="69" y="5"/>
                    <a:pt x="78" y="14"/>
                  </a:cubicBezTo>
                  <a:cubicBezTo>
                    <a:pt x="84" y="19"/>
                    <a:pt x="87" y="24"/>
                    <a:pt x="89" y="30"/>
                  </a:cubicBezTo>
                  <a:cubicBezTo>
                    <a:pt x="91" y="36"/>
                    <a:pt x="92" y="43"/>
                    <a:pt x="92" y="51"/>
                  </a:cubicBezTo>
                  <a:lnTo>
                    <a:pt x="92" y="89"/>
                  </a:lnTo>
                  <a:close/>
                  <a:moveTo>
                    <a:pt x="68" y="89"/>
                  </a:moveTo>
                  <a:cubicBezTo>
                    <a:pt x="68" y="51"/>
                    <a:pt x="68" y="51"/>
                    <a:pt x="68" y="51"/>
                  </a:cubicBezTo>
                  <a:cubicBezTo>
                    <a:pt x="68" y="48"/>
                    <a:pt x="68" y="48"/>
                    <a:pt x="68" y="48"/>
                  </a:cubicBezTo>
                  <a:cubicBezTo>
                    <a:pt x="68" y="44"/>
                    <a:pt x="68" y="42"/>
                    <a:pt x="67" y="40"/>
                  </a:cubicBezTo>
                  <a:cubicBezTo>
                    <a:pt x="67" y="38"/>
                    <a:pt x="66" y="35"/>
                    <a:pt x="64" y="32"/>
                  </a:cubicBezTo>
                  <a:cubicBezTo>
                    <a:pt x="62" y="29"/>
                    <a:pt x="60" y="27"/>
                    <a:pt x="56" y="25"/>
                  </a:cubicBezTo>
                  <a:cubicBezTo>
                    <a:pt x="53" y="24"/>
                    <a:pt x="50" y="23"/>
                    <a:pt x="46" y="23"/>
                  </a:cubicBezTo>
                  <a:cubicBezTo>
                    <a:pt x="38" y="23"/>
                    <a:pt x="31" y="27"/>
                    <a:pt x="27" y="34"/>
                  </a:cubicBezTo>
                  <a:cubicBezTo>
                    <a:pt x="26" y="36"/>
                    <a:pt x="25" y="38"/>
                    <a:pt x="25" y="41"/>
                  </a:cubicBezTo>
                  <a:cubicBezTo>
                    <a:pt x="24" y="49"/>
                    <a:pt x="24" y="49"/>
                    <a:pt x="24" y="49"/>
                  </a:cubicBezTo>
                  <a:cubicBezTo>
                    <a:pt x="24" y="51"/>
                    <a:pt x="24" y="51"/>
                    <a:pt x="24" y="51"/>
                  </a:cubicBezTo>
                  <a:cubicBezTo>
                    <a:pt x="24" y="89"/>
                    <a:pt x="24" y="89"/>
                    <a:pt x="24" y="89"/>
                  </a:cubicBezTo>
                  <a:cubicBezTo>
                    <a:pt x="24" y="91"/>
                    <a:pt x="24" y="93"/>
                    <a:pt x="24" y="95"/>
                  </a:cubicBezTo>
                  <a:cubicBezTo>
                    <a:pt x="24" y="97"/>
                    <a:pt x="25" y="99"/>
                    <a:pt x="25" y="100"/>
                  </a:cubicBezTo>
                  <a:cubicBezTo>
                    <a:pt x="25" y="103"/>
                    <a:pt x="26" y="105"/>
                    <a:pt x="28" y="108"/>
                  </a:cubicBezTo>
                  <a:cubicBezTo>
                    <a:pt x="30" y="111"/>
                    <a:pt x="33" y="113"/>
                    <a:pt x="36" y="115"/>
                  </a:cubicBezTo>
                  <a:cubicBezTo>
                    <a:pt x="39" y="116"/>
                    <a:pt x="43" y="117"/>
                    <a:pt x="46" y="117"/>
                  </a:cubicBezTo>
                  <a:cubicBezTo>
                    <a:pt x="55" y="117"/>
                    <a:pt x="61" y="114"/>
                    <a:pt x="65" y="107"/>
                  </a:cubicBezTo>
                  <a:cubicBezTo>
                    <a:pt x="66" y="105"/>
                    <a:pt x="67" y="102"/>
                    <a:pt x="67" y="99"/>
                  </a:cubicBezTo>
                  <a:lnTo>
                    <a:pt x="68" y="89"/>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42"/>
            <p:cNvSpPr>
              <a:spLocks/>
            </p:cNvSpPr>
            <p:nvPr/>
          </p:nvSpPr>
          <p:spPr bwMode="auto">
            <a:xfrm>
              <a:off x="1637" y="2139"/>
              <a:ext cx="250" cy="381"/>
            </a:xfrm>
            <a:custGeom>
              <a:avLst/>
              <a:gdLst>
                <a:gd name="T0" fmla="*/ 92 w 92"/>
                <a:gd name="T1" fmla="*/ 97 h 140"/>
                <a:gd name="T2" fmla="*/ 88 w 92"/>
                <a:gd name="T3" fmla="*/ 114 h 140"/>
                <a:gd name="T4" fmla="*/ 84 w 92"/>
                <a:gd name="T5" fmla="*/ 121 h 140"/>
                <a:gd name="T6" fmla="*/ 78 w 92"/>
                <a:gd name="T7" fmla="*/ 127 h 140"/>
                <a:gd name="T8" fmla="*/ 47 w 92"/>
                <a:gd name="T9" fmla="*/ 140 h 140"/>
                <a:gd name="T10" fmla="*/ 29 w 92"/>
                <a:gd name="T11" fmla="*/ 137 h 140"/>
                <a:gd name="T12" fmla="*/ 14 w 92"/>
                <a:gd name="T13" fmla="*/ 129 h 140"/>
                <a:gd name="T14" fmla="*/ 4 w 92"/>
                <a:gd name="T15" fmla="*/ 116 h 140"/>
                <a:gd name="T16" fmla="*/ 0 w 92"/>
                <a:gd name="T17" fmla="*/ 99 h 140"/>
                <a:gd name="T18" fmla="*/ 25 w 92"/>
                <a:gd name="T19" fmla="*/ 99 h 140"/>
                <a:gd name="T20" fmla="*/ 31 w 92"/>
                <a:gd name="T21" fmla="*/ 112 h 140"/>
                <a:gd name="T22" fmla="*/ 38 w 92"/>
                <a:gd name="T23" fmla="*/ 116 h 140"/>
                <a:gd name="T24" fmla="*/ 45 w 92"/>
                <a:gd name="T25" fmla="*/ 118 h 140"/>
                <a:gd name="T26" fmla="*/ 60 w 92"/>
                <a:gd name="T27" fmla="*/ 111 h 140"/>
                <a:gd name="T28" fmla="*/ 66 w 92"/>
                <a:gd name="T29" fmla="*/ 96 h 140"/>
                <a:gd name="T30" fmla="*/ 64 w 92"/>
                <a:gd name="T31" fmla="*/ 87 h 140"/>
                <a:gd name="T32" fmla="*/ 59 w 92"/>
                <a:gd name="T33" fmla="*/ 80 h 140"/>
                <a:gd name="T34" fmla="*/ 43 w 92"/>
                <a:gd name="T35" fmla="*/ 74 h 140"/>
                <a:gd name="T36" fmla="*/ 38 w 92"/>
                <a:gd name="T37" fmla="*/ 74 h 140"/>
                <a:gd name="T38" fmla="*/ 37 w 92"/>
                <a:gd name="T39" fmla="*/ 74 h 140"/>
                <a:gd name="T40" fmla="*/ 37 w 92"/>
                <a:gd name="T41" fmla="*/ 55 h 140"/>
                <a:gd name="T42" fmla="*/ 42 w 92"/>
                <a:gd name="T43" fmla="*/ 55 h 140"/>
                <a:gd name="T44" fmla="*/ 57 w 92"/>
                <a:gd name="T45" fmla="*/ 51 h 140"/>
                <a:gd name="T46" fmla="*/ 62 w 92"/>
                <a:gd name="T47" fmla="*/ 38 h 140"/>
                <a:gd name="T48" fmla="*/ 58 w 92"/>
                <a:gd name="T49" fmla="*/ 25 h 140"/>
                <a:gd name="T50" fmla="*/ 53 w 92"/>
                <a:gd name="T51" fmla="*/ 22 h 140"/>
                <a:gd name="T52" fmla="*/ 46 w 92"/>
                <a:gd name="T53" fmla="*/ 21 h 140"/>
                <a:gd name="T54" fmla="*/ 35 w 92"/>
                <a:gd name="T55" fmla="*/ 25 h 140"/>
                <a:gd name="T56" fmla="*/ 30 w 92"/>
                <a:gd name="T57" fmla="*/ 36 h 140"/>
                <a:gd name="T58" fmla="*/ 8 w 92"/>
                <a:gd name="T59" fmla="*/ 36 h 140"/>
                <a:gd name="T60" fmla="*/ 19 w 92"/>
                <a:gd name="T61" fmla="*/ 10 h 140"/>
                <a:gd name="T62" fmla="*/ 47 w 92"/>
                <a:gd name="T63" fmla="*/ 0 h 140"/>
                <a:gd name="T64" fmla="*/ 73 w 92"/>
                <a:gd name="T65" fmla="*/ 10 h 140"/>
                <a:gd name="T66" fmla="*/ 84 w 92"/>
                <a:gd name="T67" fmla="*/ 35 h 140"/>
                <a:gd name="T68" fmla="*/ 80 w 92"/>
                <a:gd name="T69" fmla="*/ 51 h 140"/>
                <a:gd name="T70" fmla="*/ 76 w 92"/>
                <a:gd name="T71" fmla="*/ 58 h 140"/>
                <a:gd name="T72" fmla="*/ 69 w 92"/>
                <a:gd name="T73" fmla="*/ 63 h 140"/>
                <a:gd name="T74" fmla="*/ 78 w 92"/>
                <a:gd name="T75" fmla="*/ 68 h 140"/>
                <a:gd name="T76" fmla="*/ 85 w 92"/>
                <a:gd name="T77" fmla="*/ 76 h 140"/>
                <a:gd name="T78" fmla="*/ 92 w 92"/>
                <a:gd name="T7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140">
                  <a:moveTo>
                    <a:pt x="92" y="97"/>
                  </a:moveTo>
                  <a:cubicBezTo>
                    <a:pt x="92" y="103"/>
                    <a:pt x="90" y="108"/>
                    <a:pt x="88" y="114"/>
                  </a:cubicBezTo>
                  <a:cubicBezTo>
                    <a:pt x="87" y="116"/>
                    <a:pt x="85" y="118"/>
                    <a:pt x="84" y="121"/>
                  </a:cubicBezTo>
                  <a:cubicBezTo>
                    <a:pt x="82" y="123"/>
                    <a:pt x="80" y="125"/>
                    <a:pt x="78" y="127"/>
                  </a:cubicBezTo>
                  <a:cubicBezTo>
                    <a:pt x="70" y="136"/>
                    <a:pt x="59" y="140"/>
                    <a:pt x="47" y="140"/>
                  </a:cubicBezTo>
                  <a:cubicBezTo>
                    <a:pt x="40" y="140"/>
                    <a:pt x="34" y="139"/>
                    <a:pt x="29" y="137"/>
                  </a:cubicBezTo>
                  <a:cubicBezTo>
                    <a:pt x="24" y="136"/>
                    <a:pt x="19" y="133"/>
                    <a:pt x="14" y="129"/>
                  </a:cubicBezTo>
                  <a:cubicBezTo>
                    <a:pt x="10" y="125"/>
                    <a:pt x="6" y="121"/>
                    <a:pt x="4" y="116"/>
                  </a:cubicBezTo>
                  <a:cubicBezTo>
                    <a:pt x="1" y="111"/>
                    <a:pt x="0" y="105"/>
                    <a:pt x="0" y="99"/>
                  </a:cubicBezTo>
                  <a:cubicBezTo>
                    <a:pt x="25" y="99"/>
                    <a:pt x="25" y="99"/>
                    <a:pt x="25" y="99"/>
                  </a:cubicBezTo>
                  <a:cubicBezTo>
                    <a:pt x="25" y="104"/>
                    <a:pt x="28" y="109"/>
                    <a:pt x="31" y="112"/>
                  </a:cubicBezTo>
                  <a:cubicBezTo>
                    <a:pt x="33" y="114"/>
                    <a:pt x="35" y="115"/>
                    <a:pt x="38" y="116"/>
                  </a:cubicBezTo>
                  <a:cubicBezTo>
                    <a:pt x="40" y="117"/>
                    <a:pt x="43" y="118"/>
                    <a:pt x="45" y="118"/>
                  </a:cubicBezTo>
                  <a:cubicBezTo>
                    <a:pt x="51" y="118"/>
                    <a:pt x="56" y="116"/>
                    <a:pt x="60" y="111"/>
                  </a:cubicBezTo>
                  <a:cubicBezTo>
                    <a:pt x="64" y="107"/>
                    <a:pt x="66" y="102"/>
                    <a:pt x="66" y="96"/>
                  </a:cubicBezTo>
                  <a:cubicBezTo>
                    <a:pt x="66" y="93"/>
                    <a:pt x="65" y="90"/>
                    <a:pt x="64" y="87"/>
                  </a:cubicBezTo>
                  <a:cubicBezTo>
                    <a:pt x="63" y="84"/>
                    <a:pt x="62" y="82"/>
                    <a:pt x="59" y="80"/>
                  </a:cubicBezTo>
                  <a:cubicBezTo>
                    <a:pt x="55" y="76"/>
                    <a:pt x="49" y="74"/>
                    <a:pt x="43" y="74"/>
                  </a:cubicBezTo>
                  <a:cubicBezTo>
                    <a:pt x="38" y="74"/>
                    <a:pt x="38" y="74"/>
                    <a:pt x="38" y="74"/>
                  </a:cubicBezTo>
                  <a:cubicBezTo>
                    <a:pt x="37" y="74"/>
                    <a:pt x="37" y="74"/>
                    <a:pt x="37" y="74"/>
                  </a:cubicBezTo>
                  <a:cubicBezTo>
                    <a:pt x="37" y="55"/>
                    <a:pt x="37" y="55"/>
                    <a:pt x="37" y="55"/>
                  </a:cubicBezTo>
                  <a:cubicBezTo>
                    <a:pt x="42" y="55"/>
                    <a:pt x="42" y="55"/>
                    <a:pt x="42" y="55"/>
                  </a:cubicBezTo>
                  <a:cubicBezTo>
                    <a:pt x="48" y="55"/>
                    <a:pt x="53" y="53"/>
                    <a:pt x="57" y="51"/>
                  </a:cubicBezTo>
                  <a:cubicBezTo>
                    <a:pt x="60" y="48"/>
                    <a:pt x="62" y="43"/>
                    <a:pt x="62" y="38"/>
                  </a:cubicBezTo>
                  <a:cubicBezTo>
                    <a:pt x="62" y="32"/>
                    <a:pt x="61" y="28"/>
                    <a:pt x="58" y="25"/>
                  </a:cubicBezTo>
                  <a:cubicBezTo>
                    <a:pt x="56" y="24"/>
                    <a:pt x="55" y="23"/>
                    <a:pt x="53" y="22"/>
                  </a:cubicBezTo>
                  <a:cubicBezTo>
                    <a:pt x="51" y="21"/>
                    <a:pt x="48" y="21"/>
                    <a:pt x="46" y="21"/>
                  </a:cubicBezTo>
                  <a:cubicBezTo>
                    <a:pt x="42" y="21"/>
                    <a:pt x="38" y="22"/>
                    <a:pt x="35" y="25"/>
                  </a:cubicBezTo>
                  <a:cubicBezTo>
                    <a:pt x="32" y="28"/>
                    <a:pt x="30" y="32"/>
                    <a:pt x="30" y="36"/>
                  </a:cubicBezTo>
                  <a:cubicBezTo>
                    <a:pt x="8" y="36"/>
                    <a:pt x="8" y="36"/>
                    <a:pt x="8" y="36"/>
                  </a:cubicBezTo>
                  <a:cubicBezTo>
                    <a:pt x="8" y="26"/>
                    <a:pt x="12" y="17"/>
                    <a:pt x="19" y="10"/>
                  </a:cubicBezTo>
                  <a:cubicBezTo>
                    <a:pt x="27" y="4"/>
                    <a:pt x="36" y="0"/>
                    <a:pt x="47" y="0"/>
                  </a:cubicBezTo>
                  <a:cubicBezTo>
                    <a:pt x="57" y="0"/>
                    <a:pt x="66" y="3"/>
                    <a:pt x="73" y="10"/>
                  </a:cubicBezTo>
                  <a:cubicBezTo>
                    <a:pt x="81" y="17"/>
                    <a:pt x="84" y="25"/>
                    <a:pt x="84" y="35"/>
                  </a:cubicBezTo>
                  <a:cubicBezTo>
                    <a:pt x="84" y="41"/>
                    <a:pt x="83" y="47"/>
                    <a:pt x="80" y="51"/>
                  </a:cubicBezTo>
                  <a:cubicBezTo>
                    <a:pt x="79" y="54"/>
                    <a:pt x="78" y="56"/>
                    <a:pt x="76" y="58"/>
                  </a:cubicBezTo>
                  <a:cubicBezTo>
                    <a:pt x="74" y="60"/>
                    <a:pt x="72" y="61"/>
                    <a:pt x="69" y="63"/>
                  </a:cubicBezTo>
                  <a:cubicBezTo>
                    <a:pt x="72" y="64"/>
                    <a:pt x="75" y="66"/>
                    <a:pt x="78" y="68"/>
                  </a:cubicBezTo>
                  <a:cubicBezTo>
                    <a:pt x="81" y="70"/>
                    <a:pt x="83" y="73"/>
                    <a:pt x="85" y="76"/>
                  </a:cubicBezTo>
                  <a:cubicBezTo>
                    <a:pt x="89" y="83"/>
                    <a:pt x="92" y="90"/>
                    <a:pt x="92" y="97"/>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6" name="Group 45"/>
          <p:cNvGrpSpPr>
            <a:grpSpLocks noChangeAspect="1"/>
          </p:cNvGrpSpPr>
          <p:nvPr/>
        </p:nvGrpSpPr>
        <p:grpSpPr bwMode="auto">
          <a:xfrm>
            <a:off x="3198521" y="4582598"/>
            <a:ext cx="566792" cy="619693"/>
            <a:chOff x="1141" y="2505"/>
            <a:chExt cx="600" cy="656"/>
          </a:xfrm>
        </p:grpSpPr>
        <p:sp>
          <p:nvSpPr>
            <p:cNvPr id="297" name="AutoShape 44"/>
            <p:cNvSpPr>
              <a:spLocks noChangeAspect="1" noChangeArrowheads="1" noTextEdit="1"/>
            </p:cNvSpPr>
            <p:nvPr/>
          </p:nvSpPr>
          <p:spPr bwMode="auto">
            <a:xfrm>
              <a:off x="1141" y="2505"/>
              <a:ext cx="600"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46"/>
            <p:cNvSpPr>
              <a:spLocks/>
            </p:cNvSpPr>
            <p:nvPr/>
          </p:nvSpPr>
          <p:spPr bwMode="auto">
            <a:xfrm>
              <a:off x="1141" y="2502"/>
              <a:ext cx="597" cy="57"/>
            </a:xfrm>
            <a:custGeom>
              <a:avLst/>
              <a:gdLst>
                <a:gd name="T0" fmla="*/ 221 w 221"/>
                <a:gd name="T1" fmla="*/ 15 h 21"/>
                <a:gd name="T2" fmla="*/ 213 w 221"/>
                <a:gd name="T3" fmla="*/ 21 h 21"/>
                <a:gd name="T4" fmla="*/ 8 w 221"/>
                <a:gd name="T5" fmla="*/ 21 h 21"/>
                <a:gd name="T6" fmla="*/ 0 w 221"/>
                <a:gd name="T7" fmla="*/ 15 h 21"/>
                <a:gd name="T8" fmla="*/ 0 w 221"/>
                <a:gd name="T9" fmla="*/ 7 h 21"/>
                <a:gd name="T10" fmla="*/ 8 w 221"/>
                <a:gd name="T11" fmla="*/ 0 h 21"/>
                <a:gd name="T12" fmla="*/ 213 w 221"/>
                <a:gd name="T13" fmla="*/ 0 h 21"/>
                <a:gd name="T14" fmla="*/ 221 w 221"/>
                <a:gd name="T15" fmla="*/ 7 h 21"/>
                <a:gd name="T16" fmla="*/ 221 w 221"/>
                <a:gd name="T1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1">
                  <a:moveTo>
                    <a:pt x="221" y="15"/>
                  </a:moveTo>
                  <a:cubicBezTo>
                    <a:pt x="221" y="18"/>
                    <a:pt x="217" y="21"/>
                    <a:pt x="213" y="21"/>
                  </a:cubicBezTo>
                  <a:cubicBezTo>
                    <a:pt x="8" y="21"/>
                    <a:pt x="8" y="21"/>
                    <a:pt x="8" y="21"/>
                  </a:cubicBezTo>
                  <a:cubicBezTo>
                    <a:pt x="4" y="21"/>
                    <a:pt x="0" y="18"/>
                    <a:pt x="0" y="15"/>
                  </a:cubicBezTo>
                  <a:cubicBezTo>
                    <a:pt x="0" y="7"/>
                    <a:pt x="0" y="7"/>
                    <a:pt x="0" y="7"/>
                  </a:cubicBezTo>
                  <a:cubicBezTo>
                    <a:pt x="0" y="3"/>
                    <a:pt x="4" y="0"/>
                    <a:pt x="8" y="0"/>
                  </a:cubicBezTo>
                  <a:cubicBezTo>
                    <a:pt x="213" y="0"/>
                    <a:pt x="213" y="0"/>
                    <a:pt x="213" y="0"/>
                  </a:cubicBezTo>
                  <a:cubicBezTo>
                    <a:pt x="217" y="0"/>
                    <a:pt x="221" y="3"/>
                    <a:pt x="221" y="7"/>
                  </a:cubicBezTo>
                  <a:lnTo>
                    <a:pt x="221"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47"/>
            <p:cNvSpPr>
              <a:spLocks noEditPoints="1"/>
            </p:cNvSpPr>
            <p:nvPr/>
          </p:nvSpPr>
          <p:spPr bwMode="auto">
            <a:xfrm>
              <a:off x="1171" y="2591"/>
              <a:ext cx="532" cy="570"/>
            </a:xfrm>
            <a:custGeom>
              <a:avLst/>
              <a:gdLst>
                <a:gd name="T0" fmla="*/ 179 w 197"/>
                <a:gd name="T1" fmla="*/ 191 h 211"/>
                <a:gd name="T2" fmla="*/ 101 w 197"/>
                <a:gd name="T3" fmla="*/ 112 h 211"/>
                <a:gd name="T4" fmla="*/ 192 w 197"/>
                <a:gd name="T5" fmla="*/ 0 h 211"/>
                <a:gd name="T6" fmla="*/ 7 w 197"/>
                <a:gd name="T7" fmla="*/ 112 h 211"/>
                <a:gd name="T8" fmla="*/ 95 w 197"/>
                <a:gd name="T9" fmla="*/ 146 h 211"/>
                <a:gd name="T10" fmla="*/ 11 w 197"/>
                <a:gd name="T11" fmla="*/ 188 h 211"/>
                <a:gd name="T12" fmla="*/ 11 w 197"/>
                <a:gd name="T13" fmla="*/ 211 h 211"/>
                <a:gd name="T14" fmla="*/ 22 w 197"/>
                <a:gd name="T15" fmla="*/ 196 h 211"/>
                <a:gd name="T16" fmla="*/ 95 w 197"/>
                <a:gd name="T17" fmla="*/ 186 h 211"/>
                <a:gd name="T18" fmla="*/ 98 w 197"/>
                <a:gd name="T19" fmla="*/ 208 h 211"/>
                <a:gd name="T20" fmla="*/ 101 w 197"/>
                <a:gd name="T21" fmla="*/ 186 h 211"/>
                <a:gd name="T22" fmla="*/ 175 w 197"/>
                <a:gd name="T23" fmla="*/ 196 h 211"/>
                <a:gd name="T24" fmla="*/ 186 w 197"/>
                <a:gd name="T25" fmla="*/ 211 h 211"/>
                <a:gd name="T26" fmla="*/ 186 w 197"/>
                <a:gd name="T27" fmla="*/ 188 h 211"/>
                <a:gd name="T28" fmla="*/ 141 w 197"/>
                <a:gd name="T29" fmla="*/ 19 h 211"/>
                <a:gd name="T30" fmla="*/ 159 w 197"/>
                <a:gd name="T31" fmla="*/ 22 h 211"/>
                <a:gd name="T32" fmla="*/ 138 w 197"/>
                <a:gd name="T33" fmla="*/ 86 h 211"/>
                <a:gd name="T34" fmla="*/ 106 w 197"/>
                <a:gd name="T35" fmla="*/ 50 h 211"/>
                <a:gd name="T36" fmla="*/ 124 w 197"/>
                <a:gd name="T37" fmla="*/ 47 h 211"/>
                <a:gd name="T38" fmla="*/ 127 w 197"/>
                <a:gd name="T39" fmla="*/ 86 h 211"/>
                <a:gd name="T40" fmla="*/ 106 w 197"/>
                <a:gd name="T41" fmla="*/ 50 h 211"/>
                <a:gd name="T42" fmla="*/ 78 w 197"/>
                <a:gd name="T43" fmla="*/ 59 h 211"/>
                <a:gd name="T44" fmla="*/ 96 w 197"/>
                <a:gd name="T45" fmla="*/ 63 h 211"/>
                <a:gd name="T46" fmla="*/ 75 w 197"/>
                <a:gd name="T47" fmla="*/ 86 h 211"/>
                <a:gd name="T48" fmla="*/ 44 w 197"/>
                <a:gd name="T49" fmla="*/ 72 h 211"/>
                <a:gd name="T50" fmla="*/ 61 w 197"/>
                <a:gd name="T51" fmla="*/ 68 h 211"/>
                <a:gd name="T52" fmla="*/ 64 w 197"/>
                <a:gd name="T53" fmla="*/ 86 h 211"/>
                <a:gd name="T54" fmla="*/ 44 w 197"/>
                <a:gd name="T55" fmla="*/ 72 h 211"/>
                <a:gd name="T56" fmla="*/ 30 w 197"/>
                <a:gd name="T57" fmla="*/ 100 h 211"/>
                <a:gd name="T58" fmla="*/ 27 w 197"/>
                <a:gd name="T59" fmla="*/ 20 h 211"/>
                <a:gd name="T60" fmla="*/ 34 w 197"/>
                <a:gd name="T61" fmla="*/ 20 h 211"/>
                <a:gd name="T62" fmla="*/ 167 w 197"/>
                <a:gd name="T63" fmla="*/ 93 h 211"/>
                <a:gd name="T64" fmla="*/ 167 w 197"/>
                <a:gd name="T65" fmla="*/ 10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7" h="211">
                  <a:moveTo>
                    <a:pt x="186" y="188"/>
                  </a:moveTo>
                  <a:cubicBezTo>
                    <a:pt x="183" y="188"/>
                    <a:pt x="181" y="189"/>
                    <a:pt x="179" y="191"/>
                  </a:cubicBezTo>
                  <a:cubicBezTo>
                    <a:pt x="101" y="145"/>
                    <a:pt x="101" y="145"/>
                    <a:pt x="101" y="145"/>
                  </a:cubicBezTo>
                  <a:cubicBezTo>
                    <a:pt x="101" y="112"/>
                    <a:pt x="101" y="112"/>
                    <a:pt x="101" y="112"/>
                  </a:cubicBezTo>
                  <a:cubicBezTo>
                    <a:pt x="192" y="112"/>
                    <a:pt x="192" y="112"/>
                    <a:pt x="192" y="112"/>
                  </a:cubicBezTo>
                  <a:cubicBezTo>
                    <a:pt x="192" y="0"/>
                    <a:pt x="192" y="0"/>
                    <a:pt x="192" y="0"/>
                  </a:cubicBezTo>
                  <a:cubicBezTo>
                    <a:pt x="7" y="0"/>
                    <a:pt x="7" y="0"/>
                    <a:pt x="7" y="0"/>
                  </a:cubicBezTo>
                  <a:cubicBezTo>
                    <a:pt x="7" y="112"/>
                    <a:pt x="7" y="112"/>
                    <a:pt x="7" y="112"/>
                  </a:cubicBezTo>
                  <a:cubicBezTo>
                    <a:pt x="95" y="112"/>
                    <a:pt x="95" y="112"/>
                    <a:pt x="95" y="112"/>
                  </a:cubicBezTo>
                  <a:cubicBezTo>
                    <a:pt x="95" y="146"/>
                    <a:pt x="95" y="146"/>
                    <a:pt x="95" y="146"/>
                  </a:cubicBezTo>
                  <a:cubicBezTo>
                    <a:pt x="19" y="191"/>
                    <a:pt x="19" y="191"/>
                    <a:pt x="19" y="191"/>
                  </a:cubicBezTo>
                  <a:cubicBezTo>
                    <a:pt x="17" y="189"/>
                    <a:pt x="14" y="188"/>
                    <a:pt x="11" y="188"/>
                  </a:cubicBezTo>
                  <a:cubicBezTo>
                    <a:pt x="5" y="188"/>
                    <a:pt x="0" y="193"/>
                    <a:pt x="0" y="200"/>
                  </a:cubicBezTo>
                  <a:cubicBezTo>
                    <a:pt x="0" y="206"/>
                    <a:pt x="5" y="211"/>
                    <a:pt x="11" y="211"/>
                  </a:cubicBezTo>
                  <a:cubicBezTo>
                    <a:pt x="18" y="211"/>
                    <a:pt x="23" y="206"/>
                    <a:pt x="23" y="200"/>
                  </a:cubicBezTo>
                  <a:cubicBezTo>
                    <a:pt x="23" y="198"/>
                    <a:pt x="23" y="197"/>
                    <a:pt x="22" y="196"/>
                  </a:cubicBezTo>
                  <a:cubicBezTo>
                    <a:pt x="95" y="153"/>
                    <a:pt x="95" y="153"/>
                    <a:pt x="95" y="153"/>
                  </a:cubicBezTo>
                  <a:cubicBezTo>
                    <a:pt x="95" y="186"/>
                    <a:pt x="95" y="186"/>
                    <a:pt x="95" y="186"/>
                  </a:cubicBezTo>
                  <a:cubicBezTo>
                    <a:pt x="90" y="187"/>
                    <a:pt x="86" y="191"/>
                    <a:pt x="86" y="196"/>
                  </a:cubicBezTo>
                  <a:cubicBezTo>
                    <a:pt x="86" y="203"/>
                    <a:pt x="91" y="208"/>
                    <a:pt x="98" y="208"/>
                  </a:cubicBezTo>
                  <a:cubicBezTo>
                    <a:pt x="104" y="208"/>
                    <a:pt x="109" y="203"/>
                    <a:pt x="109" y="196"/>
                  </a:cubicBezTo>
                  <a:cubicBezTo>
                    <a:pt x="109" y="191"/>
                    <a:pt x="105" y="187"/>
                    <a:pt x="101" y="186"/>
                  </a:cubicBezTo>
                  <a:cubicBezTo>
                    <a:pt x="101" y="152"/>
                    <a:pt x="101" y="152"/>
                    <a:pt x="101" y="152"/>
                  </a:cubicBezTo>
                  <a:cubicBezTo>
                    <a:pt x="175" y="196"/>
                    <a:pt x="175" y="196"/>
                    <a:pt x="175" y="196"/>
                  </a:cubicBezTo>
                  <a:cubicBezTo>
                    <a:pt x="175" y="197"/>
                    <a:pt x="175" y="198"/>
                    <a:pt x="175" y="200"/>
                  </a:cubicBezTo>
                  <a:cubicBezTo>
                    <a:pt x="175" y="206"/>
                    <a:pt x="180" y="211"/>
                    <a:pt x="186" y="211"/>
                  </a:cubicBezTo>
                  <a:cubicBezTo>
                    <a:pt x="192" y="211"/>
                    <a:pt x="197" y="206"/>
                    <a:pt x="197" y="200"/>
                  </a:cubicBezTo>
                  <a:cubicBezTo>
                    <a:pt x="197" y="193"/>
                    <a:pt x="192" y="188"/>
                    <a:pt x="186" y="188"/>
                  </a:cubicBezTo>
                  <a:close/>
                  <a:moveTo>
                    <a:pt x="138" y="22"/>
                  </a:moveTo>
                  <a:cubicBezTo>
                    <a:pt x="138" y="20"/>
                    <a:pt x="139" y="19"/>
                    <a:pt x="141" y="19"/>
                  </a:cubicBezTo>
                  <a:cubicBezTo>
                    <a:pt x="155" y="19"/>
                    <a:pt x="155" y="19"/>
                    <a:pt x="155" y="19"/>
                  </a:cubicBezTo>
                  <a:cubicBezTo>
                    <a:pt x="157" y="19"/>
                    <a:pt x="159" y="20"/>
                    <a:pt x="159" y="22"/>
                  </a:cubicBezTo>
                  <a:cubicBezTo>
                    <a:pt x="159" y="86"/>
                    <a:pt x="159" y="86"/>
                    <a:pt x="159" y="86"/>
                  </a:cubicBezTo>
                  <a:cubicBezTo>
                    <a:pt x="138" y="86"/>
                    <a:pt x="138" y="86"/>
                    <a:pt x="138" y="86"/>
                  </a:cubicBezTo>
                  <a:lnTo>
                    <a:pt x="138" y="22"/>
                  </a:lnTo>
                  <a:close/>
                  <a:moveTo>
                    <a:pt x="106" y="50"/>
                  </a:moveTo>
                  <a:cubicBezTo>
                    <a:pt x="106" y="48"/>
                    <a:pt x="108" y="47"/>
                    <a:pt x="110" y="47"/>
                  </a:cubicBezTo>
                  <a:cubicBezTo>
                    <a:pt x="124" y="47"/>
                    <a:pt x="124" y="47"/>
                    <a:pt x="124" y="47"/>
                  </a:cubicBezTo>
                  <a:cubicBezTo>
                    <a:pt x="126" y="47"/>
                    <a:pt x="127" y="48"/>
                    <a:pt x="127" y="50"/>
                  </a:cubicBezTo>
                  <a:cubicBezTo>
                    <a:pt x="127" y="86"/>
                    <a:pt x="127" y="86"/>
                    <a:pt x="127" y="86"/>
                  </a:cubicBezTo>
                  <a:cubicBezTo>
                    <a:pt x="106" y="86"/>
                    <a:pt x="106" y="86"/>
                    <a:pt x="106" y="86"/>
                  </a:cubicBezTo>
                  <a:lnTo>
                    <a:pt x="106" y="50"/>
                  </a:lnTo>
                  <a:close/>
                  <a:moveTo>
                    <a:pt x="75" y="63"/>
                  </a:moveTo>
                  <a:cubicBezTo>
                    <a:pt x="75" y="61"/>
                    <a:pt x="77" y="59"/>
                    <a:pt x="78" y="59"/>
                  </a:cubicBezTo>
                  <a:cubicBezTo>
                    <a:pt x="93" y="59"/>
                    <a:pt x="93" y="59"/>
                    <a:pt x="93" y="59"/>
                  </a:cubicBezTo>
                  <a:cubicBezTo>
                    <a:pt x="94" y="59"/>
                    <a:pt x="96" y="61"/>
                    <a:pt x="96" y="63"/>
                  </a:cubicBezTo>
                  <a:cubicBezTo>
                    <a:pt x="96" y="86"/>
                    <a:pt x="96" y="86"/>
                    <a:pt x="96" y="86"/>
                  </a:cubicBezTo>
                  <a:cubicBezTo>
                    <a:pt x="75" y="86"/>
                    <a:pt x="75" y="86"/>
                    <a:pt x="75" y="86"/>
                  </a:cubicBezTo>
                  <a:lnTo>
                    <a:pt x="75" y="63"/>
                  </a:lnTo>
                  <a:close/>
                  <a:moveTo>
                    <a:pt x="44" y="72"/>
                  </a:moveTo>
                  <a:cubicBezTo>
                    <a:pt x="44" y="70"/>
                    <a:pt x="45" y="68"/>
                    <a:pt x="47" y="68"/>
                  </a:cubicBezTo>
                  <a:cubicBezTo>
                    <a:pt x="61" y="68"/>
                    <a:pt x="61" y="68"/>
                    <a:pt x="61" y="68"/>
                  </a:cubicBezTo>
                  <a:cubicBezTo>
                    <a:pt x="63" y="68"/>
                    <a:pt x="64" y="70"/>
                    <a:pt x="64" y="72"/>
                  </a:cubicBezTo>
                  <a:cubicBezTo>
                    <a:pt x="64" y="86"/>
                    <a:pt x="64" y="86"/>
                    <a:pt x="64" y="86"/>
                  </a:cubicBezTo>
                  <a:cubicBezTo>
                    <a:pt x="44" y="86"/>
                    <a:pt x="44" y="86"/>
                    <a:pt x="44" y="86"/>
                  </a:cubicBezTo>
                  <a:lnTo>
                    <a:pt x="44" y="72"/>
                  </a:lnTo>
                  <a:close/>
                  <a:moveTo>
                    <a:pt x="30" y="100"/>
                  </a:moveTo>
                  <a:cubicBezTo>
                    <a:pt x="30" y="100"/>
                    <a:pt x="30" y="100"/>
                    <a:pt x="30" y="100"/>
                  </a:cubicBezTo>
                  <a:cubicBezTo>
                    <a:pt x="28" y="100"/>
                    <a:pt x="27" y="98"/>
                    <a:pt x="27" y="97"/>
                  </a:cubicBezTo>
                  <a:cubicBezTo>
                    <a:pt x="27" y="20"/>
                    <a:pt x="27" y="20"/>
                    <a:pt x="27" y="20"/>
                  </a:cubicBezTo>
                  <a:cubicBezTo>
                    <a:pt x="27" y="18"/>
                    <a:pt x="28" y="17"/>
                    <a:pt x="30" y="17"/>
                  </a:cubicBezTo>
                  <a:cubicBezTo>
                    <a:pt x="32" y="17"/>
                    <a:pt x="34" y="18"/>
                    <a:pt x="34" y="20"/>
                  </a:cubicBezTo>
                  <a:cubicBezTo>
                    <a:pt x="34" y="93"/>
                    <a:pt x="34" y="93"/>
                    <a:pt x="34" y="93"/>
                  </a:cubicBezTo>
                  <a:cubicBezTo>
                    <a:pt x="167" y="93"/>
                    <a:pt x="167" y="93"/>
                    <a:pt x="167" y="93"/>
                  </a:cubicBezTo>
                  <a:cubicBezTo>
                    <a:pt x="169" y="93"/>
                    <a:pt x="170" y="94"/>
                    <a:pt x="170" y="96"/>
                  </a:cubicBezTo>
                  <a:cubicBezTo>
                    <a:pt x="170" y="98"/>
                    <a:pt x="169" y="100"/>
                    <a:pt x="167" y="100"/>
                  </a:cubicBezTo>
                  <a:lnTo>
                    <a:pt x="30"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1" name="Group 50"/>
          <p:cNvGrpSpPr>
            <a:grpSpLocks noChangeAspect="1"/>
          </p:cNvGrpSpPr>
          <p:nvPr/>
        </p:nvGrpSpPr>
        <p:grpSpPr bwMode="auto">
          <a:xfrm>
            <a:off x="4323246" y="4597320"/>
            <a:ext cx="850900" cy="596900"/>
            <a:chOff x="3572" y="1972"/>
            <a:chExt cx="536" cy="376"/>
          </a:xfrm>
        </p:grpSpPr>
        <p:sp>
          <p:nvSpPr>
            <p:cNvPr id="302" name="AutoShape 49"/>
            <p:cNvSpPr>
              <a:spLocks noChangeAspect="1" noChangeArrowheads="1" noTextEdit="1"/>
            </p:cNvSpPr>
            <p:nvPr/>
          </p:nvSpPr>
          <p:spPr bwMode="auto">
            <a:xfrm>
              <a:off x="3572" y="1972"/>
              <a:ext cx="53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51"/>
            <p:cNvSpPr>
              <a:spLocks noEditPoints="1"/>
            </p:cNvSpPr>
            <p:nvPr/>
          </p:nvSpPr>
          <p:spPr bwMode="auto">
            <a:xfrm>
              <a:off x="3569" y="1969"/>
              <a:ext cx="249" cy="382"/>
            </a:xfrm>
            <a:custGeom>
              <a:avLst/>
              <a:gdLst>
                <a:gd name="T0" fmla="*/ 92 w 92"/>
                <a:gd name="T1" fmla="*/ 89 h 140"/>
                <a:gd name="T2" fmla="*/ 91 w 92"/>
                <a:gd name="T3" fmla="*/ 100 h 140"/>
                <a:gd name="T4" fmla="*/ 90 w 92"/>
                <a:gd name="T5" fmla="*/ 109 h 140"/>
                <a:gd name="T6" fmla="*/ 80 w 92"/>
                <a:gd name="T7" fmla="*/ 124 h 140"/>
                <a:gd name="T8" fmla="*/ 73 w 92"/>
                <a:gd name="T9" fmla="*/ 131 h 140"/>
                <a:gd name="T10" fmla="*/ 64 w 92"/>
                <a:gd name="T11" fmla="*/ 136 h 140"/>
                <a:gd name="T12" fmla="*/ 46 w 92"/>
                <a:gd name="T13" fmla="*/ 140 h 140"/>
                <a:gd name="T14" fmla="*/ 13 w 92"/>
                <a:gd name="T15" fmla="*/ 126 h 140"/>
                <a:gd name="T16" fmla="*/ 7 w 92"/>
                <a:gd name="T17" fmla="*/ 118 h 140"/>
                <a:gd name="T18" fmla="*/ 3 w 92"/>
                <a:gd name="T19" fmla="*/ 110 h 140"/>
                <a:gd name="T20" fmla="*/ 0 w 92"/>
                <a:gd name="T21" fmla="*/ 89 h 140"/>
                <a:gd name="T22" fmla="*/ 0 w 92"/>
                <a:gd name="T23" fmla="*/ 51 h 140"/>
                <a:gd name="T24" fmla="*/ 1 w 92"/>
                <a:gd name="T25" fmla="*/ 40 h 140"/>
                <a:gd name="T26" fmla="*/ 2 w 92"/>
                <a:gd name="T27" fmla="*/ 31 h 140"/>
                <a:gd name="T28" fmla="*/ 6 w 92"/>
                <a:gd name="T29" fmla="*/ 24 h 140"/>
                <a:gd name="T30" fmla="*/ 12 w 92"/>
                <a:gd name="T31" fmla="*/ 16 h 140"/>
                <a:gd name="T32" fmla="*/ 27 w 92"/>
                <a:gd name="T33" fmla="*/ 4 h 140"/>
                <a:gd name="T34" fmla="*/ 46 w 92"/>
                <a:gd name="T35" fmla="*/ 0 h 140"/>
                <a:gd name="T36" fmla="*/ 78 w 92"/>
                <a:gd name="T37" fmla="*/ 14 h 140"/>
                <a:gd name="T38" fmla="*/ 89 w 92"/>
                <a:gd name="T39" fmla="*/ 31 h 140"/>
                <a:gd name="T40" fmla="*/ 92 w 92"/>
                <a:gd name="T41" fmla="*/ 51 h 140"/>
                <a:gd name="T42" fmla="*/ 92 w 92"/>
                <a:gd name="T43" fmla="*/ 89 h 140"/>
                <a:gd name="T44" fmla="*/ 68 w 92"/>
                <a:gd name="T45" fmla="*/ 89 h 140"/>
                <a:gd name="T46" fmla="*/ 68 w 92"/>
                <a:gd name="T47" fmla="*/ 51 h 140"/>
                <a:gd name="T48" fmla="*/ 68 w 92"/>
                <a:gd name="T49" fmla="*/ 48 h 140"/>
                <a:gd name="T50" fmla="*/ 67 w 92"/>
                <a:gd name="T51" fmla="*/ 40 h 140"/>
                <a:gd name="T52" fmla="*/ 64 w 92"/>
                <a:gd name="T53" fmla="*/ 32 h 140"/>
                <a:gd name="T54" fmla="*/ 56 w 92"/>
                <a:gd name="T55" fmla="*/ 26 h 140"/>
                <a:gd name="T56" fmla="*/ 46 w 92"/>
                <a:gd name="T57" fmla="*/ 23 h 140"/>
                <a:gd name="T58" fmla="*/ 27 w 92"/>
                <a:gd name="T59" fmla="*/ 34 h 140"/>
                <a:gd name="T60" fmla="*/ 25 w 92"/>
                <a:gd name="T61" fmla="*/ 41 h 140"/>
                <a:gd name="T62" fmla="*/ 24 w 92"/>
                <a:gd name="T63" fmla="*/ 49 h 140"/>
                <a:gd name="T64" fmla="*/ 24 w 92"/>
                <a:gd name="T65" fmla="*/ 51 h 140"/>
                <a:gd name="T66" fmla="*/ 24 w 92"/>
                <a:gd name="T67" fmla="*/ 89 h 140"/>
                <a:gd name="T68" fmla="*/ 24 w 92"/>
                <a:gd name="T69" fmla="*/ 96 h 140"/>
                <a:gd name="T70" fmla="*/ 25 w 92"/>
                <a:gd name="T71" fmla="*/ 100 h 140"/>
                <a:gd name="T72" fmla="*/ 28 w 92"/>
                <a:gd name="T73" fmla="*/ 108 h 140"/>
                <a:gd name="T74" fmla="*/ 36 w 92"/>
                <a:gd name="T75" fmla="*/ 115 h 140"/>
                <a:gd name="T76" fmla="*/ 46 w 92"/>
                <a:gd name="T77" fmla="*/ 117 h 140"/>
                <a:gd name="T78" fmla="*/ 65 w 92"/>
                <a:gd name="T79" fmla="*/ 107 h 140"/>
                <a:gd name="T80" fmla="*/ 67 w 92"/>
                <a:gd name="T81" fmla="*/ 99 h 140"/>
                <a:gd name="T82" fmla="*/ 68 w 92"/>
                <a:gd name="T83" fmla="*/ 8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140">
                  <a:moveTo>
                    <a:pt x="92" y="89"/>
                  </a:moveTo>
                  <a:cubicBezTo>
                    <a:pt x="92" y="93"/>
                    <a:pt x="92" y="97"/>
                    <a:pt x="91" y="100"/>
                  </a:cubicBezTo>
                  <a:cubicBezTo>
                    <a:pt x="91" y="103"/>
                    <a:pt x="91" y="106"/>
                    <a:pt x="90" y="109"/>
                  </a:cubicBezTo>
                  <a:cubicBezTo>
                    <a:pt x="88" y="114"/>
                    <a:pt x="85" y="119"/>
                    <a:pt x="80" y="124"/>
                  </a:cubicBezTo>
                  <a:cubicBezTo>
                    <a:pt x="78" y="127"/>
                    <a:pt x="76" y="129"/>
                    <a:pt x="73" y="131"/>
                  </a:cubicBezTo>
                  <a:cubicBezTo>
                    <a:pt x="70" y="133"/>
                    <a:pt x="68" y="135"/>
                    <a:pt x="64" y="136"/>
                  </a:cubicBezTo>
                  <a:cubicBezTo>
                    <a:pt x="58" y="139"/>
                    <a:pt x="52" y="140"/>
                    <a:pt x="46" y="140"/>
                  </a:cubicBezTo>
                  <a:cubicBezTo>
                    <a:pt x="34" y="140"/>
                    <a:pt x="23" y="135"/>
                    <a:pt x="13" y="126"/>
                  </a:cubicBezTo>
                  <a:cubicBezTo>
                    <a:pt x="11" y="124"/>
                    <a:pt x="9" y="121"/>
                    <a:pt x="7" y="118"/>
                  </a:cubicBezTo>
                  <a:cubicBezTo>
                    <a:pt x="5" y="116"/>
                    <a:pt x="4" y="113"/>
                    <a:pt x="3" y="110"/>
                  </a:cubicBezTo>
                  <a:cubicBezTo>
                    <a:pt x="1" y="104"/>
                    <a:pt x="0" y="97"/>
                    <a:pt x="0" y="89"/>
                  </a:cubicBezTo>
                  <a:cubicBezTo>
                    <a:pt x="0" y="51"/>
                    <a:pt x="0" y="51"/>
                    <a:pt x="0" y="51"/>
                  </a:cubicBezTo>
                  <a:cubicBezTo>
                    <a:pt x="0" y="47"/>
                    <a:pt x="0" y="43"/>
                    <a:pt x="1" y="40"/>
                  </a:cubicBezTo>
                  <a:cubicBezTo>
                    <a:pt x="1" y="37"/>
                    <a:pt x="2" y="34"/>
                    <a:pt x="2" y="31"/>
                  </a:cubicBezTo>
                  <a:cubicBezTo>
                    <a:pt x="3" y="29"/>
                    <a:pt x="4" y="26"/>
                    <a:pt x="6" y="24"/>
                  </a:cubicBezTo>
                  <a:cubicBezTo>
                    <a:pt x="7" y="21"/>
                    <a:pt x="9" y="19"/>
                    <a:pt x="12" y="16"/>
                  </a:cubicBezTo>
                  <a:cubicBezTo>
                    <a:pt x="16" y="11"/>
                    <a:pt x="21" y="7"/>
                    <a:pt x="27" y="4"/>
                  </a:cubicBezTo>
                  <a:cubicBezTo>
                    <a:pt x="33" y="2"/>
                    <a:pt x="40" y="0"/>
                    <a:pt x="46" y="0"/>
                  </a:cubicBezTo>
                  <a:cubicBezTo>
                    <a:pt x="58" y="0"/>
                    <a:pt x="69" y="5"/>
                    <a:pt x="78" y="14"/>
                  </a:cubicBezTo>
                  <a:cubicBezTo>
                    <a:pt x="84" y="19"/>
                    <a:pt x="87" y="25"/>
                    <a:pt x="89" y="31"/>
                  </a:cubicBezTo>
                  <a:cubicBezTo>
                    <a:pt x="91" y="36"/>
                    <a:pt x="92" y="43"/>
                    <a:pt x="92" y="51"/>
                  </a:cubicBezTo>
                  <a:lnTo>
                    <a:pt x="92" y="89"/>
                  </a:lnTo>
                  <a:close/>
                  <a:moveTo>
                    <a:pt x="68" y="89"/>
                  </a:moveTo>
                  <a:cubicBezTo>
                    <a:pt x="68" y="51"/>
                    <a:pt x="68" y="51"/>
                    <a:pt x="68" y="51"/>
                  </a:cubicBezTo>
                  <a:cubicBezTo>
                    <a:pt x="68" y="48"/>
                    <a:pt x="68" y="48"/>
                    <a:pt x="68" y="48"/>
                  </a:cubicBezTo>
                  <a:cubicBezTo>
                    <a:pt x="68" y="44"/>
                    <a:pt x="68" y="42"/>
                    <a:pt x="67" y="40"/>
                  </a:cubicBezTo>
                  <a:cubicBezTo>
                    <a:pt x="67" y="38"/>
                    <a:pt x="66" y="35"/>
                    <a:pt x="64" y="32"/>
                  </a:cubicBezTo>
                  <a:cubicBezTo>
                    <a:pt x="62" y="29"/>
                    <a:pt x="59" y="27"/>
                    <a:pt x="56" y="26"/>
                  </a:cubicBezTo>
                  <a:cubicBezTo>
                    <a:pt x="53" y="24"/>
                    <a:pt x="50" y="23"/>
                    <a:pt x="46" y="23"/>
                  </a:cubicBezTo>
                  <a:cubicBezTo>
                    <a:pt x="38" y="23"/>
                    <a:pt x="31" y="27"/>
                    <a:pt x="27" y="34"/>
                  </a:cubicBezTo>
                  <a:cubicBezTo>
                    <a:pt x="26" y="36"/>
                    <a:pt x="25" y="39"/>
                    <a:pt x="25" y="41"/>
                  </a:cubicBezTo>
                  <a:cubicBezTo>
                    <a:pt x="24" y="49"/>
                    <a:pt x="24" y="49"/>
                    <a:pt x="24" y="49"/>
                  </a:cubicBezTo>
                  <a:cubicBezTo>
                    <a:pt x="24" y="51"/>
                    <a:pt x="24" y="51"/>
                    <a:pt x="24" y="51"/>
                  </a:cubicBezTo>
                  <a:cubicBezTo>
                    <a:pt x="24" y="89"/>
                    <a:pt x="24" y="89"/>
                    <a:pt x="24" y="89"/>
                  </a:cubicBezTo>
                  <a:cubicBezTo>
                    <a:pt x="24" y="92"/>
                    <a:pt x="24" y="94"/>
                    <a:pt x="24" y="96"/>
                  </a:cubicBezTo>
                  <a:cubicBezTo>
                    <a:pt x="24" y="97"/>
                    <a:pt x="25" y="99"/>
                    <a:pt x="25" y="100"/>
                  </a:cubicBezTo>
                  <a:cubicBezTo>
                    <a:pt x="25" y="103"/>
                    <a:pt x="26" y="105"/>
                    <a:pt x="28" y="108"/>
                  </a:cubicBezTo>
                  <a:cubicBezTo>
                    <a:pt x="30" y="111"/>
                    <a:pt x="33" y="113"/>
                    <a:pt x="36" y="115"/>
                  </a:cubicBezTo>
                  <a:cubicBezTo>
                    <a:pt x="39" y="117"/>
                    <a:pt x="43" y="117"/>
                    <a:pt x="46" y="117"/>
                  </a:cubicBezTo>
                  <a:cubicBezTo>
                    <a:pt x="55" y="117"/>
                    <a:pt x="61" y="114"/>
                    <a:pt x="65" y="107"/>
                  </a:cubicBezTo>
                  <a:cubicBezTo>
                    <a:pt x="66" y="105"/>
                    <a:pt x="67" y="102"/>
                    <a:pt x="67" y="99"/>
                  </a:cubicBezTo>
                  <a:lnTo>
                    <a:pt x="68"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52"/>
            <p:cNvSpPr>
              <a:spLocks noEditPoints="1"/>
            </p:cNvSpPr>
            <p:nvPr/>
          </p:nvSpPr>
          <p:spPr bwMode="auto">
            <a:xfrm>
              <a:off x="3832" y="1980"/>
              <a:ext cx="273" cy="363"/>
            </a:xfrm>
            <a:custGeom>
              <a:avLst/>
              <a:gdLst>
                <a:gd name="T0" fmla="*/ 273 w 273"/>
                <a:gd name="T1" fmla="*/ 267 h 363"/>
                <a:gd name="T2" fmla="*/ 227 w 273"/>
                <a:gd name="T3" fmla="*/ 267 h 363"/>
                <a:gd name="T4" fmla="*/ 227 w 273"/>
                <a:gd name="T5" fmla="*/ 305 h 363"/>
                <a:gd name="T6" fmla="*/ 268 w 273"/>
                <a:gd name="T7" fmla="*/ 305 h 363"/>
                <a:gd name="T8" fmla="*/ 268 w 273"/>
                <a:gd name="T9" fmla="*/ 363 h 363"/>
                <a:gd name="T10" fmla="*/ 122 w 273"/>
                <a:gd name="T11" fmla="*/ 363 h 363"/>
                <a:gd name="T12" fmla="*/ 122 w 273"/>
                <a:gd name="T13" fmla="*/ 305 h 363"/>
                <a:gd name="T14" fmla="*/ 162 w 273"/>
                <a:gd name="T15" fmla="*/ 305 h 363"/>
                <a:gd name="T16" fmla="*/ 162 w 273"/>
                <a:gd name="T17" fmla="*/ 267 h 363"/>
                <a:gd name="T18" fmla="*/ 0 w 273"/>
                <a:gd name="T19" fmla="*/ 267 h 363"/>
                <a:gd name="T20" fmla="*/ 0 w 273"/>
                <a:gd name="T21" fmla="*/ 215 h 363"/>
                <a:gd name="T22" fmla="*/ 151 w 273"/>
                <a:gd name="T23" fmla="*/ 0 h 363"/>
                <a:gd name="T24" fmla="*/ 227 w 273"/>
                <a:gd name="T25" fmla="*/ 0 h 363"/>
                <a:gd name="T26" fmla="*/ 227 w 273"/>
                <a:gd name="T27" fmla="*/ 215 h 363"/>
                <a:gd name="T28" fmla="*/ 273 w 273"/>
                <a:gd name="T29" fmla="*/ 215 h 363"/>
                <a:gd name="T30" fmla="*/ 273 w 273"/>
                <a:gd name="T31" fmla="*/ 267 h 363"/>
                <a:gd name="T32" fmla="*/ 162 w 273"/>
                <a:gd name="T33" fmla="*/ 215 h 363"/>
                <a:gd name="T34" fmla="*/ 162 w 273"/>
                <a:gd name="T35" fmla="*/ 82 h 363"/>
                <a:gd name="T36" fmla="*/ 70 w 273"/>
                <a:gd name="T37" fmla="*/ 213 h 363"/>
                <a:gd name="T38" fmla="*/ 162 w 273"/>
                <a:gd name="T39" fmla="*/ 21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3" h="363">
                  <a:moveTo>
                    <a:pt x="273" y="267"/>
                  </a:moveTo>
                  <a:lnTo>
                    <a:pt x="227" y="267"/>
                  </a:lnTo>
                  <a:lnTo>
                    <a:pt x="227" y="305"/>
                  </a:lnTo>
                  <a:lnTo>
                    <a:pt x="268" y="305"/>
                  </a:lnTo>
                  <a:lnTo>
                    <a:pt x="268" y="363"/>
                  </a:lnTo>
                  <a:lnTo>
                    <a:pt x="122" y="363"/>
                  </a:lnTo>
                  <a:lnTo>
                    <a:pt x="122" y="305"/>
                  </a:lnTo>
                  <a:lnTo>
                    <a:pt x="162" y="305"/>
                  </a:lnTo>
                  <a:lnTo>
                    <a:pt x="162" y="267"/>
                  </a:lnTo>
                  <a:lnTo>
                    <a:pt x="0" y="267"/>
                  </a:lnTo>
                  <a:lnTo>
                    <a:pt x="0" y="215"/>
                  </a:lnTo>
                  <a:lnTo>
                    <a:pt x="151" y="0"/>
                  </a:lnTo>
                  <a:lnTo>
                    <a:pt x="227" y="0"/>
                  </a:lnTo>
                  <a:lnTo>
                    <a:pt x="227" y="215"/>
                  </a:lnTo>
                  <a:lnTo>
                    <a:pt x="273" y="215"/>
                  </a:lnTo>
                  <a:lnTo>
                    <a:pt x="273" y="267"/>
                  </a:lnTo>
                  <a:close/>
                  <a:moveTo>
                    <a:pt x="162" y="215"/>
                  </a:moveTo>
                  <a:lnTo>
                    <a:pt x="162" y="82"/>
                  </a:lnTo>
                  <a:lnTo>
                    <a:pt x="70" y="213"/>
                  </a:lnTo>
                  <a:lnTo>
                    <a:pt x="162" y="2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3506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64822" y="2092919"/>
            <a:ext cx="9591758" cy="3222031"/>
            <a:chOff x="1419679" y="1425121"/>
            <a:chExt cx="10103589" cy="3831772"/>
          </a:xfrm>
        </p:grpSpPr>
        <p:sp>
          <p:nvSpPr>
            <p:cNvPr id="45" name="任意多边形 44"/>
            <p:cNvSpPr/>
            <p:nvPr/>
          </p:nvSpPr>
          <p:spPr>
            <a:xfrm>
              <a:off x="1709964" y="1517829"/>
              <a:ext cx="8810172" cy="3416882"/>
            </a:xfrm>
            <a:custGeom>
              <a:avLst/>
              <a:gdLst>
                <a:gd name="connsiteX0" fmla="*/ 0 w 8810172"/>
                <a:gd name="connsiteY0" fmla="*/ 1431292 h 3416882"/>
                <a:gd name="connsiteX1" fmla="*/ 1016000 w 8810172"/>
                <a:gd name="connsiteY1" fmla="*/ 125007 h 3416882"/>
                <a:gd name="connsiteX2" fmla="*/ 1727200 w 8810172"/>
                <a:gd name="connsiteY2" fmla="*/ 386264 h 3416882"/>
                <a:gd name="connsiteX3" fmla="*/ 2438400 w 8810172"/>
                <a:gd name="connsiteY3" fmla="*/ 3071407 h 3416882"/>
                <a:gd name="connsiteX4" fmla="*/ 3338286 w 8810172"/>
                <a:gd name="connsiteY4" fmla="*/ 2998835 h 3416882"/>
                <a:gd name="connsiteX5" fmla="*/ 4252686 w 8810172"/>
                <a:gd name="connsiteY5" fmla="*/ 3347178 h 3416882"/>
                <a:gd name="connsiteX6" fmla="*/ 5486400 w 8810172"/>
                <a:gd name="connsiteY6" fmla="*/ 1416778 h 3416882"/>
                <a:gd name="connsiteX7" fmla="*/ 6879772 w 8810172"/>
                <a:gd name="connsiteY7" fmla="*/ 516892 h 3416882"/>
                <a:gd name="connsiteX8" fmla="*/ 8810172 w 8810172"/>
                <a:gd name="connsiteY8" fmla="*/ 154035 h 341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10172" h="3416882">
                  <a:moveTo>
                    <a:pt x="0" y="1431292"/>
                  </a:moveTo>
                  <a:cubicBezTo>
                    <a:pt x="364066" y="865235"/>
                    <a:pt x="728133" y="299178"/>
                    <a:pt x="1016000" y="125007"/>
                  </a:cubicBezTo>
                  <a:cubicBezTo>
                    <a:pt x="1303867" y="-49164"/>
                    <a:pt x="1490133" y="-104803"/>
                    <a:pt x="1727200" y="386264"/>
                  </a:cubicBezTo>
                  <a:cubicBezTo>
                    <a:pt x="1964267" y="877331"/>
                    <a:pt x="2169886" y="2635979"/>
                    <a:pt x="2438400" y="3071407"/>
                  </a:cubicBezTo>
                  <a:cubicBezTo>
                    <a:pt x="2706914" y="3506836"/>
                    <a:pt x="3035905" y="2952873"/>
                    <a:pt x="3338286" y="2998835"/>
                  </a:cubicBezTo>
                  <a:cubicBezTo>
                    <a:pt x="3640667" y="3044797"/>
                    <a:pt x="3894667" y="3610854"/>
                    <a:pt x="4252686" y="3347178"/>
                  </a:cubicBezTo>
                  <a:cubicBezTo>
                    <a:pt x="4610705" y="3083502"/>
                    <a:pt x="5048553" y="1888492"/>
                    <a:pt x="5486400" y="1416778"/>
                  </a:cubicBezTo>
                  <a:cubicBezTo>
                    <a:pt x="5924247" y="945064"/>
                    <a:pt x="6325810" y="727349"/>
                    <a:pt x="6879772" y="516892"/>
                  </a:cubicBezTo>
                  <a:cubicBezTo>
                    <a:pt x="7433734" y="306435"/>
                    <a:pt x="8121953" y="230235"/>
                    <a:pt x="8810172" y="154035"/>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矩形 4"/>
            <p:cNvSpPr/>
            <p:nvPr/>
          </p:nvSpPr>
          <p:spPr>
            <a:xfrm>
              <a:off x="1419679" y="1425121"/>
              <a:ext cx="391886" cy="3831772"/>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矩形 5"/>
            <p:cNvSpPr/>
            <p:nvPr/>
          </p:nvSpPr>
          <p:spPr>
            <a:xfrm>
              <a:off x="2904974" y="1425121"/>
              <a:ext cx="391886" cy="3831772"/>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矩形 6"/>
            <p:cNvSpPr/>
            <p:nvPr/>
          </p:nvSpPr>
          <p:spPr>
            <a:xfrm>
              <a:off x="4390269" y="1425121"/>
              <a:ext cx="391886" cy="3831772"/>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p:nvSpPr>
          <p:spPr>
            <a:xfrm>
              <a:off x="5875564" y="1425121"/>
              <a:ext cx="391886" cy="3831772"/>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矩形 8"/>
            <p:cNvSpPr/>
            <p:nvPr/>
          </p:nvSpPr>
          <p:spPr>
            <a:xfrm>
              <a:off x="7360859" y="1425121"/>
              <a:ext cx="391886" cy="3831772"/>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矩形 9"/>
            <p:cNvSpPr/>
            <p:nvPr/>
          </p:nvSpPr>
          <p:spPr>
            <a:xfrm>
              <a:off x="8846154" y="1425121"/>
              <a:ext cx="391886" cy="3831772"/>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矩形 10"/>
            <p:cNvSpPr/>
            <p:nvPr/>
          </p:nvSpPr>
          <p:spPr>
            <a:xfrm>
              <a:off x="10331451" y="1425121"/>
              <a:ext cx="391886" cy="3831772"/>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同侧圆角矩形 11"/>
            <p:cNvSpPr/>
            <p:nvPr/>
          </p:nvSpPr>
          <p:spPr>
            <a:xfrm>
              <a:off x="1525463" y="2905579"/>
              <a:ext cx="180319" cy="2351314"/>
            </a:xfrm>
            <a:prstGeom prst="round2SameRect">
              <a:avLst>
                <a:gd name="adj1" fmla="val 28010"/>
                <a:gd name="adj2" fmla="val 0"/>
              </a:avLst>
            </a:prstGeom>
            <a:solidFill>
              <a:srgbClr val="FFC000"/>
            </a:solidFill>
            <a:ln>
              <a:noFill/>
            </a:ln>
            <a:effectLst>
              <a:outerShdw blurRad="152400" dist="101600" dir="16200000"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同侧圆角矩形 13"/>
            <p:cNvSpPr/>
            <p:nvPr/>
          </p:nvSpPr>
          <p:spPr>
            <a:xfrm>
              <a:off x="3010757" y="1700194"/>
              <a:ext cx="180319" cy="3556699"/>
            </a:xfrm>
            <a:prstGeom prst="round2SameRect">
              <a:avLst>
                <a:gd name="adj1" fmla="val 28010"/>
                <a:gd name="adj2" fmla="val 0"/>
              </a:avLst>
            </a:prstGeom>
            <a:solidFill>
              <a:srgbClr val="FFC000"/>
            </a:solidFill>
            <a:ln>
              <a:noFill/>
            </a:ln>
            <a:effectLst>
              <a:outerShdw blurRad="152400" dist="101600" dir="16200000"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同侧圆角矩形 15"/>
            <p:cNvSpPr/>
            <p:nvPr/>
          </p:nvSpPr>
          <p:spPr>
            <a:xfrm>
              <a:off x="4496051" y="4264560"/>
              <a:ext cx="180319" cy="992333"/>
            </a:xfrm>
            <a:prstGeom prst="round2SameRect">
              <a:avLst>
                <a:gd name="adj1" fmla="val 28010"/>
                <a:gd name="adj2" fmla="val 0"/>
              </a:avLst>
            </a:prstGeom>
            <a:solidFill>
              <a:srgbClr val="FFC000"/>
            </a:solidFill>
            <a:ln>
              <a:noFill/>
            </a:ln>
            <a:effectLst>
              <a:outerShdw blurRad="152400" dist="101600" dir="16200000"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同侧圆角矩形 17"/>
            <p:cNvSpPr/>
            <p:nvPr/>
          </p:nvSpPr>
          <p:spPr>
            <a:xfrm>
              <a:off x="5981342" y="4602185"/>
              <a:ext cx="180319" cy="654707"/>
            </a:xfrm>
            <a:prstGeom prst="round2SameRect">
              <a:avLst>
                <a:gd name="adj1" fmla="val 28010"/>
                <a:gd name="adj2" fmla="val 0"/>
              </a:avLst>
            </a:prstGeom>
            <a:solidFill>
              <a:srgbClr val="FFC000"/>
            </a:solidFill>
            <a:ln>
              <a:noFill/>
            </a:ln>
            <a:effectLst>
              <a:outerShdw blurRad="152400" dist="101600" dir="16200000"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同侧圆角矩形 19"/>
            <p:cNvSpPr/>
            <p:nvPr/>
          </p:nvSpPr>
          <p:spPr>
            <a:xfrm>
              <a:off x="7466628" y="2731183"/>
              <a:ext cx="180319" cy="2525709"/>
            </a:xfrm>
            <a:prstGeom prst="round2SameRect">
              <a:avLst>
                <a:gd name="adj1" fmla="val 28010"/>
                <a:gd name="adj2" fmla="val 0"/>
              </a:avLst>
            </a:prstGeom>
            <a:solidFill>
              <a:srgbClr val="FFC000"/>
            </a:solidFill>
            <a:ln>
              <a:noFill/>
            </a:ln>
            <a:effectLst>
              <a:outerShdw blurRad="152400" dist="101600" dir="16200000"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同侧圆角矩形 21"/>
            <p:cNvSpPr/>
            <p:nvPr/>
          </p:nvSpPr>
          <p:spPr>
            <a:xfrm>
              <a:off x="8951908" y="2126273"/>
              <a:ext cx="180319" cy="3130620"/>
            </a:xfrm>
            <a:prstGeom prst="round2SameRect">
              <a:avLst>
                <a:gd name="adj1" fmla="val 28010"/>
                <a:gd name="adj2" fmla="val 0"/>
              </a:avLst>
            </a:prstGeom>
            <a:solidFill>
              <a:srgbClr val="FFC000"/>
            </a:solidFill>
            <a:ln>
              <a:noFill/>
            </a:ln>
            <a:effectLst>
              <a:outerShdw blurRad="152400" dist="101600" dir="16200000"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同侧圆角矩形 23"/>
            <p:cNvSpPr/>
            <p:nvPr/>
          </p:nvSpPr>
          <p:spPr>
            <a:xfrm>
              <a:off x="10437236" y="1700194"/>
              <a:ext cx="180319" cy="3556699"/>
            </a:xfrm>
            <a:prstGeom prst="round2SameRect">
              <a:avLst>
                <a:gd name="adj1" fmla="val 28010"/>
                <a:gd name="adj2" fmla="val 0"/>
              </a:avLst>
            </a:prstGeom>
            <a:solidFill>
              <a:srgbClr val="0B9BC3"/>
            </a:solidFill>
            <a:ln>
              <a:noFill/>
            </a:ln>
            <a:effectLst>
              <a:outerShdw blurRad="152400" dist="101600" dir="16200000"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 name="椭圆 25"/>
            <p:cNvSpPr/>
            <p:nvPr/>
          </p:nvSpPr>
          <p:spPr>
            <a:xfrm>
              <a:off x="2904982" y="1550953"/>
              <a:ext cx="391868" cy="391866"/>
            </a:xfrm>
            <a:prstGeom prst="ellipse">
              <a:avLst/>
            </a:prstGeom>
            <a:gradFill flip="none" rotWithShape="1">
              <a:gsLst>
                <a:gs pos="100000">
                  <a:srgbClr val="0DA5C9"/>
                </a:gs>
                <a:gs pos="31000">
                  <a:srgbClr val="00589A"/>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30" name="椭圆 29"/>
            <p:cNvSpPr/>
            <p:nvPr/>
          </p:nvSpPr>
          <p:spPr>
            <a:xfrm>
              <a:off x="1419687" y="2754375"/>
              <a:ext cx="391868" cy="391866"/>
            </a:xfrm>
            <a:prstGeom prst="ellipse">
              <a:avLst/>
            </a:prstGeom>
            <a:gradFill flip="none" rotWithShape="1">
              <a:gsLst>
                <a:gs pos="100000">
                  <a:srgbClr val="0DA5C9"/>
                </a:gs>
                <a:gs pos="31000">
                  <a:srgbClr val="00589A"/>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33" name="椭圆 32"/>
            <p:cNvSpPr/>
            <p:nvPr/>
          </p:nvSpPr>
          <p:spPr>
            <a:xfrm>
              <a:off x="4404210" y="4192254"/>
              <a:ext cx="391868" cy="391866"/>
            </a:xfrm>
            <a:prstGeom prst="ellipse">
              <a:avLst/>
            </a:prstGeom>
            <a:gradFill flip="none" rotWithShape="1">
              <a:gsLst>
                <a:gs pos="100000">
                  <a:srgbClr val="0DA5C9"/>
                </a:gs>
                <a:gs pos="31000">
                  <a:srgbClr val="00589A"/>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36" name="椭圆 35"/>
            <p:cNvSpPr/>
            <p:nvPr/>
          </p:nvSpPr>
          <p:spPr>
            <a:xfrm>
              <a:off x="5875566" y="4474319"/>
              <a:ext cx="391868" cy="391866"/>
            </a:xfrm>
            <a:prstGeom prst="ellipse">
              <a:avLst/>
            </a:prstGeom>
            <a:gradFill flip="none" rotWithShape="1">
              <a:gsLst>
                <a:gs pos="100000">
                  <a:srgbClr val="0DA5C9"/>
                </a:gs>
                <a:gs pos="31000">
                  <a:srgbClr val="00589A"/>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39" name="椭圆 38"/>
            <p:cNvSpPr/>
            <p:nvPr/>
          </p:nvSpPr>
          <p:spPr>
            <a:xfrm>
              <a:off x="7360849" y="2555909"/>
              <a:ext cx="391868" cy="391866"/>
            </a:xfrm>
            <a:prstGeom prst="ellipse">
              <a:avLst/>
            </a:prstGeom>
            <a:gradFill flip="none" rotWithShape="1">
              <a:gsLst>
                <a:gs pos="100000">
                  <a:srgbClr val="0DA5C9"/>
                </a:gs>
                <a:gs pos="31000">
                  <a:srgbClr val="00589A"/>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41" name="椭圆 40"/>
            <p:cNvSpPr/>
            <p:nvPr/>
          </p:nvSpPr>
          <p:spPr>
            <a:xfrm>
              <a:off x="8846133" y="1985467"/>
              <a:ext cx="391868" cy="391866"/>
            </a:xfrm>
            <a:prstGeom prst="ellipse">
              <a:avLst/>
            </a:prstGeom>
            <a:gradFill flip="none" rotWithShape="1">
              <a:gsLst>
                <a:gs pos="100000">
                  <a:srgbClr val="0DA5C9"/>
                </a:gs>
                <a:gs pos="31000">
                  <a:srgbClr val="00589A"/>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42" name="椭圆 41"/>
            <p:cNvSpPr/>
            <p:nvPr/>
          </p:nvSpPr>
          <p:spPr>
            <a:xfrm>
              <a:off x="10331365" y="1541257"/>
              <a:ext cx="391972" cy="391970"/>
            </a:xfrm>
            <a:prstGeom prst="ellipse">
              <a:avLst/>
            </a:prstGeom>
            <a:gradFill flip="none" rotWithShape="1">
              <a:gsLst>
                <a:gs pos="75000">
                  <a:srgbClr val="F3A60D"/>
                </a:gs>
                <a:gs pos="0">
                  <a:srgbClr val="F2650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46" name="矩形 45"/>
            <p:cNvSpPr/>
            <p:nvPr/>
          </p:nvSpPr>
          <p:spPr>
            <a:xfrm>
              <a:off x="1957157" y="2731183"/>
              <a:ext cx="636713" cy="369332"/>
            </a:xfrm>
            <a:prstGeom prst="rect">
              <a:avLst/>
            </a:prstGeom>
          </p:spPr>
          <p:txBody>
            <a:bodyPr wrap="none">
              <a:spAutoFit/>
            </a:bodyPr>
            <a:lstStyle/>
            <a:p>
              <a:pPr algn="ctr" defTabSz="913755" fontAlgn="base">
                <a:spcBef>
                  <a:spcPct val="0"/>
                </a:spcBef>
                <a:spcAft>
                  <a:spcPct val="0"/>
                </a:spcAft>
              </a:pPr>
              <a:r>
                <a:rPr lang="en-US" altLang="zh-CN" dirty="0">
                  <a:latin typeface="微软雅黑 Light" panose="020B0502040204020203" pitchFamily="34" charset="-122"/>
                  <a:ea typeface="微软雅黑 Light" panose="020B0502040204020203" pitchFamily="34" charset="-122"/>
                </a:rPr>
                <a:t>60%</a:t>
              </a:r>
            </a:p>
          </p:txBody>
        </p:sp>
        <p:sp>
          <p:nvSpPr>
            <p:cNvPr id="47" name="矩形 46"/>
            <p:cNvSpPr/>
            <p:nvPr/>
          </p:nvSpPr>
          <p:spPr>
            <a:xfrm>
              <a:off x="3512073" y="1607323"/>
              <a:ext cx="636713" cy="369332"/>
            </a:xfrm>
            <a:prstGeom prst="rect">
              <a:avLst/>
            </a:prstGeom>
          </p:spPr>
          <p:txBody>
            <a:bodyPr wrap="none">
              <a:spAutoFit/>
            </a:bodyPr>
            <a:lstStyle/>
            <a:p>
              <a:pPr algn="ctr" defTabSz="913755" fontAlgn="base">
                <a:spcBef>
                  <a:spcPct val="0"/>
                </a:spcBef>
                <a:spcAft>
                  <a:spcPct val="0"/>
                </a:spcAft>
              </a:pPr>
              <a:r>
                <a:rPr lang="en-US" altLang="zh-CN" dirty="0">
                  <a:latin typeface="微软雅黑 Light" panose="020B0502040204020203" pitchFamily="34" charset="-122"/>
                  <a:ea typeface="微软雅黑 Light" panose="020B0502040204020203" pitchFamily="34" charset="-122"/>
                </a:rPr>
                <a:t>90%</a:t>
              </a:r>
            </a:p>
          </p:txBody>
        </p:sp>
        <p:sp>
          <p:nvSpPr>
            <p:cNvPr id="48" name="矩形 47"/>
            <p:cNvSpPr/>
            <p:nvPr/>
          </p:nvSpPr>
          <p:spPr>
            <a:xfrm>
              <a:off x="4833456" y="4029747"/>
              <a:ext cx="636713" cy="369332"/>
            </a:xfrm>
            <a:prstGeom prst="rect">
              <a:avLst/>
            </a:prstGeom>
          </p:spPr>
          <p:txBody>
            <a:bodyPr wrap="none">
              <a:spAutoFit/>
            </a:bodyPr>
            <a:lstStyle/>
            <a:p>
              <a:pPr algn="ctr" defTabSz="913755" fontAlgn="base">
                <a:spcBef>
                  <a:spcPct val="0"/>
                </a:spcBef>
                <a:spcAft>
                  <a:spcPct val="0"/>
                </a:spcAft>
              </a:pPr>
              <a:r>
                <a:rPr lang="en-US" altLang="zh-CN" dirty="0">
                  <a:latin typeface="微软雅黑 Light" panose="020B0502040204020203" pitchFamily="34" charset="-122"/>
                  <a:ea typeface="微软雅黑 Light" panose="020B0502040204020203" pitchFamily="34" charset="-122"/>
                </a:rPr>
                <a:t>20%</a:t>
              </a:r>
            </a:p>
          </p:txBody>
        </p:sp>
        <p:sp>
          <p:nvSpPr>
            <p:cNvPr id="49" name="矩形 48"/>
            <p:cNvSpPr/>
            <p:nvPr/>
          </p:nvSpPr>
          <p:spPr>
            <a:xfrm>
              <a:off x="6341372" y="4489658"/>
              <a:ext cx="596638" cy="369332"/>
            </a:xfrm>
            <a:prstGeom prst="rect">
              <a:avLst/>
            </a:prstGeom>
          </p:spPr>
          <p:txBody>
            <a:bodyPr wrap="none">
              <a:spAutoFit/>
            </a:bodyPr>
            <a:lstStyle/>
            <a:p>
              <a:pPr algn="ctr" defTabSz="913755" fontAlgn="base">
                <a:spcBef>
                  <a:spcPct val="0"/>
                </a:spcBef>
                <a:spcAft>
                  <a:spcPct val="0"/>
                </a:spcAft>
              </a:pPr>
              <a:r>
                <a:rPr lang="en-US" altLang="zh-CN" dirty="0">
                  <a:latin typeface="微软雅黑 Light" panose="020B0502040204020203" pitchFamily="34" charset="-122"/>
                  <a:ea typeface="微软雅黑 Light" panose="020B0502040204020203" pitchFamily="34" charset="-122"/>
                </a:rPr>
                <a:t>10%</a:t>
              </a:r>
            </a:p>
          </p:txBody>
        </p:sp>
        <p:sp>
          <p:nvSpPr>
            <p:cNvPr id="50" name="矩形 49"/>
            <p:cNvSpPr/>
            <p:nvPr/>
          </p:nvSpPr>
          <p:spPr>
            <a:xfrm>
              <a:off x="7828855" y="2542139"/>
              <a:ext cx="636713" cy="369332"/>
            </a:xfrm>
            <a:prstGeom prst="rect">
              <a:avLst/>
            </a:prstGeom>
          </p:spPr>
          <p:txBody>
            <a:bodyPr wrap="none">
              <a:spAutoFit/>
            </a:bodyPr>
            <a:lstStyle/>
            <a:p>
              <a:pPr algn="ctr" defTabSz="913755" fontAlgn="base">
                <a:spcBef>
                  <a:spcPct val="0"/>
                </a:spcBef>
                <a:spcAft>
                  <a:spcPct val="0"/>
                </a:spcAft>
              </a:pPr>
              <a:r>
                <a:rPr lang="en-US" altLang="zh-CN" dirty="0">
                  <a:latin typeface="微软雅黑 Light" panose="020B0502040204020203" pitchFamily="34" charset="-122"/>
                  <a:ea typeface="微软雅黑 Light" panose="020B0502040204020203" pitchFamily="34" charset="-122"/>
                </a:rPr>
                <a:t>65%</a:t>
              </a:r>
            </a:p>
          </p:txBody>
        </p:sp>
        <p:sp>
          <p:nvSpPr>
            <p:cNvPr id="51" name="矩形 50"/>
            <p:cNvSpPr/>
            <p:nvPr/>
          </p:nvSpPr>
          <p:spPr>
            <a:xfrm>
              <a:off x="9276714" y="1974764"/>
              <a:ext cx="633507" cy="369332"/>
            </a:xfrm>
            <a:prstGeom prst="rect">
              <a:avLst/>
            </a:prstGeom>
          </p:spPr>
          <p:txBody>
            <a:bodyPr wrap="none">
              <a:spAutoFit/>
            </a:bodyPr>
            <a:lstStyle/>
            <a:p>
              <a:pPr algn="ctr" defTabSz="913755" fontAlgn="base">
                <a:spcBef>
                  <a:spcPct val="0"/>
                </a:spcBef>
                <a:spcAft>
                  <a:spcPct val="0"/>
                </a:spcAft>
              </a:pPr>
              <a:r>
                <a:rPr lang="en-US" altLang="zh-CN" dirty="0">
                  <a:latin typeface="微软雅黑 Light" panose="020B0502040204020203" pitchFamily="34" charset="-122"/>
                  <a:ea typeface="微软雅黑 Light" panose="020B0502040204020203" pitchFamily="34" charset="-122"/>
                </a:rPr>
                <a:t>75%</a:t>
              </a:r>
            </a:p>
          </p:txBody>
        </p:sp>
        <p:sp>
          <p:nvSpPr>
            <p:cNvPr id="52" name="矩形 51"/>
            <p:cNvSpPr/>
            <p:nvPr/>
          </p:nvSpPr>
          <p:spPr>
            <a:xfrm>
              <a:off x="10886555" y="1607322"/>
              <a:ext cx="636713" cy="369332"/>
            </a:xfrm>
            <a:prstGeom prst="rect">
              <a:avLst/>
            </a:prstGeom>
          </p:spPr>
          <p:txBody>
            <a:bodyPr wrap="none">
              <a:spAutoFit/>
            </a:bodyPr>
            <a:lstStyle/>
            <a:p>
              <a:pPr algn="ctr" defTabSz="913755" fontAlgn="base">
                <a:spcBef>
                  <a:spcPct val="0"/>
                </a:spcBef>
                <a:spcAft>
                  <a:spcPct val="0"/>
                </a:spcAft>
              </a:pPr>
              <a:r>
                <a:rPr lang="en-US" altLang="zh-CN" dirty="0">
                  <a:latin typeface="微软雅黑 Light" panose="020B0502040204020203" pitchFamily="34" charset="-122"/>
                  <a:ea typeface="微软雅黑 Light" panose="020B0502040204020203" pitchFamily="34" charset="-122"/>
                </a:rPr>
                <a:t>90%</a:t>
              </a:r>
            </a:p>
          </p:txBody>
        </p:sp>
        <p:sp>
          <p:nvSpPr>
            <p:cNvPr id="53" name="椭圆 52"/>
            <p:cNvSpPr/>
            <p:nvPr/>
          </p:nvSpPr>
          <p:spPr>
            <a:xfrm>
              <a:off x="10395494" y="1600492"/>
              <a:ext cx="263714" cy="263710"/>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54" name="文本框 53"/>
          <p:cNvSpPr txBox="1"/>
          <p:nvPr/>
        </p:nvSpPr>
        <p:spPr>
          <a:xfrm>
            <a:off x="8254698" y="299768"/>
            <a:ext cx="2297424" cy="646331"/>
          </a:xfrm>
          <a:prstGeom prst="rect">
            <a:avLst/>
          </a:prstGeom>
          <a:noFill/>
        </p:spPr>
        <p:txBody>
          <a:bodyPr wrap="none" rtlCol="0" anchor="ctr">
            <a:spAutoFit/>
          </a:bodyPr>
          <a:lstStyle/>
          <a:p>
            <a:r>
              <a:rPr lang="en-US" altLang="zh-CN" sz="36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55" name="文本框 54"/>
          <p:cNvSpPr txBox="1"/>
          <p:nvPr/>
        </p:nvSpPr>
        <p:spPr>
          <a:xfrm>
            <a:off x="6810385" y="596876"/>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56" name="文本框 55"/>
          <p:cNvSpPr txBox="1"/>
          <p:nvPr/>
        </p:nvSpPr>
        <p:spPr>
          <a:xfrm>
            <a:off x="6810385" y="1407504"/>
            <a:ext cx="3686596" cy="584775"/>
          </a:xfrm>
          <a:prstGeom prst="rect">
            <a:avLst/>
          </a:prstGeom>
          <a:noFill/>
        </p:spPr>
        <p:txBody>
          <a:bodyPr wrap="square" rtlCol="0" anchor="ctr">
            <a:spAutoFit/>
          </a:bodyPr>
          <a:lstStyle/>
          <a:p>
            <a:pPr algn="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280624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rcRect l="33871" r="34683" b="2778"/>
          <a:stretch/>
        </p:blipFill>
        <p:spPr>
          <a:xfrm>
            <a:off x="-1" y="-1"/>
            <a:ext cx="3943351" cy="6858001"/>
          </a:xfrm>
          <a:prstGeom prst="rect">
            <a:avLst/>
          </a:prstGeom>
        </p:spPr>
      </p:pic>
      <p:sp>
        <p:nvSpPr>
          <p:cNvPr id="2" name="标题 1"/>
          <p:cNvSpPr>
            <a:spLocks noGrp="1"/>
          </p:cNvSpPr>
          <p:nvPr>
            <p:ph type="title"/>
          </p:nvPr>
        </p:nvSpPr>
        <p:spPr>
          <a:xfrm>
            <a:off x="4284010" y="337575"/>
            <a:ext cx="1409700" cy="2874901"/>
          </a:xfrm>
        </p:spPr>
        <p:txBody>
          <a:bodyPr>
            <a:noAutofit/>
          </a:bodyPr>
          <a:lstStyle/>
          <a:p>
            <a:r>
              <a:rPr lang="en-US" altLang="zh-CN" sz="23900" dirty="0">
                <a:gradFill>
                  <a:gsLst>
                    <a:gs pos="0">
                      <a:srgbClr val="F3A60D"/>
                    </a:gs>
                    <a:gs pos="70000">
                      <a:srgbClr val="F2650E"/>
                    </a:gs>
                  </a:gsLst>
                  <a:path path="circle">
                    <a:fillToRect l="50000" t="50000" r="50000" b="50000"/>
                  </a:path>
                </a:gradFill>
                <a:latin typeface="Agency FB" panose="020B0503020202020204" pitchFamily="34" charset="0"/>
              </a:rPr>
              <a:t>1</a:t>
            </a:r>
            <a:endParaRPr lang="zh-CN" altLang="en-US" sz="23900" dirty="0">
              <a:gradFill>
                <a:gsLst>
                  <a:gs pos="0">
                    <a:srgbClr val="F3A60D"/>
                  </a:gs>
                  <a:gs pos="70000">
                    <a:srgbClr val="F2650E"/>
                  </a:gs>
                </a:gsLst>
                <a:path path="circle">
                  <a:fillToRect l="50000" t="50000" r="50000" b="50000"/>
                </a:path>
              </a:gradFill>
              <a:latin typeface="Agency FB" panose="020B0503020202020204" pitchFamily="34" charset="0"/>
            </a:endParaRPr>
          </a:p>
        </p:txBody>
      </p:sp>
      <p:sp>
        <p:nvSpPr>
          <p:cNvPr id="8" name="文本框 7"/>
          <p:cNvSpPr txBox="1"/>
          <p:nvPr/>
        </p:nvSpPr>
        <p:spPr>
          <a:xfrm>
            <a:off x="5869776" y="371864"/>
            <a:ext cx="2026517" cy="646331"/>
          </a:xfrm>
          <a:prstGeom prst="rect">
            <a:avLst/>
          </a:prstGeom>
          <a:noFill/>
        </p:spPr>
        <p:txBody>
          <a:bodyPr wrap="none" rtlCol="0" anchor="ctr">
            <a:spAutoFit/>
          </a:bodyPr>
          <a:lstStyle/>
          <a:p>
            <a:pPr algn="ctr"/>
            <a:r>
              <a:rPr lang="en-US" altLang="zh-CN" sz="3600" dirty="0">
                <a:latin typeface="Agency FB" panose="020B0503020202020204" pitchFamily="34" charset="0"/>
                <a:ea typeface="苹方 特粗" panose="020B0800000000000000" pitchFamily="34" charset="-122"/>
              </a:rPr>
              <a:t>ALTERNATIVE</a:t>
            </a:r>
            <a:endParaRPr lang="en-US" altLang="zh-CN" sz="3600" dirty="0">
              <a:latin typeface="Agency FB" panose="020B0503020202020204" pitchFamily="34" charset="0"/>
              <a:ea typeface="苹方 常规" panose="020B0300000000000000" pitchFamily="34" charset="-122"/>
            </a:endParaRPr>
          </a:p>
        </p:txBody>
      </p:sp>
      <p:sp>
        <p:nvSpPr>
          <p:cNvPr id="9" name="文本框 8"/>
          <p:cNvSpPr txBox="1"/>
          <p:nvPr/>
        </p:nvSpPr>
        <p:spPr>
          <a:xfrm>
            <a:off x="5162278" y="2181424"/>
            <a:ext cx="2664399" cy="2062103"/>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We were one of the first energy companies in 1997 to acknowledge the threat of climate change, to call for action by governments, our industry and energy users, and to take action ourselves. </a:t>
            </a:r>
          </a:p>
        </p:txBody>
      </p:sp>
      <p:sp>
        <p:nvSpPr>
          <p:cNvPr id="12" name="文本框 11"/>
          <p:cNvSpPr txBox="1"/>
          <p:nvPr/>
        </p:nvSpPr>
        <p:spPr>
          <a:xfrm>
            <a:off x="5407960" y="1574970"/>
            <a:ext cx="2376125" cy="400110"/>
          </a:xfrm>
          <a:prstGeom prst="rect">
            <a:avLst/>
          </a:prstGeom>
          <a:solidFill>
            <a:srgbClr val="F3A30D"/>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Feature A</a:t>
            </a:r>
          </a:p>
        </p:txBody>
      </p:sp>
      <p:sp>
        <p:nvSpPr>
          <p:cNvPr id="13" name="文本框 12"/>
          <p:cNvSpPr txBox="1"/>
          <p:nvPr/>
        </p:nvSpPr>
        <p:spPr>
          <a:xfrm>
            <a:off x="5407960" y="4902389"/>
            <a:ext cx="2376125" cy="400110"/>
          </a:xfrm>
          <a:prstGeom prst="rect">
            <a:avLst/>
          </a:prstGeom>
          <a:solidFill>
            <a:srgbClr val="F3A30D"/>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Feature B</a:t>
            </a:r>
          </a:p>
        </p:txBody>
      </p:sp>
      <p:sp>
        <p:nvSpPr>
          <p:cNvPr id="14" name="文本框 13"/>
          <p:cNvSpPr txBox="1"/>
          <p:nvPr/>
        </p:nvSpPr>
        <p:spPr>
          <a:xfrm>
            <a:off x="5162278" y="5422751"/>
            <a:ext cx="2664399" cy="830997"/>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our industry and energy users, and to take action ourselves. </a:t>
            </a:r>
          </a:p>
        </p:txBody>
      </p:sp>
      <p:sp>
        <p:nvSpPr>
          <p:cNvPr id="15" name="标题 1"/>
          <p:cNvSpPr txBox="1">
            <a:spLocks/>
          </p:cNvSpPr>
          <p:nvPr/>
        </p:nvSpPr>
        <p:spPr>
          <a:xfrm>
            <a:off x="7784085" y="337575"/>
            <a:ext cx="1409700" cy="28749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苹方 特粗" panose="020B0800000000000000" pitchFamily="34" charset="-122"/>
                <a:ea typeface="苹方 特粗" panose="020B0800000000000000" pitchFamily="34" charset="-122"/>
                <a:cs typeface="+mj-cs"/>
              </a:defRPr>
            </a:lvl1pPr>
          </a:lstStyle>
          <a:p>
            <a:r>
              <a:rPr lang="en-US" altLang="zh-CN" sz="23900" dirty="0">
                <a:gradFill>
                  <a:gsLst>
                    <a:gs pos="0">
                      <a:srgbClr val="0DA5C9"/>
                    </a:gs>
                    <a:gs pos="70000">
                      <a:srgbClr val="00589A"/>
                    </a:gs>
                  </a:gsLst>
                  <a:path path="circle">
                    <a:fillToRect l="50000" t="50000" r="50000" b="50000"/>
                  </a:path>
                </a:gradFill>
                <a:latin typeface="Agency FB" panose="020B0503020202020204" pitchFamily="34" charset="0"/>
              </a:rPr>
              <a:t>2</a:t>
            </a:r>
            <a:endParaRPr lang="zh-CN" altLang="en-US" sz="23900" dirty="0">
              <a:gradFill>
                <a:gsLst>
                  <a:gs pos="0">
                    <a:srgbClr val="0DA5C9"/>
                  </a:gs>
                  <a:gs pos="70000">
                    <a:srgbClr val="00589A"/>
                  </a:gs>
                </a:gsLst>
                <a:path path="circle">
                  <a:fillToRect l="50000" t="50000" r="50000" b="50000"/>
                </a:path>
              </a:gradFill>
              <a:latin typeface="Agency FB" panose="020B0503020202020204" pitchFamily="34" charset="0"/>
            </a:endParaRPr>
          </a:p>
        </p:txBody>
      </p:sp>
      <p:sp>
        <p:nvSpPr>
          <p:cNvPr id="16" name="文本框 15"/>
          <p:cNvSpPr txBox="1"/>
          <p:nvPr/>
        </p:nvSpPr>
        <p:spPr>
          <a:xfrm>
            <a:off x="9567130" y="299492"/>
            <a:ext cx="1907895" cy="646331"/>
          </a:xfrm>
          <a:prstGeom prst="rect">
            <a:avLst/>
          </a:prstGeom>
          <a:noFill/>
        </p:spPr>
        <p:txBody>
          <a:bodyPr wrap="none" rtlCol="0" anchor="ctr">
            <a:spAutoFit/>
          </a:bodyPr>
          <a:lstStyle/>
          <a:p>
            <a:pPr algn="ctr"/>
            <a:r>
              <a:rPr lang="en-US" altLang="zh-CN" sz="3600" dirty="0">
                <a:latin typeface="Agency FB" panose="020B0503020202020204" pitchFamily="34" charset="0"/>
                <a:ea typeface="苹方 特粗" panose="020B0800000000000000" pitchFamily="34" charset="-122"/>
              </a:rPr>
              <a:t>ENTERPRISE</a:t>
            </a:r>
            <a:endParaRPr lang="en-US" altLang="zh-CN" sz="3600" dirty="0">
              <a:latin typeface="Agency FB" panose="020B0503020202020204" pitchFamily="34" charset="0"/>
              <a:ea typeface="苹方 常规" panose="020B0300000000000000" pitchFamily="34" charset="-122"/>
            </a:endParaRPr>
          </a:p>
        </p:txBody>
      </p:sp>
      <p:sp>
        <p:nvSpPr>
          <p:cNvPr id="17" name="文本框 16"/>
          <p:cNvSpPr txBox="1"/>
          <p:nvPr/>
        </p:nvSpPr>
        <p:spPr>
          <a:xfrm>
            <a:off x="8908035" y="2046255"/>
            <a:ext cx="2664399" cy="584775"/>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We were one of the first energy companies. </a:t>
            </a:r>
          </a:p>
        </p:txBody>
      </p:sp>
      <p:sp>
        <p:nvSpPr>
          <p:cNvPr id="18" name="文本框 17"/>
          <p:cNvSpPr txBox="1"/>
          <p:nvPr/>
        </p:nvSpPr>
        <p:spPr>
          <a:xfrm>
            <a:off x="9153717" y="1574970"/>
            <a:ext cx="2376125" cy="400110"/>
          </a:xfrm>
          <a:prstGeom prst="rect">
            <a:avLst/>
          </a:prstGeom>
          <a:solidFill>
            <a:srgbClr val="0B9BC3"/>
          </a:solidFill>
        </p:spPr>
        <p:txBody>
          <a:bodyPr wrap="square" rtlCol="0" anchor="ctr">
            <a:spAutoFit/>
          </a:bodyPr>
          <a:lstStyle/>
          <a:p>
            <a:pPr algn="r"/>
            <a:r>
              <a:rPr lang="en-US" altLang="zh-CN" sz="2000" dirty="0" err="1">
                <a:solidFill>
                  <a:schemeClr val="bg1"/>
                </a:solidFill>
                <a:latin typeface="微软雅黑 Light" panose="020B0502040204020203" pitchFamily="34" charset="-122"/>
                <a:ea typeface="微软雅黑 Light" panose="020B0502040204020203" pitchFamily="34" charset="-122"/>
              </a:rPr>
              <a:t>Sevice</a:t>
            </a:r>
            <a:r>
              <a:rPr lang="en-US" altLang="zh-CN" sz="2000" dirty="0">
                <a:solidFill>
                  <a:schemeClr val="bg1"/>
                </a:solidFill>
                <a:latin typeface="微软雅黑 Light" panose="020B0502040204020203" pitchFamily="34" charset="-122"/>
                <a:ea typeface="微软雅黑 Light" panose="020B0502040204020203" pitchFamily="34" charset="-122"/>
              </a:rPr>
              <a:t> A</a:t>
            </a:r>
          </a:p>
        </p:txBody>
      </p:sp>
      <p:sp>
        <p:nvSpPr>
          <p:cNvPr id="21" name="文本框 20"/>
          <p:cNvSpPr txBox="1"/>
          <p:nvPr/>
        </p:nvSpPr>
        <p:spPr>
          <a:xfrm>
            <a:off x="8908035" y="3683760"/>
            <a:ext cx="2664399" cy="584775"/>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We were one of the first energy companies. </a:t>
            </a:r>
          </a:p>
        </p:txBody>
      </p:sp>
      <p:sp>
        <p:nvSpPr>
          <p:cNvPr id="22" name="文本框 21"/>
          <p:cNvSpPr txBox="1"/>
          <p:nvPr/>
        </p:nvSpPr>
        <p:spPr>
          <a:xfrm>
            <a:off x="9153717" y="3212475"/>
            <a:ext cx="2376125" cy="400110"/>
          </a:xfrm>
          <a:prstGeom prst="rect">
            <a:avLst/>
          </a:prstGeom>
          <a:solidFill>
            <a:srgbClr val="0B9BC3"/>
          </a:solidFill>
        </p:spPr>
        <p:txBody>
          <a:bodyPr wrap="square" rtlCol="0" anchor="ctr">
            <a:spAutoFit/>
          </a:bodyPr>
          <a:lstStyle/>
          <a:p>
            <a:pPr algn="r"/>
            <a:r>
              <a:rPr lang="en-US" altLang="zh-CN" sz="2000" dirty="0" err="1">
                <a:solidFill>
                  <a:schemeClr val="bg1"/>
                </a:solidFill>
                <a:latin typeface="微软雅黑 Light" panose="020B0502040204020203" pitchFamily="34" charset="-122"/>
                <a:ea typeface="微软雅黑 Light" panose="020B0502040204020203" pitchFamily="34" charset="-122"/>
              </a:rPr>
              <a:t>Sevice</a:t>
            </a:r>
            <a:r>
              <a:rPr lang="en-US" altLang="zh-CN" sz="2000" dirty="0">
                <a:solidFill>
                  <a:schemeClr val="bg1"/>
                </a:solidFill>
                <a:latin typeface="微软雅黑 Light" panose="020B0502040204020203" pitchFamily="34" charset="-122"/>
                <a:ea typeface="微软雅黑 Light" panose="020B0502040204020203" pitchFamily="34" charset="-122"/>
              </a:rPr>
              <a:t> B</a:t>
            </a:r>
          </a:p>
        </p:txBody>
      </p:sp>
      <p:sp>
        <p:nvSpPr>
          <p:cNvPr id="23" name="文本框 22"/>
          <p:cNvSpPr txBox="1"/>
          <p:nvPr/>
        </p:nvSpPr>
        <p:spPr>
          <a:xfrm>
            <a:off x="8908035" y="5391085"/>
            <a:ext cx="2664399" cy="584775"/>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We were one of the first energy companies. </a:t>
            </a:r>
          </a:p>
        </p:txBody>
      </p:sp>
      <p:sp>
        <p:nvSpPr>
          <p:cNvPr id="24" name="文本框 23"/>
          <p:cNvSpPr txBox="1"/>
          <p:nvPr/>
        </p:nvSpPr>
        <p:spPr>
          <a:xfrm>
            <a:off x="9153717" y="4919800"/>
            <a:ext cx="2376125" cy="400110"/>
          </a:xfrm>
          <a:prstGeom prst="rect">
            <a:avLst/>
          </a:prstGeom>
          <a:solidFill>
            <a:srgbClr val="0B9BC3"/>
          </a:solidFill>
        </p:spPr>
        <p:txBody>
          <a:bodyPr wrap="square" rtlCol="0" anchor="ctr">
            <a:spAutoFit/>
          </a:bodyPr>
          <a:lstStyle/>
          <a:p>
            <a:pPr algn="r"/>
            <a:r>
              <a:rPr lang="en-US" altLang="zh-CN" sz="2000" dirty="0" err="1">
                <a:solidFill>
                  <a:schemeClr val="bg1"/>
                </a:solidFill>
                <a:latin typeface="微软雅黑 Light" panose="020B0502040204020203" pitchFamily="34" charset="-122"/>
                <a:ea typeface="微软雅黑 Light" panose="020B0502040204020203" pitchFamily="34" charset="-122"/>
              </a:rPr>
              <a:t>Sevice</a:t>
            </a:r>
            <a:r>
              <a:rPr lang="en-US" altLang="zh-CN" sz="2000" dirty="0">
                <a:solidFill>
                  <a:schemeClr val="bg1"/>
                </a:solidFill>
                <a:latin typeface="微软雅黑 Light" panose="020B0502040204020203" pitchFamily="34" charset="-122"/>
                <a:ea typeface="微软雅黑 Light" panose="020B0502040204020203" pitchFamily="34" charset="-122"/>
              </a:rPr>
              <a:t> C</a:t>
            </a:r>
          </a:p>
        </p:txBody>
      </p:sp>
    </p:spTree>
    <p:extLst>
      <p:ext uri="{BB962C8B-B14F-4D97-AF65-F5344CB8AC3E}">
        <p14:creationId xmlns:p14="http://schemas.microsoft.com/office/powerpoint/2010/main" val="1497918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78514" y="2427646"/>
            <a:ext cx="3748163" cy="1569660"/>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We were one of the first energy companies in 1997 to acknowledge the threat of climate change, to call for action by governments, our industry and energy users, and to take action ourselves. </a:t>
            </a:r>
          </a:p>
        </p:txBody>
      </p:sp>
      <p:sp>
        <p:nvSpPr>
          <p:cNvPr id="12" name="文本框 11"/>
          <p:cNvSpPr txBox="1"/>
          <p:nvPr/>
        </p:nvSpPr>
        <p:spPr>
          <a:xfrm>
            <a:off x="4441454" y="1574970"/>
            <a:ext cx="3342631" cy="400110"/>
          </a:xfrm>
          <a:prstGeom prst="rect">
            <a:avLst/>
          </a:prstGeom>
          <a:solidFill>
            <a:srgbClr val="F3A30D"/>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Service A</a:t>
            </a:r>
          </a:p>
        </p:txBody>
      </p:sp>
      <p:sp>
        <p:nvSpPr>
          <p:cNvPr id="13" name="文本框 12"/>
          <p:cNvSpPr txBox="1"/>
          <p:nvPr/>
        </p:nvSpPr>
        <p:spPr>
          <a:xfrm>
            <a:off x="4441454" y="4902389"/>
            <a:ext cx="3342631" cy="400110"/>
          </a:xfrm>
          <a:prstGeom prst="rect">
            <a:avLst/>
          </a:prstGeom>
          <a:solidFill>
            <a:srgbClr val="F3A30D"/>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Service B</a:t>
            </a:r>
          </a:p>
        </p:txBody>
      </p:sp>
      <p:sp>
        <p:nvSpPr>
          <p:cNvPr id="14" name="文本框 13"/>
          <p:cNvSpPr txBox="1"/>
          <p:nvPr/>
        </p:nvSpPr>
        <p:spPr>
          <a:xfrm>
            <a:off x="4078514" y="5545862"/>
            <a:ext cx="3748163" cy="584775"/>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our industry and energy users, and to take action ourselves. </a:t>
            </a:r>
          </a:p>
        </p:txBody>
      </p:sp>
      <p:sp>
        <p:nvSpPr>
          <p:cNvPr id="15" name="标题 1"/>
          <p:cNvSpPr txBox="1">
            <a:spLocks/>
          </p:cNvSpPr>
          <p:nvPr/>
        </p:nvSpPr>
        <p:spPr>
          <a:xfrm>
            <a:off x="7784085" y="337575"/>
            <a:ext cx="1409700" cy="28749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苹方 特粗" panose="020B0800000000000000" pitchFamily="34" charset="-122"/>
                <a:ea typeface="苹方 特粗" panose="020B0800000000000000" pitchFamily="34" charset="-122"/>
                <a:cs typeface="+mj-cs"/>
              </a:defRPr>
            </a:lvl1pPr>
          </a:lstStyle>
          <a:p>
            <a:r>
              <a:rPr lang="en-US" altLang="zh-CN" sz="23900" dirty="0">
                <a:gradFill>
                  <a:gsLst>
                    <a:gs pos="0">
                      <a:srgbClr val="0DA5C9"/>
                    </a:gs>
                    <a:gs pos="70000">
                      <a:srgbClr val="00589A"/>
                    </a:gs>
                  </a:gsLst>
                  <a:path path="circle">
                    <a:fillToRect l="50000" t="50000" r="50000" b="50000"/>
                  </a:path>
                </a:gradFill>
                <a:latin typeface="Agency FB" panose="020B0503020202020204" pitchFamily="34" charset="0"/>
              </a:rPr>
              <a:t>4</a:t>
            </a:r>
            <a:endParaRPr lang="zh-CN" altLang="en-US" sz="23900" dirty="0">
              <a:gradFill>
                <a:gsLst>
                  <a:gs pos="0">
                    <a:srgbClr val="0DA5C9"/>
                  </a:gs>
                  <a:gs pos="70000">
                    <a:srgbClr val="00589A"/>
                  </a:gs>
                </a:gsLst>
                <a:path path="circle">
                  <a:fillToRect l="50000" t="50000" r="50000" b="50000"/>
                </a:path>
              </a:gradFill>
              <a:latin typeface="Agency FB" panose="020B0503020202020204" pitchFamily="34" charset="0"/>
            </a:endParaRPr>
          </a:p>
        </p:txBody>
      </p:sp>
      <p:sp>
        <p:nvSpPr>
          <p:cNvPr id="16" name="文本框 15"/>
          <p:cNvSpPr txBox="1"/>
          <p:nvPr/>
        </p:nvSpPr>
        <p:spPr>
          <a:xfrm>
            <a:off x="9911402" y="371864"/>
            <a:ext cx="1661032" cy="646331"/>
          </a:xfrm>
          <a:prstGeom prst="rect">
            <a:avLst/>
          </a:prstGeom>
          <a:noFill/>
        </p:spPr>
        <p:txBody>
          <a:bodyPr wrap="none" rtlCol="0" anchor="ctr">
            <a:spAutoFit/>
          </a:bodyPr>
          <a:lstStyle/>
          <a:p>
            <a:pPr algn="ctr"/>
            <a:r>
              <a:rPr lang="en-US" altLang="zh-CN" sz="3600" dirty="0">
                <a:latin typeface="Agency FB" panose="020B0503020202020204" pitchFamily="34" charset="0"/>
                <a:ea typeface="苹方 特粗" panose="020B0800000000000000" pitchFamily="34" charset="-122"/>
              </a:rPr>
              <a:t>STRENGTH</a:t>
            </a:r>
            <a:endParaRPr lang="en-US" altLang="zh-CN" sz="3600" dirty="0">
              <a:latin typeface="Agency FB" panose="020B0503020202020204" pitchFamily="34" charset="0"/>
              <a:ea typeface="苹方 常规" panose="020B0300000000000000" pitchFamily="34" charset="-122"/>
            </a:endParaRPr>
          </a:p>
        </p:txBody>
      </p:sp>
      <p:sp>
        <p:nvSpPr>
          <p:cNvPr id="17" name="文本框 16"/>
          <p:cNvSpPr txBox="1"/>
          <p:nvPr/>
        </p:nvSpPr>
        <p:spPr>
          <a:xfrm>
            <a:off x="8908035" y="2046255"/>
            <a:ext cx="2664399" cy="584775"/>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We were one of the first energy companies. </a:t>
            </a:r>
          </a:p>
        </p:txBody>
      </p:sp>
      <p:sp>
        <p:nvSpPr>
          <p:cNvPr id="18" name="文本框 17"/>
          <p:cNvSpPr txBox="1"/>
          <p:nvPr/>
        </p:nvSpPr>
        <p:spPr>
          <a:xfrm>
            <a:off x="9153717" y="1574970"/>
            <a:ext cx="2376125" cy="400110"/>
          </a:xfrm>
          <a:prstGeom prst="rect">
            <a:avLst/>
          </a:prstGeom>
          <a:solidFill>
            <a:srgbClr val="0B9BC3"/>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Strength A</a:t>
            </a:r>
          </a:p>
        </p:txBody>
      </p:sp>
      <p:sp>
        <p:nvSpPr>
          <p:cNvPr id="21" name="文本框 20"/>
          <p:cNvSpPr txBox="1"/>
          <p:nvPr/>
        </p:nvSpPr>
        <p:spPr>
          <a:xfrm>
            <a:off x="8908035" y="3683760"/>
            <a:ext cx="2664399" cy="584775"/>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We were one of the first energy companies. </a:t>
            </a:r>
          </a:p>
        </p:txBody>
      </p:sp>
      <p:sp>
        <p:nvSpPr>
          <p:cNvPr id="22" name="文本框 21"/>
          <p:cNvSpPr txBox="1"/>
          <p:nvPr/>
        </p:nvSpPr>
        <p:spPr>
          <a:xfrm>
            <a:off x="9153717" y="3212475"/>
            <a:ext cx="2376125" cy="400110"/>
          </a:xfrm>
          <a:prstGeom prst="rect">
            <a:avLst/>
          </a:prstGeom>
          <a:solidFill>
            <a:srgbClr val="0B9BC3"/>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Strength B</a:t>
            </a:r>
          </a:p>
        </p:txBody>
      </p:sp>
      <p:sp>
        <p:nvSpPr>
          <p:cNvPr id="23" name="文本框 22"/>
          <p:cNvSpPr txBox="1"/>
          <p:nvPr/>
        </p:nvSpPr>
        <p:spPr>
          <a:xfrm>
            <a:off x="8908035" y="5391085"/>
            <a:ext cx="2664399" cy="584775"/>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We were one of the first energy companies. </a:t>
            </a:r>
          </a:p>
        </p:txBody>
      </p:sp>
      <p:sp>
        <p:nvSpPr>
          <p:cNvPr id="24" name="文本框 23"/>
          <p:cNvSpPr txBox="1"/>
          <p:nvPr/>
        </p:nvSpPr>
        <p:spPr>
          <a:xfrm>
            <a:off x="9153717" y="4919800"/>
            <a:ext cx="2376125" cy="400110"/>
          </a:xfrm>
          <a:prstGeom prst="rect">
            <a:avLst/>
          </a:prstGeom>
          <a:solidFill>
            <a:srgbClr val="0B9BC3"/>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Strength C</a:t>
            </a:r>
          </a:p>
        </p:txBody>
      </p:sp>
      <p:sp>
        <p:nvSpPr>
          <p:cNvPr id="19" name="标题 1"/>
          <p:cNvSpPr txBox="1">
            <a:spLocks/>
          </p:cNvSpPr>
          <p:nvPr/>
        </p:nvSpPr>
        <p:spPr>
          <a:xfrm>
            <a:off x="378838" y="337575"/>
            <a:ext cx="1409700" cy="28749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苹方 特粗" panose="020B0800000000000000" pitchFamily="34" charset="-122"/>
                <a:ea typeface="苹方 特粗" panose="020B0800000000000000" pitchFamily="34" charset="-122"/>
                <a:cs typeface="+mj-cs"/>
              </a:defRPr>
            </a:lvl1pPr>
          </a:lstStyle>
          <a:p>
            <a:r>
              <a:rPr lang="en-US" altLang="zh-CN" sz="23900" dirty="0">
                <a:gradFill>
                  <a:gsLst>
                    <a:gs pos="0">
                      <a:srgbClr val="F3A60D"/>
                    </a:gs>
                    <a:gs pos="70000">
                      <a:srgbClr val="F2650E"/>
                    </a:gs>
                  </a:gsLst>
                  <a:path path="circle">
                    <a:fillToRect l="50000" t="50000" r="50000" b="50000"/>
                  </a:path>
                </a:gradFill>
                <a:latin typeface="Agency FB" panose="020B0503020202020204" pitchFamily="34" charset="0"/>
              </a:rPr>
              <a:t>3</a:t>
            </a:r>
            <a:endParaRPr lang="zh-CN" altLang="en-US" sz="23900" dirty="0">
              <a:gradFill>
                <a:gsLst>
                  <a:gs pos="0">
                    <a:srgbClr val="F3A60D"/>
                  </a:gs>
                  <a:gs pos="70000">
                    <a:srgbClr val="F2650E"/>
                  </a:gs>
                </a:gsLst>
                <a:path path="circle">
                  <a:fillToRect l="50000" t="50000" r="50000" b="50000"/>
                </a:path>
              </a:gradFill>
              <a:latin typeface="Agency FB" panose="020B0503020202020204" pitchFamily="34" charset="0"/>
            </a:endParaRPr>
          </a:p>
        </p:txBody>
      </p:sp>
      <p:sp>
        <p:nvSpPr>
          <p:cNvPr id="20" name="文本框 19"/>
          <p:cNvSpPr txBox="1"/>
          <p:nvPr/>
        </p:nvSpPr>
        <p:spPr>
          <a:xfrm>
            <a:off x="6455789" y="371864"/>
            <a:ext cx="1370888" cy="646331"/>
          </a:xfrm>
          <a:prstGeom prst="rect">
            <a:avLst/>
          </a:prstGeom>
          <a:noFill/>
        </p:spPr>
        <p:txBody>
          <a:bodyPr wrap="none" rtlCol="0" anchor="ctr">
            <a:spAutoFit/>
          </a:bodyPr>
          <a:lstStyle/>
          <a:p>
            <a:pPr algn="ctr"/>
            <a:r>
              <a:rPr lang="en-US" altLang="zh-CN" sz="3600" dirty="0">
                <a:latin typeface="Agency FB" panose="020B0503020202020204" pitchFamily="34" charset="0"/>
                <a:ea typeface="苹方 特粗" panose="020B0800000000000000" pitchFamily="34" charset="-122"/>
              </a:rPr>
              <a:t>SERVICE</a:t>
            </a:r>
            <a:endParaRPr lang="en-US" altLang="zh-CN" sz="3600" dirty="0">
              <a:latin typeface="Agency FB" panose="020B0503020202020204" pitchFamily="34" charset="0"/>
              <a:ea typeface="苹方 常规" panose="020B0300000000000000" pitchFamily="34" charset="-122"/>
            </a:endParaRPr>
          </a:p>
        </p:txBody>
      </p:sp>
      <p:sp>
        <p:nvSpPr>
          <p:cNvPr id="28" name="文本框 27"/>
          <p:cNvSpPr txBox="1"/>
          <p:nvPr/>
        </p:nvSpPr>
        <p:spPr>
          <a:xfrm>
            <a:off x="1214756" y="5267973"/>
            <a:ext cx="2664399" cy="830997"/>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our industry and energy users, and to take action ourselves. </a:t>
            </a:r>
          </a:p>
        </p:txBody>
      </p:sp>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30" y="1975080"/>
            <a:ext cx="5121341" cy="3200836"/>
          </a:xfrm>
          <a:prstGeom prst="rect">
            <a:avLst/>
          </a:prstGeom>
        </p:spPr>
      </p:pic>
    </p:spTree>
    <p:extLst>
      <p:ext uri="{BB962C8B-B14F-4D97-AF65-F5344CB8AC3E}">
        <p14:creationId xmlns:p14="http://schemas.microsoft.com/office/powerpoint/2010/main" val="4066199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7784085" y="337575"/>
            <a:ext cx="1409700" cy="28749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苹方 特粗" panose="020B0800000000000000" pitchFamily="34" charset="-122"/>
                <a:ea typeface="苹方 特粗" panose="020B0800000000000000" pitchFamily="34" charset="-122"/>
                <a:cs typeface="+mj-cs"/>
              </a:defRPr>
            </a:lvl1pPr>
          </a:lstStyle>
          <a:p>
            <a:r>
              <a:rPr lang="en-US" altLang="zh-CN" sz="23900" dirty="0">
                <a:gradFill>
                  <a:gsLst>
                    <a:gs pos="0">
                      <a:schemeClr val="tx1">
                        <a:lumMod val="50000"/>
                        <a:lumOff val="50000"/>
                      </a:schemeClr>
                    </a:gs>
                    <a:gs pos="61000">
                      <a:schemeClr val="tx1">
                        <a:lumMod val="85000"/>
                        <a:lumOff val="15000"/>
                      </a:schemeClr>
                    </a:gs>
                  </a:gsLst>
                  <a:path path="circle">
                    <a:fillToRect l="50000" t="50000" r="50000" b="50000"/>
                  </a:path>
                </a:gradFill>
                <a:latin typeface="Agency FB" panose="020B0503020202020204" pitchFamily="34" charset="0"/>
              </a:rPr>
              <a:t>7</a:t>
            </a:r>
            <a:endParaRPr lang="zh-CN" altLang="en-US" sz="23900" dirty="0">
              <a:gradFill>
                <a:gsLst>
                  <a:gs pos="0">
                    <a:schemeClr val="tx1">
                      <a:lumMod val="50000"/>
                      <a:lumOff val="50000"/>
                    </a:schemeClr>
                  </a:gs>
                  <a:gs pos="61000">
                    <a:schemeClr val="tx1">
                      <a:lumMod val="85000"/>
                      <a:lumOff val="15000"/>
                    </a:schemeClr>
                  </a:gs>
                </a:gsLst>
                <a:path path="circle">
                  <a:fillToRect l="50000" t="50000" r="50000" b="50000"/>
                </a:path>
              </a:gradFill>
              <a:latin typeface="Agency FB" panose="020B0503020202020204" pitchFamily="34" charset="0"/>
            </a:endParaRPr>
          </a:p>
        </p:txBody>
      </p:sp>
      <p:sp>
        <p:nvSpPr>
          <p:cNvPr id="16" name="文本框 15"/>
          <p:cNvSpPr txBox="1"/>
          <p:nvPr/>
        </p:nvSpPr>
        <p:spPr>
          <a:xfrm>
            <a:off x="10005217" y="371864"/>
            <a:ext cx="1484702" cy="646331"/>
          </a:xfrm>
          <a:prstGeom prst="rect">
            <a:avLst/>
          </a:prstGeom>
          <a:noFill/>
        </p:spPr>
        <p:txBody>
          <a:bodyPr wrap="none" rtlCol="0" anchor="ctr">
            <a:spAutoFit/>
          </a:bodyPr>
          <a:lstStyle/>
          <a:p>
            <a:pPr algn="ctr"/>
            <a:r>
              <a:rPr lang="en-US" altLang="zh-CN" sz="3600" dirty="0">
                <a:latin typeface="Agency FB" panose="020B0503020202020204" pitchFamily="34" charset="0"/>
                <a:ea typeface="苹方 特粗" panose="020B0800000000000000" pitchFamily="34" charset="-122"/>
              </a:rPr>
              <a:t>CONTACT</a:t>
            </a:r>
            <a:endParaRPr lang="en-US" altLang="zh-CN" sz="3600" dirty="0">
              <a:latin typeface="Agency FB" panose="020B0503020202020204" pitchFamily="34" charset="0"/>
              <a:ea typeface="苹方 常规" panose="020B0300000000000000" pitchFamily="34" charset="-122"/>
            </a:endParaRPr>
          </a:p>
        </p:txBody>
      </p:sp>
      <p:sp>
        <p:nvSpPr>
          <p:cNvPr id="17" name="文本框 16"/>
          <p:cNvSpPr txBox="1"/>
          <p:nvPr/>
        </p:nvSpPr>
        <p:spPr>
          <a:xfrm>
            <a:off x="8908035" y="2169365"/>
            <a:ext cx="2664399" cy="338554"/>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XXX@XXX.com</a:t>
            </a:r>
          </a:p>
        </p:txBody>
      </p:sp>
      <p:sp>
        <p:nvSpPr>
          <p:cNvPr id="18" name="文本框 17"/>
          <p:cNvSpPr txBox="1"/>
          <p:nvPr/>
        </p:nvSpPr>
        <p:spPr>
          <a:xfrm>
            <a:off x="9153717" y="1574970"/>
            <a:ext cx="2376125" cy="400110"/>
          </a:xfrm>
          <a:prstGeom prst="rect">
            <a:avLst/>
          </a:prstGeom>
          <a:solidFill>
            <a:srgbClr val="707070"/>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E-MAIL</a:t>
            </a:r>
          </a:p>
        </p:txBody>
      </p:sp>
      <p:sp>
        <p:nvSpPr>
          <p:cNvPr id="21" name="文本框 20"/>
          <p:cNvSpPr txBox="1"/>
          <p:nvPr/>
        </p:nvSpPr>
        <p:spPr>
          <a:xfrm>
            <a:off x="8908035" y="3806870"/>
            <a:ext cx="2664399" cy="338554"/>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Tweeter:@XXXXXX</a:t>
            </a:r>
          </a:p>
        </p:txBody>
      </p:sp>
      <p:sp>
        <p:nvSpPr>
          <p:cNvPr id="22" name="文本框 21"/>
          <p:cNvSpPr txBox="1"/>
          <p:nvPr/>
        </p:nvSpPr>
        <p:spPr>
          <a:xfrm>
            <a:off x="9153717" y="3212475"/>
            <a:ext cx="2376125" cy="400110"/>
          </a:xfrm>
          <a:prstGeom prst="rect">
            <a:avLst/>
          </a:prstGeom>
          <a:solidFill>
            <a:srgbClr val="707070"/>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IM</a:t>
            </a:r>
          </a:p>
        </p:txBody>
      </p:sp>
      <p:sp>
        <p:nvSpPr>
          <p:cNvPr id="23" name="文本框 22"/>
          <p:cNvSpPr txBox="1"/>
          <p:nvPr/>
        </p:nvSpPr>
        <p:spPr>
          <a:xfrm>
            <a:off x="8908035" y="5514195"/>
            <a:ext cx="2664399" cy="338554"/>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+01 XXXXXXXXX</a:t>
            </a:r>
          </a:p>
        </p:txBody>
      </p:sp>
      <p:sp>
        <p:nvSpPr>
          <p:cNvPr id="24" name="文本框 23"/>
          <p:cNvSpPr txBox="1"/>
          <p:nvPr/>
        </p:nvSpPr>
        <p:spPr>
          <a:xfrm>
            <a:off x="9153717" y="4919800"/>
            <a:ext cx="2376125" cy="400110"/>
          </a:xfrm>
          <a:prstGeom prst="rect">
            <a:avLst/>
          </a:prstGeom>
          <a:solidFill>
            <a:srgbClr val="707070"/>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FAX</a:t>
            </a:r>
          </a:p>
        </p:txBody>
      </p:sp>
      <p:sp>
        <p:nvSpPr>
          <p:cNvPr id="19" name="标题 1"/>
          <p:cNvSpPr txBox="1">
            <a:spLocks/>
          </p:cNvSpPr>
          <p:nvPr/>
        </p:nvSpPr>
        <p:spPr>
          <a:xfrm>
            <a:off x="378838" y="337575"/>
            <a:ext cx="1409700" cy="28749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苹方 特粗" panose="020B0800000000000000" pitchFamily="34" charset="-122"/>
                <a:ea typeface="苹方 特粗" panose="020B0800000000000000" pitchFamily="34" charset="-122"/>
                <a:cs typeface="+mj-cs"/>
              </a:defRPr>
            </a:lvl1pPr>
          </a:lstStyle>
          <a:p>
            <a:r>
              <a:rPr lang="en-US" altLang="zh-CN" sz="23900" dirty="0">
                <a:gradFill>
                  <a:gsLst>
                    <a:gs pos="0">
                      <a:srgbClr val="F3A60D"/>
                    </a:gs>
                    <a:gs pos="70000">
                      <a:srgbClr val="F2650E"/>
                    </a:gs>
                  </a:gsLst>
                  <a:path path="circle">
                    <a:fillToRect l="50000" t="50000" r="50000" b="50000"/>
                  </a:path>
                </a:gradFill>
                <a:latin typeface="Agency FB" panose="020B0503020202020204" pitchFamily="34" charset="0"/>
              </a:rPr>
              <a:t>5</a:t>
            </a:r>
            <a:endParaRPr lang="zh-CN" altLang="en-US" sz="23900" dirty="0">
              <a:gradFill>
                <a:gsLst>
                  <a:gs pos="0">
                    <a:srgbClr val="F3A60D"/>
                  </a:gs>
                  <a:gs pos="70000">
                    <a:srgbClr val="F2650E"/>
                  </a:gs>
                </a:gsLst>
                <a:path path="circle">
                  <a:fillToRect l="50000" t="50000" r="50000" b="50000"/>
                </a:path>
              </a:gradFill>
              <a:latin typeface="Agency FB" panose="020B0503020202020204" pitchFamily="34" charset="0"/>
            </a:endParaRPr>
          </a:p>
        </p:txBody>
      </p:sp>
      <p:sp>
        <p:nvSpPr>
          <p:cNvPr id="25" name="文本框 24"/>
          <p:cNvSpPr txBox="1"/>
          <p:nvPr/>
        </p:nvSpPr>
        <p:spPr>
          <a:xfrm>
            <a:off x="2808686" y="371864"/>
            <a:ext cx="1234633" cy="646331"/>
          </a:xfrm>
          <a:prstGeom prst="rect">
            <a:avLst/>
          </a:prstGeom>
          <a:noFill/>
        </p:spPr>
        <p:txBody>
          <a:bodyPr wrap="none" rtlCol="0" anchor="ctr">
            <a:spAutoFit/>
          </a:bodyPr>
          <a:lstStyle/>
          <a:p>
            <a:pPr algn="ctr"/>
            <a:r>
              <a:rPr lang="en-US" altLang="zh-CN" sz="3600" dirty="0">
                <a:latin typeface="Agency FB" panose="020B0503020202020204" pitchFamily="34" charset="0"/>
                <a:ea typeface="苹方 特粗" panose="020B0800000000000000" pitchFamily="34" charset="-122"/>
              </a:rPr>
              <a:t>DESIGN</a:t>
            </a:r>
            <a:endParaRPr lang="en-US" altLang="zh-CN" sz="3600" dirty="0">
              <a:latin typeface="Agency FB" panose="020B0503020202020204" pitchFamily="34" charset="0"/>
              <a:ea typeface="苹方 常规" panose="020B0300000000000000" pitchFamily="34" charset="-122"/>
            </a:endParaRPr>
          </a:p>
        </p:txBody>
      </p:sp>
      <p:sp>
        <p:nvSpPr>
          <p:cNvPr id="30" name="文本框 29"/>
          <p:cNvSpPr txBox="1"/>
          <p:nvPr/>
        </p:nvSpPr>
        <p:spPr>
          <a:xfrm>
            <a:off x="1419857" y="5422751"/>
            <a:ext cx="2664399" cy="830997"/>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our industry and energy users, and to take action ourselves. </a:t>
            </a:r>
          </a:p>
        </p:txBody>
      </p:sp>
      <p:sp>
        <p:nvSpPr>
          <p:cNvPr id="31" name="文本框 30"/>
          <p:cNvSpPr txBox="1"/>
          <p:nvPr/>
        </p:nvSpPr>
        <p:spPr>
          <a:xfrm>
            <a:off x="6612883" y="371864"/>
            <a:ext cx="1213794" cy="646331"/>
          </a:xfrm>
          <a:prstGeom prst="rect">
            <a:avLst/>
          </a:prstGeom>
          <a:noFill/>
        </p:spPr>
        <p:txBody>
          <a:bodyPr wrap="none" rtlCol="0" anchor="ctr">
            <a:spAutoFit/>
          </a:bodyPr>
          <a:lstStyle/>
          <a:p>
            <a:pPr algn="ctr"/>
            <a:r>
              <a:rPr lang="en-US" altLang="zh-CN" sz="3600" dirty="0">
                <a:latin typeface="Agency FB" panose="020B0503020202020204" pitchFamily="34" charset="0"/>
                <a:ea typeface="苹方 特粗" panose="020B0800000000000000" pitchFamily="34" charset="-122"/>
              </a:rPr>
              <a:t>PUBLIC</a:t>
            </a:r>
            <a:endParaRPr lang="en-US" altLang="zh-CN" sz="3600" dirty="0">
              <a:latin typeface="Agency FB" panose="020B0503020202020204" pitchFamily="34" charset="0"/>
              <a:ea typeface="苹方 常规" panose="020B0300000000000000" pitchFamily="34" charset="-122"/>
            </a:endParaRPr>
          </a:p>
        </p:txBody>
      </p:sp>
      <p:sp>
        <p:nvSpPr>
          <p:cNvPr id="32" name="文本框 31"/>
          <p:cNvSpPr txBox="1"/>
          <p:nvPr/>
        </p:nvSpPr>
        <p:spPr>
          <a:xfrm>
            <a:off x="5405436" y="2058314"/>
            <a:ext cx="2421241" cy="2308324"/>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We were one of the first energy companies in 1997 to acknowledge the threat of climate change, to call for action by governments, our industry and energy users, and to take action ourselves. </a:t>
            </a:r>
          </a:p>
        </p:txBody>
      </p:sp>
      <p:sp>
        <p:nvSpPr>
          <p:cNvPr id="33" name="文本框 32"/>
          <p:cNvSpPr txBox="1"/>
          <p:nvPr/>
        </p:nvSpPr>
        <p:spPr>
          <a:xfrm>
            <a:off x="5624810" y="1574970"/>
            <a:ext cx="2159275" cy="400110"/>
          </a:xfrm>
          <a:prstGeom prst="rect">
            <a:avLst/>
          </a:prstGeom>
          <a:solidFill>
            <a:srgbClr val="0B9BC3"/>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PR CAMPAINGE</a:t>
            </a:r>
          </a:p>
        </p:txBody>
      </p:sp>
      <p:sp>
        <p:nvSpPr>
          <p:cNvPr id="34" name="文本框 33"/>
          <p:cNvSpPr txBox="1"/>
          <p:nvPr/>
        </p:nvSpPr>
        <p:spPr>
          <a:xfrm>
            <a:off x="5624810" y="4902389"/>
            <a:ext cx="2159275" cy="400110"/>
          </a:xfrm>
          <a:prstGeom prst="rect">
            <a:avLst/>
          </a:prstGeom>
          <a:solidFill>
            <a:srgbClr val="0B9BC3"/>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PR</a:t>
            </a:r>
          </a:p>
        </p:txBody>
      </p:sp>
      <p:sp>
        <p:nvSpPr>
          <p:cNvPr id="35" name="文本框 34"/>
          <p:cNvSpPr txBox="1"/>
          <p:nvPr/>
        </p:nvSpPr>
        <p:spPr>
          <a:xfrm>
            <a:off x="5405436" y="5422751"/>
            <a:ext cx="2421241" cy="830997"/>
          </a:xfrm>
          <a:prstGeom prst="rect">
            <a:avLst/>
          </a:prstGeom>
          <a:noFill/>
        </p:spPr>
        <p:txBody>
          <a:bodyPr wrap="square" rtlCol="0" anchor="ctr">
            <a:spAutoFit/>
          </a:bodyPr>
          <a:lstStyle/>
          <a:p>
            <a:pPr algn="r"/>
            <a:r>
              <a:rPr lang="en-US" altLang="zh-CN" sz="1600" dirty="0">
                <a:latin typeface="微软雅黑 Light" panose="020B0502040204020203" pitchFamily="34" charset="-122"/>
                <a:ea typeface="微软雅黑 Light" panose="020B0502040204020203" pitchFamily="34" charset="-122"/>
              </a:rPr>
              <a:t>our industry and energy users, and to take action ourselves. </a:t>
            </a:r>
          </a:p>
        </p:txBody>
      </p:sp>
      <p:sp>
        <p:nvSpPr>
          <p:cNvPr id="36" name="标题 1"/>
          <p:cNvSpPr>
            <a:spLocks noGrp="1"/>
          </p:cNvSpPr>
          <p:nvPr>
            <p:ph type="title"/>
          </p:nvPr>
        </p:nvSpPr>
        <p:spPr>
          <a:xfrm>
            <a:off x="4284010" y="337575"/>
            <a:ext cx="1409700" cy="2874901"/>
          </a:xfrm>
        </p:spPr>
        <p:txBody>
          <a:bodyPr>
            <a:noAutofit/>
          </a:bodyPr>
          <a:lstStyle/>
          <a:p>
            <a:r>
              <a:rPr lang="en-US" altLang="zh-CN" sz="23900" dirty="0">
                <a:gradFill>
                  <a:gsLst>
                    <a:gs pos="0">
                      <a:srgbClr val="0DA5C9"/>
                    </a:gs>
                    <a:gs pos="70000">
                      <a:srgbClr val="00589A"/>
                    </a:gs>
                  </a:gsLst>
                  <a:path path="circle">
                    <a:fillToRect l="50000" t="50000" r="50000" b="50000"/>
                  </a:path>
                </a:gradFill>
                <a:latin typeface="Agency FB" panose="020B0503020202020204" pitchFamily="34" charset="0"/>
              </a:rPr>
              <a:t>6</a:t>
            </a:r>
            <a:endParaRPr lang="zh-CN" altLang="en-US" sz="23900" dirty="0">
              <a:gradFill>
                <a:gsLst>
                  <a:gs pos="0">
                    <a:srgbClr val="0DA5C9"/>
                  </a:gs>
                  <a:gs pos="70000">
                    <a:srgbClr val="00589A"/>
                  </a:gs>
                </a:gsLst>
                <a:path path="circle">
                  <a:fillToRect l="50000" t="50000" r="50000" b="50000"/>
                </a:path>
              </a:gradFill>
              <a:latin typeface="Agency FB" panose="020B0503020202020204" pitchFamily="34" charset="0"/>
            </a:endParaRPr>
          </a:p>
        </p:txBody>
      </p:sp>
      <p:pic>
        <p:nvPicPr>
          <p:cNvPr id="38" name="图片 37"/>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41196" y="708463"/>
            <a:ext cx="1225835" cy="4278570"/>
          </a:xfrm>
          <a:prstGeom prst="rect">
            <a:avLst/>
          </a:prstGeom>
        </p:spPr>
      </p:pic>
      <p:sp>
        <p:nvSpPr>
          <p:cNvPr id="29" name="文本框 28"/>
          <p:cNvSpPr txBox="1"/>
          <p:nvPr/>
        </p:nvSpPr>
        <p:spPr>
          <a:xfrm>
            <a:off x="1665539" y="4902389"/>
            <a:ext cx="2376125" cy="400110"/>
          </a:xfrm>
          <a:prstGeom prst="rect">
            <a:avLst/>
          </a:prstGeom>
          <a:solidFill>
            <a:srgbClr val="F3A30D"/>
          </a:solidFill>
        </p:spPr>
        <p:txBody>
          <a:bodyPr wrap="square" rtlCol="0" anchor="ctr">
            <a:spAutoFit/>
          </a:bodyPr>
          <a:lstStyle/>
          <a:p>
            <a:pPr algn="r"/>
            <a:r>
              <a:rPr lang="en-US" altLang="zh-CN" sz="2000" dirty="0">
                <a:solidFill>
                  <a:schemeClr val="bg1"/>
                </a:solidFill>
                <a:latin typeface="微软雅黑 Light" panose="020B0502040204020203" pitchFamily="34" charset="-122"/>
                <a:ea typeface="微软雅黑 Light" panose="020B0502040204020203" pitchFamily="34" charset="-122"/>
              </a:rPr>
              <a:t>VIEW</a:t>
            </a:r>
          </a:p>
        </p:txBody>
      </p:sp>
    </p:spTree>
    <p:extLst>
      <p:ext uri="{BB962C8B-B14F-4D97-AF65-F5344CB8AC3E}">
        <p14:creationId xmlns:p14="http://schemas.microsoft.com/office/powerpoint/2010/main" val="1866813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rot="5400000">
            <a:off x="3610447" y="2259467"/>
            <a:ext cx="4704312" cy="2396992"/>
            <a:chOff x="2100659" y="1884375"/>
            <a:chExt cx="5592604" cy="2849606"/>
          </a:xfrm>
        </p:grpSpPr>
        <p:sp>
          <p:nvSpPr>
            <p:cNvPr id="7" name="Freeform 5"/>
            <p:cNvSpPr>
              <a:spLocks/>
            </p:cNvSpPr>
            <p:nvPr/>
          </p:nvSpPr>
          <p:spPr bwMode="auto">
            <a:xfrm rot="16200000">
              <a:off x="2594945" y="1390089"/>
              <a:ext cx="1761772" cy="2750344"/>
            </a:xfrm>
            <a:custGeom>
              <a:avLst/>
              <a:gdLst>
                <a:gd name="T0" fmla="*/ 507 w 678"/>
                <a:gd name="T1" fmla="*/ 763 h 1060"/>
                <a:gd name="T2" fmla="*/ 365 w 678"/>
                <a:gd name="T3" fmla="*/ 529 h 1060"/>
                <a:gd name="T4" fmla="*/ 507 w 678"/>
                <a:gd name="T5" fmla="*/ 296 h 1060"/>
                <a:gd name="T6" fmla="*/ 678 w 678"/>
                <a:gd name="T7" fmla="*/ 0 h 1060"/>
                <a:gd name="T8" fmla="*/ 312 w 678"/>
                <a:gd name="T9" fmla="*/ 0 h 1060"/>
                <a:gd name="T10" fmla="*/ 142 w 678"/>
                <a:gd name="T11" fmla="*/ 296 h 1060"/>
                <a:gd name="T12" fmla="*/ 0 w 678"/>
                <a:gd name="T13" fmla="*/ 529 h 1060"/>
                <a:gd name="T14" fmla="*/ 142 w 678"/>
                <a:gd name="T15" fmla="*/ 764 h 1060"/>
                <a:gd name="T16" fmla="*/ 312 w 678"/>
                <a:gd name="T17" fmla="*/ 1060 h 1060"/>
                <a:gd name="T18" fmla="*/ 678 w 678"/>
                <a:gd name="T19" fmla="*/ 1060 h 1060"/>
                <a:gd name="T20" fmla="*/ 507 w 678"/>
                <a:gd name="T21" fmla="*/ 76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1060">
                  <a:moveTo>
                    <a:pt x="507" y="763"/>
                  </a:moveTo>
                  <a:cubicBezTo>
                    <a:pt x="490" y="612"/>
                    <a:pt x="365" y="529"/>
                    <a:pt x="365" y="529"/>
                  </a:cubicBezTo>
                  <a:cubicBezTo>
                    <a:pt x="365" y="529"/>
                    <a:pt x="490" y="447"/>
                    <a:pt x="507" y="296"/>
                  </a:cubicBezTo>
                  <a:cubicBezTo>
                    <a:pt x="525" y="145"/>
                    <a:pt x="610" y="0"/>
                    <a:pt x="678" y="0"/>
                  </a:cubicBezTo>
                  <a:cubicBezTo>
                    <a:pt x="312" y="0"/>
                    <a:pt x="312" y="0"/>
                    <a:pt x="312" y="0"/>
                  </a:cubicBezTo>
                  <a:cubicBezTo>
                    <a:pt x="244" y="0"/>
                    <a:pt x="159" y="144"/>
                    <a:pt x="142" y="296"/>
                  </a:cubicBezTo>
                  <a:cubicBezTo>
                    <a:pt x="124" y="447"/>
                    <a:pt x="0" y="529"/>
                    <a:pt x="0" y="529"/>
                  </a:cubicBezTo>
                  <a:cubicBezTo>
                    <a:pt x="0" y="529"/>
                    <a:pt x="124" y="613"/>
                    <a:pt x="142" y="764"/>
                  </a:cubicBezTo>
                  <a:cubicBezTo>
                    <a:pt x="159" y="915"/>
                    <a:pt x="244" y="1060"/>
                    <a:pt x="312" y="1060"/>
                  </a:cubicBezTo>
                  <a:cubicBezTo>
                    <a:pt x="678" y="1060"/>
                    <a:pt x="678" y="1060"/>
                    <a:pt x="678" y="1060"/>
                  </a:cubicBezTo>
                  <a:cubicBezTo>
                    <a:pt x="610" y="1060"/>
                    <a:pt x="525" y="915"/>
                    <a:pt x="507" y="763"/>
                  </a:cubicBez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8" name="Freeform 5"/>
            <p:cNvSpPr>
              <a:spLocks/>
            </p:cNvSpPr>
            <p:nvPr/>
          </p:nvSpPr>
          <p:spPr bwMode="auto">
            <a:xfrm rot="16200000">
              <a:off x="5437205" y="1390089"/>
              <a:ext cx="1761772" cy="2750344"/>
            </a:xfrm>
            <a:custGeom>
              <a:avLst/>
              <a:gdLst>
                <a:gd name="T0" fmla="*/ 507 w 678"/>
                <a:gd name="T1" fmla="*/ 763 h 1060"/>
                <a:gd name="T2" fmla="*/ 365 w 678"/>
                <a:gd name="T3" fmla="*/ 529 h 1060"/>
                <a:gd name="T4" fmla="*/ 507 w 678"/>
                <a:gd name="T5" fmla="*/ 296 h 1060"/>
                <a:gd name="T6" fmla="*/ 678 w 678"/>
                <a:gd name="T7" fmla="*/ 0 h 1060"/>
                <a:gd name="T8" fmla="*/ 312 w 678"/>
                <a:gd name="T9" fmla="*/ 0 h 1060"/>
                <a:gd name="T10" fmla="*/ 142 w 678"/>
                <a:gd name="T11" fmla="*/ 296 h 1060"/>
                <a:gd name="T12" fmla="*/ 0 w 678"/>
                <a:gd name="T13" fmla="*/ 529 h 1060"/>
                <a:gd name="T14" fmla="*/ 142 w 678"/>
                <a:gd name="T15" fmla="*/ 764 h 1060"/>
                <a:gd name="T16" fmla="*/ 312 w 678"/>
                <a:gd name="T17" fmla="*/ 1060 h 1060"/>
                <a:gd name="T18" fmla="*/ 678 w 678"/>
                <a:gd name="T19" fmla="*/ 1060 h 1060"/>
                <a:gd name="T20" fmla="*/ 507 w 678"/>
                <a:gd name="T21" fmla="*/ 76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1060">
                  <a:moveTo>
                    <a:pt x="507" y="763"/>
                  </a:moveTo>
                  <a:cubicBezTo>
                    <a:pt x="490" y="612"/>
                    <a:pt x="365" y="529"/>
                    <a:pt x="365" y="529"/>
                  </a:cubicBezTo>
                  <a:cubicBezTo>
                    <a:pt x="365" y="529"/>
                    <a:pt x="490" y="447"/>
                    <a:pt x="507" y="296"/>
                  </a:cubicBezTo>
                  <a:cubicBezTo>
                    <a:pt x="525" y="145"/>
                    <a:pt x="610" y="0"/>
                    <a:pt x="678" y="0"/>
                  </a:cubicBezTo>
                  <a:cubicBezTo>
                    <a:pt x="312" y="0"/>
                    <a:pt x="312" y="0"/>
                    <a:pt x="312" y="0"/>
                  </a:cubicBezTo>
                  <a:cubicBezTo>
                    <a:pt x="244" y="0"/>
                    <a:pt x="159" y="144"/>
                    <a:pt x="142" y="296"/>
                  </a:cubicBezTo>
                  <a:cubicBezTo>
                    <a:pt x="124" y="447"/>
                    <a:pt x="0" y="529"/>
                    <a:pt x="0" y="529"/>
                  </a:cubicBezTo>
                  <a:cubicBezTo>
                    <a:pt x="0" y="529"/>
                    <a:pt x="124" y="613"/>
                    <a:pt x="142" y="764"/>
                  </a:cubicBezTo>
                  <a:cubicBezTo>
                    <a:pt x="159" y="915"/>
                    <a:pt x="244" y="1060"/>
                    <a:pt x="312" y="1060"/>
                  </a:cubicBezTo>
                  <a:cubicBezTo>
                    <a:pt x="678" y="1060"/>
                    <a:pt x="678" y="1060"/>
                    <a:pt x="678" y="1060"/>
                  </a:cubicBezTo>
                  <a:cubicBezTo>
                    <a:pt x="610" y="1060"/>
                    <a:pt x="525" y="915"/>
                    <a:pt x="507" y="763"/>
                  </a:cubicBezTo>
                  <a:close/>
                </a:path>
              </a:pathLst>
            </a:custGeom>
            <a:gradFill>
              <a:gsLst>
                <a:gs pos="75000">
                  <a:srgbClr val="F45A69"/>
                </a:gs>
                <a:gs pos="0">
                  <a:srgbClr val="FF0000"/>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5"/>
            <p:cNvSpPr>
              <a:spLocks/>
            </p:cNvSpPr>
            <p:nvPr/>
          </p:nvSpPr>
          <p:spPr bwMode="auto">
            <a:xfrm rot="5400000">
              <a:off x="4016075" y="2477923"/>
              <a:ext cx="1761772" cy="2750344"/>
            </a:xfrm>
            <a:custGeom>
              <a:avLst/>
              <a:gdLst>
                <a:gd name="T0" fmla="*/ 507 w 678"/>
                <a:gd name="T1" fmla="*/ 763 h 1060"/>
                <a:gd name="T2" fmla="*/ 365 w 678"/>
                <a:gd name="T3" fmla="*/ 529 h 1060"/>
                <a:gd name="T4" fmla="*/ 507 w 678"/>
                <a:gd name="T5" fmla="*/ 296 h 1060"/>
                <a:gd name="T6" fmla="*/ 678 w 678"/>
                <a:gd name="T7" fmla="*/ 0 h 1060"/>
                <a:gd name="T8" fmla="*/ 312 w 678"/>
                <a:gd name="T9" fmla="*/ 0 h 1060"/>
                <a:gd name="T10" fmla="*/ 142 w 678"/>
                <a:gd name="T11" fmla="*/ 296 h 1060"/>
                <a:gd name="T12" fmla="*/ 0 w 678"/>
                <a:gd name="T13" fmla="*/ 529 h 1060"/>
                <a:gd name="T14" fmla="*/ 142 w 678"/>
                <a:gd name="T15" fmla="*/ 764 h 1060"/>
                <a:gd name="T16" fmla="*/ 312 w 678"/>
                <a:gd name="T17" fmla="*/ 1060 h 1060"/>
                <a:gd name="T18" fmla="*/ 678 w 678"/>
                <a:gd name="T19" fmla="*/ 1060 h 1060"/>
                <a:gd name="T20" fmla="*/ 507 w 678"/>
                <a:gd name="T21" fmla="*/ 76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1060">
                  <a:moveTo>
                    <a:pt x="507" y="763"/>
                  </a:moveTo>
                  <a:cubicBezTo>
                    <a:pt x="490" y="612"/>
                    <a:pt x="365" y="529"/>
                    <a:pt x="365" y="529"/>
                  </a:cubicBezTo>
                  <a:cubicBezTo>
                    <a:pt x="365" y="529"/>
                    <a:pt x="490" y="447"/>
                    <a:pt x="507" y="296"/>
                  </a:cubicBezTo>
                  <a:cubicBezTo>
                    <a:pt x="525" y="145"/>
                    <a:pt x="610" y="0"/>
                    <a:pt x="678" y="0"/>
                  </a:cubicBezTo>
                  <a:cubicBezTo>
                    <a:pt x="312" y="0"/>
                    <a:pt x="312" y="0"/>
                    <a:pt x="312" y="0"/>
                  </a:cubicBezTo>
                  <a:cubicBezTo>
                    <a:pt x="244" y="0"/>
                    <a:pt x="159" y="144"/>
                    <a:pt x="142" y="296"/>
                  </a:cubicBezTo>
                  <a:cubicBezTo>
                    <a:pt x="124" y="447"/>
                    <a:pt x="0" y="529"/>
                    <a:pt x="0" y="529"/>
                  </a:cubicBezTo>
                  <a:cubicBezTo>
                    <a:pt x="0" y="529"/>
                    <a:pt x="124" y="613"/>
                    <a:pt x="142" y="764"/>
                  </a:cubicBezTo>
                  <a:cubicBezTo>
                    <a:pt x="159" y="915"/>
                    <a:pt x="244" y="1060"/>
                    <a:pt x="312" y="1060"/>
                  </a:cubicBezTo>
                  <a:cubicBezTo>
                    <a:pt x="678" y="1060"/>
                    <a:pt x="678" y="1060"/>
                    <a:pt x="678" y="1060"/>
                  </a:cubicBezTo>
                  <a:cubicBezTo>
                    <a:pt x="610" y="1060"/>
                    <a:pt x="525" y="915"/>
                    <a:pt x="507" y="763"/>
                  </a:cubicBezTo>
                  <a:close/>
                </a:path>
              </a:pathLst>
            </a:custGeom>
            <a:gradFill>
              <a:gsLst>
                <a:gs pos="75000">
                  <a:srgbClr val="0DA5C9"/>
                </a:gs>
                <a:gs pos="0">
                  <a:srgbClr val="00589A"/>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2" name="Group 8"/>
          <p:cNvGrpSpPr>
            <a:grpSpLocks noChangeAspect="1"/>
          </p:cNvGrpSpPr>
          <p:nvPr/>
        </p:nvGrpSpPr>
        <p:grpSpPr bwMode="auto">
          <a:xfrm>
            <a:off x="4515583" y="3196407"/>
            <a:ext cx="243161" cy="445796"/>
            <a:chOff x="3624" y="1764"/>
            <a:chExt cx="432" cy="792"/>
          </a:xfrm>
        </p:grpSpPr>
        <p:sp>
          <p:nvSpPr>
            <p:cNvPr id="13" name="AutoShape 7"/>
            <p:cNvSpPr>
              <a:spLocks noChangeAspect="1" noChangeArrowheads="1" noTextEdit="1"/>
            </p:cNvSpPr>
            <p:nvPr/>
          </p:nvSpPr>
          <p:spPr bwMode="auto">
            <a:xfrm>
              <a:off x="3624" y="1764"/>
              <a:ext cx="432"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noEditPoints="1"/>
            </p:cNvSpPr>
            <p:nvPr/>
          </p:nvSpPr>
          <p:spPr bwMode="auto">
            <a:xfrm>
              <a:off x="3627" y="1767"/>
              <a:ext cx="426" cy="789"/>
            </a:xfrm>
            <a:custGeom>
              <a:avLst/>
              <a:gdLst>
                <a:gd name="T0" fmla="*/ 157 w 157"/>
                <a:gd name="T1" fmla="*/ 195 h 293"/>
                <a:gd name="T2" fmla="*/ 152 w 157"/>
                <a:gd name="T3" fmla="*/ 217 h 293"/>
                <a:gd name="T4" fmla="*/ 139 w 157"/>
                <a:gd name="T5" fmla="*/ 238 h 293"/>
                <a:gd name="T6" fmla="*/ 119 w 157"/>
                <a:gd name="T7" fmla="*/ 255 h 293"/>
                <a:gd name="T8" fmla="*/ 91 w 157"/>
                <a:gd name="T9" fmla="*/ 266 h 293"/>
                <a:gd name="T10" fmla="*/ 91 w 157"/>
                <a:gd name="T11" fmla="*/ 293 h 293"/>
                <a:gd name="T12" fmla="*/ 72 w 157"/>
                <a:gd name="T13" fmla="*/ 293 h 293"/>
                <a:gd name="T14" fmla="*/ 72 w 157"/>
                <a:gd name="T15" fmla="*/ 268 h 293"/>
                <a:gd name="T16" fmla="*/ 70 w 157"/>
                <a:gd name="T17" fmla="*/ 268 h 293"/>
                <a:gd name="T18" fmla="*/ 68 w 157"/>
                <a:gd name="T19" fmla="*/ 268 h 293"/>
                <a:gd name="T20" fmla="*/ 48 w 157"/>
                <a:gd name="T21" fmla="*/ 267 h 293"/>
                <a:gd name="T22" fmla="*/ 30 w 157"/>
                <a:gd name="T23" fmla="*/ 263 h 293"/>
                <a:gd name="T24" fmla="*/ 15 w 157"/>
                <a:gd name="T25" fmla="*/ 258 h 293"/>
                <a:gd name="T26" fmla="*/ 0 w 157"/>
                <a:gd name="T27" fmla="*/ 251 h 293"/>
                <a:gd name="T28" fmla="*/ 11 w 157"/>
                <a:gd name="T29" fmla="*/ 215 h 293"/>
                <a:gd name="T30" fmla="*/ 23 w 157"/>
                <a:gd name="T31" fmla="*/ 222 h 293"/>
                <a:gd name="T32" fmla="*/ 38 w 157"/>
                <a:gd name="T33" fmla="*/ 229 h 293"/>
                <a:gd name="T34" fmla="*/ 55 w 157"/>
                <a:gd name="T35" fmla="*/ 235 h 293"/>
                <a:gd name="T36" fmla="*/ 72 w 157"/>
                <a:gd name="T37" fmla="*/ 238 h 293"/>
                <a:gd name="T38" fmla="*/ 72 w 157"/>
                <a:gd name="T39" fmla="*/ 164 h 293"/>
                <a:gd name="T40" fmla="*/ 49 w 157"/>
                <a:gd name="T41" fmla="*/ 154 h 293"/>
                <a:gd name="T42" fmla="*/ 29 w 157"/>
                <a:gd name="T43" fmla="*/ 140 h 293"/>
                <a:gd name="T44" fmla="*/ 14 w 157"/>
                <a:gd name="T45" fmla="*/ 120 h 293"/>
                <a:gd name="T46" fmla="*/ 8 w 157"/>
                <a:gd name="T47" fmla="*/ 89 h 293"/>
                <a:gd name="T48" fmla="*/ 12 w 157"/>
                <a:gd name="T49" fmla="*/ 70 h 293"/>
                <a:gd name="T50" fmla="*/ 25 w 157"/>
                <a:gd name="T51" fmla="*/ 51 h 293"/>
                <a:gd name="T52" fmla="*/ 45 w 157"/>
                <a:gd name="T53" fmla="*/ 36 h 293"/>
                <a:gd name="T54" fmla="*/ 72 w 157"/>
                <a:gd name="T55" fmla="*/ 26 h 293"/>
                <a:gd name="T56" fmla="*/ 72 w 157"/>
                <a:gd name="T57" fmla="*/ 0 h 293"/>
                <a:gd name="T58" fmla="*/ 91 w 157"/>
                <a:gd name="T59" fmla="*/ 0 h 293"/>
                <a:gd name="T60" fmla="*/ 91 w 157"/>
                <a:gd name="T61" fmla="*/ 24 h 293"/>
                <a:gd name="T62" fmla="*/ 92 w 157"/>
                <a:gd name="T63" fmla="*/ 24 h 293"/>
                <a:gd name="T64" fmla="*/ 120 w 157"/>
                <a:gd name="T65" fmla="*/ 26 h 293"/>
                <a:gd name="T66" fmla="*/ 146 w 157"/>
                <a:gd name="T67" fmla="*/ 30 h 293"/>
                <a:gd name="T68" fmla="*/ 139 w 157"/>
                <a:gd name="T69" fmla="*/ 65 h 293"/>
                <a:gd name="T70" fmla="*/ 115 w 157"/>
                <a:gd name="T71" fmla="*/ 58 h 293"/>
                <a:gd name="T72" fmla="*/ 91 w 157"/>
                <a:gd name="T73" fmla="*/ 54 h 293"/>
                <a:gd name="T74" fmla="*/ 91 w 157"/>
                <a:gd name="T75" fmla="*/ 119 h 293"/>
                <a:gd name="T76" fmla="*/ 114 w 157"/>
                <a:gd name="T77" fmla="*/ 129 h 293"/>
                <a:gd name="T78" fmla="*/ 135 w 157"/>
                <a:gd name="T79" fmla="*/ 143 h 293"/>
                <a:gd name="T80" fmla="*/ 151 w 157"/>
                <a:gd name="T81" fmla="*/ 164 h 293"/>
                <a:gd name="T82" fmla="*/ 157 w 157"/>
                <a:gd name="T83" fmla="*/ 195 h 293"/>
                <a:gd name="T84" fmla="*/ 49 w 157"/>
                <a:gd name="T85" fmla="*/ 82 h 293"/>
                <a:gd name="T86" fmla="*/ 55 w 157"/>
                <a:gd name="T87" fmla="*/ 99 h 293"/>
                <a:gd name="T88" fmla="*/ 72 w 157"/>
                <a:gd name="T89" fmla="*/ 111 h 293"/>
                <a:gd name="T90" fmla="*/ 72 w 157"/>
                <a:gd name="T91" fmla="*/ 54 h 293"/>
                <a:gd name="T92" fmla="*/ 57 w 157"/>
                <a:gd name="T93" fmla="*/ 59 h 293"/>
                <a:gd name="T94" fmla="*/ 51 w 157"/>
                <a:gd name="T95" fmla="*/ 67 h 293"/>
                <a:gd name="T96" fmla="*/ 49 w 157"/>
                <a:gd name="T97" fmla="*/ 82 h 293"/>
                <a:gd name="T98" fmla="*/ 116 w 157"/>
                <a:gd name="T99" fmla="*/ 201 h 293"/>
                <a:gd name="T100" fmla="*/ 109 w 157"/>
                <a:gd name="T101" fmla="*/ 184 h 293"/>
                <a:gd name="T102" fmla="*/ 91 w 157"/>
                <a:gd name="T103" fmla="*/ 172 h 293"/>
                <a:gd name="T104" fmla="*/ 91 w 157"/>
                <a:gd name="T105" fmla="*/ 236 h 293"/>
                <a:gd name="T106" fmla="*/ 98 w 157"/>
                <a:gd name="T107" fmla="*/ 235 h 293"/>
                <a:gd name="T108" fmla="*/ 104 w 157"/>
                <a:gd name="T109" fmla="*/ 233 h 293"/>
                <a:gd name="T110" fmla="*/ 112 w 157"/>
                <a:gd name="T111" fmla="*/ 223 h 293"/>
                <a:gd name="T112" fmla="*/ 116 w 157"/>
                <a:gd name="T113" fmla="*/ 20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293">
                  <a:moveTo>
                    <a:pt x="157" y="195"/>
                  </a:moveTo>
                  <a:cubicBezTo>
                    <a:pt x="157" y="202"/>
                    <a:pt x="155" y="210"/>
                    <a:pt x="152" y="217"/>
                  </a:cubicBezTo>
                  <a:cubicBezTo>
                    <a:pt x="149" y="225"/>
                    <a:pt x="145" y="232"/>
                    <a:pt x="139" y="238"/>
                  </a:cubicBezTo>
                  <a:cubicBezTo>
                    <a:pt x="134" y="244"/>
                    <a:pt x="127" y="250"/>
                    <a:pt x="119" y="255"/>
                  </a:cubicBezTo>
                  <a:cubicBezTo>
                    <a:pt x="111" y="260"/>
                    <a:pt x="102" y="263"/>
                    <a:pt x="91" y="266"/>
                  </a:cubicBezTo>
                  <a:cubicBezTo>
                    <a:pt x="91" y="293"/>
                    <a:pt x="91" y="293"/>
                    <a:pt x="91" y="293"/>
                  </a:cubicBezTo>
                  <a:cubicBezTo>
                    <a:pt x="72" y="293"/>
                    <a:pt x="72" y="293"/>
                    <a:pt x="72" y="293"/>
                  </a:cubicBezTo>
                  <a:cubicBezTo>
                    <a:pt x="72" y="268"/>
                    <a:pt x="72" y="268"/>
                    <a:pt x="72" y="268"/>
                  </a:cubicBezTo>
                  <a:cubicBezTo>
                    <a:pt x="71" y="268"/>
                    <a:pt x="70" y="268"/>
                    <a:pt x="70" y="268"/>
                  </a:cubicBezTo>
                  <a:cubicBezTo>
                    <a:pt x="69" y="268"/>
                    <a:pt x="69" y="268"/>
                    <a:pt x="68" y="268"/>
                  </a:cubicBezTo>
                  <a:cubicBezTo>
                    <a:pt x="61" y="268"/>
                    <a:pt x="54" y="268"/>
                    <a:pt x="48" y="267"/>
                  </a:cubicBezTo>
                  <a:cubicBezTo>
                    <a:pt x="42" y="266"/>
                    <a:pt x="36" y="265"/>
                    <a:pt x="30" y="263"/>
                  </a:cubicBezTo>
                  <a:cubicBezTo>
                    <a:pt x="25" y="262"/>
                    <a:pt x="20" y="260"/>
                    <a:pt x="15" y="258"/>
                  </a:cubicBezTo>
                  <a:cubicBezTo>
                    <a:pt x="10" y="256"/>
                    <a:pt x="5" y="253"/>
                    <a:pt x="0" y="251"/>
                  </a:cubicBezTo>
                  <a:cubicBezTo>
                    <a:pt x="11" y="215"/>
                    <a:pt x="11" y="215"/>
                    <a:pt x="11" y="215"/>
                  </a:cubicBezTo>
                  <a:cubicBezTo>
                    <a:pt x="14" y="218"/>
                    <a:pt x="18" y="220"/>
                    <a:pt x="23" y="222"/>
                  </a:cubicBezTo>
                  <a:cubicBezTo>
                    <a:pt x="28" y="225"/>
                    <a:pt x="33" y="227"/>
                    <a:pt x="38" y="229"/>
                  </a:cubicBezTo>
                  <a:cubicBezTo>
                    <a:pt x="44" y="231"/>
                    <a:pt x="49" y="233"/>
                    <a:pt x="55" y="235"/>
                  </a:cubicBezTo>
                  <a:cubicBezTo>
                    <a:pt x="61" y="236"/>
                    <a:pt x="66" y="237"/>
                    <a:pt x="72" y="238"/>
                  </a:cubicBezTo>
                  <a:cubicBezTo>
                    <a:pt x="72" y="164"/>
                    <a:pt x="72" y="164"/>
                    <a:pt x="72" y="164"/>
                  </a:cubicBezTo>
                  <a:cubicBezTo>
                    <a:pt x="64" y="161"/>
                    <a:pt x="57" y="158"/>
                    <a:pt x="49" y="154"/>
                  </a:cubicBezTo>
                  <a:cubicBezTo>
                    <a:pt x="42" y="150"/>
                    <a:pt x="35" y="146"/>
                    <a:pt x="29" y="140"/>
                  </a:cubicBezTo>
                  <a:cubicBezTo>
                    <a:pt x="22" y="135"/>
                    <a:pt x="17" y="128"/>
                    <a:pt x="14" y="120"/>
                  </a:cubicBezTo>
                  <a:cubicBezTo>
                    <a:pt x="10" y="112"/>
                    <a:pt x="8" y="101"/>
                    <a:pt x="8" y="89"/>
                  </a:cubicBezTo>
                  <a:cubicBezTo>
                    <a:pt x="8" y="83"/>
                    <a:pt x="9" y="77"/>
                    <a:pt x="12" y="70"/>
                  </a:cubicBezTo>
                  <a:cubicBezTo>
                    <a:pt x="15" y="64"/>
                    <a:pt x="19" y="57"/>
                    <a:pt x="25" y="51"/>
                  </a:cubicBezTo>
                  <a:cubicBezTo>
                    <a:pt x="30" y="45"/>
                    <a:pt x="37" y="40"/>
                    <a:pt x="45" y="36"/>
                  </a:cubicBezTo>
                  <a:cubicBezTo>
                    <a:pt x="53" y="31"/>
                    <a:pt x="62" y="28"/>
                    <a:pt x="72" y="26"/>
                  </a:cubicBezTo>
                  <a:cubicBezTo>
                    <a:pt x="72" y="0"/>
                    <a:pt x="72" y="0"/>
                    <a:pt x="72" y="0"/>
                  </a:cubicBezTo>
                  <a:cubicBezTo>
                    <a:pt x="91" y="0"/>
                    <a:pt x="91" y="0"/>
                    <a:pt x="91" y="0"/>
                  </a:cubicBezTo>
                  <a:cubicBezTo>
                    <a:pt x="91" y="24"/>
                    <a:pt x="91" y="24"/>
                    <a:pt x="91" y="24"/>
                  </a:cubicBezTo>
                  <a:cubicBezTo>
                    <a:pt x="92" y="24"/>
                    <a:pt x="92" y="24"/>
                    <a:pt x="92" y="24"/>
                  </a:cubicBezTo>
                  <a:cubicBezTo>
                    <a:pt x="102" y="24"/>
                    <a:pt x="111" y="25"/>
                    <a:pt x="120" y="26"/>
                  </a:cubicBezTo>
                  <a:cubicBezTo>
                    <a:pt x="129" y="27"/>
                    <a:pt x="137" y="28"/>
                    <a:pt x="146" y="30"/>
                  </a:cubicBezTo>
                  <a:cubicBezTo>
                    <a:pt x="139" y="65"/>
                    <a:pt x="139" y="65"/>
                    <a:pt x="139" y="65"/>
                  </a:cubicBezTo>
                  <a:cubicBezTo>
                    <a:pt x="132" y="62"/>
                    <a:pt x="124" y="60"/>
                    <a:pt x="115" y="58"/>
                  </a:cubicBezTo>
                  <a:cubicBezTo>
                    <a:pt x="107" y="56"/>
                    <a:pt x="99" y="54"/>
                    <a:pt x="91" y="54"/>
                  </a:cubicBezTo>
                  <a:cubicBezTo>
                    <a:pt x="91" y="119"/>
                    <a:pt x="91" y="119"/>
                    <a:pt x="91" y="119"/>
                  </a:cubicBezTo>
                  <a:cubicBezTo>
                    <a:pt x="99" y="122"/>
                    <a:pt x="106" y="125"/>
                    <a:pt x="114" y="129"/>
                  </a:cubicBezTo>
                  <a:cubicBezTo>
                    <a:pt x="122" y="133"/>
                    <a:pt x="129" y="137"/>
                    <a:pt x="135" y="143"/>
                  </a:cubicBezTo>
                  <a:cubicBezTo>
                    <a:pt x="142" y="148"/>
                    <a:pt x="147" y="155"/>
                    <a:pt x="151" y="164"/>
                  </a:cubicBezTo>
                  <a:cubicBezTo>
                    <a:pt x="155" y="172"/>
                    <a:pt x="157" y="182"/>
                    <a:pt x="157" y="195"/>
                  </a:cubicBezTo>
                  <a:close/>
                  <a:moveTo>
                    <a:pt x="49" y="82"/>
                  </a:moveTo>
                  <a:cubicBezTo>
                    <a:pt x="49" y="89"/>
                    <a:pt x="51" y="95"/>
                    <a:pt x="55" y="99"/>
                  </a:cubicBezTo>
                  <a:cubicBezTo>
                    <a:pt x="59" y="104"/>
                    <a:pt x="65" y="107"/>
                    <a:pt x="72" y="111"/>
                  </a:cubicBezTo>
                  <a:cubicBezTo>
                    <a:pt x="72" y="54"/>
                    <a:pt x="72" y="54"/>
                    <a:pt x="72" y="54"/>
                  </a:cubicBezTo>
                  <a:cubicBezTo>
                    <a:pt x="66" y="55"/>
                    <a:pt x="61" y="56"/>
                    <a:pt x="57" y="59"/>
                  </a:cubicBezTo>
                  <a:cubicBezTo>
                    <a:pt x="54" y="60"/>
                    <a:pt x="52" y="63"/>
                    <a:pt x="51" y="67"/>
                  </a:cubicBezTo>
                  <a:cubicBezTo>
                    <a:pt x="49" y="71"/>
                    <a:pt x="49" y="76"/>
                    <a:pt x="49" y="82"/>
                  </a:cubicBezTo>
                  <a:close/>
                  <a:moveTo>
                    <a:pt x="116" y="201"/>
                  </a:moveTo>
                  <a:cubicBezTo>
                    <a:pt x="116" y="194"/>
                    <a:pt x="113" y="188"/>
                    <a:pt x="109" y="184"/>
                  </a:cubicBezTo>
                  <a:cubicBezTo>
                    <a:pt x="105" y="179"/>
                    <a:pt x="99" y="176"/>
                    <a:pt x="91" y="172"/>
                  </a:cubicBezTo>
                  <a:cubicBezTo>
                    <a:pt x="91" y="236"/>
                    <a:pt x="91" y="236"/>
                    <a:pt x="91" y="236"/>
                  </a:cubicBezTo>
                  <a:cubicBezTo>
                    <a:pt x="94" y="236"/>
                    <a:pt x="96" y="236"/>
                    <a:pt x="98" y="235"/>
                  </a:cubicBezTo>
                  <a:cubicBezTo>
                    <a:pt x="100" y="234"/>
                    <a:pt x="102" y="234"/>
                    <a:pt x="104" y="233"/>
                  </a:cubicBezTo>
                  <a:cubicBezTo>
                    <a:pt x="108" y="231"/>
                    <a:pt x="110" y="228"/>
                    <a:pt x="112" y="223"/>
                  </a:cubicBezTo>
                  <a:cubicBezTo>
                    <a:pt x="115" y="217"/>
                    <a:pt x="116" y="210"/>
                    <a:pt x="116" y="201"/>
                  </a:cubicBezTo>
                  <a:close/>
                </a:path>
              </a:pathLst>
            </a:custGeom>
            <a:gradFill>
              <a:gsLst>
                <a:gs pos="75000">
                  <a:srgbClr val="0DA5C9"/>
                </a:gs>
                <a:gs pos="0">
                  <a:srgbClr val="00589A"/>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框 15"/>
          <p:cNvSpPr txBox="1"/>
          <p:nvPr/>
        </p:nvSpPr>
        <p:spPr>
          <a:xfrm>
            <a:off x="2036170" y="2680394"/>
            <a:ext cx="2297424" cy="646331"/>
          </a:xfrm>
          <a:prstGeom prst="rect">
            <a:avLst/>
          </a:prstGeom>
          <a:noFill/>
        </p:spPr>
        <p:txBody>
          <a:bodyPr wrap="none" rtlCol="0" anchor="ctr">
            <a:spAutoFit/>
          </a:bodyPr>
          <a:lstStyle/>
          <a:p>
            <a:r>
              <a:rPr lang="en-US" altLang="zh-CN" sz="36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17" name="文本框 16"/>
          <p:cNvSpPr txBox="1"/>
          <p:nvPr/>
        </p:nvSpPr>
        <p:spPr>
          <a:xfrm>
            <a:off x="591857" y="2977502"/>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21" name="文本框 20"/>
          <p:cNvSpPr txBox="1"/>
          <p:nvPr/>
        </p:nvSpPr>
        <p:spPr>
          <a:xfrm>
            <a:off x="7924629" y="1307069"/>
            <a:ext cx="2297424" cy="646331"/>
          </a:xfrm>
          <a:prstGeom prst="rect">
            <a:avLst/>
          </a:prstGeom>
          <a:noFill/>
        </p:spPr>
        <p:txBody>
          <a:bodyPr wrap="none" rtlCol="0" anchor="ctr">
            <a:spAutoFit/>
          </a:bodyPr>
          <a:lstStyle/>
          <a:p>
            <a:r>
              <a:rPr lang="en-US" altLang="zh-CN" sz="3600" dirty="0">
                <a:gradFill>
                  <a:gsLst>
                    <a:gs pos="75000">
                      <a:srgbClr val="F3A60D"/>
                    </a:gs>
                    <a:gs pos="0">
                      <a:srgbClr val="F2650E"/>
                    </a:gs>
                  </a:gsLst>
                  <a:lin ang="2700000" scaled="1"/>
                </a:gradFill>
                <a:latin typeface="Agency FB" panose="020B0503020202020204" pitchFamily="34" charset="0"/>
                <a:ea typeface="苹方 特粗" panose="020B0800000000000000" pitchFamily="34" charset="-122"/>
              </a:rPr>
              <a:t>INFORGRAPHIC</a:t>
            </a:r>
            <a:endParaRPr lang="en-US" altLang="zh-CN" sz="3600" dirty="0">
              <a:gradFill>
                <a:gsLst>
                  <a:gs pos="75000">
                    <a:srgbClr val="F3A60D"/>
                  </a:gs>
                  <a:gs pos="0">
                    <a:srgbClr val="F2650E"/>
                  </a:gs>
                </a:gsLst>
                <a:lin ang="2700000" scaled="1"/>
              </a:gradFill>
              <a:latin typeface="Agency FB" panose="020B0503020202020204" pitchFamily="34" charset="0"/>
              <a:ea typeface="苹方 常规" panose="020B0300000000000000" pitchFamily="34" charset="-122"/>
            </a:endParaRPr>
          </a:p>
        </p:txBody>
      </p:sp>
      <p:grpSp>
        <p:nvGrpSpPr>
          <p:cNvPr id="38" name="组合 37"/>
          <p:cNvGrpSpPr/>
          <p:nvPr/>
        </p:nvGrpSpPr>
        <p:grpSpPr>
          <a:xfrm>
            <a:off x="7159453" y="1812206"/>
            <a:ext cx="612776" cy="655637"/>
            <a:chOff x="7046912" y="1069256"/>
            <a:chExt cx="612776" cy="655637"/>
          </a:xfrm>
        </p:grpSpPr>
        <p:sp>
          <p:nvSpPr>
            <p:cNvPr id="26" name="Freeform 13"/>
            <p:cNvSpPr>
              <a:spLocks noEditPoints="1"/>
            </p:cNvSpPr>
            <p:nvPr/>
          </p:nvSpPr>
          <p:spPr bwMode="auto">
            <a:xfrm>
              <a:off x="7175500" y="1196256"/>
              <a:ext cx="363538" cy="436562"/>
            </a:xfrm>
            <a:custGeom>
              <a:avLst/>
              <a:gdLst>
                <a:gd name="T0" fmla="*/ 109 w 219"/>
                <a:gd name="T1" fmla="*/ 0 h 263"/>
                <a:gd name="T2" fmla="*/ 0 w 219"/>
                <a:gd name="T3" fmla="*/ 109 h 263"/>
                <a:gd name="T4" fmla="*/ 28 w 219"/>
                <a:gd name="T5" fmla="*/ 182 h 263"/>
                <a:gd name="T6" fmla="*/ 28 w 219"/>
                <a:gd name="T7" fmla="*/ 182 h 263"/>
                <a:gd name="T8" fmla="*/ 28 w 219"/>
                <a:gd name="T9" fmla="*/ 183 h 263"/>
                <a:gd name="T10" fmla="*/ 33 w 219"/>
                <a:gd name="T11" fmla="*/ 188 h 263"/>
                <a:gd name="T12" fmla="*/ 58 w 219"/>
                <a:gd name="T13" fmla="*/ 220 h 263"/>
                <a:gd name="T14" fmla="*/ 90 w 219"/>
                <a:gd name="T15" fmla="*/ 263 h 263"/>
                <a:gd name="T16" fmla="*/ 107 w 219"/>
                <a:gd name="T17" fmla="*/ 263 h 263"/>
                <a:gd name="T18" fmla="*/ 112 w 219"/>
                <a:gd name="T19" fmla="*/ 263 h 263"/>
                <a:gd name="T20" fmla="*/ 129 w 219"/>
                <a:gd name="T21" fmla="*/ 263 h 263"/>
                <a:gd name="T22" fmla="*/ 160 w 219"/>
                <a:gd name="T23" fmla="*/ 220 h 263"/>
                <a:gd name="T24" fmla="*/ 185 w 219"/>
                <a:gd name="T25" fmla="*/ 189 h 263"/>
                <a:gd name="T26" fmla="*/ 219 w 219"/>
                <a:gd name="T27" fmla="*/ 109 h 263"/>
                <a:gd name="T28" fmla="*/ 109 w 219"/>
                <a:gd name="T29" fmla="*/ 0 h 263"/>
                <a:gd name="T30" fmla="*/ 150 w 219"/>
                <a:gd name="T31" fmla="*/ 158 h 263"/>
                <a:gd name="T32" fmla="*/ 137 w 219"/>
                <a:gd name="T33" fmla="*/ 176 h 263"/>
                <a:gd name="T34" fmla="*/ 120 w 219"/>
                <a:gd name="T35" fmla="*/ 201 h 263"/>
                <a:gd name="T36" fmla="*/ 111 w 219"/>
                <a:gd name="T37" fmla="*/ 201 h 263"/>
                <a:gd name="T38" fmla="*/ 108 w 219"/>
                <a:gd name="T39" fmla="*/ 201 h 263"/>
                <a:gd name="T40" fmla="*/ 99 w 219"/>
                <a:gd name="T41" fmla="*/ 201 h 263"/>
                <a:gd name="T42" fmla="*/ 82 w 219"/>
                <a:gd name="T43" fmla="*/ 176 h 263"/>
                <a:gd name="T44" fmla="*/ 68 w 219"/>
                <a:gd name="T45" fmla="*/ 158 h 263"/>
                <a:gd name="T46" fmla="*/ 65 w 219"/>
                <a:gd name="T47" fmla="*/ 155 h 263"/>
                <a:gd name="T48" fmla="*/ 65 w 219"/>
                <a:gd name="T49" fmla="*/ 155 h 263"/>
                <a:gd name="T50" fmla="*/ 65 w 219"/>
                <a:gd name="T51" fmla="*/ 155 h 263"/>
                <a:gd name="T52" fmla="*/ 50 w 219"/>
                <a:gd name="T53" fmla="*/ 112 h 263"/>
                <a:gd name="T54" fmla="*/ 109 w 219"/>
                <a:gd name="T55" fmla="*/ 49 h 263"/>
                <a:gd name="T56" fmla="*/ 169 w 219"/>
                <a:gd name="T57" fmla="*/ 112 h 263"/>
                <a:gd name="T58" fmla="*/ 150 w 219"/>
                <a:gd name="T59" fmla="*/ 15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63">
                  <a:moveTo>
                    <a:pt x="109" y="0"/>
                  </a:moveTo>
                  <a:cubicBezTo>
                    <a:pt x="49" y="0"/>
                    <a:pt x="0" y="49"/>
                    <a:pt x="0" y="109"/>
                  </a:cubicBezTo>
                  <a:cubicBezTo>
                    <a:pt x="0" y="137"/>
                    <a:pt x="10" y="163"/>
                    <a:pt x="28" y="182"/>
                  </a:cubicBezTo>
                  <a:cubicBezTo>
                    <a:pt x="28" y="182"/>
                    <a:pt x="28" y="182"/>
                    <a:pt x="28" y="182"/>
                  </a:cubicBezTo>
                  <a:cubicBezTo>
                    <a:pt x="28" y="182"/>
                    <a:pt x="28" y="183"/>
                    <a:pt x="28" y="183"/>
                  </a:cubicBezTo>
                  <a:cubicBezTo>
                    <a:pt x="30" y="185"/>
                    <a:pt x="31" y="186"/>
                    <a:pt x="33" y="188"/>
                  </a:cubicBezTo>
                  <a:cubicBezTo>
                    <a:pt x="39" y="195"/>
                    <a:pt x="51" y="207"/>
                    <a:pt x="58" y="220"/>
                  </a:cubicBezTo>
                  <a:cubicBezTo>
                    <a:pt x="70" y="238"/>
                    <a:pt x="64" y="263"/>
                    <a:pt x="90" y="263"/>
                  </a:cubicBezTo>
                  <a:cubicBezTo>
                    <a:pt x="107" y="263"/>
                    <a:pt x="107" y="263"/>
                    <a:pt x="107" y="263"/>
                  </a:cubicBezTo>
                  <a:cubicBezTo>
                    <a:pt x="112" y="263"/>
                    <a:pt x="112" y="263"/>
                    <a:pt x="112" y="263"/>
                  </a:cubicBezTo>
                  <a:cubicBezTo>
                    <a:pt x="129" y="263"/>
                    <a:pt x="129" y="263"/>
                    <a:pt x="129" y="263"/>
                  </a:cubicBezTo>
                  <a:cubicBezTo>
                    <a:pt x="155" y="263"/>
                    <a:pt x="149" y="238"/>
                    <a:pt x="160" y="220"/>
                  </a:cubicBezTo>
                  <a:cubicBezTo>
                    <a:pt x="168" y="208"/>
                    <a:pt x="178" y="196"/>
                    <a:pt x="185" y="189"/>
                  </a:cubicBezTo>
                  <a:cubicBezTo>
                    <a:pt x="206" y="169"/>
                    <a:pt x="219" y="141"/>
                    <a:pt x="219" y="109"/>
                  </a:cubicBezTo>
                  <a:cubicBezTo>
                    <a:pt x="219" y="49"/>
                    <a:pt x="170" y="0"/>
                    <a:pt x="109" y="0"/>
                  </a:cubicBezTo>
                  <a:close/>
                  <a:moveTo>
                    <a:pt x="150" y="158"/>
                  </a:moveTo>
                  <a:cubicBezTo>
                    <a:pt x="147" y="162"/>
                    <a:pt x="141" y="169"/>
                    <a:pt x="137" y="176"/>
                  </a:cubicBezTo>
                  <a:cubicBezTo>
                    <a:pt x="131" y="186"/>
                    <a:pt x="134" y="201"/>
                    <a:pt x="120" y="201"/>
                  </a:cubicBezTo>
                  <a:cubicBezTo>
                    <a:pt x="111" y="201"/>
                    <a:pt x="111" y="201"/>
                    <a:pt x="111" y="201"/>
                  </a:cubicBezTo>
                  <a:cubicBezTo>
                    <a:pt x="108" y="201"/>
                    <a:pt x="108" y="201"/>
                    <a:pt x="108" y="201"/>
                  </a:cubicBezTo>
                  <a:cubicBezTo>
                    <a:pt x="99" y="201"/>
                    <a:pt x="99" y="201"/>
                    <a:pt x="99" y="201"/>
                  </a:cubicBezTo>
                  <a:cubicBezTo>
                    <a:pt x="85" y="201"/>
                    <a:pt x="88" y="186"/>
                    <a:pt x="82" y="176"/>
                  </a:cubicBezTo>
                  <a:cubicBezTo>
                    <a:pt x="78" y="169"/>
                    <a:pt x="72" y="162"/>
                    <a:pt x="68" y="158"/>
                  </a:cubicBezTo>
                  <a:cubicBezTo>
                    <a:pt x="67" y="157"/>
                    <a:pt x="66" y="156"/>
                    <a:pt x="65" y="155"/>
                  </a:cubicBezTo>
                  <a:cubicBezTo>
                    <a:pt x="65" y="155"/>
                    <a:pt x="65" y="155"/>
                    <a:pt x="65" y="155"/>
                  </a:cubicBezTo>
                  <a:cubicBezTo>
                    <a:pt x="65" y="155"/>
                    <a:pt x="65" y="155"/>
                    <a:pt x="65" y="155"/>
                  </a:cubicBezTo>
                  <a:cubicBezTo>
                    <a:pt x="56" y="143"/>
                    <a:pt x="50" y="129"/>
                    <a:pt x="50" y="112"/>
                  </a:cubicBezTo>
                  <a:cubicBezTo>
                    <a:pt x="50" y="78"/>
                    <a:pt x="77" y="49"/>
                    <a:pt x="109" y="49"/>
                  </a:cubicBezTo>
                  <a:cubicBezTo>
                    <a:pt x="142" y="49"/>
                    <a:pt x="169" y="78"/>
                    <a:pt x="169" y="112"/>
                  </a:cubicBezTo>
                  <a:cubicBezTo>
                    <a:pt x="169" y="130"/>
                    <a:pt x="162" y="147"/>
                    <a:pt x="150" y="158"/>
                  </a:cubicBez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4"/>
            <p:cNvSpPr>
              <a:spLocks noEditPoints="1"/>
            </p:cNvSpPr>
            <p:nvPr/>
          </p:nvSpPr>
          <p:spPr bwMode="auto">
            <a:xfrm>
              <a:off x="7175500" y="1196256"/>
              <a:ext cx="363538" cy="436562"/>
            </a:xfrm>
            <a:custGeom>
              <a:avLst/>
              <a:gdLst>
                <a:gd name="T0" fmla="*/ 109 w 219"/>
                <a:gd name="T1" fmla="*/ 0 h 263"/>
                <a:gd name="T2" fmla="*/ 0 w 219"/>
                <a:gd name="T3" fmla="*/ 109 h 263"/>
                <a:gd name="T4" fmla="*/ 28 w 219"/>
                <a:gd name="T5" fmla="*/ 182 h 263"/>
                <a:gd name="T6" fmla="*/ 28 w 219"/>
                <a:gd name="T7" fmla="*/ 182 h 263"/>
                <a:gd name="T8" fmla="*/ 28 w 219"/>
                <a:gd name="T9" fmla="*/ 183 h 263"/>
                <a:gd name="T10" fmla="*/ 33 w 219"/>
                <a:gd name="T11" fmla="*/ 188 h 263"/>
                <a:gd name="T12" fmla="*/ 58 w 219"/>
                <a:gd name="T13" fmla="*/ 220 h 263"/>
                <a:gd name="T14" fmla="*/ 90 w 219"/>
                <a:gd name="T15" fmla="*/ 263 h 263"/>
                <a:gd name="T16" fmla="*/ 107 w 219"/>
                <a:gd name="T17" fmla="*/ 263 h 263"/>
                <a:gd name="T18" fmla="*/ 112 w 219"/>
                <a:gd name="T19" fmla="*/ 263 h 263"/>
                <a:gd name="T20" fmla="*/ 129 w 219"/>
                <a:gd name="T21" fmla="*/ 263 h 263"/>
                <a:gd name="T22" fmla="*/ 160 w 219"/>
                <a:gd name="T23" fmla="*/ 220 h 263"/>
                <a:gd name="T24" fmla="*/ 185 w 219"/>
                <a:gd name="T25" fmla="*/ 189 h 263"/>
                <a:gd name="T26" fmla="*/ 219 w 219"/>
                <a:gd name="T27" fmla="*/ 109 h 263"/>
                <a:gd name="T28" fmla="*/ 109 w 219"/>
                <a:gd name="T29" fmla="*/ 0 h 263"/>
                <a:gd name="T30" fmla="*/ 150 w 219"/>
                <a:gd name="T31" fmla="*/ 158 h 263"/>
                <a:gd name="T32" fmla="*/ 137 w 219"/>
                <a:gd name="T33" fmla="*/ 176 h 263"/>
                <a:gd name="T34" fmla="*/ 120 w 219"/>
                <a:gd name="T35" fmla="*/ 201 h 263"/>
                <a:gd name="T36" fmla="*/ 111 w 219"/>
                <a:gd name="T37" fmla="*/ 201 h 263"/>
                <a:gd name="T38" fmla="*/ 108 w 219"/>
                <a:gd name="T39" fmla="*/ 201 h 263"/>
                <a:gd name="T40" fmla="*/ 99 w 219"/>
                <a:gd name="T41" fmla="*/ 201 h 263"/>
                <a:gd name="T42" fmla="*/ 82 w 219"/>
                <a:gd name="T43" fmla="*/ 176 h 263"/>
                <a:gd name="T44" fmla="*/ 68 w 219"/>
                <a:gd name="T45" fmla="*/ 158 h 263"/>
                <a:gd name="T46" fmla="*/ 65 w 219"/>
                <a:gd name="T47" fmla="*/ 155 h 263"/>
                <a:gd name="T48" fmla="*/ 65 w 219"/>
                <a:gd name="T49" fmla="*/ 155 h 263"/>
                <a:gd name="T50" fmla="*/ 65 w 219"/>
                <a:gd name="T51" fmla="*/ 155 h 263"/>
                <a:gd name="T52" fmla="*/ 50 w 219"/>
                <a:gd name="T53" fmla="*/ 112 h 263"/>
                <a:gd name="T54" fmla="*/ 109 w 219"/>
                <a:gd name="T55" fmla="*/ 49 h 263"/>
                <a:gd name="T56" fmla="*/ 169 w 219"/>
                <a:gd name="T57" fmla="*/ 112 h 263"/>
                <a:gd name="T58" fmla="*/ 150 w 219"/>
                <a:gd name="T59" fmla="*/ 15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63">
                  <a:moveTo>
                    <a:pt x="109" y="0"/>
                  </a:moveTo>
                  <a:cubicBezTo>
                    <a:pt x="49" y="0"/>
                    <a:pt x="0" y="49"/>
                    <a:pt x="0" y="109"/>
                  </a:cubicBezTo>
                  <a:cubicBezTo>
                    <a:pt x="0" y="137"/>
                    <a:pt x="10" y="163"/>
                    <a:pt x="28" y="182"/>
                  </a:cubicBezTo>
                  <a:cubicBezTo>
                    <a:pt x="28" y="182"/>
                    <a:pt x="28" y="182"/>
                    <a:pt x="28" y="182"/>
                  </a:cubicBezTo>
                  <a:cubicBezTo>
                    <a:pt x="28" y="182"/>
                    <a:pt x="28" y="183"/>
                    <a:pt x="28" y="183"/>
                  </a:cubicBezTo>
                  <a:cubicBezTo>
                    <a:pt x="30" y="185"/>
                    <a:pt x="31" y="186"/>
                    <a:pt x="33" y="188"/>
                  </a:cubicBezTo>
                  <a:cubicBezTo>
                    <a:pt x="39" y="195"/>
                    <a:pt x="51" y="207"/>
                    <a:pt x="58" y="220"/>
                  </a:cubicBezTo>
                  <a:cubicBezTo>
                    <a:pt x="70" y="238"/>
                    <a:pt x="64" y="263"/>
                    <a:pt x="90" y="263"/>
                  </a:cubicBezTo>
                  <a:cubicBezTo>
                    <a:pt x="107" y="263"/>
                    <a:pt x="107" y="263"/>
                    <a:pt x="107" y="263"/>
                  </a:cubicBezTo>
                  <a:cubicBezTo>
                    <a:pt x="112" y="263"/>
                    <a:pt x="112" y="263"/>
                    <a:pt x="112" y="263"/>
                  </a:cubicBezTo>
                  <a:cubicBezTo>
                    <a:pt x="129" y="263"/>
                    <a:pt x="129" y="263"/>
                    <a:pt x="129" y="263"/>
                  </a:cubicBezTo>
                  <a:cubicBezTo>
                    <a:pt x="155" y="263"/>
                    <a:pt x="149" y="238"/>
                    <a:pt x="160" y="220"/>
                  </a:cubicBezTo>
                  <a:cubicBezTo>
                    <a:pt x="168" y="208"/>
                    <a:pt x="178" y="196"/>
                    <a:pt x="185" y="189"/>
                  </a:cubicBezTo>
                  <a:cubicBezTo>
                    <a:pt x="206" y="169"/>
                    <a:pt x="219" y="141"/>
                    <a:pt x="219" y="109"/>
                  </a:cubicBezTo>
                  <a:cubicBezTo>
                    <a:pt x="219" y="49"/>
                    <a:pt x="170" y="0"/>
                    <a:pt x="109" y="0"/>
                  </a:cubicBezTo>
                  <a:close/>
                  <a:moveTo>
                    <a:pt x="150" y="158"/>
                  </a:moveTo>
                  <a:cubicBezTo>
                    <a:pt x="147" y="162"/>
                    <a:pt x="141" y="169"/>
                    <a:pt x="137" y="176"/>
                  </a:cubicBezTo>
                  <a:cubicBezTo>
                    <a:pt x="131" y="186"/>
                    <a:pt x="134" y="201"/>
                    <a:pt x="120" y="201"/>
                  </a:cubicBezTo>
                  <a:cubicBezTo>
                    <a:pt x="111" y="201"/>
                    <a:pt x="111" y="201"/>
                    <a:pt x="111" y="201"/>
                  </a:cubicBezTo>
                  <a:cubicBezTo>
                    <a:pt x="108" y="201"/>
                    <a:pt x="108" y="201"/>
                    <a:pt x="108" y="201"/>
                  </a:cubicBezTo>
                  <a:cubicBezTo>
                    <a:pt x="99" y="201"/>
                    <a:pt x="99" y="201"/>
                    <a:pt x="99" y="201"/>
                  </a:cubicBezTo>
                  <a:cubicBezTo>
                    <a:pt x="85" y="201"/>
                    <a:pt x="88" y="186"/>
                    <a:pt x="82" y="176"/>
                  </a:cubicBezTo>
                  <a:cubicBezTo>
                    <a:pt x="78" y="169"/>
                    <a:pt x="72" y="162"/>
                    <a:pt x="68" y="158"/>
                  </a:cubicBezTo>
                  <a:cubicBezTo>
                    <a:pt x="67" y="157"/>
                    <a:pt x="66" y="156"/>
                    <a:pt x="65" y="155"/>
                  </a:cubicBezTo>
                  <a:cubicBezTo>
                    <a:pt x="65" y="155"/>
                    <a:pt x="65" y="155"/>
                    <a:pt x="65" y="155"/>
                  </a:cubicBezTo>
                  <a:cubicBezTo>
                    <a:pt x="65" y="155"/>
                    <a:pt x="65" y="155"/>
                    <a:pt x="65" y="155"/>
                  </a:cubicBezTo>
                  <a:cubicBezTo>
                    <a:pt x="56" y="143"/>
                    <a:pt x="50" y="129"/>
                    <a:pt x="50" y="112"/>
                  </a:cubicBezTo>
                  <a:cubicBezTo>
                    <a:pt x="50" y="78"/>
                    <a:pt x="77" y="49"/>
                    <a:pt x="109" y="49"/>
                  </a:cubicBezTo>
                  <a:cubicBezTo>
                    <a:pt x="142" y="49"/>
                    <a:pt x="169" y="78"/>
                    <a:pt x="169" y="112"/>
                  </a:cubicBezTo>
                  <a:cubicBezTo>
                    <a:pt x="169" y="130"/>
                    <a:pt x="162" y="147"/>
                    <a:pt x="150" y="158"/>
                  </a:cubicBez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8" name="Freeform 15"/>
            <p:cNvSpPr>
              <a:spLocks/>
            </p:cNvSpPr>
            <p:nvPr/>
          </p:nvSpPr>
          <p:spPr bwMode="auto">
            <a:xfrm>
              <a:off x="7296150" y="1637581"/>
              <a:ext cx="122238" cy="26987"/>
            </a:xfrm>
            <a:custGeom>
              <a:avLst/>
              <a:gdLst>
                <a:gd name="T0" fmla="*/ 73 w 73"/>
                <a:gd name="T1" fmla="*/ 9 h 17"/>
                <a:gd name="T2" fmla="*/ 65 w 73"/>
                <a:gd name="T3" fmla="*/ 17 h 17"/>
                <a:gd name="T4" fmla="*/ 7 w 73"/>
                <a:gd name="T5" fmla="*/ 17 h 17"/>
                <a:gd name="T6" fmla="*/ 0 w 73"/>
                <a:gd name="T7" fmla="*/ 9 h 17"/>
                <a:gd name="T8" fmla="*/ 0 w 73"/>
                <a:gd name="T9" fmla="*/ 8 h 17"/>
                <a:gd name="T10" fmla="*/ 7 w 73"/>
                <a:gd name="T11" fmla="*/ 0 h 17"/>
                <a:gd name="T12" fmla="*/ 65 w 73"/>
                <a:gd name="T13" fmla="*/ 0 h 17"/>
                <a:gd name="T14" fmla="*/ 73 w 73"/>
                <a:gd name="T15" fmla="*/ 8 h 17"/>
                <a:gd name="T16" fmla="*/ 73 w 73"/>
                <a:gd name="T1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7">
                  <a:moveTo>
                    <a:pt x="73" y="9"/>
                  </a:moveTo>
                  <a:cubicBezTo>
                    <a:pt x="73" y="13"/>
                    <a:pt x="69" y="17"/>
                    <a:pt x="65" y="17"/>
                  </a:cubicBezTo>
                  <a:cubicBezTo>
                    <a:pt x="7" y="17"/>
                    <a:pt x="7" y="17"/>
                    <a:pt x="7" y="17"/>
                  </a:cubicBezTo>
                  <a:cubicBezTo>
                    <a:pt x="3" y="17"/>
                    <a:pt x="0" y="13"/>
                    <a:pt x="0" y="9"/>
                  </a:cubicBezTo>
                  <a:cubicBezTo>
                    <a:pt x="0" y="8"/>
                    <a:pt x="0" y="8"/>
                    <a:pt x="0" y="8"/>
                  </a:cubicBezTo>
                  <a:cubicBezTo>
                    <a:pt x="0" y="4"/>
                    <a:pt x="3" y="0"/>
                    <a:pt x="7" y="0"/>
                  </a:cubicBezTo>
                  <a:cubicBezTo>
                    <a:pt x="65" y="0"/>
                    <a:pt x="65" y="0"/>
                    <a:pt x="65" y="0"/>
                  </a:cubicBezTo>
                  <a:cubicBezTo>
                    <a:pt x="69" y="0"/>
                    <a:pt x="73" y="4"/>
                    <a:pt x="73" y="8"/>
                  </a:cubicBezTo>
                  <a:lnTo>
                    <a:pt x="73" y="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36"/>
            <p:cNvSpPr>
              <a:spLocks/>
            </p:cNvSpPr>
            <p:nvPr/>
          </p:nvSpPr>
          <p:spPr bwMode="auto">
            <a:xfrm>
              <a:off x="7296150" y="1670918"/>
              <a:ext cx="122238" cy="53975"/>
            </a:xfrm>
            <a:custGeom>
              <a:avLst/>
              <a:gdLst>
                <a:gd name="connsiteX0" fmla="*/ 11722 w 122238"/>
                <a:gd name="connsiteY0" fmla="*/ 0 h 53975"/>
                <a:gd name="connsiteX1" fmla="*/ 108842 w 122238"/>
                <a:gd name="connsiteY1" fmla="*/ 0 h 53975"/>
                <a:gd name="connsiteX2" fmla="*/ 122238 w 122238"/>
                <a:gd name="connsiteY2" fmla="*/ 14288 h 53975"/>
                <a:gd name="connsiteX3" fmla="*/ 108842 w 122238"/>
                <a:gd name="connsiteY3" fmla="*/ 25400 h 53975"/>
                <a:gd name="connsiteX4" fmla="*/ 88474 w 122238"/>
                <a:gd name="connsiteY4" fmla="*/ 25400 h 53975"/>
                <a:gd name="connsiteX5" fmla="*/ 90489 w 122238"/>
                <a:gd name="connsiteY5" fmla="*/ 29369 h 53975"/>
                <a:gd name="connsiteX6" fmla="*/ 60326 w 122238"/>
                <a:gd name="connsiteY6" fmla="*/ 53975 h 53975"/>
                <a:gd name="connsiteX7" fmla="*/ 30163 w 122238"/>
                <a:gd name="connsiteY7" fmla="*/ 29369 h 53975"/>
                <a:gd name="connsiteX8" fmla="*/ 32178 w 122238"/>
                <a:gd name="connsiteY8" fmla="*/ 25400 h 53975"/>
                <a:gd name="connsiteX9" fmla="*/ 23862 w 122238"/>
                <a:gd name="connsiteY9" fmla="*/ 25400 h 53975"/>
                <a:gd name="connsiteX10" fmla="*/ 11722 w 122238"/>
                <a:gd name="connsiteY10" fmla="*/ 25400 h 53975"/>
                <a:gd name="connsiteX11" fmla="*/ 0 w 122238"/>
                <a:gd name="connsiteY11" fmla="*/ 14288 h 53975"/>
                <a:gd name="connsiteX12" fmla="*/ 11722 w 122238"/>
                <a:gd name="connsiteY12" fmla="*/ 0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238" h="53975">
                  <a:moveTo>
                    <a:pt x="11722" y="0"/>
                  </a:moveTo>
                  <a:cubicBezTo>
                    <a:pt x="108842" y="0"/>
                    <a:pt x="108842" y="0"/>
                    <a:pt x="108842" y="0"/>
                  </a:cubicBezTo>
                  <a:cubicBezTo>
                    <a:pt x="115540" y="0"/>
                    <a:pt x="122238" y="7938"/>
                    <a:pt x="122238" y="14288"/>
                  </a:cubicBezTo>
                  <a:cubicBezTo>
                    <a:pt x="122238" y="20638"/>
                    <a:pt x="115540" y="25400"/>
                    <a:pt x="108842" y="25400"/>
                  </a:cubicBezTo>
                  <a:lnTo>
                    <a:pt x="88474" y="25400"/>
                  </a:lnTo>
                  <a:lnTo>
                    <a:pt x="90489" y="29369"/>
                  </a:lnTo>
                  <a:cubicBezTo>
                    <a:pt x="90489" y="42959"/>
                    <a:pt x="76985" y="53975"/>
                    <a:pt x="60326" y="53975"/>
                  </a:cubicBezTo>
                  <a:cubicBezTo>
                    <a:pt x="43667" y="53975"/>
                    <a:pt x="30163" y="42959"/>
                    <a:pt x="30163" y="29369"/>
                  </a:cubicBezTo>
                  <a:lnTo>
                    <a:pt x="32178" y="25400"/>
                  </a:lnTo>
                  <a:lnTo>
                    <a:pt x="23862" y="25400"/>
                  </a:lnTo>
                  <a:cubicBezTo>
                    <a:pt x="11722" y="25400"/>
                    <a:pt x="11722" y="25400"/>
                    <a:pt x="11722" y="25400"/>
                  </a:cubicBezTo>
                  <a:cubicBezTo>
                    <a:pt x="5024" y="25400"/>
                    <a:pt x="0" y="20638"/>
                    <a:pt x="0" y="14288"/>
                  </a:cubicBezTo>
                  <a:cubicBezTo>
                    <a:pt x="0" y="7938"/>
                    <a:pt x="5024" y="0"/>
                    <a:pt x="11722" y="0"/>
                  </a:cubicBez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31" name="Freeform 18"/>
            <p:cNvSpPr>
              <a:spLocks/>
            </p:cNvSpPr>
            <p:nvPr/>
          </p:nvSpPr>
          <p:spPr bwMode="auto">
            <a:xfrm>
              <a:off x="7342188" y="1069256"/>
              <a:ext cx="30163" cy="104775"/>
            </a:xfrm>
            <a:custGeom>
              <a:avLst/>
              <a:gdLst>
                <a:gd name="T0" fmla="*/ 19 w 19"/>
                <a:gd name="T1" fmla="*/ 53 h 63"/>
                <a:gd name="T2" fmla="*/ 9 w 19"/>
                <a:gd name="T3" fmla="*/ 63 h 63"/>
                <a:gd name="T4" fmla="*/ 9 w 19"/>
                <a:gd name="T5" fmla="*/ 63 h 63"/>
                <a:gd name="T6" fmla="*/ 0 w 19"/>
                <a:gd name="T7" fmla="*/ 53 h 63"/>
                <a:gd name="T8" fmla="*/ 0 w 19"/>
                <a:gd name="T9" fmla="*/ 9 h 63"/>
                <a:gd name="T10" fmla="*/ 9 w 19"/>
                <a:gd name="T11" fmla="*/ 0 h 63"/>
                <a:gd name="T12" fmla="*/ 9 w 19"/>
                <a:gd name="T13" fmla="*/ 0 h 63"/>
                <a:gd name="T14" fmla="*/ 19 w 19"/>
                <a:gd name="T15" fmla="*/ 9 h 63"/>
                <a:gd name="T16" fmla="*/ 19 w 19"/>
                <a:gd name="T1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63">
                  <a:moveTo>
                    <a:pt x="19" y="53"/>
                  </a:moveTo>
                  <a:cubicBezTo>
                    <a:pt x="19" y="59"/>
                    <a:pt x="14" y="63"/>
                    <a:pt x="9" y="63"/>
                  </a:cubicBezTo>
                  <a:cubicBezTo>
                    <a:pt x="9" y="63"/>
                    <a:pt x="9" y="63"/>
                    <a:pt x="9" y="63"/>
                  </a:cubicBezTo>
                  <a:cubicBezTo>
                    <a:pt x="4" y="63"/>
                    <a:pt x="0" y="59"/>
                    <a:pt x="0" y="53"/>
                  </a:cubicBezTo>
                  <a:cubicBezTo>
                    <a:pt x="0" y="9"/>
                    <a:pt x="0" y="9"/>
                    <a:pt x="0" y="9"/>
                  </a:cubicBezTo>
                  <a:cubicBezTo>
                    <a:pt x="0" y="4"/>
                    <a:pt x="4" y="0"/>
                    <a:pt x="9" y="0"/>
                  </a:cubicBezTo>
                  <a:cubicBezTo>
                    <a:pt x="9" y="0"/>
                    <a:pt x="9" y="0"/>
                    <a:pt x="9" y="0"/>
                  </a:cubicBezTo>
                  <a:cubicBezTo>
                    <a:pt x="14" y="0"/>
                    <a:pt x="19" y="4"/>
                    <a:pt x="19" y="9"/>
                  </a:cubicBezTo>
                  <a:lnTo>
                    <a:pt x="19" y="53"/>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9"/>
            <p:cNvSpPr>
              <a:spLocks/>
            </p:cNvSpPr>
            <p:nvPr/>
          </p:nvSpPr>
          <p:spPr bwMode="auto">
            <a:xfrm>
              <a:off x="7553325" y="1328018"/>
              <a:ext cx="106363" cy="31750"/>
            </a:xfrm>
            <a:custGeom>
              <a:avLst/>
              <a:gdLst>
                <a:gd name="T0" fmla="*/ 10 w 64"/>
                <a:gd name="T1" fmla="*/ 19 h 19"/>
                <a:gd name="T2" fmla="*/ 0 w 64"/>
                <a:gd name="T3" fmla="*/ 10 h 19"/>
                <a:gd name="T4" fmla="*/ 0 w 64"/>
                <a:gd name="T5" fmla="*/ 10 h 19"/>
                <a:gd name="T6" fmla="*/ 10 w 64"/>
                <a:gd name="T7" fmla="*/ 0 h 19"/>
                <a:gd name="T8" fmla="*/ 54 w 64"/>
                <a:gd name="T9" fmla="*/ 0 h 19"/>
                <a:gd name="T10" fmla="*/ 64 w 64"/>
                <a:gd name="T11" fmla="*/ 10 h 19"/>
                <a:gd name="T12" fmla="*/ 64 w 64"/>
                <a:gd name="T13" fmla="*/ 10 h 19"/>
                <a:gd name="T14" fmla="*/ 54 w 64"/>
                <a:gd name="T15" fmla="*/ 19 h 19"/>
                <a:gd name="T16" fmla="*/ 10 w 64"/>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9">
                  <a:moveTo>
                    <a:pt x="10" y="19"/>
                  </a:moveTo>
                  <a:cubicBezTo>
                    <a:pt x="5" y="19"/>
                    <a:pt x="0" y="15"/>
                    <a:pt x="0" y="10"/>
                  </a:cubicBezTo>
                  <a:cubicBezTo>
                    <a:pt x="0" y="10"/>
                    <a:pt x="0" y="10"/>
                    <a:pt x="0" y="10"/>
                  </a:cubicBezTo>
                  <a:cubicBezTo>
                    <a:pt x="0" y="4"/>
                    <a:pt x="5" y="0"/>
                    <a:pt x="10" y="0"/>
                  </a:cubicBezTo>
                  <a:cubicBezTo>
                    <a:pt x="54" y="0"/>
                    <a:pt x="54" y="0"/>
                    <a:pt x="54" y="0"/>
                  </a:cubicBezTo>
                  <a:cubicBezTo>
                    <a:pt x="59" y="0"/>
                    <a:pt x="64" y="4"/>
                    <a:pt x="64" y="10"/>
                  </a:cubicBezTo>
                  <a:cubicBezTo>
                    <a:pt x="64" y="10"/>
                    <a:pt x="64" y="10"/>
                    <a:pt x="64" y="10"/>
                  </a:cubicBezTo>
                  <a:cubicBezTo>
                    <a:pt x="64" y="15"/>
                    <a:pt x="59" y="19"/>
                    <a:pt x="54" y="19"/>
                  </a:cubicBezTo>
                  <a:lnTo>
                    <a:pt x="10" y="1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
            <p:cNvSpPr>
              <a:spLocks/>
            </p:cNvSpPr>
            <p:nvPr/>
          </p:nvSpPr>
          <p:spPr bwMode="auto">
            <a:xfrm>
              <a:off x="7046912" y="1328018"/>
              <a:ext cx="104775" cy="31750"/>
            </a:xfrm>
            <a:custGeom>
              <a:avLst/>
              <a:gdLst>
                <a:gd name="T0" fmla="*/ 10 w 63"/>
                <a:gd name="T1" fmla="*/ 19 h 19"/>
                <a:gd name="T2" fmla="*/ 0 w 63"/>
                <a:gd name="T3" fmla="*/ 10 h 19"/>
                <a:gd name="T4" fmla="*/ 0 w 63"/>
                <a:gd name="T5" fmla="*/ 10 h 19"/>
                <a:gd name="T6" fmla="*/ 10 w 63"/>
                <a:gd name="T7" fmla="*/ 0 h 19"/>
                <a:gd name="T8" fmla="*/ 54 w 63"/>
                <a:gd name="T9" fmla="*/ 0 h 19"/>
                <a:gd name="T10" fmla="*/ 63 w 63"/>
                <a:gd name="T11" fmla="*/ 10 h 19"/>
                <a:gd name="T12" fmla="*/ 63 w 63"/>
                <a:gd name="T13" fmla="*/ 10 h 19"/>
                <a:gd name="T14" fmla="*/ 54 w 63"/>
                <a:gd name="T15" fmla="*/ 19 h 19"/>
                <a:gd name="T16" fmla="*/ 10 w 6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9">
                  <a:moveTo>
                    <a:pt x="10" y="19"/>
                  </a:moveTo>
                  <a:cubicBezTo>
                    <a:pt x="4" y="19"/>
                    <a:pt x="0" y="15"/>
                    <a:pt x="0" y="10"/>
                  </a:cubicBezTo>
                  <a:cubicBezTo>
                    <a:pt x="0" y="10"/>
                    <a:pt x="0" y="10"/>
                    <a:pt x="0" y="10"/>
                  </a:cubicBezTo>
                  <a:cubicBezTo>
                    <a:pt x="0" y="4"/>
                    <a:pt x="4" y="0"/>
                    <a:pt x="10" y="0"/>
                  </a:cubicBezTo>
                  <a:cubicBezTo>
                    <a:pt x="54" y="0"/>
                    <a:pt x="54" y="0"/>
                    <a:pt x="54" y="0"/>
                  </a:cubicBezTo>
                  <a:cubicBezTo>
                    <a:pt x="59" y="0"/>
                    <a:pt x="63" y="4"/>
                    <a:pt x="63" y="10"/>
                  </a:cubicBezTo>
                  <a:cubicBezTo>
                    <a:pt x="63" y="10"/>
                    <a:pt x="63" y="10"/>
                    <a:pt x="63" y="10"/>
                  </a:cubicBezTo>
                  <a:cubicBezTo>
                    <a:pt x="63" y="15"/>
                    <a:pt x="59" y="19"/>
                    <a:pt x="54" y="19"/>
                  </a:cubicBezTo>
                  <a:lnTo>
                    <a:pt x="10" y="1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p:cNvSpPr>
            <p:nvPr/>
          </p:nvSpPr>
          <p:spPr bwMode="auto">
            <a:xfrm>
              <a:off x="7131050" y="1120056"/>
              <a:ext cx="85725" cy="87312"/>
            </a:xfrm>
            <a:custGeom>
              <a:avLst/>
              <a:gdLst>
                <a:gd name="T0" fmla="*/ 3 w 52"/>
                <a:gd name="T1" fmla="*/ 17 h 52"/>
                <a:gd name="T2" fmla="*/ 3 w 52"/>
                <a:gd name="T3" fmla="*/ 4 h 52"/>
                <a:gd name="T4" fmla="*/ 3 w 52"/>
                <a:gd name="T5" fmla="*/ 4 h 52"/>
                <a:gd name="T6" fmla="*/ 16 w 52"/>
                <a:gd name="T7" fmla="*/ 4 h 52"/>
                <a:gd name="T8" fmla="*/ 48 w 52"/>
                <a:gd name="T9" fmla="*/ 35 h 52"/>
                <a:gd name="T10" fmla="*/ 48 w 52"/>
                <a:gd name="T11" fmla="*/ 49 h 52"/>
                <a:gd name="T12" fmla="*/ 48 w 52"/>
                <a:gd name="T13" fmla="*/ 49 h 52"/>
                <a:gd name="T14" fmla="*/ 35 w 52"/>
                <a:gd name="T15" fmla="*/ 49 h 52"/>
                <a:gd name="T16" fmla="*/ 3 w 52"/>
                <a:gd name="T17" fmla="*/ 1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3" y="17"/>
                  </a:moveTo>
                  <a:cubicBezTo>
                    <a:pt x="0" y="14"/>
                    <a:pt x="0" y="8"/>
                    <a:pt x="3" y="4"/>
                  </a:cubicBezTo>
                  <a:cubicBezTo>
                    <a:pt x="3" y="4"/>
                    <a:pt x="3" y="4"/>
                    <a:pt x="3" y="4"/>
                  </a:cubicBezTo>
                  <a:cubicBezTo>
                    <a:pt x="7" y="0"/>
                    <a:pt x="13" y="0"/>
                    <a:pt x="16" y="4"/>
                  </a:cubicBezTo>
                  <a:cubicBezTo>
                    <a:pt x="48" y="35"/>
                    <a:pt x="48" y="35"/>
                    <a:pt x="48" y="35"/>
                  </a:cubicBezTo>
                  <a:cubicBezTo>
                    <a:pt x="52" y="39"/>
                    <a:pt x="52" y="45"/>
                    <a:pt x="48" y="49"/>
                  </a:cubicBezTo>
                  <a:cubicBezTo>
                    <a:pt x="48" y="49"/>
                    <a:pt x="48" y="49"/>
                    <a:pt x="48" y="49"/>
                  </a:cubicBezTo>
                  <a:cubicBezTo>
                    <a:pt x="44" y="52"/>
                    <a:pt x="38" y="52"/>
                    <a:pt x="35" y="49"/>
                  </a:cubicBezTo>
                  <a:lnTo>
                    <a:pt x="3" y="17"/>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2"/>
            <p:cNvSpPr>
              <a:spLocks/>
            </p:cNvSpPr>
            <p:nvPr/>
          </p:nvSpPr>
          <p:spPr bwMode="auto">
            <a:xfrm>
              <a:off x="7489825" y="1120056"/>
              <a:ext cx="85725" cy="87312"/>
            </a:xfrm>
            <a:custGeom>
              <a:avLst/>
              <a:gdLst>
                <a:gd name="T0" fmla="*/ 17 w 52"/>
                <a:gd name="T1" fmla="*/ 49 h 52"/>
                <a:gd name="T2" fmla="*/ 4 w 52"/>
                <a:gd name="T3" fmla="*/ 49 h 52"/>
                <a:gd name="T4" fmla="*/ 4 w 52"/>
                <a:gd name="T5" fmla="*/ 49 h 52"/>
                <a:gd name="T6" fmla="*/ 4 w 52"/>
                <a:gd name="T7" fmla="*/ 35 h 52"/>
                <a:gd name="T8" fmla="*/ 35 w 52"/>
                <a:gd name="T9" fmla="*/ 4 h 52"/>
                <a:gd name="T10" fmla="*/ 48 w 52"/>
                <a:gd name="T11" fmla="*/ 4 h 52"/>
                <a:gd name="T12" fmla="*/ 48 w 52"/>
                <a:gd name="T13" fmla="*/ 4 h 52"/>
                <a:gd name="T14" fmla="*/ 48 w 52"/>
                <a:gd name="T15" fmla="*/ 17 h 52"/>
                <a:gd name="T16" fmla="*/ 17 w 52"/>
                <a:gd name="T17"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17" y="49"/>
                  </a:moveTo>
                  <a:cubicBezTo>
                    <a:pt x="13" y="52"/>
                    <a:pt x="7" y="52"/>
                    <a:pt x="4" y="49"/>
                  </a:cubicBezTo>
                  <a:cubicBezTo>
                    <a:pt x="4" y="49"/>
                    <a:pt x="4" y="49"/>
                    <a:pt x="4" y="49"/>
                  </a:cubicBezTo>
                  <a:cubicBezTo>
                    <a:pt x="0" y="45"/>
                    <a:pt x="0" y="39"/>
                    <a:pt x="4" y="35"/>
                  </a:cubicBezTo>
                  <a:cubicBezTo>
                    <a:pt x="35" y="4"/>
                    <a:pt x="35" y="4"/>
                    <a:pt x="35" y="4"/>
                  </a:cubicBezTo>
                  <a:cubicBezTo>
                    <a:pt x="39" y="0"/>
                    <a:pt x="45" y="0"/>
                    <a:pt x="48" y="4"/>
                  </a:cubicBezTo>
                  <a:cubicBezTo>
                    <a:pt x="48" y="4"/>
                    <a:pt x="48" y="4"/>
                    <a:pt x="48" y="4"/>
                  </a:cubicBezTo>
                  <a:cubicBezTo>
                    <a:pt x="52" y="8"/>
                    <a:pt x="52" y="14"/>
                    <a:pt x="48" y="17"/>
                  </a:cubicBezTo>
                  <a:lnTo>
                    <a:pt x="17" y="4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3"/>
            <p:cNvSpPr>
              <a:spLocks/>
            </p:cNvSpPr>
            <p:nvPr/>
          </p:nvSpPr>
          <p:spPr bwMode="auto">
            <a:xfrm>
              <a:off x="7123113" y="1494706"/>
              <a:ext cx="85725" cy="85725"/>
            </a:xfrm>
            <a:custGeom>
              <a:avLst/>
              <a:gdLst>
                <a:gd name="T0" fmla="*/ 17 w 52"/>
                <a:gd name="T1" fmla="*/ 49 h 52"/>
                <a:gd name="T2" fmla="*/ 4 w 52"/>
                <a:gd name="T3" fmla="*/ 49 h 52"/>
                <a:gd name="T4" fmla="*/ 4 w 52"/>
                <a:gd name="T5" fmla="*/ 49 h 52"/>
                <a:gd name="T6" fmla="*/ 4 w 52"/>
                <a:gd name="T7" fmla="*/ 35 h 52"/>
                <a:gd name="T8" fmla="*/ 35 w 52"/>
                <a:gd name="T9" fmla="*/ 4 h 52"/>
                <a:gd name="T10" fmla="*/ 48 w 52"/>
                <a:gd name="T11" fmla="*/ 4 h 52"/>
                <a:gd name="T12" fmla="*/ 48 w 52"/>
                <a:gd name="T13" fmla="*/ 4 h 52"/>
                <a:gd name="T14" fmla="*/ 48 w 52"/>
                <a:gd name="T15" fmla="*/ 17 h 52"/>
                <a:gd name="T16" fmla="*/ 17 w 52"/>
                <a:gd name="T17"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17" y="49"/>
                  </a:moveTo>
                  <a:cubicBezTo>
                    <a:pt x="13" y="52"/>
                    <a:pt x="7" y="52"/>
                    <a:pt x="4" y="49"/>
                  </a:cubicBezTo>
                  <a:cubicBezTo>
                    <a:pt x="4" y="49"/>
                    <a:pt x="4" y="49"/>
                    <a:pt x="4" y="49"/>
                  </a:cubicBezTo>
                  <a:cubicBezTo>
                    <a:pt x="0" y="45"/>
                    <a:pt x="0" y="39"/>
                    <a:pt x="4" y="35"/>
                  </a:cubicBezTo>
                  <a:cubicBezTo>
                    <a:pt x="35" y="4"/>
                    <a:pt x="35" y="4"/>
                    <a:pt x="35" y="4"/>
                  </a:cubicBezTo>
                  <a:cubicBezTo>
                    <a:pt x="39" y="0"/>
                    <a:pt x="45" y="0"/>
                    <a:pt x="48" y="4"/>
                  </a:cubicBezTo>
                  <a:cubicBezTo>
                    <a:pt x="48" y="4"/>
                    <a:pt x="48" y="4"/>
                    <a:pt x="48" y="4"/>
                  </a:cubicBezTo>
                  <a:cubicBezTo>
                    <a:pt x="52" y="8"/>
                    <a:pt x="52" y="14"/>
                    <a:pt x="48" y="17"/>
                  </a:cubicBezTo>
                  <a:lnTo>
                    <a:pt x="17" y="49"/>
                  </a:lnTo>
                  <a:close/>
                </a:path>
              </a:pathLst>
            </a:custGeom>
            <a:gradFill>
              <a:gsLst>
                <a:gs pos="75000">
                  <a:srgbClr val="F3A60D"/>
                </a:gs>
                <a:gs pos="0">
                  <a:srgbClr val="F2650E"/>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9" name="文本框 38"/>
          <p:cNvSpPr txBox="1"/>
          <p:nvPr/>
        </p:nvSpPr>
        <p:spPr>
          <a:xfrm>
            <a:off x="591857" y="3788130"/>
            <a:ext cx="3686596" cy="584775"/>
          </a:xfrm>
          <a:prstGeom prst="rect">
            <a:avLst/>
          </a:prstGeom>
          <a:noFill/>
        </p:spPr>
        <p:txBody>
          <a:bodyPr wrap="square" rtlCol="0" anchor="ctr">
            <a:spAutoFit/>
          </a:bodyPr>
          <a:lstStyle/>
          <a:p>
            <a:pPr algn="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40" name="文本框 39"/>
          <p:cNvSpPr txBox="1"/>
          <p:nvPr/>
        </p:nvSpPr>
        <p:spPr>
          <a:xfrm>
            <a:off x="7945209" y="1642802"/>
            <a:ext cx="3686596" cy="628762"/>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41" name="文本框 40"/>
          <p:cNvSpPr txBox="1"/>
          <p:nvPr/>
        </p:nvSpPr>
        <p:spPr>
          <a:xfrm>
            <a:off x="7945209" y="2413868"/>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grpSp>
        <p:nvGrpSpPr>
          <p:cNvPr id="53" name="Group 33"/>
          <p:cNvGrpSpPr>
            <a:grpSpLocks noChangeAspect="1"/>
          </p:cNvGrpSpPr>
          <p:nvPr/>
        </p:nvGrpSpPr>
        <p:grpSpPr bwMode="auto">
          <a:xfrm>
            <a:off x="7195292" y="4196398"/>
            <a:ext cx="449936" cy="587613"/>
            <a:chOff x="4472" y="2113"/>
            <a:chExt cx="317" cy="414"/>
          </a:xfrm>
        </p:grpSpPr>
        <p:sp>
          <p:nvSpPr>
            <p:cNvPr id="54" name="AutoShape 32"/>
            <p:cNvSpPr>
              <a:spLocks noChangeAspect="1" noChangeArrowheads="1" noTextEdit="1"/>
            </p:cNvSpPr>
            <p:nvPr/>
          </p:nvSpPr>
          <p:spPr bwMode="auto">
            <a:xfrm>
              <a:off x="4472" y="2113"/>
              <a:ext cx="31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4"/>
            <p:cNvSpPr>
              <a:spLocks/>
            </p:cNvSpPr>
            <p:nvPr/>
          </p:nvSpPr>
          <p:spPr bwMode="auto">
            <a:xfrm>
              <a:off x="4477" y="2480"/>
              <a:ext cx="61" cy="47"/>
            </a:xfrm>
            <a:custGeom>
              <a:avLst/>
              <a:gdLst>
                <a:gd name="T0" fmla="*/ 27 w 45"/>
                <a:gd name="T1" fmla="*/ 0 h 35"/>
                <a:gd name="T2" fmla="*/ 21 w 45"/>
                <a:gd name="T3" fmla="*/ 0 h 35"/>
                <a:gd name="T4" fmla="*/ 0 w 45"/>
                <a:gd name="T5" fmla="*/ 13 h 35"/>
                <a:gd name="T6" fmla="*/ 0 w 45"/>
                <a:gd name="T7" fmla="*/ 19 h 35"/>
                <a:gd name="T8" fmla="*/ 21 w 45"/>
                <a:gd name="T9" fmla="*/ 35 h 35"/>
                <a:gd name="T10" fmla="*/ 27 w 45"/>
                <a:gd name="T11" fmla="*/ 35 h 35"/>
                <a:gd name="T12" fmla="*/ 45 w 45"/>
                <a:gd name="T13" fmla="*/ 19 h 35"/>
                <a:gd name="T14" fmla="*/ 45 w 45"/>
                <a:gd name="T15" fmla="*/ 13 h 35"/>
                <a:gd name="T16" fmla="*/ 27 w 4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5">
                  <a:moveTo>
                    <a:pt x="27" y="0"/>
                  </a:moveTo>
                  <a:cubicBezTo>
                    <a:pt x="21" y="0"/>
                    <a:pt x="21" y="0"/>
                    <a:pt x="21" y="0"/>
                  </a:cubicBezTo>
                  <a:cubicBezTo>
                    <a:pt x="11" y="0"/>
                    <a:pt x="0" y="3"/>
                    <a:pt x="0" y="13"/>
                  </a:cubicBezTo>
                  <a:cubicBezTo>
                    <a:pt x="0" y="19"/>
                    <a:pt x="0" y="19"/>
                    <a:pt x="0" y="19"/>
                  </a:cubicBezTo>
                  <a:cubicBezTo>
                    <a:pt x="0" y="28"/>
                    <a:pt x="11" y="35"/>
                    <a:pt x="21" y="35"/>
                  </a:cubicBezTo>
                  <a:cubicBezTo>
                    <a:pt x="27" y="35"/>
                    <a:pt x="27" y="35"/>
                    <a:pt x="27" y="35"/>
                  </a:cubicBezTo>
                  <a:cubicBezTo>
                    <a:pt x="36" y="35"/>
                    <a:pt x="45" y="28"/>
                    <a:pt x="45" y="19"/>
                  </a:cubicBezTo>
                  <a:cubicBezTo>
                    <a:pt x="45" y="13"/>
                    <a:pt x="45" y="13"/>
                    <a:pt x="45" y="13"/>
                  </a:cubicBezTo>
                  <a:cubicBezTo>
                    <a:pt x="45" y="3"/>
                    <a:pt x="36" y="0"/>
                    <a:pt x="27" y="0"/>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5"/>
            <p:cNvSpPr>
              <a:spLocks/>
            </p:cNvSpPr>
            <p:nvPr/>
          </p:nvSpPr>
          <p:spPr bwMode="auto">
            <a:xfrm>
              <a:off x="4544" y="2423"/>
              <a:ext cx="57" cy="104"/>
            </a:xfrm>
            <a:custGeom>
              <a:avLst/>
              <a:gdLst>
                <a:gd name="T0" fmla="*/ 22 w 42"/>
                <a:gd name="T1" fmla="*/ 0 h 77"/>
                <a:gd name="T2" fmla="*/ 16 w 42"/>
                <a:gd name="T3" fmla="*/ 0 h 77"/>
                <a:gd name="T4" fmla="*/ 0 w 42"/>
                <a:gd name="T5" fmla="*/ 14 h 77"/>
                <a:gd name="T6" fmla="*/ 0 w 42"/>
                <a:gd name="T7" fmla="*/ 61 h 77"/>
                <a:gd name="T8" fmla="*/ 16 w 42"/>
                <a:gd name="T9" fmla="*/ 77 h 77"/>
                <a:gd name="T10" fmla="*/ 22 w 42"/>
                <a:gd name="T11" fmla="*/ 77 h 77"/>
                <a:gd name="T12" fmla="*/ 42 w 42"/>
                <a:gd name="T13" fmla="*/ 61 h 77"/>
                <a:gd name="T14" fmla="*/ 42 w 42"/>
                <a:gd name="T15" fmla="*/ 14 h 77"/>
                <a:gd name="T16" fmla="*/ 22 w 42"/>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77">
                  <a:moveTo>
                    <a:pt x="22" y="0"/>
                  </a:moveTo>
                  <a:cubicBezTo>
                    <a:pt x="16" y="0"/>
                    <a:pt x="16" y="0"/>
                    <a:pt x="16" y="0"/>
                  </a:cubicBezTo>
                  <a:cubicBezTo>
                    <a:pt x="7" y="0"/>
                    <a:pt x="0" y="4"/>
                    <a:pt x="0" y="14"/>
                  </a:cubicBezTo>
                  <a:cubicBezTo>
                    <a:pt x="0" y="61"/>
                    <a:pt x="0" y="61"/>
                    <a:pt x="0" y="61"/>
                  </a:cubicBezTo>
                  <a:cubicBezTo>
                    <a:pt x="0" y="70"/>
                    <a:pt x="7" y="77"/>
                    <a:pt x="16" y="77"/>
                  </a:cubicBezTo>
                  <a:cubicBezTo>
                    <a:pt x="22" y="77"/>
                    <a:pt x="22" y="77"/>
                    <a:pt x="22" y="77"/>
                  </a:cubicBezTo>
                  <a:cubicBezTo>
                    <a:pt x="32" y="77"/>
                    <a:pt x="42" y="70"/>
                    <a:pt x="42" y="61"/>
                  </a:cubicBezTo>
                  <a:cubicBezTo>
                    <a:pt x="42" y="14"/>
                    <a:pt x="42" y="14"/>
                    <a:pt x="42" y="14"/>
                  </a:cubicBezTo>
                  <a:cubicBezTo>
                    <a:pt x="42" y="4"/>
                    <a:pt x="32" y="0"/>
                    <a:pt x="22" y="0"/>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6"/>
            <p:cNvSpPr>
              <a:spLocks/>
            </p:cNvSpPr>
            <p:nvPr/>
          </p:nvSpPr>
          <p:spPr bwMode="auto">
            <a:xfrm>
              <a:off x="4610" y="2375"/>
              <a:ext cx="52" cy="152"/>
            </a:xfrm>
            <a:custGeom>
              <a:avLst/>
              <a:gdLst>
                <a:gd name="T0" fmla="*/ 23 w 38"/>
                <a:gd name="T1" fmla="*/ 0 h 112"/>
                <a:gd name="T2" fmla="*/ 18 w 38"/>
                <a:gd name="T3" fmla="*/ 0 h 112"/>
                <a:gd name="T4" fmla="*/ 0 w 38"/>
                <a:gd name="T5" fmla="*/ 19 h 112"/>
                <a:gd name="T6" fmla="*/ 0 w 38"/>
                <a:gd name="T7" fmla="*/ 95 h 112"/>
                <a:gd name="T8" fmla="*/ 18 w 38"/>
                <a:gd name="T9" fmla="*/ 112 h 112"/>
                <a:gd name="T10" fmla="*/ 23 w 38"/>
                <a:gd name="T11" fmla="*/ 112 h 112"/>
                <a:gd name="T12" fmla="*/ 38 w 38"/>
                <a:gd name="T13" fmla="*/ 95 h 112"/>
                <a:gd name="T14" fmla="*/ 38 w 38"/>
                <a:gd name="T15" fmla="*/ 19 h 112"/>
                <a:gd name="T16" fmla="*/ 23 w 38"/>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12">
                  <a:moveTo>
                    <a:pt x="23" y="0"/>
                  </a:moveTo>
                  <a:cubicBezTo>
                    <a:pt x="18" y="0"/>
                    <a:pt x="18" y="0"/>
                    <a:pt x="18" y="0"/>
                  </a:cubicBezTo>
                  <a:cubicBezTo>
                    <a:pt x="9" y="0"/>
                    <a:pt x="0" y="9"/>
                    <a:pt x="0" y="19"/>
                  </a:cubicBezTo>
                  <a:cubicBezTo>
                    <a:pt x="0" y="95"/>
                    <a:pt x="0" y="95"/>
                    <a:pt x="0" y="95"/>
                  </a:cubicBezTo>
                  <a:cubicBezTo>
                    <a:pt x="0" y="105"/>
                    <a:pt x="9" y="112"/>
                    <a:pt x="18" y="112"/>
                  </a:cubicBezTo>
                  <a:cubicBezTo>
                    <a:pt x="23" y="112"/>
                    <a:pt x="23" y="112"/>
                    <a:pt x="23" y="112"/>
                  </a:cubicBezTo>
                  <a:cubicBezTo>
                    <a:pt x="32" y="112"/>
                    <a:pt x="38" y="105"/>
                    <a:pt x="38" y="95"/>
                  </a:cubicBezTo>
                  <a:cubicBezTo>
                    <a:pt x="38" y="19"/>
                    <a:pt x="38" y="19"/>
                    <a:pt x="38" y="19"/>
                  </a:cubicBezTo>
                  <a:cubicBezTo>
                    <a:pt x="38" y="9"/>
                    <a:pt x="32" y="0"/>
                    <a:pt x="23" y="0"/>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7"/>
            <p:cNvSpPr>
              <a:spLocks/>
            </p:cNvSpPr>
            <p:nvPr/>
          </p:nvSpPr>
          <p:spPr bwMode="auto">
            <a:xfrm>
              <a:off x="4671" y="2323"/>
              <a:ext cx="53" cy="204"/>
            </a:xfrm>
            <a:custGeom>
              <a:avLst/>
              <a:gdLst>
                <a:gd name="T0" fmla="*/ 39 w 39"/>
                <a:gd name="T1" fmla="*/ 18 h 151"/>
                <a:gd name="T2" fmla="*/ 22 w 39"/>
                <a:gd name="T3" fmla="*/ 0 h 151"/>
                <a:gd name="T4" fmla="*/ 18 w 39"/>
                <a:gd name="T5" fmla="*/ 0 h 151"/>
                <a:gd name="T6" fmla="*/ 0 w 39"/>
                <a:gd name="T7" fmla="*/ 18 h 151"/>
                <a:gd name="T8" fmla="*/ 0 w 39"/>
                <a:gd name="T9" fmla="*/ 133 h 151"/>
                <a:gd name="T10" fmla="*/ 18 w 39"/>
                <a:gd name="T11" fmla="*/ 151 h 151"/>
                <a:gd name="T12" fmla="*/ 22 w 39"/>
                <a:gd name="T13" fmla="*/ 151 h 151"/>
                <a:gd name="T14" fmla="*/ 39 w 39"/>
                <a:gd name="T15" fmla="*/ 133 h 151"/>
                <a:gd name="T16" fmla="*/ 39 w 39"/>
                <a:gd name="T17" fmla="*/ 1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51">
                  <a:moveTo>
                    <a:pt x="39" y="18"/>
                  </a:moveTo>
                  <a:cubicBezTo>
                    <a:pt x="39" y="8"/>
                    <a:pt x="31" y="0"/>
                    <a:pt x="22" y="0"/>
                  </a:cubicBezTo>
                  <a:cubicBezTo>
                    <a:pt x="18" y="0"/>
                    <a:pt x="18" y="0"/>
                    <a:pt x="18" y="0"/>
                  </a:cubicBezTo>
                  <a:cubicBezTo>
                    <a:pt x="8" y="0"/>
                    <a:pt x="0" y="8"/>
                    <a:pt x="0" y="18"/>
                  </a:cubicBezTo>
                  <a:cubicBezTo>
                    <a:pt x="0" y="133"/>
                    <a:pt x="0" y="133"/>
                    <a:pt x="0" y="133"/>
                  </a:cubicBezTo>
                  <a:cubicBezTo>
                    <a:pt x="0" y="143"/>
                    <a:pt x="8" y="151"/>
                    <a:pt x="18" y="151"/>
                  </a:cubicBezTo>
                  <a:cubicBezTo>
                    <a:pt x="22" y="151"/>
                    <a:pt x="22" y="151"/>
                    <a:pt x="22" y="151"/>
                  </a:cubicBezTo>
                  <a:cubicBezTo>
                    <a:pt x="31" y="151"/>
                    <a:pt x="39" y="143"/>
                    <a:pt x="39" y="133"/>
                  </a:cubicBezTo>
                  <a:lnTo>
                    <a:pt x="39" y="18"/>
                  </a:ln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8"/>
            <p:cNvSpPr>
              <a:spLocks/>
            </p:cNvSpPr>
            <p:nvPr/>
          </p:nvSpPr>
          <p:spPr bwMode="auto">
            <a:xfrm>
              <a:off x="4738" y="2266"/>
              <a:ext cx="52" cy="261"/>
            </a:xfrm>
            <a:custGeom>
              <a:avLst/>
              <a:gdLst>
                <a:gd name="T0" fmla="*/ 21 w 39"/>
                <a:gd name="T1" fmla="*/ 0 h 193"/>
                <a:gd name="T2" fmla="*/ 17 w 39"/>
                <a:gd name="T3" fmla="*/ 0 h 193"/>
                <a:gd name="T4" fmla="*/ 0 w 39"/>
                <a:gd name="T5" fmla="*/ 18 h 193"/>
                <a:gd name="T6" fmla="*/ 0 w 39"/>
                <a:gd name="T7" fmla="*/ 175 h 193"/>
                <a:gd name="T8" fmla="*/ 17 w 39"/>
                <a:gd name="T9" fmla="*/ 193 h 193"/>
                <a:gd name="T10" fmla="*/ 21 w 39"/>
                <a:gd name="T11" fmla="*/ 193 h 193"/>
                <a:gd name="T12" fmla="*/ 39 w 39"/>
                <a:gd name="T13" fmla="*/ 175 h 193"/>
                <a:gd name="T14" fmla="*/ 39 w 39"/>
                <a:gd name="T15" fmla="*/ 18 h 193"/>
                <a:gd name="T16" fmla="*/ 21 w 39"/>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93">
                  <a:moveTo>
                    <a:pt x="21" y="0"/>
                  </a:moveTo>
                  <a:cubicBezTo>
                    <a:pt x="17" y="0"/>
                    <a:pt x="17" y="0"/>
                    <a:pt x="17" y="0"/>
                  </a:cubicBezTo>
                  <a:cubicBezTo>
                    <a:pt x="8" y="0"/>
                    <a:pt x="0" y="9"/>
                    <a:pt x="0" y="18"/>
                  </a:cubicBezTo>
                  <a:cubicBezTo>
                    <a:pt x="0" y="175"/>
                    <a:pt x="0" y="175"/>
                    <a:pt x="0" y="175"/>
                  </a:cubicBezTo>
                  <a:cubicBezTo>
                    <a:pt x="0" y="184"/>
                    <a:pt x="8" y="193"/>
                    <a:pt x="17" y="193"/>
                  </a:cubicBezTo>
                  <a:cubicBezTo>
                    <a:pt x="21" y="193"/>
                    <a:pt x="21" y="193"/>
                    <a:pt x="21" y="193"/>
                  </a:cubicBezTo>
                  <a:cubicBezTo>
                    <a:pt x="30" y="193"/>
                    <a:pt x="39" y="184"/>
                    <a:pt x="39" y="175"/>
                  </a:cubicBezTo>
                  <a:cubicBezTo>
                    <a:pt x="39" y="18"/>
                    <a:pt x="39" y="18"/>
                    <a:pt x="39" y="18"/>
                  </a:cubicBezTo>
                  <a:cubicBezTo>
                    <a:pt x="39" y="9"/>
                    <a:pt x="30" y="0"/>
                    <a:pt x="21" y="0"/>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9"/>
            <p:cNvSpPr>
              <a:spLocks/>
            </p:cNvSpPr>
            <p:nvPr/>
          </p:nvSpPr>
          <p:spPr bwMode="auto">
            <a:xfrm>
              <a:off x="4469" y="2112"/>
              <a:ext cx="321" cy="280"/>
            </a:xfrm>
            <a:custGeom>
              <a:avLst/>
              <a:gdLst>
                <a:gd name="T0" fmla="*/ 234 w 237"/>
                <a:gd name="T1" fmla="*/ 9 h 207"/>
                <a:gd name="T2" fmla="*/ 217 w 237"/>
                <a:gd name="T3" fmla="*/ 2 h 207"/>
                <a:gd name="T4" fmla="*/ 157 w 237"/>
                <a:gd name="T5" fmla="*/ 25 h 207"/>
                <a:gd name="T6" fmla="*/ 149 w 237"/>
                <a:gd name="T7" fmla="*/ 43 h 207"/>
                <a:gd name="T8" fmla="*/ 162 w 237"/>
                <a:gd name="T9" fmla="*/ 52 h 207"/>
                <a:gd name="T10" fmla="*/ 167 w 237"/>
                <a:gd name="T11" fmla="*/ 51 h 207"/>
                <a:gd name="T12" fmla="*/ 190 w 237"/>
                <a:gd name="T13" fmla="*/ 42 h 207"/>
                <a:gd name="T14" fmla="*/ 10 w 237"/>
                <a:gd name="T15" fmla="*/ 180 h 207"/>
                <a:gd name="T16" fmla="*/ 2 w 237"/>
                <a:gd name="T17" fmla="*/ 198 h 207"/>
                <a:gd name="T18" fmla="*/ 15 w 237"/>
                <a:gd name="T19" fmla="*/ 207 h 207"/>
                <a:gd name="T20" fmla="*/ 20 w 237"/>
                <a:gd name="T21" fmla="*/ 206 h 207"/>
                <a:gd name="T22" fmla="*/ 205 w 237"/>
                <a:gd name="T23" fmla="*/ 69 h 207"/>
                <a:gd name="T24" fmla="*/ 205 w 237"/>
                <a:gd name="T25" fmla="*/ 82 h 207"/>
                <a:gd name="T26" fmla="*/ 221 w 237"/>
                <a:gd name="T27" fmla="*/ 95 h 207"/>
                <a:gd name="T28" fmla="*/ 237 w 237"/>
                <a:gd name="T29" fmla="*/ 82 h 207"/>
                <a:gd name="T30" fmla="*/ 237 w 237"/>
                <a:gd name="T31" fmla="*/ 18 h 207"/>
                <a:gd name="T32" fmla="*/ 237 w 237"/>
                <a:gd name="T33" fmla="*/ 18 h 207"/>
                <a:gd name="T34" fmla="*/ 234 w 237"/>
                <a:gd name="T35" fmla="*/ 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7" h="207">
                  <a:moveTo>
                    <a:pt x="234" y="9"/>
                  </a:moveTo>
                  <a:cubicBezTo>
                    <a:pt x="231" y="3"/>
                    <a:pt x="224" y="0"/>
                    <a:pt x="217" y="2"/>
                  </a:cubicBezTo>
                  <a:cubicBezTo>
                    <a:pt x="157" y="25"/>
                    <a:pt x="157" y="25"/>
                    <a:pt x="157" y="25"/>
                  </a:cubicBezTo>
                  <a:cubicBezTo>
                    <a:pt x="150" y="28"/>
                    <a:pt x="147" y="36"/>
                    <a:pt x="149" y="43"/>
                  </a:cubicBezTo>
                  <a:cubicBezTo>
                    <a:pt x="152" y="49"/>
                    <a:pt x="157" y="52"/>
                    <a:pt x="162" y="52"/>
                  </a:cubicBezTo>
                  <a:cubicBezTo>
                    <a:pt x="164" y="52"/>
                    <a:pt x="166" y="52"/>
                    <a:pt x="167" y="51"/>
                  </a:cubicBezTo>
                  <a:cubicBezTo>
                    <a:pt x="190" y="42"/>
                    <a:pt x="190" y="42"/>
                    <a:pt x="190" y="42"/>
                  </a:cubicBezTo>
                  <a:cubicBezTo>
                    <a:pt x="120" y="139"/>
                    <a:pt x="12" y="180"/>
                    <a:pt x="10" y="180"/>
                  </a:cubicBezTo>
                  <a:cubicBezTo>
                    <a:pt x="3" y="183"/>
                    <a:pt x="0" y="191"/>
                    <a:pt x="2" y="198"/>
                  </a:cubicBezTo>
                  <a:cubicBezTo>
                    <a:pt x="4" y="203"/>
                    <a:pt x="10" y="207"/>
                    <a:pt x="15" y="207"/>
                  </a:cubicBezTo>
                  <a:cubicBezTo>
                    <a:pt x="17" y="207"/>
                    <a:pt x="19" y="207"/>
                    <a:pt x="20" y="206"/>
                  </a:cubicBezTo>
                  <a:cubicBezTo>
                    <a:pt x="26" y="204"/>
                    <a:pt x="128" y="165"/>
                    <a:pt x="205" y="69"/>
                  </a:cubicBezTo>
                  <a:cubicBezTo>
                    <a:pt x="205" y="82"/>
                    <a:pt x="205" y="82"/>
                    <a:pt x="205" y="82"/>
                  </a:cubicBezTo>
                  <a:cubicBezTo>
                    <a:pt x="205" y="89"/>
                    <a:pt x="214" y="95"/>
                    <a:pt x="221" y="95"/>
                  </a:cubicBezTo>
                  <a:cubicBezTo>
                    <a:pt x="229" y="95"/>
                    <a:pt x="237" y="89"/>
                    <a:pt x="237" y="82"/>
                  </a:cubicBezTo>
                  <a:cubicBezTo>
                    <a:pt x="237" y="18"/>
                    <a:pt x="237" y="18"/>
                    <a:pt x="237" y="18"/>
                  </a:cubicBezTo>
                  <a:cubicBezTo>
                    <a:pt x="237" y="18"/>
                    <a:pt x="237" y="18"/>
                    <a:pt x="237" y="18"/>
                  </a:cubicBezTo>
                  <a:cubicBezTo>
                    <a:pt x="237" y="15"/>
                    <a:pt x="236" y="12"/>
                    <a:pt x="234" y="9"/>
                  </a:cubicBezTo>
                  <a:close/>
                </a:path>
              </a:pathLst>
            </a:cu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60"/>
          <p:cNvSpPr txBox="1"/>
          <p:nvPr/>
        </p:nvSpPr>
        <p:spPr>
          <a:xfrm>
            <a:off x="7924629" y="3731174"/>
            <a:ext cx="2297424" cy="646331"/>
          </a:xfrm>
          <a:prstGeom prst="rect">
            <a:avLst/>
          </a:prstGeom>
          <a:noFill/>
        </p:spPr>
        <p:txBody>
          <a:bodyPr wrap="none" rtlCol="0" anchor="ctr">
            <a:spAutoFit/>
          </a:bodyPr>
          <a:lstStyle/>
          <a:p>
            <a:r>
              <a:rPr lang="en-US" altLang="zh-CN" sz="3600" dirty="0">
                <a:gradFill>
                  <a:gsLst>
                    <a:gs pos="75000">
                      <a:srgbClr val="F45A69"/>
                    </a:gs>
                    <a:gs pos="0">
                      <a:srgbClr val="FF0000"/>
                    </a:gs>
                  </a:gsLst>
                  <a:lin ang="2700000" scaled="1"/>
                </a:gradFill>
                <a:latin typeface="Agency FB" panose="020B0503020202020204" pitchFamily="34" charset="0"/>
                <a:ea typeface="苹方 特粗" panose="020B0800000000000000" pitchFamily="34" charset="-122"/>
              </a:rPr>
              <a:t>INFORGRAPHIC</a:t>
            </a:r>
            <a:endParaRPr lang="en-US" altLang="zh-CN" sz="3600" dirty="0">
              <a:gradFill>
                <a:gsLst>
                  <a:gs pos="75000">
                    <a:srgbClr val="F45A69"/>
                  </a:gs>
                  <a:gs pos="0">
                    <a:srgbClr val="FF0000"/>
                  </a:gs>
                </a:gsLst>
                <a:lin ang="2700000" scaled="1"/>
              </a:gradFill>
              <a:latin typeface="Agency FB" panose="020B0503020202020204" pitchFamily="34" charset="0"/>
              <a:ea typeface="苹方 常规" panose="020B0300000000000000" pitchFamily="34" charset="-122"/>
            </a:endParaRPr>
          </a:p>
        </p:txBody>
      </p:sp>
      <p:sp>
        <p:nvSpPr>
          <p:cNvPr id="62" name="文本框 61"/>
          <p:cNvSpPr txBox="1"/>
          <p:nvPr/>
        </p:nvSpPr>
        <p:spPr>
          <a:xfrm>
            <a:off x="7945209" y="4066907"/>
            <a:ext cx="3686596" cy="628762"/>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63" name="文本框 62"/>
          <p:cNvSpPr txBox="1"/>
          <p:nvPr/>
        </p:nvSpPr>
        <p:spPr>
          <a:xfrm>
            <a:off x="7945209" y="4837973"/>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1485757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89217" y="1150120"/>
            <a:ext cx="1734886" cy="1641062"/>
            <a:chOff x="341197" y="1007130"/>
            <a:chExt cx="2366060" cy="2238102"/>
          </a:xfrm>
        </p:grpSpPr>
        <p:sp>
          <p:nvSpPr>
            <p:cNvPr id="5" name="椭圆 4"/>
            <p:cNvSpPr/>
            <p:nvPr/>
          </p:nvSpPr>
          <p:spPr>
            <a:xfrm>
              <a:off x="741980" y="1417036"/>
              <a:ext cx="1418290" cy="1418290"/>
            </a:xfrm>
            <a:prstGeom prst="ellipse">
              <a:avLst/>
            </a:prstGeom>
            <a:gradFill>
              <a:gsLst>
                <a:gs pos="75000">
                  <a:srgbClr val="F3A60D"/>
                </a:gs>
                <a:gs pos="0">
                  <a:srgbClr val="F2650E"/>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6"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F3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2160270" y="2126181"/>
              <a:ext cx="546987"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1</a:t>
              </a:r>
              <a:endParaRPr lang="zh-CN" altLang="en-US" sz="4400" dirty="0">
                <a:latin typeface="微软雅黑 Light" panose="020B0502040204020203" pitchFamily="34" charset="-122"/>
                <a:ea typeface="微软雅黑 Light" panose="020B0502040204020203" pitchFamily="34" charset="-122"/>
              </a:endParaRPr>
            </a:p>
          </p:txBody>
        </p:sp>
      </p:grpSp>
      <p:grpSp>
        <p:nvGrpSpPr>
          <p:cNvPr id="8" name="组合 7"/>
          <p:cNvGrpSpPr/>
          <p:nvPr/>
        </p:nvGrpSpPr>
        <p:grpSpPr>
          <a:xfrm>
            <a:off x="5331752" y="1150120"/>
            <a:ext cx="1832669" cy="1641062"/>
            <a:chOff x="341197" y="1007130"/>
            <a:chExt cx="2499418" cy="2238102"/>
          </a:xfrm>
        </p:grpSpPr>
        <p:sp>
          <p:nvSpPr>
            <p:cNvPr id="9" name="椭圆 8"/>
            <p:cNvSpPr/>
            <p:nvPr/>
          </p:nvSpPr>
          <p:spPr>
            <a:xfrm>
              <a:off x="741980" y="1417036"/>
              <a:ext cx="1418290" cy="1418290"/>
            </a:xfrm>
            <a:prstGeom prst="ellipse">
              <a:avLst/>
            </a:prstGeom>
            <a:gradFill>
              <a:gsLst>
                <a:gs pos="75000">
                  <a:srgbClr val="0DA5C9"/>
                </a:gs>
                <a:gs pos="0">
                  <a:srgbClr val="00589A"/>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0B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2160270" y="2126181"/>
              <a:ext cx="680345"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2</a:t>
              </a:r>
              <a:endParaRPr lang="zh-CN" altLang="en-US" sz="4400" dirty="0">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8889913" y="1150120"/>
            <a:ext cx="1832669" cy="1641062"/>
            <a:chOff x="341197" y="1007130"/>
            <a:chExt cx="2499418" cy="2238102"/>
          </a:xfrm>
        </p:grpSpPr>
        <p:sp>
          <p:nvSpPr>
            <p:cNvPr id="13" name="椭圆 12"/>
            <p:cNvSpPr/>
            <p:nvPr/>
          </p:nvSpPr>
          <p:spPr>
            <a:xfrm>
              <a:off x="741980" y="1417036"/>
              <a:ext cx="1418290" cy="1418290"/>
            </a:xfrm>
            <a:prstGeom prst="ellipse">
              <a:avLst/>
            </a:prstGeom>
            <a:gradFill>
              <a:gsLst>
                <a:gs pos="75000">
                  <a:schemeClr val="tx1">
                    <a:lumMod val="50000"/>
                    <a:lumOff val="50000"/>
                  </a:schemeClr>
                </a:gs>
                <a:gs pos="0">
                  <a:schemeClr val="tx1">
                    <a:lumMod val="85000"/>
                    <a:lumOff val="1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4"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707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2160270" y="2126181"/>
              <a:ext cx="680345"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3</a:t>
              </a:r>
              <a:endParaRPr lang="zh-CN" altLang="en-US" sz="4400" dirty="0">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870912" y="3179442"/>
            <a:ext cx="3264292" cy="1780564"/>
            <a:chOff x="1307708" y="4373789"/>
            <a:chExt cx="3264292" cy="1780564"/>
          </a:xfrm>
        </p:grpSpPr>
        <p:sp>
          <p:nvSpPr>
            <p:cNvPr id="17" name="矩形 16"/>
            <p:cNvSpPr/>
            <p:nvPr/>
          </p:nvSpPr>
          <p:spPr>
            <a:xfrm>
              <a:off x="1307708" y="4815525"/>
              <a:ext cx="3264292" cy="1338828"/>
            </a:xfrm>
            <a:prstGeom prst="rect">
              <a:avLst/>
            </a:prstGeom>
          </p:spPr>
          <p:txBody>
            <a:bodyPr wrap="square">
              <a:spAutoFit/>
            </a:bodyPr>
            <a:lstStyle/>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18" name="矩形 17"/>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grpSp>
        <p:nvGrpSpPr>
          <p:cNvPr id="19" name="组合 18"/>
          <p:cNvGrpSpPr/>
          <p:nvPr/>
        </p:nvGrpSpPr>
        <p:grpSpPr>
          <a:xfrm>
            <a:off x="4513447" y="3179442"/>
            <a:ext cx="3264292" cy="1780564"/>
            <a:chOff x="1307708" y="4373789"/>
            <a:chExt cx="3264292" cy="1780564"/>
          </a:xfrm>
        </p:grpSpPr>
        <p:sp>
          <p:nvSpPr>
            <p:cNvPr id="20" name="矩形 19"/>
            <p:cNvSpPr/>
            <p:nvPr/>
          </p:nvSpPr>
          <p:spPr>
            <a:xfrm>
              <a:off x="1307708" y="4815525"/>
              <a:ext cx="3264292" cy="1338828"/>
            </a:xfrm>
            <a:prstGeom prst="rect">
              <a:avLst/>
            </a:prstGeom>
          </p:spPr>
          <p:txBody>
            <a:bodyPr wrap="square">
              <a:spAutoFit/>
            </a:bodyPr>
            <a:lstStyle/>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21" name="矩形 20"/>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grpSp>
        <p:nvGrpSpPr>
          <p:cNvPr id="22" name="组合 21"/>
          <p:cNvGrpSpPr/>
          <p:nvPr/>
        </p:nvGrpSpPr>
        <p:grpSpPr>
          <a:xfrm>
            <a:off x="8071608" y="3179442"/>
            <a:ext cx="3264292" cy="1780564"/>
            <a:chOff x="1307708" y="4373789"/>
            <a:chExt cx="3264292" cy="1780564"/>
          </a:xfrm>
        </p:grpSpPr>
        <p:sp>
          <p:nvSpPr>
            <p:cNvPr id="23" name="矩形 22"/>
            <p:cNvSpPr/>
            <p:nvPr/>
          </p:nvSpPr>
          <p:spPr>
            <a:xfrm>
              <a:off x="1307708" y="4815525"/>
              <a:ext cx="3264292" cy="1338828"/>
            </a:xfrm>
            <a:prstGeom prst="rect">
              <a:avLst/>
            </a:prstGeom>
          </p:spPr>
          <p:txBody>
            <a:bodyPr wrap="square">
              <a:spAutoFit/>
            </a:bodyPr>
            <a:lstStyle/>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24" name="矩形 23"/>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sp>
        <p:nvSpPr>
          <p:cNvPr id="25" name="椭圆 24"/>
          <p:cNvSpPr/>
          <p:nvPr/>
        </p:nvSpPr>
        <p:spPr>
          <a:xfrm>
            <a:off x="2213570"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853674"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419818"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926211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50000"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 accel="50000" fill="hold" nodeType="withEffect" p14:presetBounceEnd="50000">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5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50000" fill="hold" nodeType="withEffect" p14:presetBounceEnd="50000">
                                      <p:stCondLst>
                                        <p:cond delay="35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 accel="50000" fill="hold" nodeType="withEffect" p14:presetBounceEnd="50000">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14:bounceEnd="50000">
                                          <p:cBhvr additive="base">
                                            <p:cTn id="23"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4" accel="50000" fill="hold" nodeType="withEffect" p14:presetBounceEnd="50000">
                                      <p:stCondLst>
                                        <p:cond delay="650"/>
                                      </p:stCondLst>
                                      <p:childTnLst>
                                        <p:set>
                                          <p:cBhvr>
                                            <p:cTn id="26" dur="1" fill="hold">
                                              <p:stCondLst>
                                                <p:cond delay="0"/>
                                              </p:stCondLst>
                                            </p:cTn>
                                            <p:tgtEl>
                                              <p:spTgt spid="22"/>
                                            </p:tgtEl>
                                            <p:attrNameLst>
                                              <p:attrName>style.visibility</p:attrName>
                                            </p:attrNameLst>
                                          </p:cBhvr>
                                          <p:to>
                                            <p:strVal val="visible"/>
                                          </p:to>
                                        </p:set>
                                        <p:anim calcmode="lin" valueType="num" p14:bounceEnd="50000">
                                          <p:cBhvr additive="base">
                                            <p:cTn id="27" dur="50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5000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 accel="5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50000" fill="hold" nodeType="withEffect">
                                      <p:stCondLst>
                                        <p:cond delay="3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 accel="5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4" accel="50000" fill="hold" nodeType="withEffect">
                                      <p:stCondLst>
                                        <p:cond delay="6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96107" y="1150120"/>
            <a:ext cx="1734886" cy="1641062"/>
            <a:chOff x="341197" y="1007130"/>
            <a:chExt cx="2366060" cy="2238102"/>
          </a:xfrm>
        </p:grpSpPr>
        <p:sp>
          <p:nvSpPr>
            <p:cNvPr id="5" name="椭圆 4"/>
            <p:cNvSpPr/>
            <p:nvPr/>
          </p:nvSpPr>
          <p:spPr>
            <a:xfrm>
              <a:off x="741980" y="1417036"/>
              <a:ext cx="1418290" cy="1418290"/>
            </a:xfrm>
            <a:prstGeom prst="ellipse">
              <a:avLst/>
            </a:prstGeom>
            <a:gradFill>
              <a:gsLst>
                <a:gs pos="75000">
                  <a:srgbClr val="F3A60D"/>
                </a:gs>
                <a:gs pos="0">
                  <a:srgbClr val="F2650E"/>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6"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F3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2160270" y="2126181"/>
              <a:ext cx="546987"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1</a:t>
              </a:r>
              <a:endParaRPr lang="zh-CN" altLang="en-US" sz="4400" dirty="0">
                <a:latin typeface="微软雅黑 Light" panose="020B0502040204020203" pitchFamily="34" charset="-122"/>
                <a:ea typeface="微软雅黑 Light" panose="020B0502040204020203" pitchFamily="34" charset="-122"/>
              </a:endParaRPr>
            </a:p>
          </p:txBody>
        </p:sp>
      </p:grpSp>
      <p:grpSp>
        <p:nvGrpSpPr>
          <p:cNvPr id="8" name="组合 7"/>
          <p:cNvGrpSpPr/>
          <p:nvPr/>
        </p:nvGrpSpPr>
        <p:grpSpPr>
          <a:xfrm>
            <a:off x="3986710" y="1150120"/>
            <a:ext cx="1832669" cy="1641062"/>
            <a:chOff x="341197" y="1007130"/>
            <a:chExt cx="2499418" cy="2238102"/>
          </a:xfrm>
        </p:grpSpPr>
        <p:sp>
          <p:nvSpPr>
            <p:cNvPr id="9" name="椭圆 8"/>
            <p:cNvSpPr/>
            <p:nvPr/>
          </p:nvSpPr>
          <p:spPr>
            <a:xfrm>
              <a:off x="741980" y="1417036"/>
              <a:ext cx="1418290" cy="1418290"/>
            </a:xfrm>
            <a:prstGeom prst="ellipse">
              <a:avLst/>
            </a:prstGeom>
            <a:gradFill>
              <a:gsLst>
                <a:gs pos="75000">
                  <a:srgbClr val="0DA5C9"/>
                </a:gs>
                <a:gs pos="0">
                  <a:srgbClr val="00589A"/>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0B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2160270" y="2126181"/>
              <a:ext cx="680345"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2</a:t>
              </a:r>
              <a:endParaRPr lang="zh-CN" altLang="en-US" sz="4400" dirty="0">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9130499" y="1150120"/>
            <a:ext cx="1842287" cy="1641062"/>
            <a:chOff x="341197" y="1007130"/>
            <a:chExt cx="2512535" cy="2238102"/>
          </a:xfrm>
        </p:grpSpPr>
        <p:sp>
          <p:nvSpPr>
            <p:cNvPr id="13" name="椭圆 12"/>
            <p:cNvSpPr/>
            <p:nvPr/>
          </p:nvSpPr>
          <p:spPr>
            <a:xfrm>
              <a:off x="741980" y="1417036"/>
              <a:ext cx="1418290" cy="1418290"/>
            </a:xfrm>
            <a:prstGeom prst="ellipse">
              <a:avLst/>
            </a:prstGeom>
            <a:gradFill>
              <a:gsLst>
                <a:gs pos="75000">
                  <a:schemeClr val="tx1">
                    <a:lumMod val="50000"/>
                    <a:lumOff val="50000"/>
                  </a:schemeClr>
                </a:gs>
                <a:gs pos="0">
                  <a:schemeClr val="tx1">
                    <a:lumMod val="85000"/>
                    <a:lumOff val="1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4"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707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2160270" y="2126181"/>
              <a:ext cx="693462"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4</a:t>
              </a:r>
              <a:endParaRPr lang="zh-CN" altLang="en-US" sz="4400" dirty="0">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477802" y="3179442"/>
            <a:ext cx="3264292" cy="1780564"/>
            <a:chOff x="1307708" y="4373789"/>
            <a:chExt cx="3264292" cy="1780564"/>
          </a:xfrm>
        </p:grpSpPr>
        <p:sp>
          <p:nvSpPr>
            <p:cNvPr id="17" name="矩形 16"/>
            <p:cNvSpPr/>
            <p:nvPr/>
          </p:nvSpPr>
          <p:spPr>
            <a:xfrm>
              <a:off x="1307708" y="4815525"/>
              <a:ext cx="3264292" cy="1338828"/>
            </a:xfrm>
            <a:prstGeom prst="rect">
              <a:avLst/>
            </a:prstGeom>
          </p:spPr>
          <p:txBody>
            <a:bodyPr wrap="square">
              <a:spAutoFit/>
            </a:bodyPr>
            <a:lstStyle/>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18" name="矩形 17"/>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grpSp>
        <p:nvGrpSpPr>
          <p:cNvPr id="19" name="组合 18"/>
          <p:cNvGrpSpPr/>
          <p:nvPr/>
        </p:nvGrpSpPr>
        <p:grpSpPr>
          <a:xfrm>
            <a:off x="3168405" y="3179442"/>
            <a:ext cx="3264292" cy="1780564"/>
            <a:chOff x="1307708" y="4373789"/>
            <a:chExt cx="3264292" cy="1780564"/>
          </a:xfrm>
        </p:grpSpPr>
        <p:sp>
          <p:nvSpPr>
            <p:cNvPr id="20" name="矩形 19"/>
            <p:cNvSpPr/>
            <p:nvPr/>
          </p:nvSpPr>
          <p:spPr>
            <a:xfrm>
              <a:off x="1307708" y="4815525"/>
              <a:ext cx="3264292" cy="1338828"/>
            </a:xfrm>
            <a:prstGeom prst="rect">
              <a:avLst/>
            </a:prstGeom>
          </p:spPr>
          <p:txBody>
            <a:bodyPr wrap="square">
              <a:spAutoFit/>
            </a:bodyPr>
            <a:lstStyle/>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21" name="矩形 20"/>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grpSp>
        <p:nvGrpSpPr>
          <p:cNvPr id="22" name="组合 21"/>
          <p:cNvGrpSpPr/>
          <p:nvPr/>
        </p:nvGrpSpPr>
        <p:grpSpPr>
          <a:xfrm>
            <a:off x="8312194" y="3179442"/>
            <a:ext cx="3264292" cy="1780564"/>
            <a:chOff x="1307708" y="4373789"/>
            <a:chExt cx="3264292" cy="1780564"/>
          </a:xfrm>
        </p:grpSpPr>
        <p:sp>
          <p:nvSpPr>
            <p:cNvPr id="23" name="矩形 22"/>
            <p:cNvSpPr/>
            <p:nvPr/>
          </p:nvSpPr>
          <p:spPr>
            <a:xfrm>
              <a:off x="1307708" y="4815525"/>
              <a:ext cx="3264292" cy="1338828"/>
            </a:xfrm>
            <a:prstGeom prst="rect">
              <a:avLst/>
            </a:prstGeom>
          </p:spPr>
          <p:txBody>
            <a:bodyPr wrap="square">
              <a:spAutoFit/>
            </a:bodyPr>
            <a:lstStyle/>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24" name="矩形 23"/>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sp>
        <p:nvSpPr>
          <p:cNvPr id="25" name="椭圆 24"/>
          <p:cNvSpPr/>
          <p:nvPr/>
        </p:nvSpPr>
        <p:spPr>
          <a:xfrm>
            <a:off x="1820460"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508632"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660404"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6660750" y="1150120"/>
            <a:ext cx="1832669" cy="1641062"/>
            <a:chOff x="341197" y="1007130"/>
            <a:chExt cx="2499418" cy="2238102"/>
          </a:xfrm>
        </p:grpSpPr>
        <p:sp>
          <p:nvSpPr>
            <p:cNvPr id="29" name="椭圆 28"/>
            <p:cNvSpPr/>
            <p:nvPr/>
          </p:nvSpPr>
          <p:spPr>
            <a:xfrm>
              <a:off x="741980" y="1417036"/>
              <a:ext cx="1418290" cy="1418290"/>
            </a:xfrm>
            <a:prstGeom prst="ellipse">
              <a:avLst/>
            </a:prstGeom>
            <a:gradFill>
              <a:gsLst>
                <a:gs pos="75000">
                  <a:srgbClr val="F45A69"/>
                </a:gs>
                <a:gs pos="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30"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F45A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31" name="文本框 30"/>
            <p:cNvSpPr txBox="1"/>
            <p:nvPr/>
          </p:nvSpPr>
          <p:spPr>
            <a:xfrm>
              <a:off x="2160270" y="2126181"/>
              <a:ext cx="680345"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3</a:t>
              </a:r>
              <a:endParaRPr lang="zh-CN" altLang="en-US" sz="4400" dirty="0">
                <a:latin typeface="微软雅黑 Light" panose="020B0502040204020203" pitchFamily="34" charset="-122"/>
                <a:ea typeface="微软雅黑 Light" panose="020B0502040204020203" pitchFamily="34" charset="-122"/>
              </a:endParaRPr>
            </a:p>
          </p:txBody>
        </p:sp>
      </p:grpSp>
      <p:grpSp>
        <p:nvGrpSpPr>
          <p:cNvPr id="32" name="组合 31"/>
          <p:cNvGrpSpPr/>
          <p:nvPr/>
        </p:nvGrpSpPr>
        <p:grpSpPr>
          <a:xfrm>
            <a:off x="5842445" y="3179442"/>
            <a:ext cx="3264292" cy="1780564"/>
            <a:chOff x="1307708" y="4373789"/>
            <a:chExt cx="3264292" cy="1780564"/>
          </a:xfrm>
        </p:grpSpPr>
        <p:sp>
          <p:nvSpPr>
            <p:cNvPr id="33" name="矩形 32"/>
            <p:cNvSpPr/>
            <p:nvPr/>
          </p:nvSpPr>
          <p:spPr>
            <a:xfrm>
              <a:off x="1307708" y="4815525"/>
              <a:ext cx="3264292" cy="1338828"/>
            </a:xfrm>
            <a:prstGeom prst="rect">
              <a:avLst/>
            </a:prstGeom>
          </p:spPr>
          <p:txBody>
            <a:bodyPr wrap="square">
              <a:spAutoFit/>
            </a:bodyPr>
            <a:lstStyle/>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34" name="矩形 33"/>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sp>
        <p:nvSpPr>
          <p:cNvPr id="35" name="椭圆 34"/>
          <p:cNvSpPr/>
          <p:nvPr/>
        </p:nvSpPr>
        <p:spPr>
          <a:xfrm>
            <a:off x="7182672"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94841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50000"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 accel="50000" fill="hold" nodeType="withEffect" p14:presetBounceEnd="50000">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5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50000" fill="hold" nodeType="withEffect" p14:presetBounceEnd="50000">
                                      <p:stCondLst>
                                        <p:cond delay="35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 accel="50000" fill="hold" nodeType="withEffect" p14:presetBounceEnd="50000">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14:bounceEnd="50000">
                                          <p:cBhvr additive="base">
                                            <p:cTn id="23"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4" accel="50000" fill="hold" nodeType="withEffect" p14:presetBounceEnd="50000">
                                      <p:stCondLst>
                                        <p:cond delay="650"/>
                                      </p:stCondLst>
                                      <p:childTnLst>
                                        <p:set>
                                          <p:cBhvr>
                                            <p:cTn id="26" dur="1" fill="hold">
                                              <p:stCondLst>
                                                <p:cond delay="0"/>
                                              </p:stCondLst>
                                            </p:cTn>
                                            <p:tgtEl>
                                              <p:spTgt spid="22"/>
                                            </p:tgtEl>
                                            <p:attrNameLst>
                                              <p:attrName>style.visibility</p:attrName>
                                            </p:attrNameLst>
                                          </p:cBhvr>
                                          <p:to>
                                            <p:strVal val="visible"/>
                                          </p:to>
                                        </p:set>
                                        <p:anim calcmode="lin" valueType="num" p14:bounceEnd="50000">
                                          <p:cBhvr additive="base">
                                            <p:cTn id="27" dur="50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1" accel="50000" fill="hold" nodeType="withEffect" p14:presetBounceEnd="50000">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14:bounceEnd="50000">
                                          <p:cBhvr additive="base">
                                            <p:cTn id="31"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28"/>
                                            </p:tgtEl>
                                            <p:attrNameLst>
                                              <p:attrName>ppt_y</p:attrName>
                                            </p:attrNameLst>
                                          </p:cBhvr>
                                          <p:tavLst>
                                            <p:tav tm="0">
                                              <p:val>
                                                <p:strVal val="0-#ppt_h/2"/>
                                              </p:val>
                                            </p:tav>
                                            <p:tav tm="100000">
                                              <p:val>
                                                <p:strVal val="#ppt_y"/>
                                              </p:val>
                                            </p:tav>
                                          </p:tavLst>
                                        </p:anim>
                                      </p:childTnLst>
                                    </p:cTn>
                                  </p:par>
                                  <p:par>
                                    <p:cTn id="33" presetID="2" presetClass="entr" presetSubtype="4" accel="50000" fill="hold" nodeType="withEffect" p14:presetBounceEnd="50000">
                                      <p:stCondLst>
                                        <p:cond delay="350"/>
                                      </p:stCondLst>
                                      <p:childTnLst>
                                        <p:set>
                                          <p:cBhvr>
                                            <p:cTn id="34" dur="1" fill="hold">
                                              <p:stCondLst>
                                                <p:cond delay="0"/>
                                              </p:stCondLst>
                                            </p:cTn>
                                            <p:tgtEl>
                                              <p:spTgt spid="32"/>
                                            </p:tgtEl>
                                            <p:attrNameLst>
                                              <p:attrName>style.visibility</p:attrName>
                                            </p:attrNameLst>
                                          </p:cBhvr>
                                          <p:to>
                                            <p:strVal val="visible"/>
                                          </p:to>
                                        </p:set>
                                        <p:anim calcmode="lin" valueType="num" p14:bounceEnd="50000">
                                          <p:cBhvr additive="base">
                                            <p:cTn id="35" dur="500" fill="hold"/>
                                            <p:tgtEl>
                                              <p:spTgt spid="32"/>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5000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 accel="5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50000" fill="hold" nodeType="withEffect">
                                      <p:stCondLst>
                                        <p:cond delay="3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 accel="5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4" accel="50000" fill="hold" nodeType="withEffect">
                                      <p:stCondLst>
                                        <p:cond delay="6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1" accel="50000" fill="hold"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0-#ppt_h/2"/>
                                              </p:val>
                                            </p:tav>
                                            <p:tav tm="100000">
                                              <p:val>
                                                <p:strVal val="#ppt_y"/>
                                              </p:val>
                                            </p:tav>
                                          </p:tavLst>
                                        </p:anim>
                                      </p:childTnLst>
                                    </p:cTn>
                                  </p:par>
                                  <p:par>
                                    <p:cTn id="33" presetID="2" presetClass="entr" presetSubtype="4" accel="50000" fill="hold" nodeType="withEffect">
                                      <p:stCondLst>
                                        <p:cond delay="35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11233" y="3179442"/>
            <a:ext cx="3264292" cy="1688231"/>
            <a:chOff x="1307708" y="4373789"/>
            <a:chExt cx="3264292" cy="1688231"/>
          </a:xfrm>
        </p:grpSpPr>
        <p:sp>
          <p:nvSpPr>
            <p:cNvPr id="17" name="矩形 16"/>
            <p:cNvSpPr/>
            <p:nvPr/>
          </p:nvSpPr>
          <p:spPr>
            <a:xfrm>
              <a:off x="1307708" y="4815525"/>
              <a:ext cx="3264292" cy="1246495"/>
            </a:xfrm>
            <a:prstGeom prst="rect">
              <a:avLst/>
            </a:prstGeom>
          </p:spPr>
          <p:txBody>
            <a:bodyPr wrap="square">
              <a:spAutoFit/>
            </a:bodyPr>
            <a:lstStyle/>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18" name="矩形 17"/>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grpSp>
        <p:nvGrpSpPr>
          <p:cNvPr id="2" name="组合 1"/>
          <p:cNvGrpSpPr/>
          <p:nvPr/>
        </p:nvGrpSpPr>
        <p:grpSpPr>
          <a:xfrm>
            <a:off x="1263505" y="1285188"/>
            <a:ext cx="1449306" cy="1370926"/>
            <a:chOff x="1296107" y="1150120"/>
            <a:chExt cx="1734886" cy="1641062"/>
          </a:xfrm>
        </p:grpSpPr>
        <p:grpSp>
          <p:nvGrpSpPr>
            <p:cNvPr id="4" name="组合 3"/>
            <p:cNvGrpSpPr/>
            <p:nvPr/>
          </p:nvGrpSpPr>
          <p:grpSpPr>
            <a:xfrm>
              <a:off x="1296107" y="1150120"/>
              <a:ext cx="1734886" cy="1641062"/>
              <a:chOff x="341197" y="1007130"/>
              <a:chExt cx="2366060" cy="2238102"/>
            </a:xfrm>
          </p:grpSpPr>
          <p:sp>
            <p:nvSpPr>
              <p:cNvPr id="5" name="椭圆 4"/>
              <p:cNvSpPr/>
              <p:nvPr/>
            </p:nvSpPr>
            <p:spPr>
              <a:xfrm>
                <a:off x="741980" y="1417036"/>
                <a:ext cx="1418290" cy="1418290"/>
              </a:xfrm>
              <a:prstGeom prst="ellipse">
                <a:avLst/>
              </a:prstGeom>
              <a:gradFill>
                <a:gsLst>
                  <a:gs pos="75000">
                    <a:srgbClr val="F3A60D"/>
                  </a:gs>
                  <a:gs pos="0">
                    <a:srgbClr val="F2650E"/>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6"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F3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2160270" y="2126181"/>
                <a:ext cx="546987"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1</a:t>
                </a:r>
                <a:endParaRPr lang="zh-CN" altLang="en-US" sz="4400" dirty="0">
                  <a:latin typeface="微软雅黑 Light" panose="020B0502040204020203" pitchFamily="34" charset="-122"/>
                  <a:ea typeface="微软雅黑 Light" panose="020B0502040204020203" pitchFamily="34" charset="-122"/>
                </a:endParaRPr>
              </a:p>
            </p:txBody>
          </p:sp>
        </p:grpSp>
        <p:sp>
          <p:nvSpPr>
            <p:cNvPr id="25" name="椭圆 24"/>
            <p:cNvSpPr/>
            <p:nvPr/>
          </p:nvSpPr>
          <p:spPr>
            <a:xfrm>
              <a:off x="1820460"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3238085" y="1285188"/>
            <a:ext cx="1530994" cy="1370926"/>
            <a:chOff x="3986710" y="1150120"/>
            <a:chExt cx="1832669" cy="1641062"/>
          </a:xfrm>
        </p:grpSpPr>
        <p:grpSp>
          <p:nvGrpSpPr>
            <p:cNvPr id="8" name="组合 7"/>
            <p:cNvGrpSpPr/>
            <p:nvPr/>
          </p:nvGrpSpPr>
          <p:grpSpPr>
            <a:xfrm>
              <a:off x="3986710" y="1150120"/>
              <a:ext cx="1832669" cy="1641062"/>
              <a:chOff x="341197" y="1007130"/>
              <a:chExt cx="2499418" cy="2238102"/>
            </a:xfrm>
          </p:grpSpPr>
          <p:sp>
            <p:nvSpPr>
              <p:cNvPr id="9" name="椭圆 8"/>
              <p:cNvSpPr/>
              <p:nvPr/>
            </p:nvSpPr>
            <p:spPr>
              <a:xfrm>
                <a:off x="741980" y="1417036"/>
                <a:ext cx="1418290" cy="1418290"/>
              </a:xfrm>
              <a:prstGeom prst="ellipse">
                <a:avLst/>
              </a:prstGeom>
              <a:gradFill>
                <a:gsLst>
                  <a:gs pos="75000">
                    <a:srgbClr val="0DA5C9"/>
                  </a:gs>
                  <a:gs pos="0">
                    <a:srgbClr val="00589A"/>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0B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2160270" y="2126181"/>
                <a:ext cx="680345"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2</a:t>
                </a:r>
                <a:endParaRPr lang="zh-CN" altLang="en-US" sz="4400" dirty="0">
                  <a:latin typeface="微软雅黑 Light" panose="020B0502040204020203" pitchFamily="34" charset="-122"/>
                  <a:ea typeface="微软雅黑 Light" panose="020B0502040204020203" pitchFamily="34" charset="-122"/>
                </a:endParaRPr>
              </a:p>
            </p:txBody>
          </p:sp>
        </p:grpSp>
        <p:sp>
          <p:nvSpPr>
            <p:cNvPr id="26" name="椭圆 25"/>
            <p:cNvSpPr/>
            <p:nvPr/>
          </p:nvSpPr>
          <p:spPr>
            <a:xfrm>
              <a:off x="4508632"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5294353" y="1285188"/>
            <a:ext cx="1530994" cy="1370926"/>
            <a:chOff x="6660750" y="1150120"/>
            <a:chExt cx="1832669" cy="1641062"/>
          </a:xfrm>
        </p:grpSpPr>
        <p:grpSp>
          <p:nvGrpSpPr>
            <p:cNvPr id="28" name="组合 27"/>
            <p:cNvGrpSpPr/>
            <p:nvPr/>
          </p:nvGrpSpPr>
          <p:grpSpPr>
            <a:xfrm>
              <a:off x="6660750" y="1150120"/>
              <a:ext cx="1832669" cy="1641062"/>
              <a:chOff x="341197" y="1007130"/>
              <a:chExt cx="2499418" cy="2238102"/>
            </a:xfrm>
          </p:grpSpPr>
          <p:sp>
            <p:nvSpPr>
              <p:cNvPr id="29" name="椭圆 28"/>
              <p:cNvSpPr/>
              <p:nvPr/>
            </p:nvSpPr>
            <p:spPr>
              <a:xfrm>
                <a:off x="741980" y="1417036"/>
                <a:ext cx="1418290" cy="1418290"/>
              </a:xfrm>
              <a:prstGeom prst="ellipse">
                <a:avLst/>
              </a:prstGeom>
              <a:gradFill>
                <a:gsLst>
                  <a:gs pos="75000">
                    <a:srgbClr val="F45A69"/>
                  </a:gs>
                  <a:gs pos="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30"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F45A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31" name="文本框 30"/>
              <p:cNvSpPr txBox="1"/>
              <p:nvPr/>
            </p:nvSpPr>
            <p:spPr>
              <a:xfrm>
                <a:off x="2160270" y="2126181"/>
                <a:ext cx="680345" cy="1049374"/>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3</a:t>
                </a:r>
                <a:endParaRPr lang="zh-CN" altLang="en-US" sz="4400" dirty="0">
                  <a:latin typeface="微软雅黑 Light" panose="020B0502040204020203" pitchFamily="34" charset="-122"/>
                  <a:ea typeface="微软雅黑 Light" panose="020B0502040204020203" pitchFamily="34" charset="-122"/>
                </a:endParaRPr>
              </a:p>
            </p:txBody>
          </p:sp>
        </p:grpSp>
        <p:sp>
          <p:nvSpPr>
            <p:cNvPr id="35" name="椭圆 34"/>
            <p:cNvSpPr/>
            <p:nvPr/>
          </p:nvSpPr>
          <p:spPr>
            <a:xfrm>
              <a:off x="7182672"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498623" y="1285188"/>
            <a:ext cx="1613110" cy="1454904"/>
            <a:chOff x="9498623" y="1285188"/>
            <a:chExt cx="1613110" cy="1454904"/>
          </a:xfrm>
        </p:grpSpPr>
        <p:grpSp>
          <p:nvGrpSpPr>
            <p:cNvPr id="12" name="组合 11"/>
            <p:cNvGrpSpPr/>
            <p:nvPr/>
          </p:nvGrpSpPr>
          <p:grpSpPr>
            <a:xfrm>
              <a:off x="9498623" y="1285188"/>
              <a:ext cx="1613110" cy="1454904"/>
              <a:chOff x="341197" y="1007130"/>
              <a:chExt cx="2633477" cy="2375200"/>
            </a:xfrm>
          </p:grpSpPr>
          <p:sp>
            <p:nvSpPr>
              <p:cNvPr id="13" name="椭圆 12"/>
              <p:cNvSpPr/>
              <p:nvPr/>
            </p:nvSpPr>
            <p:spPr>
              <a:xfrm>
                <a:off x="741980" y="1417037"/>
                <a:ext cx="1418290" cy="1418290"/>
              </a:xfrm>
              <a:prstGeom prst="ellipse">
                <a:avLst/>
              </a:prstGeom>
              <a:gradFill>
                <a:gsLst>
                  <a:gs pos="75000">
                    <a:schemeClr val="tx1">
                      <a:lumMod val="50000"/>
                      <a:lumOff val="50000"/>
                    </a:schemeClr>
                  </a:gs>
                  <a:gs pos="0">
                    <a:schemeClr val="tx1">
                      <a:lumMod val="85000"/>
                      <a:lumOff val="1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4"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707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2160270" y="2126181"/>
                <a:ext cx="814404" cy="1256149"/>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5</a:t>
                </a:r>
                <a:endParaRPr lang="zh-CN" altLang="en-US" sz="4400" dirty="0">
                  <a:latin typeface="微软雅黑 Light" panose="020B0502040204020203" pitchFamily="34" charset="-122"/>
                  <a:ea typeface="微软雅黑 Light" panose="020B0502040204020203" pitchFamily="34" charset="-122"/>
                </a:endParaRPr>
              </a:p>
            </p:txBody>
          </p:sp>
        </p:grpSp>
        <p:sp>
          <p:nvSpPr>
            <p:cNvPr id="37" name="椭圆 36"/>
            <p:cNvSpPr/>
            <p:nvPr/>
          </p:nvSpPr>
          <p:spPr>
            <a:xfrm>
              <a:off x="9933380" y="1728816"/>
              <a:ext cx="483671" cy="483670"/>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7350621" y="1285188"/>
            <a:ext cx="1622728" cy="1454904"/>
            <a:chOff x="6660750" y="1150120"/>
            <a:chExt cx="1942479" cy="1741587"/>
          </a:xfrm>
        </p:grpSpPr>
        <p:grpSp>
          <p:nvGrpSpPr>
            <p:cNvPr id="39" name="组合 38"/>
            <p:cNvGrpSpPr/>
            <p:nvPr/>
          </p:nvGrpSpPr>
          <p:grpSpPr>
            <a:xfrm>
              <a:off x="6660750" y="1150120"/>
              <a:ext cx="1942479" cy="1741587"/>
              <a:chOff x="341197" y="1007130"/>
              <a:chExt cx="2649178" cy="2375200"/>
            </a:xfrm>
          </p:grpSpPr>
          <p:sp>
            <p:nvSpPr>
              <p:cNvPr id="41" name="椭圆 40"/>
              <p:cNvSpPr/>
              <p:nvPr/>
            </p:nvSpPr>
            <p:spPr>
              <a:xfrm>
                <a:off x="741980" y="1417036"/>
                <a:ext cx="1418290" cy="1418290"/>
              </a:xfrm>
              <a:prstGeom prst="ellipse">
                <a:avLst/>
              </a:prstGeom>
              <a:gradFill>
                <a:gsLst>
                  <a:gs pos="75000">
                    <a:srgbClr val="92D050"/>
                  </a:gs>
                  <a:gs pos="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42" name="弦形 3"/>
              <p:cNvSpPr/>
              <p:nvPr/>
            </p:nvSpPr>
            <p:spPr>
              <a:xfrm>
                <a:off x="341197" y="1007130"/>
                <a:ext cx="2220146" cy="223810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2160269" y="2126181"/>
                <a:ext cx="830106" cy="1256149"/>
              </a:xfrm>
              <a:prstGeom prst="rect">
                <a:avLst/>
              </a:prstGeom>
              <a:noFill/>
            </p:spPr>
            <p:txBody>
              <a:bodyPr wrap="none" rtlCol="0">
                <a:spAutoFit/>
              </a:bodyPr>
              <a:lstStyle/>
              <a:p>
                <a:r>
                  <a:rPr lang="en-US" altLang="zh-CN" sz="4400" dirty="0">
                    <a:latin typeface="微软雅黑 Light" panose="020B0502040204020203" pitchFamily="34" charset="-122"/>
                    <a:ea typeface="微软雅黑 Light" panose="020B0502040204020203" pitchFamily="34" charset="-122"/>
                  </a:rPr>
                  <a:t>4</a:t>
                </a:r>
                <a:endParaRPr lang="zh-CN" altLang="en-US" sz="4400" dirty="0">
                  <a:latin typeface="微软雅黑 Light" panose="020B0502040204020203" pitchFamily="34" charset="-122"/>
                  <a:ea typeface="微软雅黑 Light" panose="020B0502040204020203" pitchFamily="34" charset="-122"/>
                </a:endParaRPr>
              </a:p>
            </p:txBody>
          </p:sp>
        </p:grpSp>
        <p:sp>
          <p:nvSpPr>
            <p:cNvPr id="40" name="椭圆 39"/>
            <p:cNvSpPr/>
            <p:nvPr/>
          </p:nvSpPr>
          <p:spPr>
            <a:xfrm>
              <a:off x="7182672" y="1681163"/>
              <a:ext cx="578976" cy="578976"/>
            </a:xfrm>
            <a:prstGeom prst="ellipse">
              <a:avLst/>
            </a:prstGeom>
            <a:gradFill>
              <a:gsLst>
                <a:gs pos="89000">
                  <a:srgbClr val="FFFFFF"/>
                </a:gs>
                <a:gs pos="96000">
                  <a:srgbClr val="FFFFFF"/>
                </a:gs>
                <a:gs pos="100000">
                  <a:schemeClr val="bg1">
                    <a:alpha val="0"/>
                  </a:schemeClr>
                </a:gs>
                <a:gs pos="64000">
                  <a:schemeClr val="bg1">
                    <a:alpha val="30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2370535" y="3179442"/>
            <a:ext cx="3264292" cy="1600195"/>
            <a:chOff x="1307708" y="4373789"/>
            <a:chExt cx="3264292" cy="1600195"/>
          </a:xfrm>
        </p:grpSpPr>
        <p:sp>
          <p:nvSpPr>
            <p:cNvPr id="46" name="矩形 45"/>
            <p:cNvSpPr/>
            <p:nvPr/>
          </p:nvSpPr>
          <p:spPr>
            <a:xfrm>
              <a:off x="1307708" y="4815525"/>
              <a:ext cx="3264292" cy="1158459"/>
            </a:xfrm>
            <a:prstGeom prst="rect">
              <a:avLst/>
            </a:prstGeom>
          </p:spPr>
          <p:txBody>
            <a:bodyPr wrap="square">
              <a:spAutoFit/>
            </a:bodyPr>
            <a:lstStyle/>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47" name="矩形 46"/>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grpSp>
        <p:nvGrpSpPr>
          <p:cNvPr id="51" name="组合 50"/>
          <p:cNvGrpSpPr/>
          <p:nvPr/>
        </p:nvGrpSpPr>
        <p:grpSpPr>
          <a:xfrm>
            <a:off x="4522469" y="3179442"/>
            <a:ext cx="3264292" cy="1600195"/>
            <a:chOff x="1307708" y="4373789"/>
            <a:chExt cx="3264292" cy="1600195"/>
          </a:xfrm>
        </p:grpSpPr>
        <p:sp>
          <p:nvSpPr>
            <p:cNvPr id="52" name="矩形 51"/>
            <p:cNvSpPr/>
            <p:nvPr/>
          </p:nvSpPr>
          <p:spPr>
            <a:xfrm>
              <a:off x="1307708" y="4815525"/>
              <a:ext cx="3264292" cy="1158459"/>
            </a:xfrm>
            <a:prstGeom prst="rect">
              <a:avLst/>
            </a:prstGeom>
          </p:spPr>
          <p:txBody>
            <a:bodyPr wrap="square">
              <a:spAutoFit/>
            </a:bodyPr>
            <a:lstStyle/>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53" name="矩形 52"/>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grpSp>
        <p:nvGrpSpPr>
          <p:cNvPr id="54" name="组合 53"/>
          <p:cNvGrpSpPr/>
          <p:nvPr/>
        </p:nvGrpSpPr>
        <p:grpSpPr>
          <a:xfrm>
            <a:off x="6521019" y="3179442"/>
            <a:ext cx="3264292" cy="1600195"/>
            <a:chOff x="1307708" y="4373789"/>
            <a:chExt cx="3264292" cy="1600195"/>
          </a:xfrm>
        </p:grpSpPr>
        <p:sp>
          <p:nvSpPr>
            <p:cNvPr id="55" name="矩形 54"/>
            <p:cNvSpPr/>
            <p:nvPr/>
          </p:nvSpPr>
          <p:spPr>
            <a:xfrm>
              <a:off x="1307708" y="4815525"/>
              <a:ext cx="3264292" cy="1158459"/>
            </a:xfrm>
            <a:prstGeom prst="rect">
              <a:avLst/>
            </a:prstGeom>
          </p:spPr>
          <p:txBody>
            <a:bodyPr wrap="square">
              <a:spAutoFit/>
            </a:bodyPr>
            <a:lstStyle/>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56" name="矩形 55"/>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grpSp>
        <p:nvGrpSpPr>
          <p:cNvPr id="57" name="组合 56"/>
          <p:cNvGrpSpPr/>
          <p:nvPr/>
        </p:nvGrpSpPr>
        <p:grpSpPr>
          <a:xfrm>
            <a:off x="8543069" y="3179442"/>
            <a:ext cx="3264292" cy="1600195"/>
            <a:chOff x="1307708" y="4373789"/>
            <a:chExt cx="3264292" cy="1600195"/>
          </a:xfrm>
        </p:grpSpPr>
        <p:sp>
          <p:nvSpPr>
            <p:cNvPr id="58" name="矩形 57"/>
            <p:cNvSpPr/>
            <p:nvPr/>
          </p:nvSpPr>
          <p:spPr>
            <a:xfrm>
              <a:off x="1307708" y="4815525"/>
              <a:ext cx="3264292" cy="1158459"/>
            </a:xfrm>
            <a:prstGeom prst="rect">
              <a:avLst/>
            </a:prstGeom>
          </p:spPr>
          <p:txBody>
            <a:bodyPr wrap="square">
              <a:spAutoFit/>
            </a:bodyPr>
            <a:lstStyle/>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动画置入，零设置，</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替换内容即刻演示，</a:t>
              </a:r>
              <a:endParaRPr lang="en-US" altLang="zh-CN" sz="1600" dirty="0">
                <a:latin typeface="微软雅黑 Light" panose="020B0502040204020203" pitchFamily="34" charset="-122"/>
                <a:ea typeface="微软雅黑 Light" panose="020B0502040204020203" pitchFamily="34" charset="-122"/>
                <a:cs typeface="Tahoma" panose="020B0604030504040204" pitchFamily="34" charset="0"/>
              </a:endParaRPr>
            </a:p>
            <a:p>
              <a:pPr algn="ctr">
                <a:lnSpc>
                  <a:spcPct val="150000"/>
                </a:lnSpc>
              </a:pPr>
              <a:r>
                <a:rPr lang="zh-CN" altLang="en-US" sz="1600" dirty="0">
                  <a:latin typeface="微软雅黑 Light" panose="020B0502040204020203" pitchFamily="34" charset="-122"/>
                  <a:ea typeface="微软雅黑 Light" panose="020B0502040204020203" pitchFamily="34" charset="-122"/>
                  <a:cs typeface="Tahoma" panose="020B0604030504040204" pitchFamily="34" charset="0"/>
                </a:rPr>
                <a:t>事半功倍。</a:t>
              </a:r>
            </a:p>
          </p:txBody>
        </p:sp>
        <p:sp>
          <p:nvSpPr>
            <p:cNvPr id="59" name="矩形 58"/>
            <p:cNvSpPr/>
            <p:nvPr/>
          </p:nvSpPr>
          <p:spPr>
            <a:xfrm>
              <a:off x="2189008" y="4373789"/>
              <a:ext cx="1501693" cy="461665"/>
            </a:xfrm>
            <a:prstGeom prst="rect">
              <a:avLst/>
            </a:prstGeom>
          </p:spPr>
          <p:txBody>
            <a:bodyPr wrap="none">
              <a:spAutoFit/>
            </a:bodyPr>
            <a:lstStyle/>
            <a:p>
              <a:pPr algn="ctr" defTabSz="913755" fontAlgn="base">
                <a:spcBef>
                  <a:spcPct val="0"/>
                </a:spcBef>
                <a:spcAft>
                  <a:spcPct val="0"/>
                </a:spcAft>
              </a:pPr>
              <a:r>
                <a:rPr lang="en-US" altLang="zh-CN" sz="2400" b="1" dirty="0">
                  <a:latin typeface="微软雅黑 Light" panose="020B0502040204020203" pitchFamily="34" charset="-122"/>
                  <a:ea typeface="微软雅黑 Light" panose="020B0502040204020203" pitchFamily="34" charset="-122"/>
                </a:rPr>
                <a:t>Your Text </a:t>
              </a:r>
            </a:p>
          </p:txBody>
        </p:sp>
      </p:grpSp>
    </p:spTree>
    <p:extLst>
      <p:ext uri="{BB962C8B-B14F-4D97-AF65-F5344CB8AC3E}">
        <p14:creationId xmlns:p14="http://schemas.microsoft.com/office/powerpoint/2010/main" val="3664284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fill="hold" nodeType="withEffect" p14:presetBounceEnd="5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50000">
                                          <p:cBhvr additive="base">
                                            <p:cTn id="7"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accel="50000" fill="hold" nodeType="withEffect" p14:presetBounceEnd="50000">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14:bounceEnd="50000">
                                          <p:cBhvr additive="base">
                                            <p:cTn id="11"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accel="50000" fill="hold" nodeType="withEffect" p14:presetBounceEnd="50000">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14:bounceEnd="50000">
                                          <p:cBhvr additive="base">
                                            <p:cTn id="15" dur="500" fill="hold"/>
                                            <p:tgtEl>
                                              <p:spTgt spid="51"/>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51"/>
                                            </p:tgtEl>
                                            <p:attrNameLst>
                                              <p:attrName>ppt_y</p:attrName>
                                            </p:attrNameLst>
                                          </p:cBhvr>
                                          <p:tavLst>
                                            <p:tav tm="0">
                                              <p:val>
                                                <p:strVal val="1+#ppt_h/2"/>
                                              </p:val>
                                            </p:tav>
                                            <p:tav tm="100000">
                                              <p:val>
                                                <p:strVal val="#ppt_y"/>
                                              </p:val>
                                            </p:tav>
                                          </p:tavLst>
                                        </p:anim>
                                      </p:childTnLst>
                                    </p:cTn>
                                  </p:par>
                                  <p:par>
                                    <p:cTn id="17" presetID="2" presetClass="entr" presetSubtype="4" accel="50000" fill="hold" nodeType="withEffect" p14:presetBounceEnd="50000">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14:bounceEnd="50000">
                                          <p:cBhvr additive="base">
                                            <p:cTn id="19" dur="500" fill="hold"/>
                                            <p:tgtEl>
                                              <p:spTgt spid="54"/>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54"/>
                                            </p:tgtEl>
                                            <p:attrNameLst>
                                              <p:attrName>ppt_y</p:attrName>
                                            </p:attrNameLst>
                                          </p:cBhvr>
                                          <p:tavLst>
                                            <p:tav tm="0">
                                              <p:val>
                                                <p:strVal val="1+#ppt_h/2"/>
                                              </p:val>
                                            </p:tav>
                                            <p:tav tm="100000">
                                              <p:val>
                                                <p:strVal val="#ppt_y"/>
                                              </p:val>
                                            </p:tav>
                                          </p:tavLst>
                                        </p:anim>
                                      </p:childTnLst>
                                    </p:cTn>
                                  </p:par>
                                  <p:par>
                                    <p:cTn id="21" presetID="2" presetClass="entr" presetSubtype="4" accel="50000" fill="hold" nodeType="withEffect" p14:presetBounceEnd="50000">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14:bounceEnd="50000">
                                          <p:cBhvr additive="base">
                                            <p:cTn id="23" dur="500" fill="hold"/>
                                            <p:tgtEl>
                                              <p:spTgt spid="57"/>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accel="5000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accel="5000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par>
                                    <p:cTn id="17" presetID="2" presetClass="entr" presetSubtype="4" accel="5000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par>
                                    <p:cTn id="21" presetID="2" presetClass="entr" presetSubtype="4" accel="5000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4400550" y="1733550"/>
            <a:ext cx="3390900" cy="3390900"/>
            <a:chOff x="2772" y="1092"/>
            <a:chExt cx="2136" cy="2136"/>
          </a:xfrm>
        </p:grpSpPr>
        <p:sp>
          <p:nvSpPr>
            <p:cNvPr id="6" name="AutoShape 3"/>
            <p:cNvSpPr>
              <a:spLocks noChangeAspect="1" noChangeArrowheads="1" noTextEdit="1"/>
            </p:cNvSpPr>
            <p:nvPr/>
          </p:nvSpPr>
          <p:spPr bwMode="auto">
            <a:xfrm>
              <a:off x="2772" y="1092"/>
              <a:ext cx="2136" cy="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a:off x="2772" y="1106"/>
              <a:ext cx="2123" cy="2135"/>
            </a:xfrm>
            <a:custGeom>
              <a:avLst/>
              <a:gdLst>
                <a:gd name="T0" fmla="*/ 82 w 164"/>
                <a:gd name="T1" fmla="*/ 0 h 165"/>
                <a:gd name="T2" fmla="*/ 0 w 164"/>
                <a:gd name="T3" fmla="*/ 82 h 165"/>
                <a:gd name="T4" fmla="*/ 0 w 164"/>
                <a:gd name="T5" fmla="*/ 85 h 165"/>
                <a:gd name="T6" fmla="*/ 0 w 164"/>
                <a:gd name="T7" fmla="*/ 92 h 165"/>
                <a:gd name="T8" fmla="*/ 82 w 164"/>
                <a:gd name="T9" fmla="*/ 165 h 165"/>
                <a:gd name="T10" fmla="*/ 164 w 164"/>
                <a:gd name="T11" fmla="*/ 82 h 165"/>
                <a:gd name="T12" fmla="*/ 82 w 164"/>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64" h="165">
                  <a:moveTo>
                    <a:pt x="82" y="0"/>
                  </a:moveTo>
                  <a:cubicBezTo>
                    <a:pt x="36" y="0"/>
                    <a:pt x="0" y="37"/>
                    <a:pt x="0" y="82"/>
                  </a:cubicBezTo>
                  <a:cubicBezTo>
                    <a:pt x="0" y="83"/>
                    <a:pt x="0" y="84"/>
                    <a:pt x="0" y="85"/>
                  </a:cubicBezTo>
                  <a:cubicBezTo>
                    <a:pt x="0" y="87"/>
                    <a:pt x="0" y="89"/>
                    <a:pt x="0" y="92"/>
                  </a:cubicBezTo>
                  <a:cubicBezTo>
                    <a:pt x="5" y="133"/>
                    <a:pt x="40" y="165"/>
                    <a:pt x="82" y="165"/>
                  </a:cubicBezTo>
                  <a:cubicBezTo>
                    <a:pt x="127" y="165"/>
                    <a:pt x="164" y="128"/>
                    <a:pt x="164" y="82"/>
                  </a:cubicBezTo>
                  <a:cubicBezTo>
                    <a:pt x="164" y="37"/>
                    <a:pt x="127" y="0"/>
                    <a:pt x="82"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3523" y="1843"/>
              <a:ext cx="64" cy="78"/>
            </a:xfrm>
            <a:custGeom>
              <a:avLst/>
              <a:gdLst>
                <a:gd name="T0" fmla="*/ 1 w 5"/>
                <a:gd name="T1" fmla="*/ 2 h 6"/>
                <a:gd name="T2" fmla="*/ 2 w 5"/>
                <a:gd name="T3" fmla="*/ 1 h 6"/>
                <a:gd name="T4" fmla="*/ 3 w 5"/>
                <a:gd name="T5" fmla="*/ 0 h 6"/>
                <a:gd name="T6" fmla="*/ 3 w 5"/>
                <a:gd name="T7" fmla="*/ 0 h 6"/>
                <a:gd name="T8" fmla="*/ 4 w 5"/>
                <a:gd name="T9" fmla="*/ 0 h 6"/>
                <a:gd name="T10" fmla="*/ 4 w 5"/>
                <a:gd name="T11" fmla="*/ 1 h 6"/>
                <a:gd name="T12" fmla="*/ 4 w 5"/>
                <a:gd name="T13" fmla="*/ 2 h 6"/>
                <a:gd name="T14" fmla="*/ 5 w 5"/>
                <a:gd name="T15" fmla="*/ 2 h 6"/>
                <a:gd name="T16" fmla="*/ 4 w 5"/>
                <a:gd name="T17" fmla="*/ 3 h 6"/>
                <a:gd name="T18" fmla="*/ 4 w 5"/>
                <a:gd name="T19" fmla="*/ 3 h 6"/>
                <a:gd name="T20" fmla="*/ 4 w 5"/>
                <a:gd name="T21" fmla="*/ 4 h 6"/>
                <a:gd name="T22" fmla="*/ 4 w 5"/>
                <a:gd name="T23" fmla="*/ 5 h 6"/>
                <a:gd name="T24" fmla="*/ 3 w 5"/>
                <a:gd name="T25" fmla="*/ 6 h 6"/>
                <a:gd name="T26" fmla="*/ 3 w 5"/>
                <a:gd name="T27" fmla="*/ 6 h 6"/>
                <a:gd name="T28" fmla="*/ 1 w 5"/>
                <a:gd name="T29" fmla="*/ 6 h 6"/>
                <a:gd name="T30" fmla="*/ 1 w 5"/>
                <a:gd name="T31" fmla="*/ 5 h 6"/>
                <a:gd name="T32" fmla="*/ 0 w 5"/>
                <a:gd name="T33" fmla="*/ 4 h 6"/>
                <a:gd name="T34" fmla="*/ 0 w 5"/>
                <a:gd name="T35" fmla="*/ 3 h 6"/>
                <a:gd name="T36" fmla="*/ 0 w 5"/>
                <a:gd name="T37" fmla="*/ 3 h 6"/>
                <a:gd name="T38" fmla="*/ 1 w 5"/>
                <a:gd name="T3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6">
                  <a:moveTo>
                    <a:pt x="1" y="2"/>
                  </a:moveTo>
                  <a:cubicBezTo>
                    <a:pt x="1" y="2"/>
                    <a:pt x="1" y="1"/>
                    <a:pt x="2" y="1"/>
                  </a:cubicBezTo>
                  <a:cubicBezTo>
                    <a:pt x="2" y="1"/>
                    <a:pt x="3" y="0"/>
                    <a:pt x="3" y="0"/>
                  </a:cubicBezTo>
                  <a:cubicBezTo>
                    <a:pt x="3" y="0"/>
                    <a:pt x="3" y="0"/>
                    <a:pt x="3" y="0"/>
                  </a:cubicBezTo>
                  <a:cubicBezTo>
                    <a:pt x="3" y="0"/>
                    <a:pt x="4" y="0"/>
                    <a:pt x="4" y="0"/>
                  </a:cubicBezTo>
                  <a:cubicBezTo>
                    <a:pt x="4" y="0"/>
                    <a:pt x="4" y="1"/>
                    <a:pt x="4" y="1"/>
                  </a:cubicBezTo>
                  <a:cubicBezTo>
                    <a:pt x="4" y="1"/>
                    <a:pt x="4" y="1"/>
                    <a:pt x="4" y="2"/>
                  </a:cubicBezTo>
                  <a:cubicBezTo>
                    <a:pt x="4" y="2"/>
                    <a:pt x="5" y="2"/>
                    <a:pt x="5" y="2"/>
                  </a:cubicBezTo>
                  <a:cubicBezTo>
                    <a:pt x="5" y="2"/>
                    <a:pt x="5" y="3"/>
                    <a:pt x="4" y="3"/>
                  </a:cubicBezTo>
                  <a:cubicBezTo>
                    <a:pt x="4" y="3"/>
                    <a:pt x="4" y="3"/>
                    <a:pt x="4" y="3"/>
                  </a:cubicBezTo>
                  <a:cubicBezTo>
                    <a:pt x="4" y="4"/>
                    <a:pt x="4" y="4"/>
                    <a:pt x="4" y="4"/>
                  </a:cubicBezTo>
                  <a:cubicBezTo>
                    <a:pt x="4" y="5"/>
                    <a:pt x="4" y="5"/>
                    <a:pt x="4" y="5"/>
                  </a:cubicBezTo>
                  <a:cubicBezTo>
                    <a:pt x="3" y="6"/>
                    <a:pt x="3" y="6"/>
                    <a:pt x="3" y="6"/>
                  </a:cubicBezTo>
                  <a:cubicBezTo>
                    <a:pt x="3" y="6"/>
                    <a:pt x="3" y="6"/>
                    <a:pt x="3" y="6"/>
                  </a:cubicBezTo>
                  <a:cubicBezTo>
                    <a:pt x="2" y="6"/>
                    <a:pt x="1" y="6"/>
                    <a:pt x="1" y="6"/>
                  </a:cubicBezTo>
                  <a:cubicBezTo>
                    <a:pt x="1" y="6"/>
                    <a:pt x="1" y="5"/>
                    <a:pt x="1" y="5"/>
                  </a:cubicBezTo>
                  <a:cubicBezTo>
                    <a:pt x="1" y="4"/>
                    <a:pt x="1" y="4"/>
                    <a:pt x="0" y="4"/>
                  </a:cubicBezTo>
                  <a:cubicBezTo>
                    <a:pt x="0" y="4"/>
                    <a:pt x="0" y="3"/>
                    <a:pt x="0" y="3"/>
                  </a:cubicBezTo>
                  <a:cubicBezTo>
                    <a:pt x="0" y="3"/>
                    <a:pt x="0" y="3"/>
                    <a:pt x="0" y="3"/>
                  </a:cubicBezTo>
                  <a:lnTo>
                    <a:pt x="1" y="2"/>
                  </a:ln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562" y="1792"/>
              <a:ext cx="103" cy="181"/>
            </a:xfrm>
            <a:custGeom>
              <a:avLst/>
              <a:gdLst>
                <a:gd name="T0" fmla="*/ 5 w 8"/>
                <a:gd name="T1" fmla="*/ 0 h 14"/>
                <a:gd name="T2" fmla="*/ 6 w 8"/>
                <a:gd name="T3" fmla="*/ 0 h 14"/>
                <a:gd name="T4" fmla="*/ 7 w 8"/>
                <a:gd name="T5" fmla="*/ 0 h 14"/>
                <a:gd name="T6" fmla="*/ 7 w 8"/>
                <a:gd name="T7" fmla="*/ 0 h 14"/>
                <a:gd name="T8" fmla="*/ 7 w 8"/>
                <a:gd name="T9" fmla="*/ 1 h 14"/>
                <a:gd name="T10" fmla="*/ 7 w 8"/>
                <a:gd name="T11" fmla="*/ 1 h 14"/>
                <a:gd name="T12" fmla="*/ 8 w 8"/>
                <a:gd name="T13" fmla="*/ 2 h 14"/>
                <a:gd name="T14" fmla="*/ 7 w 8"/>
                <a:gd name="T15" fmla="*/ 3 h 14"/>
                <a:gd name="T16" fmla="*/ 6 w 8"/>
                <a:gd name="T17" fmla="*/ 4 h 14"/>
                <a:gd name="T18" fmla="*/ 7 w 8"/>
                <a:gd name="T19" fmla="*/ 5 h 14"/>
                <a:gd name="T20" fmla="*/ 7 w 8"/>
                <a:gd name="T21" fmla="*/ 5 h 14"/>
                <a:gd name="T22" fmla="*/ 7 w 8"/>
                <a:gd name="T23" fmla="*/ 6 h 14"/>
                <a:gd name="T24" fmla="*/ 7 w 8"/>
                <a:gd name="T25" fmla="*/ 7 h 14"/>
                <a:gd name="T26" fmla="*/ 8 w 8"/>
                <a:gd name="T27" fmla="*/ 8 h 14"/>
                <a:gd name="T28" fmla="*/ 8 w 8"/>
                <a:gd name="T29" fmla="*/ 9 h 14"/>
                <a:gd name="T30" fmla="*/ 7 w 8"/>
                <a:gd name="T31" fmla="*/ 10 h 14"/>
                <a:gd name="T32" fmla="*/ 7 w 8"/>
                <a:gd name="T33" fmla="*/ 12 h 14"/>
                <a:gd name="T34" fmla="*/ 5 w 8"/>
                <a:gd name="T35" fmla="*/ 12 h 14"/>
                <a:gd name="T36" fmla="*/ 4 w 8"/>
                <a:gd name="T37" fmla="*/ 12 h 14"/>
                <a:gd name="T38" fmla="*/ 3 w 8"/>
                <a:gd name="T39" fmla="*/ 13 h 14"/>
                <a:gd name="T40" fmla="*/ 2 w 8"/>
                <a:gd name="T41" fmla="*/ 13 h 14"/>
                <a:gd name="T42" fmla="*/ 2 w 8"/>
                <a:gd name="T43" fmla="*/ 14 h 14"/>
                <a:gd name="T44" fmla="*/ 1 w 8"/>
                <a:gd name="T45" fmla="*/ 13 h 14"/>
                <a:gd name="T46" fmla="*/ 0 w 8"/>
                <a:gd name="T47" fmla="*/ 12 h 14"/>
                <a:gd name="T48" fmla="*/ 1 w 8"/>
                <a:gd name="T49" fmla="*/ 11 h 14"/>
                <a:gd name="T50" fmla="*/ 2 w 8"/>
                <a:gd name="T51" fmla="*/ 11 h 14"/>
                <a:gd name="T52" fmla="*/ 3 w 8"/>
                <a:gd name="T53" fmla="*/ 10 h 14"/>
                <a:gd name="T54" fmla="*/ 4 w 8"/>
                <a:gd name="T55" fmla="*/ 10 h 14"/>
                <a:gd name="T56" fmla="*/ 4 w 8"/>
                <a:gd name="T57" fmla="*/ 9 h 14"/>
                <a:gd name="T58" fmla="*/ 3 w 8"/>
                <a:gd name="T59" fmla="*/ 8 h 14"/>
                <a:gd name="T60" fmla="*/ 3 w 8"/>
                <a:gd name="T61" fmla="*/ 8 h 14"/>
                <a:gd name="T62" fmla="*/ 4 w 8"/>
                <a:gd name="T63" fmla="*/ 6 h 14"/>
                <a:gd name="T64" fmla="*/ 3 w 8"/>
                <a:gd name="T65" fmla="*/ 5 h 14"/>
                <a:gd name="T66" fmla="*/ 3 w 8"/>
                <a:gd name="T67" fmla="*/ 5 h 14"/>
                <a:gd name="T68" fmla="*/ 3 w 8"/>
                <a:gd name="T69" fmla="*/ 4 h 14"/>
                <a:gd name="T70" fmla="*/ 4 w 8"/>
                <a:gd name="T71" fmla="*/ 2 h 14"/>
                <a:gd name="T72" fmla="*/ 4 w 8"/>
                <a:gd name="T73" fmla="*/ 1 h 14"/>
                <a:gd name="T74" fmla="*/ 4 w 8"/>
                <a:gd name="T75" fmla="*/ 0 h 14"/>
                <a:gd name="T76" fmla="*/ 5 w 8"/>
                <a:gd name="T7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14">
                  <a:moveTo>
                    <a:pt x="5" y="0"/>
                  </a:moveTo>
                  <a:cubicBezTo>
                    <a:pt x="5" y="0"/>
                    <a:pt x="4" y="0"/>
                    <a:pt x="6" y="0"/>
                  </a:cubicBezTo>
                  <a:cubicBezTo>
                    <a:pt x="7" y="0"/>
                    <a:pt x="7" y="0"/>
                    <a:pt x="7" y="0"/>
                  </a:cubicBezTo>
                  <a:cubicBezTo>
                    <a:pt x="7" y="0"/>
                    <a:pt x="7" y="0"/>
                    <a:pt x="7" y="0"/>
                  </a:cubicBezTo>
                  <a:cubicBezTo>
                    <a:pt x="7" y="0"/>
                    <a:pt x="7" y="1"/>
                    <a:pt x="7" y="1"/>
                  </a:cubicBezTo>
                  <a:cubicBezTo>
                    <a:pt x="7" y="1"/>
                    <a:pt x="7" y="1"/>
                    <a:pt x="7" y="1"/>
                  </a:cubicBezTo>
                  <a:cubicBezTo>
                    <a:pt x="7" y="2"/>
                    <a:pt x="8" y="1"/>
                    <a:pt x="8" y="2"/>
                  </a:cubicBezTo>
                  <a:cubicBezTo>
                    <a:pt x="7" y="2"/>
                    <a:pt x="7" y="2"/>
                    <a:pt x="7" y="3"/>
                  </a:cubicBezTo>
                  <a:cubicBezTo>
                    <a:pt x="7" y="3"/>
                    <a:pt x="6" y="3"/>
                    <a:pt x="6" y="4"/>
                  </a:cubicBezTo>
                  <a:cubicBezTo>
                    <a:pt x="6" y="4"/>
                    <a:pt x="6" y="4"/>
                    <a:pt x="7" y="5"/>
                  </a:cubicBezTo>
                  <a:cubicBezTo>
                    <a:pt x="7" y="5"/>
                    <a:pt x="7" y="5"/>
                    <a:pt x="7" y="5"/>
                  </a:cubicBezTo>
                  <a:cubicBezTo>
                    <a:pt x="7" y="6"/>
                    <a:pt x="7" y="6"/>
                    <a:pt x="7" y="6"/>
                  </a:cubicBezTo>
                  <a:cubicBezTo>
                    <a:pt x="7" y="7"/>
                    <a:pt x="7" y="7"/>
                    <a:pt x="7" y="7"/>
                  </a:cubicBezTo>
                  <a:cubicBezTo>
                    <a:pt x="7" y="8"/>
                    <a:pt x="8" y="8"/>
                    <a:pt x="8" y="8"/>
                  </a:cubicBezTo>
                  <a:cubicBezTo>
                    <a:pt x="8" y="9"/>
                    <a:pt x="8" y="9"/>
                    <a:pt x="8" y="9"/>
                  </a:cubicBezTo>
                  <a:cubicBezTo>
                    <a:pt x="8" y="10"/>
                    <a:pt x="8" y="10"/>
                    <a:pt x="7" y="10"/>
                  </a:cubicBezTo>
                  <a:cubicBezTo>
                    <a:pt x="7" y="11"/>
                    <a:pt x="7" y="11"/>
                    <a:pt x="7" y="12"/>
                  </a:cubicBezTo>
                  <a:cubicBezTo>
                    <a:pt x="7" y="12"/>
                    <a:pt x="5" y="12"/>
                    <a:pt x="5" y="12"/>
                  </a:cubicBezTo>
                  <a:cubicBezTo>
                    <a:pt x="5" y="12"/>
                    <a:pt x="4" y="12"/>
                    <a:pt x="4" y="12"/>
                  </a:cubicBezTo>
                  <a:cubicBezTo>
                    <a:pt x="4" y="13"/>
                    <a:pt x="4" y="13"/>
                    <a:pt x="3" y="13"/>
                  </a:cubicBezTo>
                  <a:cubicBezTo>
                    <a:pt x="2" y="13"/>
                    <a:pt x="2" y="13"/>
                    <a:pt x="2" y="13"/>
                  </a:cubicBezTo>
                  <a:cubicBezTo>
                    <a:pt x="2" y="13"/>
                    <a:pt x="2" y="14"/>
                    <a:pt x="2" y="14"/>
                  </a:cubicBezTo>
                  <a:cubicBezTo>
                    <a:pt x="1" y="14"/>
                    <a:pt x="1" y="13"/>
                    <a:pt x="1" y="13"/>
                  </a:cubicBezTo>
                  <a:cubicBezTo>
                    <a:pt x="1" y="13"/>
                    <a:pt x="0" y="13"/>
                    <a:pt x="0" y="12"/>
                  </a:cubicBezTo>
                  <a:cubicBezTo>
                    <a:pt x="1" y="12"/>
                    <a:pt x="1" y="11"/>
                    <a:pt x="1" y="11"/>
                  </a:cubicBezTo>
                  <a:cubicBezTo>
                    <a:pt x="1" y="11"/>
                    <a:pt x="2" y="11"/>
                    <a:pt x="2" y="11"/>
                  </a:cubicBezTo>
                  <a:cubicBezTo>
                    <a:pt x="3" y="11"/>
                    <a:pt x="3" y="10"/>
                    <a:pt x="3" y="10"/>
                  </a:cubicBezTo>
                  <a:cubicBezTo>
                    <a:pt x="3" y="10"/>
                    <a:pt x="4" y="10"/>
                    <a:pt x="4" y="10"/>
                  </a:cubicBezTo>
                  <a:cubicBezTo>
                    <a:pt x="4" y="10"/>
                    <a:pt x="4" y="10"/>
                    <a:pt x="4" y="9"/>
                  </a:cubicBezTo>
                  <a:cubicBezTo>
                    <a:pt x="3" y="9"/>
                    <a:pt x="3" y="9"/>
                    <a:pt x="3" y="8"/>
                  </a:cubicBezTo>
                  <a:cubicBezTo>
                    <a:pt x="3" y="8"/>
                    <a:pt x="2" y="9"/>
                    <a:pt x="3" y="8"/>
                  </a:cubicBezTo>
                  <a:cubicBezTo>
                    <a:pt x="4" y="6"/>
                    <a:pt x="4" y="6"/>
                    <a:pt x="4" y="6"/>
                  </a:cubicBezTo>
                  <a:cubicBezTo>
                    <a:pt x="3" y="6"/>
                    <a:pt x="3" y="5"/>
                    <a:pt x="3" y="5"/>
                  </a:cubicBezTo>
                  <a:cubicBezTo>
                    <a:pt x="3" y="5"/>
                    <a:pt x="3" y="5"/>
                    <a:pt x="3" y="5"/>
                  </a:cubicBezTo>
                  <a:cubicBezTo>
                    <a:pt x="3" y="4"/>
                    <a:pt x="2" y="5"/>
                    <a:pt x="3" y="4"/>
                  </a:cubicBezTo>
                  <a:cubicBezTo>
                    <a:pt x="3" y="3"/>
                    <a:pt x="3" y="2"/>
                    <a:pt x="4" y="2"/>
                  </a:cubicBezTo>
                  <a:cubicBezTo>
                    <a:pt x="4" y="2"/>
                    <a:pt x="4" y="1"/>
                    <a:pt x="4" y="1"/>
                  </a:cubicBezTo>
                  <a:cubicBezTo>
                    <a:pt x="4" y="0"/>
                    <a:pt x="4" y="0"/>
                    <a:pt x="4" y="0"/>
                  </a:cubicBezTo>
                  <a:lnTo>
                    <a:pt x="5" y="0"/>
                  </a:ln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3510" y="1636"/>
              <a:ext cx="103" cy="65"/>
            </a:xfrm>
            <a:custGeom>
              <a:avLst/>
              <a:gdLst>
                <a:gd name="T0" fmla="*/ 3 w 8"/>
                <a:gd name="T1" fmla="*/ 0 h 5"/>
                <a:gd name="T2" fmla="*/ 4 w 8"/>
                <a:gd name="T3" fmla="*/ 1 h 5"/>
                <a:gd name="T4" fmla="*/ 5 w 8"/>
                <a:gd name="T5" fmla="*/ 1 h 5"/>
                <a:gd name="T6" fmla="*/ 6 w 8"/>
                <a:gd name="T7" fmla="*/ 1 h 5"/>
                <a:gd name="T8" fmla="*/ 7 w 8"/>
                <a:gd name="T9" fmla="*/ 0 h 5"/>
                <a:gd name="T10" fmla="*/ 7 w 8"/>
                <a:gd name="T11" fmla="*/ 0 h 5"/>
                <a:gd name="T12" fmla="*/ 8 w 8"/>
                <a:gd name="T13" fmla="*/ 3 h 5"/>
                <a:gd name="T14" fmla="*/ 8 w 8"/>
                <a:gd name="T15" fmla="*/ 4 h 5"/>
                <a:gd name="T16" fmla="*/ 6 w 8"/>
                <a:gd name="T17" fmla="*/ 4 h 5"/>
                <a:gd name="T18" fmla="*/ 4 w 8"/>
                <a:gd name="T19" fmla="*/ 5 h 5"/>
                <a:gd name="T20" fmla="*/ 3 w 8"/>
                <a:gd name="T21" fmla="*/ 4 h 5"/>
                <a:gd name="T22" fmla="*/ 1 w 8"/>
                <a:gd name="T23" fmla="*/ 4 h 5"/>
                <a:gd name="T24" fmla="*/ 0 w 8"/>
                <a:gd name="T25" fmla="*/ 3 h 5"/>
                <a:gd name="T26" fmla="*/ 1 w 8"/>
                <a:gd name="T27" fmla="*/ 1 h 5"/>
                <a:gd name="T28" fmla="*/ 1 w 8"/>
                <a:gd name="T29" fmla="*/ 0 h 5"/>
                <a:gd name="T30" fmla="*/ 2 w 8"/>
                <a:gd name="T31" fmla="*/ 0 h 5"/>
                <a:gd name="T32" fmla="*/ 3 w 8"/>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5">
                  <a:moveTo>
                    <a:pt x="3" y="0"/>
                  </a:moveTo>
                  <a:cubicBezTo>
                    <a:pt x="4" y="1"/>
                    <a:pt x="4" y="1"/>
                    <a:pt x="4" y="1"/>
                  </a:cubicBezTo>
                  <a:cubicBezTo>
                    <a:pt x="4" y="1"/>
                    <a:pt x="4" y="1"/>
                    <a:pt x="5" y="1"/>
                  </a:cubicBezTo>
                  <a:cubicBezTo>
                    <a:pt x="5" y="1"/>
                    <a:pt x="5" y="1"/>
                    <a:pt x="6" y="1"/>
                  </a:cubicBezTo>
                  <a:cubicBezTo>
                    <a:pt x="6" y="1"/>
                    <a:pt x="6" y="0"/>
                    <a:pt x="7" y="0"/>
                  </a:cubicBezTo>
                  <a:cubicBezTo>
                    <a:pt x="7" y="0"/>
                    <a:pt x="7" y="0"/>
                    <a:pt x="7" y="0"/>
                  </a:cubicBezTo>
                  <a:cubicBezTo>
                    <a:pt x="8" y="3"/>
                    <a:pt x="8" y="3"/>
                    <a:pt x="8" y="3"/>
                  </a:cubicBezTo>
                  <a:cubicBezTo>
                    <a:pt x="8" y="3"/>
                    <a:pt x="8" y="3"/>
                    <a:pt x="8" y="4"/>
                  </a:cubicBezTo>
                  <a:cubicBezTo>
                    <a:pt x="7" y="4"/>
                    <a:pt x="7" y="4"/>
                    <a:pt x="6" y="4"/>
                  </a:cubicBezTo>
                  <a:cubicBezTo>
                    <a:pt x="6" y="5"/>
                    <a:pt x="4" y="5"/>
                    <a:pt x="4" y="5"/>
                  </a:cubicBezTo>
                  <a:cubicBezTo>
                    <a:pt x="4" y="5"/>
                    <a:pt x="4" y="5"/>
                    <a:pt x="3" y="4"/>
                  </a:cubicBezTo>
                  <a:cubicBezTo>
                    <a:pt x="3" y="4"/>
                    <a:pt x="2" y="4"/>
                    <a:pt x="1" y="4"/>
                  </a:cubicBezTo>
                  <a:cubicBezTo>
                    <a:pt x="1" y="3"/>
                    <a:pt x="0" y="3"/>
                    <a:pt x="0" y="3"/>
                  </a:cubicBezTo>
                  <a:cubicBezTo>
                    <a:pt x="0" y="3"/>
                    <a:pt x="1" y="1"/>
                    <a:pt x="1" y="1"/>
                  </a:cubicBezTo>
                  <a:cubicBezTo>
                    <a:pt x="1" y="1"/>
                    <a:pt x="1" y="1"/>
                    <a:pt x="1" y="0"/>
                  </a:cubicBezTo>
                  <a:cubicBezTo>
                    <a:pt x="2" y="0"/>
                    <a:pt x="2" y="0"/>
                    <a:pt x="2" y="0"/>
                  </a:cubicBezTo>
                  <a:lnTo>
                    <a:pt x="3" y="0"/>
                  </a:ln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3795" y="1442"/>
              <a:ext cx="90" cy="104"/>
            </a:xfrm>
            <a:custGeom>
              <a:avLst/>
              <a:gdLst>
                <a:gd name="T0" fmla="*/ 4 w 7"/>
                <a:gd name="T1" fmla="*/ 1 h 8"/>
                <a:gd name="T2" fmla="*/ 6 w 7"/>
                <a:gd name="T3" fmla="*/ 1 h 8"/>
                <a:gd name="T4" fmla="*/ 6 w 7"/>
                <a:gd name="T5" fmla="*/ 1 h 8"/>
                <a:gd name="T6" fmla="*/ 6 w 7"/>
                <a:gd name="T7" fmla="*/ 3 h 8"/>
                <a:gd name="T8" fmla="*/ 6 w 7"/>
                <a:gd name="T9" fmla="*/ 3 h 8"/>
                <a:gd name="T10" fmla="*/ 5 w 7"/>
                <a:gd name="T11" fmla="*/ 3 h 8"/>
                <a:gd name="T12" fmla="*/ 6 w 7"/>
                <a:gd name="T13" fmla="*/ 4 h 8"/>
                <a:gd name="T14" fmla="*/ 6 w 7"/>
                <a:gd name="T15" fmla="*/ 4 h 8"/>
                <a:gd name="T16" fmla="*/ 6 w 7"/>
                <a:gd name="T17" fmla="*/ 6 h 8"/>
                <a:gd name="T18" fmla="*/ 5 w 7"/>
                <a:gd name="T19" fmla="*/ 6 h 8"/>
                <a:gd name="T20" fmla="*/ 5 w 7"/>
                <a:gd name="T21" fmla="*/ 6 h 8"/>
                <a:gd name="T22" fmla="*/ 5 w 7"/>
                <a:gd name="T23" fmla="*/ 7 h 8"/>
                <a:gd name="T24" fmla="*/ 2 w 7"/>
                <a:gd name="T25" fmla="*/ 7 h 8"/>
                <a:gd name="T26" fmla="*/ 1 w 7"/>
                <a:gd name="T27" fmla="*/ 6 h 8"/>
                <a:gd name="T28" fmla="*/ 1 w 7"/>
                <a:gd name="T29" fmla="*/ 5 h 8"/>
                <a:gd name="T30" fmla="*/ 1 w 7"/>
                <a:gd name="T31" fmla="*/ 4 h 8"/>
                <a:gd name="T32" fmla="*/ 1 w 7"/>
                <a:gd name="T33" fmla="*/ 2 h 8"/>
                <a:gd name="T34" fmla="*/ 2 w 7"/>
                <a:gd name="T35" fmla="*/ 1 h 8"/>
                <a:gd name="T36" fmla="*/ 4 w 7"/>
                <a:gd name="T37" fmla="*/ 0 h 8"/>
                <a:gd name="T38" fmla="*/ 4 w 7"/>
                <a:gd name="T39" fmla="*/ 0 h 8"/>
                <a:gd name="T40" fmla="*/ 4 w 7"/>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8">
                  <a:moveTo>
                    <a:pt x="4" y="1"/>
                  </a:moveTo>
                  <a:cubicBezTo>
                    <a:pt x="6" y="1"/>
                    <a:pt x="6" y="1"/>
                    <a:pt x="6" y="1"/>
                  </a:cubicBezTo>
                  <a:cubicBezTo>
                    <a:pt x="6" y="1"/>
                    <a:pt x="6" y="1"/>
                    <a:pt x="6" y="1"/>
                  </a:cubicBezTo>
                  <a:cubicBezTo>
                    <a:pt x="7" y="2"/>
                    <a:pt x="6" y="3"/>
                    <a:pt x="6" y="3"/>
                  </a:cubicBezTo>
                  <a:cubicBezTo>
                    <a:pt x="6" y="3"/>
                    <a:pt x="6" y="3"/>
                    <a:pt x="6" y="3"/>
                  </a:cubicBezTo>
                  <a:cubicBezTo>
                    <a:pt x="5" y="3"/>
                    <a:pt x="5" y="3"/>
                    <a:pt x="5" y="3"/>
                  </a:cubicBezTo>
                  <a:cubicBezTo>
                    <a:pt x="6" y="4"/>
                    <a:pt x="6" y="4"/>
                    <a:pt x="6" y="4"/>
                  </a:cubicBezTo>
                  <a:cubicBezTo>
                    <a:pt x="6" y="4"/>
                    <a:pt x="7" y="4"/>
                    <a:pt x="6" y="4"/>
                  </a:cubicBezTo>
                  <a:cubicBezTo>
                    <a:pt x="6" y="5"/>
                    <a:pt x="7" y="6"/>
                    <a:pt x="6" y="6"/>
                  </a:cubicBezTo>
                  <a:cubicBezTo>
                    <a:pt x="6" y="6"/>
                    <a:pt x="6" y="6"/>
                    <a:pt x="5" y="6"/>
                  </a:cubicBezTo>
                  <a:cubicBezTo>
                    <a:pt x="5" y="6"/>
                    <a:pt x="6" y="5"/>
                    <a:pt x="5" y="6"/>
                  </a:cubicBezTo>
                  <a:cubicBezTo>
                    <a:pt x="5" y="7"/>
                    <a:pt x="6" y="7"/>
                    <a:pt x="5" y="7"/>
                  </a:cubicBezTo>
                  <a:cubicBezTo>
                    <a:pt x="4" y="8"/>
                    <a:pt x="2" y="7"/>
                    <a:pt x="2" y="7"/>
                  </a:cubicBezTo>
                  <a:cubicBezTo>
                    <a:pt x="2" y="7"/>
                    <a:pt x="2" y="7"/>
                    <a:pt x="1" y="6"/>
                  </a:cubicBezTo>
                  <a:cubicBezTo>
                    <a:pt x="0" y="6"/>
                    <a:pt x="0" y="6"/>
                    <a:pt x="1" y="5"/>
                  </a:cubicBezTo>
                  <a:cubicBezTo>
                    <a:pt x="1" y="4"/>
                    <a:pt x="1" y="4"/>
                    <a:pt x="1" y="4"/>
                  </a:cubicBezTo>
                  <a:cubicBezTo>
                    <a:pt x="1" y="4"/>
                    <a:pt x="0" y="3"/>
                    <a:pt x="1" y="2"/>
                  </a:cubicBezTo>
                  <a:cubicBezTo>
                    <a:pt x="1" y="2"/>
                    <a:pt x="2" y="1"/>
                    <a:pt x="2" y="1"/>
                  </a:cubicBezTo>
                  <a:cubicBezTo>
                    <a:pt x="2" y="1"/>
                    <a:pt x="4" y="0"/>
                    <a:pt x="4" y="0"/>
                  </a:cubicBezTo>
                  <a:cubicBezTo>
                    <a:pt x="4" y="0"/>
                    <a:pt x="4" y="0"/>
                    <a:pt x="4" y="0"/>
                  </a:cubicBezTo>
                  <a:cubicBezTo>
                    <a:pt x="5" y="1"/>
                    <a:pt x="4" y="1"/>
                    <a:pt x="4" y="1"/>
                  </a:cubicBez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3911" y="1377"/>
              <a:ext cx="65" cy="65"/>
            </a:xfrm>
            <a:custGeom>
              <a:avLst/>
              <a:gdLst>
                <a:gd name="T0" fmla="*/ 1 w 5"/>
                <a:gd name="T1" fmla="*/ 2 h 5"/>
                <a:gd name="T2" fmla="*/ 1 w 5"/>
                <a:gd name="T3" fmla="*/ 3 h 5"/>
                <a:gd name="T4" fmla="*/ 0 w 5"/>
                <a:gd name="T5" fmla="*/ 4 h 5"/>
                <a:gd name="T6" fmla="*/ 0 w 5"/>
                <a:gd name="T7" fmla="*/ 5 h 5"/>
                <a:gd name="T8" fmla="*/ 2 w 5"/>
                <a:gd name="T9" fmla="*/ 5 h 5"/>
                <a:gd name="T10" fmla="*/ 3 w 5"/>
                <a:gd name="T11" fmla="*/ 5 h 5"/>
                <a:gd name="T12" fmla="*/ 4 w 5"/>
                <a:gd name="T13" fmla="*/ 5 h 5"/>
                <a:gd name="T14" fmla="*/ 5 w 5"/>
                <a:gd name="T15" fmla="*/ 4 h 5"/>
                <a:gd name="T16" fmla="*/ 4 w 5"/>
                <a:gd name="T17" fmla="*/ 3 h 5"/>
                <a:gd name="T18" fmla="*/ 4 w 5"/>
                <a:gd name="T19" fmla="*/ 2 h 5"/>
                <a:gd name="T20" fmla="*/ 3 w 5"/>
                <a:gd name="T21" fmla="*/ 1 h 5"/>
                <a:gd name="T22" fmla="*/ 3 w 5"/>
                <a:gd name="T23" fmla="*/ 1 h 5"/>
                <a:gd name="T24" fmla="*/ 1 w 5"/>
                <a:gd name="T25" fmla="*/ 1 h 5"/>
                <a:gd name="T26" fmla="*/ 1 w 5"/>
                <a:gd name="T27" fmla="*/ 1 h 5"/>
                <a:gd name="T28" fmla="*/ 1 w 5"/>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2"/>
                  </a:moveTo>
                  <a:cubicBezTo>
                    <a:pt x="1" y="2"/>
                    <a:pt x="2" y="2"/>
                    <a:pt x="1" y="3"/>
                  </a:cubicBezTo>
                  <a:cubicBezTo>
                    <a:pt x="0" y="4"/>
                    <a:pt x="0" y="4"/>
                    <a:pt x="0" y="4"/>
                  </a:cubicBezTo>
                  <a:cubicBezTo>
                    <a:pt x="0" y="4"/>
                    <a:pt x="0" y="5"/>
                    <a:pt x="0" y="5"/>
                  </a:cubicBezTo>
                  <a:cubicBezTo>
                    <a:pt x="1" y="5"/>
                    <a:pt x="2" y="5"/>
                    <a:pt x="2" y="5"/>
                  </a:cubicBezTo>
                  <a:cubicBezTo>
                    <a:pt x="2" y="5"/>
                    <a:pt x="3" y="5"/>
                    <a:pt x="3" y="5"/>
                  </a:cubicBezTo>
                  <a:cubicBezTo>
                    <a:pt x="3" y="5"/>
                    <a:pt x="4" y="5"/>
                    <a:pt x="4" y="5"/>
                  </a:cubicBezTo>
                  <a:cubicBezTo>
                    <a:pt x="4" y="5"/>
                    <a:pt x="5" y="4"/>
                    <a:pt x="5" y="4"/>
                  </a:cubicBezTo>
                  <a:cubicBezTo>
                    <a:pt x="5" y="4"/>
                    <a:pt x="4" y="3"/>
                    <a:pt x="4" y="3"/>
                  </a:cubicBezTo>
                  <a:cubicBezTo>
                    <a:pt x="4" y="3"/>
                    <a:pt x="4" y="3"/>
                    <a:pt x="4" y="2"/>
                  </a:cubicBezTo>
                  <a:cubicBezTo>
                    <a:pt x="3" y="1"/>
                    <a:pt x="3" y="1"/>
                    <a:pt x="3" y="1"/>
                  </a:cubicBezTo>
                  <a:cubicBezTo>
                    <a:pt x="3" y="1"/>
                    <a:pt x="3" y="0"/>
                    <a:pt x="3" y="1"/>
                  </a:cubicBezTo>
                  <a:cubicBezTo>
                    <a:pt x="2" y="1"/>
                    <a:pt x="1" y="1"/>
                    <a:pt x="1" y="1"/>
                  </a:cubicBezTo>
                  <a:cubicBezTo>
                    <a:pt x="1" y="1"/>
                    <a:pt x="1" y="1"/>
                    <a:pt x="1" y="1"/>
                  </a:cubicBezTo>
                  <a:lnTo>
                    <a:pt x="1" y="2"/>
                  </a:ln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3976" y="1339"/>
              <a:ext cx="90" cy="51"/>
            </a:xfrm>
            <a:custGeom>
              <a:avLst/>
              <a:gdLst>
                <a:gd name="T0" fmla="*/ 2 w 7"/>
                <a:gd name="T1" fmla="*/ 1 h 4"/>
                <a:gd name="T2" fmla="*/ 3 w 7"/>
                <a:gd name="T3" fmla="*/ 1 h 4"/>
                <a:gd name="T4" fmla="*/ 4 w 7"/>
                <a:gd name="T5" fmla="*/ 0 h 4"/>
                <a:gd name="T6" fmla="*/ 5 w 7"/>
                <a:gd name="T7" fmla="*/ 0 h 4"/>
                <a:gd name="T8" fmla="*/ 6 w 7"/>
                <a:gd name="T9" fmla="*/ 1 h 4"/>
                <a:gd name="T10" fmla="*/ 7 w 7"/>
                <a:gd name="T11" fmla="*/ 2 h 4"/>
                <a:gd name="T12" fmla="*/ 6 w 7"/>
                <a:gd name="T13" fmla="*/ 2 h 4"/>
                <a:gd name="T14" fmla="*/ 5 w 7"/>
                <a:gd name="T15" fmla="*/ 3 h 4"/>
                <a:gd name="T16" fmla="*/ 3 w 7"/>
                <a:gd name="T17" fmla="*/ 3 h 4"/>
                <a:gd name="T18" fmla="*/ 3 w 7"/>
                <a:gd name="T19" fmla="*/ 3 h 4"/>
                <a:gd name="T20" fmla="*/ 3 w 7"/>
                <a:gd name="T21" fmla="*/ 4 h 4"/>
                <a:gd name="T22" fmla="*/ 1 w 7"/>
                <a:gd name="T23" fmla="*/ 3 h 4"/>
                <a:gd name="T24" fmla="*/ 1 w 7"/>
                <a:gd name="T25" fmla="*/ 3 h 4"/>
                <a:gd name="T26" fmla="*/ 1 w 7"/>
                <a:gd name="T27" fmla="*/ 2 h 4"/>
                <a:gd name="T28" fmla="*/ 1 w 7"/>
                <a:gd name="T29" fmla="*/ 1 h 4"/>
                <a:gd name="T30" fmla="*/ 2 w 7"/>
                <a:gd name="T3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2" y="1"/>
                  </a:moveTo>
                  <a:cubicBezTo>
                    <a:pt x="2" y="1"/>
                    <a:pt x="3" y="1"/>
                    <a:pt x="3" y="1"/>
                  </a:cubicBezTo>
                  <a:cubicBezTo>
                    <a:pt x="3" y="1"/>
                    <a:pt x="4" y="0"/>
                    <a:pt x="4" y="0"/>
                  </a:cubicBezTo>
                  <a:cubicBezTo>
                    <a:pt x="4" y="0"/>
                    <a:pt x="4" y="0"/>
                    <a:pt x="5" y="0"/>
                  </a:cubicBezTo>
                  <a:cubicBezTo>
                    <a:pt x="5" y="0"/>
                    <a:pt x="6" y="0"/>
                    <a:pt x="6" y="1"/>
                  </a:cubicBezTo>
                  <a:cubicBezTo>
                    <a:pt x="6" y="1"/>
                    <a:pt x="7" y="2"/>
                    <a:pt x="7" y="2"/>
                  </a:cubicBezTo>
                  <a:cubicBezTo>
                    <a:pt x="7" y="2"/>
                    <a:pt x="7" y="1"/>
                    <a:pt x="6" y="2"/>
                  </a:cubicBezTo>
                  <a:cubicBezTo>
                    <a:pt x="6" y="2"/>
                    <a:pt x="5" y="3"/>
                    <a:pt x="5" y="3"/>
                  </a:cubicBezTo>
                  <a:cubicBezTo>
                    <a:pt x="3" y="3"/>
                    <a:pt x="3" y="3"/>
                    <a:pt x="3" y="3"/>
                  </a:cubicBezTo>
                  <a:cubicBezTo>
                    <a:pt x="3" y="3"/>
                    <a:pt x="3" y="3"/>
                    <a:pt x="3" y="3"/>
                  </a:cubicBezTo>
                  <a:cubicBezTo>
                    <a:pt x="3" y="4"/>
                    <a:pt x="3" y="3"/>
                    <a:pt x="3" y="4"/>
                  </a:cubicBezTo>
                  <a:cubicBezTo>
                    <a:pt x="2" y="4"/>
                    <a:pt x="1" y="3"/>
                    <a:pt x="1" y="3"/>
                  </a:cubicBezTo>
                  <a:cubicBezTo>
                    <a:pt x="1" y="3"/>
                    <a:pt x="1" y="3"/>
                    <a:pt x="1" y="3"/>
                  </a:cubicBezTo>
                  <a:cubicBezTo>
                    <a:pt x="1" y="3"/>
                    <a:pt x="0" y="3"/>
                    <a:pt x="1" y="2"/>
                  </a:cubicBezTo>
                  <a:cubicBezTo>
                    <a:pt x="1" y="2"/>
                    <a:pt x="1" y="1"/>
                    <a:pt x="1" y="1"/>
                  </a:cubicBezTo>
                  <a:lnTo>
                    <a:pt x="2" y="1"/>
                  </a:ln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3355" y="1248"/>
              <a:ext cx="427" cy="362"/>
            </a:xfrm>
            <a:custGeom>
              <a:avLst/>
              <a:gdLst>
                <a:gd name="T0" fmla="*/ 25 w 33"/>
                <a:gd name="T1" fmla="*/ 3 h 28"/>
                <a:gd name="T2" fmla="*/ 29 w 33"/>
                <a:gd name="T3" fmla="*/ 5 h 28"/>
                <a:gd name="T4" fmla="*/ 30 w 33"/>
                <a:gd name="T5" fmla="*/ 7 h 28"/>
                <a:gd name="T6" fmla="*/ 28 w 33"/>
                <a:gd name="T7" fmla="*/ 8 h 28"/>
                <a:gd name="T8" fmla="*/ 29 w 33"/>
                <a:gd name="T9" fmla="*/ 9 h 28"/>
                <a:gd name="T10" fmla="*/ 30 w 33"/>
                <a:gd name="T11" fmla="*/ 9 h 28"/>
                <a:gd name="T12" fmla="*/ 32 w 33"/>
                <a:gd name="T13" fmla="*/ 9 h 28"/>
                <a:gd name="T14" fmla="*/ 33 w 33"/>
                <a:gd name="T15" fmla="*/ 9 h 28"/>
                <a:gd name="T16" fmla="*/ 33 w 33"/>
                <a:gd name="T17" fmla="*/ 10 h 28"/>
                <a:gd name="T18" fmla="*/ 32 w 33"/>
                <a:gd name="T19" fmla="*/ 11 h 28"/>
                <a:gd name="T20" fmla="*/ 32 w 33"/>
                <a:gd name="T21" fmla="*/ 13 h 28"/>
                <a:gd name="T22" fmla="*/ 32 w 33"/>
                <a:gd name="T23" fmla="*/ 14 h 28"/>
                <a:gd name="T24" fmla="*/ 30 w 33"/>
                <a:gd name="T25" fmla="*/ 14 h 28"/>
                <a:gd name="T26" fmla="*/ 29 w 33"/>
                <a:gd name="T27" fmla="*/ 16 h 28"/>
                <a:gd name="T28" fmla="*/ 29 w 33"/>
                <a:gd name="T29" fmla="*/ 17 h 28"/>
                <a:gd name="T30" fmla="*/ 27 w 33"/>
                <a:gd name="T31" fmla="*/ 19 h 28"/>
                <a:gd name="T32" fmla="*/ 27 w 33"/>
                <a:gd name="T33" fmla="*/ 20 h 28"/>
                <a:gd name="T34" fmla="*/ 24 w 33"/>
                <a:gd name="T35" fmla="*/ 22 h 28"/>
                <a:gd name="T36" fmla="*/ 23 w 33"/>
                <a:gd name="T37" fmla="*/ 22 h 28"/>
                <a:gd name="T38" fmla="*/ 21 w 33"/>
                <a:gd name="T39" fmla="*/ 23 h 28"/>
                <a:gd name="T40" fmla="*/ 20 w 33"/>
                <a:gd name="T41" fmla="*/ 25 h 28"/>
                <a:gd name="T42" fmla="*/ 20 w 33"/>
                <a:gd name="T43" fmla="*/ 26 h 28"/>
                <a:gd name="T44" fmla="*/ 17 w 33"/>
                <a:gd name="T45" fmla="*/ 26 h 28"/>
                <a:gd name="T46" fmla="*/ 15 w 33"/>
                <a:gd name="T47" fmla="*/ 27 h 28"/>
                <a:gd name="T48" fmla="*/ 13 w 33"/>
                <a:gd name="T49" fmla="*/ 26 h 28"/>
                <a:gd name="T50" fmla="*/ 11 w 33"/>
                <a:gd name="T51" fmla="*/ 25 h 28"/>
                <a:gd name="T52" fmla="*/ 9 w 33"/>
                <a:gd name="T53" fmla="*/ 25 h 28"/>
                <a:gd name="T54" fmla="*/ 8 w 33"/>
                <a:gd name="T55" fmla="*/ 25 h 28"/>
                <a:gd name="T56" fmla="*/ 5 w 33"/>
                <a:gd name="T57" fmla="*/ 25 h 28"/>
                <a:gd name="T58" fmla="*/ 4 w 33"/>
                <a:gd name="T59" fmla="*/ 26 h 28"/>
                <a:gd name="T60" fmla="*/ 2 w 33"/>
                <a:gd name="T61" fmla="*/ 27 h 28"/>
                <a:gd name="T62" fmla="*/ 1 w 33"/>
                <a:gd name="T63" fmla="*/ 26 h 28"/>
                <a:gd name="T64" fmla="*/ 3 w 33"/>
                <a:gd name="T65" fmla="*/ 22 h 28"/>
                <a:gd name="T66" fmla="*/ 7 w 33"/>
                <a:gd name="T67" fmla="*/ 21 h 28"/>
                <a:gd name="T68" fmla="*/ 10 w 33"/>
                <a:gd name="T69" fmla="*/ 19 h 28"/>
                <a:gd name="T70" fmla="*/ 11 w 33"/>
                <a:gd name="T71" fmla="*/ 18 h 28"/>
                <a:gd name="T72" fmla="*/ 11 w 33"/>
                <a:gd name="T73" fmla="*/ 15 h 28"/>
                <a:gd name="T74" fmla="*/ 14 w 33"/>
                <a:gd name="T75" fmla="*/ 14 h 28"/>
                <a:gd name="T76" fmla="*/ 16 w 33"/>
                <a:gd name="T77" fmla="*/ 13 h 28"/>
                <a:gd name="T78" fmla="*/ 18 w 33"/>
                <a:gd name="T79" fmla="*/ 11 h 28"/>
                <a:gd name="T80" fmla="*/ 19 w 33"/>
                <a:gd name="T81" fmla="*/ 9 h 28"/>
                <a:gd name="T82" fmla="*/ 21 w 33"/>
                <a:gd name="T83" fmla="*/ 10 h 28"/>
                <a:gd name="T84" fmla="*/ 22 w 33"/>
                <a:gd name="T85" fmla="*/ 10 h 28"/>
                <a:gd name="T86" fmla="*/ 22 w 33"/>
                <a:gd name="T87" fmla="*/ 7 h 28"/>
                <a:gd name="T88" fmla="*/ 20 w 33"/>
                <a:gd name="T89" fmla="*/ 7 h 28"/>
                <a:gd name="T90" fmla="*/ 18 w 33"/>
                <a:gd name="T91" fmla="*/ 5 h 28"/>
                <a:gd name="T92" fmla="*/ 19 w 33"/>
                <a:gd name="T93" fmla="*/ 5 h 28"/>
                <a:gd name="T94" fmla="*/ 21 w 33"/>
                <a:gd name="T95" fmla="*/ 5 h 28"/>
                <a:gd name="T96" fmla="*/ 22 w 33"/>
                <a:gd name="T97" fmla="*/ 1 h 28"/>
                <a:gd name="T98" fmla="*/ 24 w 33"/>
                <a:gd name="T9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28">
                  <a:moveTo>
                    <a:pt x="24" y="3"/>
                  </a:moveTo>
                  <a:cubicBezTo>
                    <a:pt x="24" y="3"/>
                    <a:pt x="24" y="3"/>
                    <a:pt x="25" y="3"/>
                  </a:cubicBezTo>
                  <a:cubicBezTo>
                    <a:pt x="26" y="4"/>
                    <a:pt x="27" y="4"/>
                    <a:pt x="27" y="4"/>
                  </a:cubicBezTo>
                  <a:cubicBezTo>
                    <a:pt x="27" y="4"/>
                    <a:pt x="29" y="5"/>
                    <a:pt x="29" y="5"/>
                  </a:cubicBezTo>
                  <a:cubicBezTo>
                    <a:pt x="29" y="5"/>
                    <a:pt x="29" y="6"/>
                    <a:pt x="29" y="6"/>
                  </a:cubicBezTo>
                  <a:cubicBezTo>
                    <a:pt x="30" y="7"/>
                    <a:pt x="30" y="7"/>
                    <a:pt x="30" y="7"/>
                  </a:cubicBezTo>
                  <a:cubicBezTo>
                    <a:pt x="30" y="7"/>
                    <a:pt x="30" y="7"/>
                    <a:pt x="30" y="7"/>
                  </a:cubicBezTo>
                  <a:cubicBezTo>
                    <a:pt x="30" y="8"/>
                    <a:pt x="28" y="8"/>
                    <a:pt x="28" y="8"/>
                  </a:cubicBezTo>
                  <a:cubicBezTo>
                    <a:pt x="28" y="8"/>
                    <a:pt x="28" y="8"/>
                    <a:pt x="28" y="8"/>
                  </a:cubicBezTo>
                  <a:cubicBezTo>
                    <a:pt x="28" y="9"/>
                    <a:pt x="29" y="9"/>
                    <a:pt x="29" y="9"/>
                  </a:cubicBezTo>
                  <a:cubicBezTo>
                    <a:pt x="30" y="9"/>
                    <a:pt x="30" y="9"/>
                    <a:pt x="30" y="9"/>
                  </a:cubicBezTo>
                  <a:cubicBezTo>
                    <a:pt x="30" y="9"/>
                    <a:pt x="30" y="9"/>
                    <a:pt x="30" y="9"/>
                  </a:cubicBezTo>
                  <a:cubicBezTo>
                    <a:pt x="31" y="9"/>
                    <a:pt x="32" y="9"/>
                    <a:pt x="32" y="9"/>
                  </a:cubicBezTo>
                  <a:cubicBezTo>
                    <a:pt x="32" y="9"/>
                    <a:pt x="32" y="9"/>
                    <a:pt x="32" y="9"/>
                  </a:cubicBezTo>
                  <a:cubicBezTo>
                    <a:pt x="33" y="9"/>
                    <a:pt x="33" y="9"/>
                    <a:pt x="33" y="9"/>
                  </a:cubicBezTo>
                  <a:cubicBezTo>
                    <a:pt x="33" y="9"/>
                    <a:pt x="33" y="8"/>
                    <a:pt x="33" y="9"/>
                  </a:cubicBezTo>
                  <a:cubicBezTo>
                    <a:pt x="33" y="9"/>
                    <a:pt x="33" y="9"/>
                    <a:pt x="33" y="9"/>
                  </a:cubicBezTo>
                  <a:cubicBezTo>
                    <a:pt x="33" y="10"/>
                    <a:pt x="33" y="10"/>
                    <a:pt x="33" y="10"/>
                  </a:cubicBezTo>
                  <a:cubicBezTo>
                    <a:pt x="33" y="10"/>
                    <a:pt x="32" y="10"/>
                    <a:pt x="32" y="11"/>
                  </a:cubicBezTo>
                  <a:cubicBezTo>
                    <a:pt x="32" y="11"/>
                    <a:pt x="32" y="11"/>
                    <a:pt x="32" y="11"/>
                  </a:cubicBezTo>
                  <a:cubicBezTo>
                    <a:pt x="32" y="12"/>
                    <a:pt x="32" y="12"/>
                    <a:pt x="32" y="12"/>
                  </a:cubicBezTo>
                  <a:cubicBezTo>
                    <a:pt x="32" y="13"/>
                    <a:pt x="32" y="13"/>
                    <a:pt x="32" y="13"/>
                  </a:cubicBezTo>
                  <a:cubicBezTo>
                    <a:pt x="32" y="13"/>
                    <a:pt x="33" y="13"/>
                    <a:pt x="32" y="13"/>
                  </a:cubicBezTo>
                  <a:cubicBezTo>
                    <a:pt x="32" y="14"/>
                    <a:pt x="33" y="13"/>
                    <a:pt x="32" y="14"/>
                  </a:cubicBezTo>
                  <a:cubicBezTo>
                    <a:pt x="31" y="14"/>
                    <a:pt x="31" y="14"/>
                    <a:pt x="31" y="14"/>
                  </a:cubicBezTo>
                  <a:cubicBezTo>
                    <a:pt x="30" y="14"/>
                    <a:pt x="30" y="14"/>
                    <a:pt x="30" y="14"/>
                  </a:cubicBezTo>
                  <a:cubicBezTo>
                    <a:pt x="30" y="14"/>
                    <a:pt x="30" y="15"/>
                    <a:pt x="30" y="15"/>
                  </a:cubicBezTo>
                  <a:cubicBezTo>
                    <a:pt x="30" y="16"/>
                    <a:pt x="29" y="16"/>
                    <a:pt x="29" y="16"/>
                  </a:cubicBezTo>
                  <a:cubicBezTo>
                    <a:pt x="29" y="16"/>
                    <a:pt x="29" y="16"/>
                    <a:pt x="29" y="16"/>
                  </a:cubicBezTo>
                  <a:cubicBezTo>
                    <a:pt x="29" y="17"/>
                    <a:pt x="29" y="16"/>
                    <a:pt x="29" y="17"/>
                  </a:cubicBezTo>
                  <a:cubicBezTo>
                    <a:pt x="29" y="18"/>
                    <a:pt x="29" y="17"/>
                    <a:pt x="29" y="18"/>
                  </a:cubicBezTo>
                  <a:cubicBezTo>
                    <a:pt x="28" y="18"/>
                    <a:pt x="27" y="19"/>
                    <a:pt x="27" y="19"/>
                  </a:cubicBezTo>
                  <a:cubicBezTo>
                    <a:pt x="27" y="19"/>
                    <a:pt x="28" y="19"/>
                    <a:pt x="27" y="19"/>
                  </a:cubicBezTo>
                  <a:cubicBezTo>
                    <a:pt x="27" y="20"/>
                    <a:pt x="27" y="19"/>
                    <a:pt x="27" y="20"/>
                  </a:cubicBezTo>
                  <a:cubicBezTo>
                    <a:pt x="26" y="21"/>
                    <a:pt x="27" y="20"/>
                    <a:pt x="26" y="21"/>
                  </a:cubicBezTo>
                  <a:cubicBezTo>
                    <a:pt x="25" y="22"/>
                    <a:pt x="24" y="22"/>
                    <a:pt x="24" y="22"/>
                  </a:cubicBezTo>
                  <a:cubicBezTo>
                    <a:pt x="24" y="22"/>
                    <a:pt x="24" y="23"/>
                    <a:pt x="24" y="22"/>
                  </a:cubicBezTo>
                  <a:cubicBezTo>
                    <a:pt x="23" y="22"/>
                    <a:pt x="24" y="22"/>
                    <a:pt x="23" y="22"/>
                  </a:cubicBezTo>
                  <a:cubicBezTo>
                    <a:pt x="22" y="23"/>
                    <a:pt x="22" y="23"/>
                    <a:pt x="22" y="23"/>
                  </a:cubicBezTo>
                  <a:cubicBezTo>
                    <a:pt x="22" y="23"/>
                    <a:pt x="22" y="22"/>
                    <a:pt x="21" y="23"/>
                  </a:cubicBezTo>
                  <a:cubicBezTo>
                    <a:pt x="21" y="24"/>
                    <a:pt x="20" y="24"/>
                    <a:pt x="20" y="24"/>
                  </a:cubicBezTo>
                  <a:cubicBezTo>
                    <a:pt x="20" y="25"/>
                    <a:pt x="20" y="25"/>
                    <a:pt x="20" y="25"/>
                  </a:cubicBezTo>
                  <a:cubicBezTo>
                    <a:pt x="20" y="25"/>
                    <a:pt x="20" y="25"/>
                    <a:pt x="20" y="26"/>
                  </a:cubicBezTo>
                  <a:cubicBezTo>
                    <a:pt x="20" y="26"/>
                    <a:pt x="20" y="26"/>
                    <a:pt x="20" y="26"/>
                  </a:cubicBezTo>
                  <a:cubicBezTo>
                    <a:pt x="18" y="26"/>
                    <a:pt x="18" y="26"/>
                    <a:pt x="18" y="26"/>
                  </a:cubicBezTo>
                  <a:cubicBezTo>
                    <a:pt x="18" y="26"/>
                    <a:pt x="18" y="25"/>
                    <a:pt x="17" y="26"/>
                  </a:cubicBezTo>
                  <a:cubicBezTo>
                    <a:pt x="16" y="27"/>
                    <a:pt x="15" y="27"/>
                    <a:pt x="15" y="27"/>
                  </a:cubicBezTo>
                  <a:cubicBezTo>
                    <a:pt x="15" y="27"/>
                    <a:pt x="15" y="28"/>
                    <a:pt x="15" y="27"/>
                  </a:cubicBezTo>
                  <a:cubicBezTo>
                    <a:pt x="14" y="26"/>
                    <a:pt x="14" y="26"/>
                    <a:pt x="14" y="26"/>
                  </a:cubicBezTo>
                  <a:cubicBezTo>
                    <a:pt x="13" y="26"/>
                    <a:pt x="13" y="26"/>
                    <a:pt x="13" y="26"/>
                  </a:cubicBezTo>
                  <a:cubicBezTo>
                    <a:pt x="12" y="25"/>
                    <a:pt x="12" y="25"/>
                    <a:pt x="12" y="25"/>
                  </a:cubicBezTo>
                  <a:cubicBezTo>
                    <a:pt x="11" y="25"/>
                    <a:pt x="11" y="25"/>
                    <a:pt x="11" y="25"/>
                  </a:cubicBezTo>
                  <a:cubicBezTo>
                    <a:pt x="11" y="25"/>
                    <a:pt x="11" y="24"/>
                    <a:pt x="11" y="25"/>
                  </a:cubicBezTo>
                  <a:cubicBezTo>
                    <a:pt x="10" y="25"/>
                    <a:pt x="9" y="25"/>
                    <a:pt x="9" y="25"/>
                  </a:cubicBezTo>
                  <a:cubicBezTo>
                    <a:pt x="8" y="25"/>
                    <a:pt x="8" y="25"/>
                    <a:pt x="8" y="25"/>
                  </a:cubicBezTo>
                  <a:cubicBezTo>
                    <a:pt x="8" y="25"/>
                    <a:pt x="8" y="25"/>
                    <a:pt x="8" y="25"/>
                  </a:cubicBezTo>
                  <a:cubicBezTo>
                    <a:pt x="7" y="25"/>
                    <a:pt x="7" y="25"/>
                    <a:pt x="6" y="25"/>
                  </a:cubicBezTo>
                  <a:cubicBezTo>
                    <a:pt x="6" y="25"/>
                    <a:pt x="6" y="24"/>
                    <a:pt x="5" y="25"/>
                  </a:cubicBezTo>
                  <a:cubicBezTo>
                    <a:pt x="5" y="25"/>
                    <a:pt x="5" y="25"/>
                    <a:pt x="5" y="25"/>
                  </a:cubicBezTo>
                  <a:cubicBezTo>
                    <a:pt x="5" y="25"/>
                    <a:pt x="4" y="26"/>
                    <a:pt x="4" y="26"/>
                  </a:cubicBezTo>
                  <a:cubicBezTo>
                    <a:pt x="4" y="26"/>
                    <a:pt x="3" y="27"/>
                    <a:pt x="3" y="27"/>
                  </a:cubicBezTo>
                  <a:cubicBezTo>
                    <a:pt x="3" y="27"/>
                    <a:pt x="2" y="28"/>
                    <a:pt x="2" y="27"/>
                  </a:cubicBezTo>
                  <a:cubicBezTo>
                    <a:pt x="1" y="27"/>
                    <a:pt x="1" y="27"/>
                    <a:pt x="1" y="27"/>
                  </a:cubicBezTo>
                  <a:cubicBezTo>
                    <a:pt x="1" y="27"/>
                    <a:pt x="0" y="26"/>
                    <a:pt x="1" y="26"/>
                  </a:cubicBezTo>
                  <a:cubicBezTo>
                    <a:pt x="1" y="26"/>
                    <a:pt x="2" y="22"/>
                    <a:pt x="2" y="22"/>
                  </a:cubicBezTo>
                  <a:cubicBezTo>
                    <a:pt x="2" y="23"/>
                    <a:pt x="2" y="23"/>
                    <a:pt x="3" y="22"/>
                  </a:cubicBezTo>
                  <a:cubicBezTo>
                    <a:pt x="3" y="22"/>
                    <a:pt x="4" y="22"/>
                    <a:pt x="5" y="22"/>
                  </a:cubicBezTo>
                  <a:cubicBezTo>
                    <a:pt x="5" y="22"/>
                    <a:pt x="6" y="21"/>
                    <a:pt x="7" y="21"/>
                  </a:cubicBezTo>
                  <a:cubicBezTo>
                    <a:pt x="7" y="21"/>
                    <a:pt x="6" y="22"/>
                    <a:pt x="7" y="21"/>
                  </a:cubicBezTo>
                  <a:cubicBezTo>
                    <a:pt x="9" y="20"/>
                    <a:pt x="10" y="19"/>
                    <a:pt x="10" y="19"/>
                  </a:cubicBezTo>
                  <a:cubicBezTo>
                    <a:pt x="10" y="19"/>
                    <a:pt x="10" y="19"/>
                    <a:pt x="10" y="19"/>
                  </a:cubicBezTo>
                  <a:cubicBezTo>
                    <a:pt x="11" y="18"/>
                    <a:pt x="11" y="18"/>
                    <a:pt x="11" y="18"/>
                  </a:cubicBezTo>
                  <a:cubicBezTo>
                    <a:pt x="11" y="17"/>
                    <a:pt x="11" y="17"/>
                    <a:pt x="11" y="17"/>
                  </a:cubicBezTo>
                  <a:cubicBezTo>
                    <a:pt x="11" y="15"/>
                    <a:pt x="11" y="15"/>
                    <a:pt x="11" y="15"/>
                  </a:cubicBezTo>
                  <a:cubicBezTo>
                    <a:pt x="12" y="15"/>
                    <a:pt x="12" y="15"/>
                    <a:pt x="12" y="15"/>
                  </a:cubicBezTo>
                  <a:cubicBezTo>
                    <a:pt x="12" y="15"/>
                    <a:pt x="13" y="15"/>
                    <a:pt x="14" y="14"/>
                  </a:cubicBezTo>
                  <a:cubicBezTo>
                    <a:pt x="15" y="14"/>
                    <a:pt x="16" y="13"/>
                    <a:pt x="16" y="13"/>
                  </a:cubicBezTo>
                  <a:cubicBezTo>
                    <a:pt x="16" y="13"/>
                    <a:pt x="16" y="13"/>
                    <a:pt x="16" y="13"/>
                  </a:cubicBezTo>
                  <a:cubicBezTo>
                    <a:pt x="17" y="12"/>
                    <a:pt x="18" y="11"/>
                    <a:pt x="18" y="11"/>
                  </a:cubicBezTo>
                  <a:cubicBezTo>
                    <a:pt x="18" y="11"/>
                    <a:pt x="18" y="11"/>
                    <a:pt x="18" y="11"/>
                  </a:cubicBezTo>
                  <a:cubicBezTo>
                    <a:pt x="18" y="11"/>
                    <a:pt x="18" y="9"/>
                    <a:pt x="18" y="9"/>
                  </a:cubicBezTo>
                  <a:cubicBezTo>
                    <a:pt x="18" y="9"/>
                    <a:pt x="19" y="9"/>
                    <a:pt x="19" y="9"/>
                  </a:cubicBezTo>
                  <a:cubicBezTo>
                    <a:pt x="19" y="9"/>
                    <a:pt x="19" y="8"/>
                    <a:pt x="20" y="9"/>
                  </a:cubicBezTo>
                  <a:cubicBezTo>
                    <a:pt x="20" y="9"/>
                    <a:pt x="21" y="10"/>
                    <a:pt x="21" y="10"/>
                  </a:cubicBezTo>
                  <a:cubicBezTo>
                    <a:pt x="21" y="10"/>
                    <a:pt x="21" y="10"/>
                    <a:pt x="22" y="10"/>
                  </a:cubicBezTo>
                  <a:cubicBezTo>
                    <a:pt x="22" y="10"/>
                    <a:pt x="22" y="12"/>
                    <a:pt x="22" y="10"/>
                  </a:cubicBezTo>
                  <a:cubicBezTo>
                    <a:pt x="22" y="8"/>
                    <a:pt x="22" y="8"/>
                    <a:pt x="22" y="8"/>
                  </a:cubicBezTo>
                  <a:cubicBezTo>
                    <a:pt x="22" y="7"/>
                    <a:pt x="22" y="7"/>
                    <a:pt x="22" y="7"/>
                  </a:cubicBezTo>
                  <a:cubicBezTo>
                    <a:pt x="22" y="7"/>
                    <a:pt x="22" y="7"/>
                    <a:pt x="21" y="7"/>
                  </a:cubicBezTo>
                  <a:cubicBezTo>
                    <a:pt x="20" y="7"/>
                    <a:pt x="20" y="7"/>
                    <a:pt x="20" y="7"/>
                  </a:cubicBezTo>
                  <a:cubicBezTo>
                    <a:pt x="19" y="7"/>
                    <a:pt x="19" y="7"/>
                    <a:pt x="19" y="7"/>
                  </a:cubicBezTo>
                  <a:cubicBezTo>
                    <a:pt x="18" y="5"/>
                    <a:pt x="18" y="5"/>
                    <a:pt x="18" y="5"/>
                  </a:cubicBezTo>
                  <a:cubicBezTo>
                    <a:pt x="18" y="5"/>
                    <a:pt x="18" y="5"/>
                    <a:pt x="18" y="5"/>
                  </a:cubicBezTo>
                  <a:cubicBezTo>
                    <a:pt x="18" y="5"/>
                    <a:pt x="18" y="5"/>
                    <a:pt x="19" y="5"/>
                  </a:cubicBezTo>
                  <a:cubicBezTo>
                    <a:pt x="20" y="5"/>
                    <a:pt x="19" y="5"/>
                    <a:pt x="20" y="5"/>
                  </a:cubicBezTo>
                  <a:cubicBezTo>
                    <a:pt x="21" y="5"/>
                    <a:pt x="20" y="5"/>
                    <a:pt x="21" y="5"/>
                  </a:cubicBezTo>
                  <a:cubicBezTo>
                    <a:pt x="21" y="4"/>
                    <a:pt x="21" y="4"/>
                    <a:pt x="21" y="4"/>
                  </a:cubicBezTo>
                  <a:cubicBezTo>
                    <a:pt x="21" y="3"/>
                    <a:pt x="22" y="1"/>
                    <a:pt x="22" y="1"/>
                  </a:cubicBezTo>
                  <a:cubicBezTo>
                    <a:pt x="23" y="1"/>
                    <a:pt x="24" y="0"/>
                    <a:pt x="24" y="1"/>
                  </a:cubicBezTo>
                  <a:cubicBezTo>
                    <a:pt x="24" y="1"/>
                    <a:pt x="24" y="3"/>
                    <a:pt x="24" y="3"/>
                  </a:cubicBez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noEditPoints="1"/>
            </p:cNvSpPr>
            <p:nvPr/>
          </p:nvSpPr>
          <p:spPr bwMode="auto">
            <a:xfrm>
              <a:off x="3264" y="1119"/>
              <a:ext cx="1618" cy="2083"/>
            </a:xfrm>
            <a:custGeom>
              <a:avLst/>
              <a:gdLst>
                <a:gd name="T0" fmla="*/ 59 w 125"/>
                <a:gd name="T1" fmla="*/ 5 h 161"/>
                <a:gd name="T2" fmla="*/ 65 w 125"/>
                <a:gd name="T3" fmla="*/ 17 h 161"/>
                <a:gd name="T4" fmla="*/ 65 w 125"/>
                <a:gd name="T5" fmla="*/ 32 h 161"/>
                <a:gd name="T6" fmla="*/ 59 w 125"/>
                <a:gd name="T7" fmla="*/ 26 h 161"/>
                <a:gd name="T8" fmla="*/ 63 w 125"/>
                <a:gd name="T9" fmla="*/ 38 h 161"/>
                <a:gd name="T10" fmla="*/ 52 w 125"/>
                <a:gd name="T11" fmla="*/ 39 h 161"/>
                <a:gd name="T12" fmla="*/ 43 w 125"/>
                <a:gd name="T13" fmla="*/ 44 h 161"/>
                <a:gd name="T14" fmla="*/ 35 w 125"/>
                <a:gd name="T15" fmla="*/ 52 h 161"/>
                <a:gd name="T16" fmla="*/ 36 w 125"/>
                <a:gd name="T17" fmla="*/ 58 h 161"/>
                <a:gd name="T18" fmla="*/ 30 w 125"/>
                <a:gd name="T19" fmla="*/ 66 h 161"/>
                <a:gd name="T20" fmla="*/ 27 w 125"/>
                <a:gd name="T21" fmla="*/ 73 h 161"/>
                <a:gd name="T22" fmla="*/ 17 w 125"/>
                <a:gd name="T23" fmla="*/ 73 h 161"/>
                <a:gd name="T24" fmla="*/ 17 w 125"/>
                <a:gd name="T25" fmla="*/ 82 h 161"/>
                <a:gd name="T26" fmla="*/ 29 w 125"/>
                <a:gd name="T27" fmla="*/ 77 h 161"/>
                <a:gd name="T28" fmla="*/ 41 w 125"/>
                <a:gd name="T29" fmla="*/ 79 h 161"/>
                <a:gd name="T30" fmla="*/ 48 w 125"/>
                <a:gd name="T31" fmla="*/ 80 h 161"/>
                <a:gd name="T32" fmla="*/ 47 w 125"/>
                <a:gd name="T33" fmla="*/ 76 h 161"/>
                <a:gd name="T34" fmla="*/ 55 w 125"/>
                <a:gd name="T35" fmla="*/ 83 h 161"/>
                <a:gd name="T36" fmla="*/ 57 w 125"/>
                <a:gd name="T37" fmla="*/ 74 h 161"/>
                <a:gd name="T38" fmla="*/ 63 w 125"/>
                <a:gd name="T39" fmla="*/ 68 h 161"/>
                <a:gd name="T40" fmla="*/ 69 w 125"/>
                <a:gd name="T41" fmla="*/ 75 h 161"/>
                <a:gd name="T42" fmla="*/ 57 w 125"/>
                <a:gd name="T43" fmla="*/ 81 h 161"/>
                <a:gd name="T44" fmla="*/ 67 w 125"/>
                <a:gd name="T45" fmla="*/ 82 h 161"/>
                <a:gd name="T46" fmla="*/ 61 w 125"/>
                <a:gd name="T47" fmla="*/ 91 h 161"/>
                <a:gd name="T48" fmla="*/ 49 w 125"/>
                <a:gd name="T49" fmla="*/ 92 h 161"/>
                <a:gd name="T50" fmla="*/ 37 w 125"/>
                <a:gd name="T51" fmla="*/ 89 h 161"/>
                <a:gd name="T52" fmla="*/ 28 w 125"/>
                <a:gd name="T53" fmla="*/ 84 h 161"/>
                <a:gd name="T54" fmla="*/ 14 w 125"/>
                <a:gd name="T55" fmla="*/ 87 h 161"/>
                <a:gd name="T56" fmla="*/ 5 w 125"/>
                <a:gd name="T57" fmla="*/ 96 h 161"/>
                <a:gd name="T58" fmla="*/ 1 w 125"/>
                <a:gd name="T59" fmla="*/ 109 h 161"/>
                <a:gd name="T60" fmla="*/ 8 w 125"/>
                <a:gd name="T61" fmla="*/ 122 h 161"/>
                <a:gd name="T62" fmla="*/ 24 w 125"/>
                <a:gd name="T63" fmla="*/ 124 h 161"/>
                <a:gd name="T64" fmla="*/ 37 w 125"/>
                <a:gd name="T65" fmla="*/ 130 h 161"/>
                <a:gd name="T66" fmla="*/ 42 w 125"/>
                <a:gd name="T67" fmla="*/ 142 h 161"/>
                <a:gd name="T68" fmla="*/ 44 w 125"/>
                <a:gd name="T69" fmla="*/ 155 h 161"/>
                <a:gd name="T70" fmla="*/ 61 w 125"/>
                <a:gd name="T71" fmla="*/ 157 h 161"/>
                <a:gd name="T72" fmla="*/ 76 w 125"/>
                <a:gd name="T73" fmla="*/ 143 h 161"/>
                <a:gd name="T74" fmla="*/ 83 w 125"/>
                <a:gd name="T75" fmla="*/ 124 h 161"/>
                <a:gd name="T76" fmla="*/ 86 w 125"/>
                <a:gd name="T77" fmla="*/ 114 h 161"/>
                <a:gd name="T78" fmla="*/ 72 w 125"/>
                <a:gd name="T79" fmla="*/ 106 h 161"/>
                <a:gd name="T80" fmla="*/ 70 w 125"/>
                <a:gd name="T81" fmla="*/ 93 h 161"/>
                <a:gd name="T82" fmla="*/ 81 w 125"/>
                <a:gd name="T83" fmla="*/ 107 h 161"/>
                <a:gd name="T84" fmla="*/ 93 w 125"/>
                <a:gd name="T85" fmla="*/ 102 h 161"/>
                <a:gd name="T86" fmla="*/ 92 w 125"/>
                <a:gd name="T87" fmla="*/ 90 h 161"/>
                <a:gd name="T88" fmla="*/ 88 w 125"/>
                <a:gd name="T89" fmla="*/ 87 h 161"/>
                <a:gd name="T90" fmla="*/ 105 w 125"/>
                <a:gd name="T91" fmla="*/ 84 h 161"/>
                <a:gd name="T92" fmla="*/ 115 w 125"/>
                <a:gd name="T93" fmla="*/ 92 h 161"/>
                <a:gd name="T94" fmla="*/ 118 w 125"/>
                <a:gd name="T95" fmla="*/ 75 h 161"/>
                <a:gd name="T96" fmla="*/ 85 w 125"/>
                <a:gd name="T97" fmla="*/ 12 h 161"/>
                <a:gd name="T98" fmla="*/ 71 w 125"/>
                <a:gd name="T99" fmla="*/ 4 h 161"/>
                <a:gd name="T100" fmla="*/ 54 w 125"/>
                <a:gd name="T101" fmla="*/ 2 h 161"/>
                <a:gd name="T102" fmla="*/ 45 w 125"/>
                <a:gd name="T103" fmla="*/ 61 h 161"/>
                <a:gd name="T104" fmla="*/ 41 w 125"/>
                <a:gd name="T105" fmla="*/ 60 h 161"/>
                <a:gd name="T106" fmla="*/ 46 w 125"/>
                <a:gd name="T107" fmla="*/ 52 h 161"/>
                <a:gd name="T108" fmla="*/ 50 w 125"/>
                <a:gd name="T109" fmla="*/ 48 h 161"/>
                <a:gd name="T110" fmla="*/ 52 w 125"/>
                <a:gd name="T111" fmla="*/ 55 h 161"/>
                <a:gd name="T112" fmla="*/ 55 w 125"/>
                <a:gd name="T113" fmla="*/ 43 h 161"/>
                <a:gd name="T114" fmla="*/ 86 w 125"/>
                <a:gd name="T115" fmla="*/ 76 h 161"/>
                <a:gd name="T116" fmla="*/ 77 w 125"/>
                <a:gd name="T117" fmla="*/ 68 h 161"/>
                <a:gd name="T118" fmla="*/ 79 w 125"/>
                <a:gd name="T119" fmla="*/ 6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5" h="161">
                  <a:moveTo>
                    <a:pt x="54" y="2"/>
                  </a:moveTo>
                  <a:cubicBezTo>
                    <a:pt x="54" y="2"/>
                    <a:pt x="54" y="2"/>
                    <a:pt x="54" y="2"/>
                  </a:cubicBezTo>
                  <a:cubicBezTo>
                    <a:pt x="54" y="2"/>
                    <a:pt x="53" y="1"/>
                    <a:pt x="53" y="1"/>
                  </a:cubicBezTo>
                  <a:cubicBezTo>
                    <a:pt x="53" y="1"/>
                    <a:pt x="52" y="1"/>
                    <a:pt x="52" y="1"/>
                  </a:cubicBezTo>
                  <a:cubicBezTo>
                    <a:pt x="52" y="1"/>
                    <a:pt x="51" y="1"/>
                    <a:pt x="51" y="1"/>
                  </a:cubicBezTo>
                  <a:cubicBezTo>
                    <a:pt x="51" y="1"/>
                    <a:pt x="50" y="1"/>
                    <a:pt x="50" y="1"/>
                  </a:cubicBezTo>
                  <a:cubicBezTo>
                    <a:pt x="50" y="1"/>
                    <a:pt x="50" y="1"/>
                    <a:pt x="50" y="1"/>
                  </a:cubicBezTo>
                  <a:cubicBezTo>
                    <a:pt x="50" y="2"/>
                    <a:pt x="51" y="3"/>
                    <a:pt x="51" y="3"/>
                  </a:cubicBezTo>
                  <a:cubicBezTo>
                    <a:pt x="51" y="3"/>
                    <a:pt x="51" y="2"/>
                    <a:pt x="52" y="3"/>
                  </a:cubicBezTo>
                  <a:cubicBezTo>
                    <a:pt x="53" y="4"/>
                    <a:pt x="53" y="4"/>
                    <a:pt x="53" y="4"/>
                  </a:cubicBezTo>
                  <a:cubicBezTo>
                    <a:pt x="53" y="4"/>
                    <a:pt x="53" y="5"/>
                    <a:pt x="54" y="5"/>
                  </a:cubicBezTo>
                  <a:cubicBezTo>
                    <a:pt x="56" y="5"/>
                    <a:pt x="58" y="5"/>
                    <a:pt x="58" y="5"/>
                  </a:cubicBezTo>
                  <a:cubicBezTo>
                    <a:pt x="58" y="5"/>
                    <a:pt x="58" y="5"/>
                    <a:pt x="58" y="5"/>
                  </a:cubicBezTo>
                  <a:cubicBezTo>
                    <a:pt x="58" y="5"/>
                    <a:pt x="59" y="5"/>
                    <a:pt x="59" y="5"/>
                  </a:cubicBezTo>
                  <a:cubicBezTo>
                    <a:pt x="60" y="6"/>
                    <a:pt x="60" y="6"/>
                    <a:pt x="60" y="6"/>
                  </a:cubicBezTo>
                  <a:cubicBezTo>
                    <a:pt x="61" y="7"/>
                    <a:pt x="61" y="7"/>
                    <a:pt x="61" y="7"/>
                  </a:cubicBezTo>
                  <a:cubicBezTo>
                    <a:pt x="62" y="8"/>
                    <a:pt x="62" y="8"/>
                    <a:pt x="62" y="8"/>
                  </a:cubicBezTo>
                  <a:cubicBezTo>
                    <a:pt x="63" y="8"/>
                    <a:pt x="63" y="7"/>
                    <a:pt x="63" y="8"/>
                  </a:cubicBezTo>
                  <a:cubicBezTo>
                    <a:pt x="62" y="9"/>
                    <a:pt x="61" y="9"/>
                    <a:pt x="62" y="10"/>
                  </a:cubicBezTo>
                  <a:cubicBezTo>
                    <a:pt x="62" y="10"/>
                    <a:pt x="63" y="11"/>
                    <a:pt x="63" y="11"/>
                  </a:cubicBezTo>
                  <a:cubicBezTo>
                    <a:pt x="63" y="11"/>
                    <a:pt x="64" y="11"/>
                    <a:pt x="64" y="11"/>
                  </a:cubicBezTo>
                  <a:cubicBezTo>
                    <a:pt x="65" y="11"/>
                    <a:pt x="65" y="12"/>
                    <a:pt x="65" y="12"/>
                  </a:cubicBezTo>
                  <a:cubicBezTo>
                    <a:pt x="65" y="13"/>
                    <a:pt x="65" y="13"/>
                    <a:pt x="65" y="13"/>
                  </a:cubicBezTo>
                  <a:cubicBezTo>
                    <a:pt x="65" y="13"/>
                    <a:pt x="67" y="12"/>
                    <a:pt x="67" y="13"/>
                  </a:cubicBezTo>
                  <a:cubicBezTo>
                    <a:pt x="68" y="14"/>
                    <a:pt x="68" y="16"/>
                    <a:pt x="68" y="16"/>
                  </a:cubicBezTo>
                  <a:cubicBezTo>
                    <a:pt x="67" y="16"/>
                    <a:pt x="67" y="16"/>
                    <a:pt x="67" y="16"/>
                  </a:cubicBezTo>
                  <a:cubicBezTo>
                    <a:pt x="67" y="16"/>
                    <a:pt x="68" y="17"/>
                    <a:pt x="67" y="17"/>
                  </a:cubicBezTo>
                  <a:cubicBezTo>
                    <a:pt x="66" y="17"/>
                    <a:pt x="65" y="17"/>
                    <a:pt x="65" y="17"/>
                  </a:cubicBezTo>
                  <a:cubicBezTo>
                    <a:pt x="64" y="17"/>
                    <a:pt x="64" y="17"/>
                    <a:pt x="64" y="17"/>
                  </a:cubicBezTo>
                  <a:cubicBezTo>
                    <a:pt x="64" y="17"/>
                    <a:pt x="64" y="17"/>
                    <a:pt x="63" y="18"/>
                  </a:cubicBezTo>
                  <a:cubicBezTo>
                    <a:pt x="63" y="18"/>
                    <a:pt x="63" y="17"/>
                    <a:pt x="63" y="18"/>
                  </a:cubicBezTo>
                  <a:cubicBezTo>
                    <a:pt x="63" y="19"/>
                    <a:pt x="64" y="21"/>
                    <a:pt x="64" y="21"/>
                  </a:cubicBezTo>
                  <a:cubicBezTo>
                    <a:pt x="64" y="21"/>
                    <a:pt x="64" y="21"/>
                    <a:pt x="64" y="22"/>
                  </a:cubicBezTo>
                  <a:cubicBezTo>
                    <a:pt x="64" y="22"/>
                    <a:pt x="64" y="23"/>
                    <a:pt x="64" y="23"/>
                  </a:cubicBezTo>
                  <a:cubicBezTo>
                    <a:pt x="64" y="23"/>
                    <a:pt x="63" y="24"/>
                    <a:pt x="64" y="25"/>
                  </a:cubicBezTo>
                  <a:cubicBezTo>
                    <a:pt x="65" y="26"/>
                    <a:pt x="66" y="27"/>
                    <a:pt x="66" y="27"/>
                  </a:cubicBezTo>
                  <a:cubicBezTo>
                    <a:pt x="67" y="28"/>
                    <a:pt x="67" y="28"/>
                    <a:pt x="67" y="28"/>
                  </a:cubicBezTo>
                  <a:cubicBezTo>
                    <a:pt x="67" y="28"/>
                    <a:pt x="68" y="28"/>
                    <a:pt x="67" y="29"/>
                  </a:cubicBezTo>
                  <a:cubicBezTo>
                    <a:pt x="67" y="29"/>
                    <a:pt x="66" y="29"/>
                    <a:pt x="66" y="29"/>
                  </a:cubicBezTo>
                  <a:cubicBezTo>
                    <a:pt x="65" y="29"/>
                    <a:pt x="64" y="28"/>
                    <a:pt x="64" y="28"/>
                  </a:cubicBezTo>
                  <a:cubicBezTo>
                    <a:pt x="64" y="28"/>
                    <a:pt x="63" y="27"/>
                    <a:pt x="63" y="29"/>
                  </a:cubicBezTo>
                  <a:cubicBezTo>
                    <a:pt x="64" y="31"/>
                    <a:pt x="65" y="32"/>
                    <a:pt x="65" y="32"/>
                  </a:cubicBezTo>
                  <a:cubicBezTo>
                    <a:pt x="66" y="33"/>
                    <a:pt x="66" y="34"/>
                    <a:pt x="66" y="34"/>
                  </a:cubicBezTo>
                  <a:cubicBezTo>
                    <a:pt x="67" y="34"/>
                    <a:pt x="67" y="34"/>
                    <a:pt x="67" y="34"/>
                  </a:cubicBezTo>
                  <a:cubicBezTo>
                    <a:pt x="65" y="35"/>
                    <a:pt x="65" y="35"/>
                    <a:pt x="65" y="35"/>
                  </a:cubicBezTo>
                  <a:cubicBezTo>
                    <a:pt x="65" y="35"/>
                    <a:pt x="65" y="35"/>
                    <a:pt x="65" y="35"/>
                  </a:cubicBezTo>
                  <a:cubicBezTo>
                    <a:pt x="64" y="35"/>
                    <a:pt x="63" y="34"/>
                    <a:pt x="63" y="34"/>
                  </a:cubicBezTo>
                  <a:cubicBezTo>
                    <a:pt x="63" y="34"/>
                    <a:pt x="63" y="34"/>
                    <a:pt x="62" y="34"/>
                  </a:cubicBezTo>
                  <a:cubicBezTo>
                    <a:pt x="62" y="34"/>
                    <a:pt x="62" y="33"/>
                    <a:pt x="61" y="33"/>
                  </a:cubicBezTo>
                  <a:cubicBezTo>
                    <a:pt x="61" y="32"/>
                    <a:pt x="61" y="32"/>
                    <a:pt x="61" y="32"/>
                  </a:cubicBezTo>
                  <a:cubicBezTo>
                    <a:pt x="61" y="31"/>
                    <a:pt x="61" y="31"/>
                    <a:pt x="61" y="31"/>
                  </a:cubicBezTo>
                  <a:cubicBezTo>
                    <a:pt x="61" y="30"/>
                    <a:pt x="61" y="30"/>
                    <a:pt x="61" y="30"/>
                  </a:cubicBezTo>
                  <a:cubicBezTo>
                    <a:pt x="60" y="29"/>
                    <a:pt x="60" y="29"/>
                    <a:pt x="60" y="29"/>
                  </a:cubicBezTo>
                  <a:cubicBezTo>
                    <a:pt x="60" y="28"/>
                    <a:pt x="60" y="28"/>
                    <a:pt x="60" y="28"/>
                  </a:cubicBezTo>
                  <a:cubicBezTo>
                    <a:pt x="60" y="26"/>
                    <a:pt x="60" y="26"/>
                    <a:pt x="60" y="26"/>
                  </a:cubicBezTo>
                  <a:cubicBezTo>
                    <a:pt x="60" y="26"/>
                    <a:pt x="59" y="26"/>
                    <a:pt x="59" y="26"/>
                  </a:cubicBezTo>
                  <a:cubicBezTo>
                    <a:pt x="58" y="26"/>
                    <a:pt x="57" y="27"/>
                    <a:pt x="57" y="27"/>
                  </a:cubicBezTo>
                  <a:cubicBezTo>
                    <a:pt x="57" y="27"/>
                    <a:pt x="57" y="27"/>
                    <a:pt x="57" y="27"/>
                  </a:cubicBezTo>
                  <a:cubicBezTo>
                    <a:pt x="57" y="28"/>
                    <a:pt x="57" y="28"/>
                    <a:pt x="57" y="28"/>
                  </a:cubicBezTo>
                  <a:cubicBezTo>
                    <a:pt x="57" y="28"/>
                    <a:pt x="58" y="28"/>
                    <a:pt x="58" y="29"/>
                  </a:cubicBezTo>
                  <a:cubicBezTo>
                    <a:pt x="58" y="29"/>
                    <a:pt x="58" y="30"/>
                    <a:pt x="58" y="30"/>
                  </a:cubicBezTo>
                  <a:cubicBezTo>
                    <a:pt x="58" y="31"/>
                    <a:pt x="58" y="34"/>
                    <a:pt x="58" y="34"/>
                  </a:cubicBezTo>
                  <a:cubicBezTo>
                    <a:pt x="59" y="35"/>
                    <a:pt x="59" y="35"/>
                    <a:pt x="59" y="35"/>
                  </a:cubicBezTo>
                  <a:cubicBezTo>
                    <a:pt x="59" y="35"/>
                    <a:pt x="59" y="35"/>
                    <a:pt x="60" y="35"/>
                  </a:cubicBezTo>
                  <a:cubicBezTo>
                    <a:pt x="61" y="36"/>
                    <a:pt x="61" y="36"/>
                    <a:pt x="61" y="36"/>
                  </a:cubicBezTo>
                  <a:cubicBezTo>
                    <a:pt x="61" y="36"/>
                    <a:pt x="61" y="36"/>
                    <a:pt x="61" y="36"/>
                  </a:cubicBezTo>
                  <a:cubicBezTo>
                    <a:pt x="62" y="36"/>
                    <a:pt x="62" y="36"/>
                    <a:pt x="62" y="36"/>
                  </a:cubicBezTo>
                  <a:cubicBezTo>
                    <a:pt x="62" y="36"/>
                    <a:pt x="62" y="36"/>
                    <a:pt x="62" y="37"/>
                  </a:cubicBezTo>
                  <a:cubicBezTo>
                    <a:pt x="63" y="37"/>
                    <a:pt x="63" y="37"/>
                    <a:pt x="63" y="37"/>
                  </a:cubicBezTo>
                  <a:cubicBezTo>
                    <a:pt x="63" y="38"/>
                    <a:pt x="63" y="38"/>
                    <a:pt x="63" y="38"/>
                  </a:cubicBezTo>
                  <a:cubicBezTo>
                    <a:pt x="63" y="38"/>
                    <a:pt x="63" y="39"/>
                    <a:pt x="63" y="39"/>
                  </a:cubicBezTo>
                  <a:cubicBezTo>
                    <a:pt x="62" y="39"/>
                    <a:pt x="62" y="39"/>
                    <a:pt x="62" y="40"/>
                  </a:cubicBezTo>
                  <a:cubicBezTo>
                    <a:pt x="62" y="40"/>
                    <a:pt x="62" y="41"/>
                    <a:pt x="62" y="41"/>
                  </a:cubicBezTo>
                  <a:cubicBezTo>
                    <a:pt x="62" y="41"/>
                    <a:pt x="62" y="41"/>
                    <a:pt x="61" y="41"/>
                  </a:cubicBezTo>
                  <a:cubicBezTo>
                    <a:pt x="61" y="42"/>
                    <a:pt x="60" y="42"/>
                    <a:pt x="60" y="42"/>
                  </a:cubicBezTo>
                  <a:cubicBezTo>
                    <a:pt x="59" y="42"/>
                    <a:pt x="59" y="42"/>
                    <a:pt x="59" y="42"/>
                  </a:cubicBezTo>
                  <a:cubicBezTo>
                    <a:pt x="59" y="42"/>
                    <a:pt x="59" y="42"/>
                    <a:pt x="59" y="42"/>
                  </a:cubicBezTo>
                  <a:cubicBezTo>
                    <a:pt x="58" y="41"/>
                    <a:pt x="59" y="41"/>
                    <a:pt x="58" y="41"/>
                  </a:cubicBezTo>
                  <a:cubicBezTo>
                    <a:pt x="56" y="41"/>
                    <a:pt x="56" y="41"/>
                    <a:pt x="56" y="41"/>
                  </a:cubicBezTo>
                  <a:cubicBezTo>
                    <a:pt x="55" y="41"/>
                    <a:pt x="55" y="41"/>
                    <a:pt x="55" y="41"/>
                  </a:cubicBezTo>
                  <a:cubicBezTo>
                    <a:pt x="54" y="40"/>
                    <a:pt x="54" y="40"/>
                    <a:pt x="54" y="40"/>
                  </a:cubicBezTo>
                  <a:cubicBezTo>
                    <a:pt x="53" y="40"/>
                    <a:pt x="53" y="40"/>
                    <a:pt x="53" y="40"/>
                  </a:cubicBezTo>
                  <a:cubicBezTo>
                    <a:pt x="53" y="40"/>
                    <a:pt x="53" y="40"/>
                    <a:pt x="53" y="40"/>
                  </a:cubicBezTo>
                  <a:cubicBezTo>
                    <a:pt x="52" y="39"/>
                    <a:pt x="52" y="39"/>
                    <a:pt x="52" y="39"/>
                  </a:cubicBezTo>
                  <a:cubicBezTo>
                    <a:pt x="51" y="39"/>
                    <a:pt x="51" y="39"/>
                    <a:pt x="51" y="39"/>
                  </a:cubicBezTo>
                  <a:cubicBezTo>
                    <a:pt x="50" y="39"/>
                    <a:pt x="50" y="39"/>
                    <a:pt x="50" y="39"/>
                  </a:cubicBezTo>
                  <a:cubicBezTo>
                    <a:pt x="50" y="39"/>
                    <a:pt x="50" y="39"/>
                    <a:pt x="50" y="39"/>
                  </a:cubicBezTo>
                  <a:cubicBezTo>
                    <a:pt x="50" y="39"/>
                    <a:pt x="50" y="40"/>
                    <a:pt x="49" y="39"/>
                  </a:cubicBezTo>
                  <a:cubicBezTo>
                    <a:pt x="48" y="39"/>
                    <a:pt x="49" y="39"/>
                    <a:pt x="48" y="39"/>
                  </a:cubicBezTo>
                  <a:cubicBezTo>
                    <a:pt x="48" y="39"/>
                    <a:pt x="47" y="40"/>
                    <a:pt x="46" y="40"/>
                  </a:cubicBezTo>
                  <a:cubicBezTo>
                    <a:pt x="46" y="40"/>
                    <a:pt x="46" y="40"/>
                    <a:pt x="46" y="40"/>
                  </a:cubicBezTo>
                  <a:cubicBezTo>
                    <a:pt x="46" y="40"/>
                    <a:pt x="46" y="40"/>
                    <a:pt x="46" y="40"/>
                  </a:cubicBezTo>
                  <a:cubicBezTo>
                    <a:pt x="46" y="40"/>
                    <a:pt x="46" y="40"/>
                    <a:pt x="46" y="40"/>
                  </a:cubicBezTo>
                  <a:cubicBezTo>
                    <a:pt x="45" y="40"/>
                    <a:pt x="45" y="40"/>
                    <a:pt x="45" y="40"/>
                  </a:cubicBezTo>
                  <a:cubicBezTo>
                    <a:pt x="45" y="41"/>
                    <a:pt x="45" y="40"/>
                    <a:pt x="45" y="41"/>
                  </a:cubicBezTo>
                  <a:cubicBezTo>
                    <a:pt x="44" y="42"/>
                    <a:pt x="44" y="42"/>
                    <a:pt x="44" y="42"/>
                  </a:cubicBezTo>
                  <a:cubicBezTo>
                    <a:pt x="44" y="42"/>
                    <a:pt x="45" y="42"/>
                    <a:pt x="44" y="42"/>
                  </a:cubicBezTo>
                  <a:cubicBezTo>
                    <a:pt x="43" y="43"/>
                    <a:pt x="43" y="43"/>
                    <a:pt x="43" y="44"/>
                  </a:cubicBezTo>
                  <a:cubicBezTo>
                    <a:pt x="43" y="44"/>
                    <a:pt x="43" y="43"/>
                    <a:pt x="43" y="44"/>
                  </a:cubicBezTo>
                  <a:cubicBezTo>
                    <a:pt x="42" y="45"/>
                    <a:pt x="43" y="44"/>
                    <a:pt x="42" y="45"/>
                  </a:cubicBezTo>
                  <a:cubicBezTo>
                    <a:pt x="42" y="45"/>
                    <a:pt x="42" y="45"/>
                    <a:pt x="42" y="45"/>
                  </a:cubicBezTo>
                  <a:cubicBezTo>
                    <a:pt x="41" y="46"/>
                    <a:pt x="41" y="46"/>
                    <a:pt x="41" y="46"/>
                  </a:cubicBezTo>
                  <a:cubicBezTo>
                    <a:pt x="41" y="46"/>
                    <a:pt x="40" y="46"/>
                    <a:pt x="40" y="46"/>
                  </a:cubicBezTo>
                  <a:cubicBezTo>
                    <a:pt x="40" y="47"/>
                    <a:pt x="40" y="47"/>
                    <a:pt x="40" y="47"/>
                  </a:cubicBezTo>
                  <a:cubicBezTo>
                    <a:pt x="39" y="47"/>
                    <a:pt x="39" y="47"/>
                    <a:pt x="39" y="47"/>
                  </a:cubicBezTo>
                  <a:cubicBezTo>
                    <a:pt x="38" y="47"/>
                    <a:pt x="38" y="47"/>
                    <a:pt x="38" y="47"/>
                  </a:cubicBezTo>
                  <a:cubicBezTo>
                    <a:pt x="38" y="47"/>
                    <a:pt x="38" y="48"/>
                    <a:pt x="38" y="48"/>
                  </a:cubicBezTo>
                  <a:cubicBezTo>
                    <a:pt x="37" y="48"/>
                    <a:pt x="37" y="48"/>
                    <a:pt x="37" y="48"/>
                  </a:cubicBezTo>
                  <a:cubicBezTo>
                    <a:pt x="36" y="49"/>
                    <a:pt x="36" y="49"/>
                    <a:pt x="36" y="49"/>
                  </a:cubicBezTo>
                  <a:cubicBezTo>
                    <a:pt x="36" y="49"/>
                    <a:pt x="37" y="49"/>
                    <a:pt x="36" y="50"/>
                  </a:cubicBezTo>
                  <a:cubicBezTo>
                    <a:pt x="36" y="50"/>
                    <a:pt x="35" y="50"/>
                    <a:pt x="35" y="51"/>
                  </a:cubicBezTo>
                  <a:cubicBezTo>
                    <a:pt x="35" y="51"/>
                    <a:pt x="36" y="51"/>
                    <a:pt x="35" y="52"/>
                  </a:cubicBezTo>
                  <a:cubicBezTo>
                    <a:pt x="35" y="52"/>
                    <a:pt x="35" y="52"/>
                    <a:pt x="35" y="53"/>
                  </a:cubicBezTo>
                  <a:cubicBezTo>
                    <a:pt x="35" y="53"/>
                    <a:pt x="35" y="54"/>
                    <a:pt x="35" y="54"/>
                  </a:cubicBezTo>
                  <a:cubicBezTo>
                    <a:pt x="35" y="55"/>
                    <a:pt x="35" y="55"/>
                    <a:pt x="35" y="55"/>
                  </a:cubicBezTo>
                  <a:cubicBezTo>
                    <a:pt x="36" y="55"/>
                    <a:pt x="36" y="55"/>
                    <a:pt x="36" y="55"/>
                  </a:cubicBezTo>
                  <a:cubicBezTo>
                    <a:pt x="36" y="55"/>
                    <a:pt x="37" y="55"/>
                    <a:pt x="37" y="55"/>
                  </a:cubicBezTo>
                  <a:cubicBezTo>
                    <a:pt x="37" y="55"/>
                    <a:pt x="37" y="55"/>
                    <a:pt x="37" y="55"/>
                  </a:cubicBezTo>
                  <a:cubicBezTo>
                    <a:pt x="38" y="55"/>
                    <a:pt x="38" y="55"/>
                    <a:pt x="38" y="55"/>
                  </a:cubicBezTo>
                  <a:cubicBezTo>
                    <a:pt x="38" y="55"/>
                    <a:pt x="38" y="55"/>
                    <a:pt x="38" y="55"/>
                  </a:cubicBezTo>
                  <a:cubicBezTo>
                    <a:pt x="38" y="55"/>
                    <a:pt x="38" y="55"/>
                    <a:pt x="38" y="55"/>
                  </a:cubicBezTo>
                  <a:cubicBezTo>
                    <a:pt x="39" y="55"/>
                    <a:pt x="39" y="55"/>
                    <a:pt x="39" y="55"/>
                  </a:cubicBezTo>
                  <a:cubicBezTo>
                    <a:pt x="39" y="55"/>
                    <a:pt x="39" y="55"/>
                    <a:pt x="39" y="55"/>
                  </a:cubicBezTo>
                  <a:cubicBezTo>
                    <a:pt x="38" y="55"/>
                    <a:pt x="38" y="55"/>
                    <a:pt x="38" y="55"/>
                  </a:cubicBezTo>
                  <a:cubicBezTo>
                    <a:pt x="38" y="56"/>
                    <a:pt x="37" y="57"/>
                    <a:pt x="37" y="57"/>
                  </a:cubicBezTo>
                  <a:cubicBezTo>
                    <a:pt x="37" y="57"/>
                    <a:pt x="36" y="58"/>
                    <a:pt x="36" y="58"/>
                  </a:cubicBezTo>
                  <a:cubicBezTo>
                    <a:pt x="36" y="58"/>
                    <a:pt x="36" y="58"/>
                    <a:pt x="36" y="58"/>
                  </a:cubicBezTo>
                  <a:cubicBezTo>
                    <a:pt x="36" y="58"/>
                    <a:pt x="37" y="59"/>
                    <a:pt x="37" y="59"/>
                  </a:cubicBezTo>
                  <a:cubicBezTo>
                    <a:pt x="37" y="59"/>
                    <a:pt x="37" y="60"/>
                    <a:pt x="37" y="60"/>
                  </a:cubicBezTo>
                  <a:cubicBezTo>
                    <a:pt x="37" y="61"/>
                    <a:pt x="37" y="61"/>
                    <a:pt x="37" y="61"/>
                  </a:cubicBezTo>
                  <a:cubicBezTo>
                    <a:pt x="37" y="61"/>
                    <a:pt x="37" y="61"/>
                    <a:pt x="37" y="61"/>
                  </a:cubicBezTo>
                  <a:cubicBezTo>
                    <a:pt x="37" y="61"/>
                    <a:pt x="36" y="60"/>
                    <a:pt x="36" y="61"/>
                  </a:cubicBezTo>
                  <a:cubicBezTo>
                    <a:pt x="36" y="61"/>
                    <a:pt x="35" y="62"/>
                    <a:pt x="35" y="62"/>
                  </a:cubicBezTo>
                  <a:cubicBezTo>
                    <a:pt x="35" y="62"/>
                    <a:pt x="35" y="62"/>
                    <a:pt x="35" y="62"/>
                  </a:cubicBezTo>
                  <a:cubicBezTo>
                    <a:pt x="34" y="63"/>
                    <a:pt x="34" y="63"/>
                    <a:pt x="34" y="63"/>
                  </a:cubicBezTo>
                  <a:cubicBezTo>
                    <a:pt x="34" y="63"/>
                    <a:pt x="34" y="62"/>
                    <a:pt x="33" y="63"/>
                  </a:cubicBezTo>
                  <a:cubicBezTo>
                    <a:pt x="33" y="64"/>
                    <a:pt x="33" y="63"/>
                    <a:pt x="33" y="64"/>
                  </a:cubicBezTo>
                  <a:cubicBezTo>
                    <a:pt x="32" y="65"/>
                    <a:pt x="32" y="65"/>
                    <a:pt x="32" y="65"/>
                  </a:cubicBezTo>
                  <a:cubicBezTo>
                    <a:pt x="32" y="65"/>
                    <a:pt x="32" y="64"/>
                    <a:pt x="31" y="65"/>
                  </a:cubicBezTo>
                  <a:cubicBezTo>
                    <a:pt x="31" y="65"/>
                    <a:pt x="30" y="65"/>
                    <a:pt x="30" y="66"/>
                  </a:cubicBezTo>
                  <a:cubicBezTo>
                    <a:pt x="30" y="66"/>
                    <a:pt x="30" y="65"/>
                    <a:pt x="30" y="66"/>
                  </a:cubicBezTo>
                  <a:cubicBezTo>
                    <a:pt x="29" y="67"/>
                    <a:pt x="29" y="67"/>
                    <a:pt x="28" y="67"/>
                  </a:cubicBezTo>
                  <a:cubicBezTo>
                    <a:pt x="28" y="67"/>
                    <a:pt x="28" y="67"/>
                    <a:pt x="27" y="67"/>
                  </a:cubicBezTo>
                  <a:cubicBezTo>
                    <a:pt x="27" y="67"/>
                    <a:pt x="27" y="67"/>
                    <a:pt x="27" y="67"/>
                  </a:cubicBezTo>
                  <a:cubicBezTo>
                    <a:pt x="26" y="67"/>
                    <a:pt x="26" y="67"/>
                    <a:pt x="26" y="67"/>
                  </a:cubicBezTo>
                  <a:cubicBezTo>
                    <a:pt x="25" y="67"/>
                    <a:pt x="25" y="67"/>
                    <a:pt x="25" y="67"/>
                  </a:cubicBezTo>
                  <a:cubicBezTo>
                    <a:pt x="25" y="68"/>
                    <a:pt x="25" y="68"/>
                    <a:pt x="25" y="68"/>
                  </a:cubicBezTo>
                  <a:cubicBezTo>
                    <a:pt x="25" y="68"/>
                    <a:pt x="24" y="68"/>
                    <a:pt x="25" y="68"/>
                  </a:cubicBezTo>
                  <a:cubicBezTo>
                    <a:pt x="25" y="69"/>
                    <a:pt x="26" y="70"/>
                    <a:pt x="26" y="70"/>
                  </a:cubicBezTo>
                  <a:cubicBezTo>
                    <a:pt x="26" y="70"/>
                    <a:pt x="26" y="70"/>
                    <a:pt x="26" y="70"/>
                  </a:cubicBezTo>
                  <a:cubicBezTo>
                    <a:pt x="27" y="71"/>
                    <a:pt x="27" y="71"/>
                    <a:pt x="27" y="71"/>
                  </a:cubicBezTo>
                  <a:cubicBezTo>
                    <a:pt x="27" y="72"/>
                    <a:pt x="27" y="72"/>
                    <a:pt x="27" y="72"/>
                  </a:cubicBezTo>
                  <a:cubicBezTo>
                    <a:pt x="27" y="72"/>
                    <a:pt x="27" y="72"/>
                    <a:pt x="27" y="72"/>
                  </a:cubicBezTo>
                  <a:cubicBezTo>
                    <a:pt x="27" y="73"/>
                    <a:pt x="28" y="72"/>
                    <a:pt x="27" y="73"/>
                  </a:cubicBezTo>
                  <a:cubicBezTo>
                    <a:pt x="26" y="74"/>
                    <a:pt x="26" y="74"/>
                    <a:pt x="26" y="74"/>
                  </a:cubicBezTo>
                  <a:cubicBezTo>
                    <a:pt x="26" y="74"/>
                    <a:pt x="26" y="74"/>
                    <a:pt x="25" y="74"/>
                  </a:cubicBezTo>
                  <a:cubicBezTo>
                    <a:pt x="25" y="75"/>
                    <a:pt x="25" y="75"/>
                    <a:pt x="25" y="75"/>
                  </a:cubicBezTo>
                  <a:cubicBezTo>
                    <a:pt x="24" y="75"/>
                    <a:pt x="24" y="75"/>
                    <a:pt x="24" y="75"/>
                  </a:cubicBezTo>
                  <a:cubicBezTo>
                    <a:pt x="23" y="75"/>
                    <a:pt x="23" y="75"/>
                    <a:pt x="23" y="75"/>
                  </a:cubicBezTo>
                  <a:cubicBezTo>
                    <a:pt x="22" y="75"/>
                    <a:pt x="22" y="75"/>
                    <a:pt x="22" y="75"/>
                  </a:cubicBezTo>
                  <a:cubicBezTo>
                    <a:pt x="22" y="74"/>
                    <a:pt x="22" y="74"/>
                    <a:pt x="22" y="74"/>
                  </a:cubicBezTo>
                  <a:cubicBezTo>
                    <a:pt x="22" y="74"/>
                    <a:pt x="22" y="74"/>
                    <a:pt x="22" y="74"/>
                  </a:cubicBezTo>
                  <a:cubicBezTo>
                    <a:pt x="21" y="73"/>
                    <a:pt x="21" y="73"/>
                    <a:pt x="21" y="73"/>
                  </a:cubicBezTo>
                  <a:cubicBezTo>
                    <a:pt x="21" y="73"/>
                    <a:pt x="21" y="73"/>
                    <a:pt x="21" y="73"/>
                  </a:cubicBezTo>
                  <a:cubicBezTo>
                    <a:pt x="20" y="72"/>
                    <a:pt x="20" y="72"/>
                    <a:pt x="20" y="72"/>
                  </a:cubicBezTo>
                  <a:cubicBezTo>
                    <a:pt x="19" y="72"/>
                    <a:pt x="18" y="72"/>
                    <a:pt x="18" y="72"/>
                  </a:cubicBezTo>
                  <a:cubicBezTo>
                    <a:pt x="17" y="72"/>
                    <a:pt x="17" y="72"/>
                    <a:pt x="17" y="72"/>
                  </a:cubicBezTo>
                  <a:cubicBezTo>
                    <a:pt x="17" y="72"/>
                    <a:pt x="17" y="72"/>
                    <a:pt x="17" y="73"/>
                  </a:cubicBezTo>
                  <a:cubicBezTo>
                    <a:pt x="17" y="73"/>
                    <a:pt x="17" y="74"/>
                    <a:pt x="17" y="74"/>
                  </a:cubicBezTo>
                  <a:cubicBezTo>
                    <a:pt x="16" y="75"/>
                    <a:pt x="16" y="74"/>
                    <a:pt x="16" y="75"/>
                  </a:cubicBezTo>
                  <a:cubicBezTo>
                    <a:pt x="16" y="75"/>
                    <a:pt x="16" y="75"/>
                    <a:pt x="16" y="75"/>
                  </a:cubicBezTo>
                  <a:cubicBezTo>
                    <a:pt x="15" y="76"/>
                    <a:pt x="14" y="76"/>
                    <a:pt x="14" y="76"/>
                  </a:cubicBezTo>
                  <a:cubicBezTo>
                    <a:pt x="14" y="76"/>
                    <a:pt x="14" y="76"/>
                    <a:pt x="14" y="76"/>
                  </a:cubicBezTo>
                  <a:cubicBezTo>
                    <a:pt x="13" y="77"/>
                    <a:pt x="13" y="77"/>
                    <a:pt x="13" y="77"/>
                  </a:cubicBezTo>
                  <a:cubicBezTo>
                    <a:pt x="13" y="77"/>
                    <a:pt x="13" y="78"/>
                    <a:pt x="13" y="78"/>
                  </a:cubicBezTo>
                  <a:cubicBezTo>
                    <a:pt x="13" y="78"/>
                    <a:pt x="13" y="78"/>
                    <a:pt x="13" y="79"/>
                  </a:cubicBezTo>
                  <a:cubicBezTo>
                    <a:pt x="13" y="79"/>
                    <a:pt x="12" y="79"/>
                    <a:pt x="13" y="80"/>
                  </a:cubicBezTo>
                  <a:cubicBezTo>
                    <a:pt x="13" y="80"/>
                    <a:pt x="13" y="80"/>
                    <a:pt x="13" y="80"/>
                  </a:cubicBezTo>
                  <a:cubicBezTo>
                    <a:pt x="13" y="80"/>
                    <a:pt x="14" y="80"/>
                    <a:pt x="14" y="81"/>
                  </a:cubicBezTo>
                  <a:cubicBezTo>
                    <a:pt x="14" y="81"/>
                    <a:pt x="15" y="82"/>
                    <a:pt x="16" y="82"/>
                  </a:cubicBezTo>
                  <a:cubicBezTo>
                    <a:pt x="16" y="82"/>
                    <a:pt x="16" y="82"/>
                    <a:pt x="16" y="82"/>
                  </a:cubicBezTo>
                  <a:cubicBezTo>
                    <a:pt x="17" y="82"/>
                    <a:pt x="17" y="82"/>
                    <a:pt x="17" y="82"/>
                  </a:cubicBezTo>
                  <a:cubicBezTo>
                    <a:pt x="18" y="81"/>
                    <a:pt x="18" y="81"/>
                    <a:pt x="18" y="81"/>
                  </a:cubicBezTo>
                  <a:cubicBezTo>
                    <a:pt x="19" y="81"/>
                    <a:pt x="19" y="81"/>
                    <a:pt x="19" y="81"/>
                  </a:cubicBezTo>
                  <a:cubicBezTo>
                    <a:pt x="20" y="82"/>
                    <a:pt x="20" y="82"/>
                    <a:pt x="20" y="82"/>
                  </a:cubicBezTo>
                  <a:cubicBezTo>
                    <a:pt x="20" y="82"/>
                    <a:pt x="20" y="82"/>
                    <a:pt x="20" y="82"/>
                  </a:cubicBezTo>
                  <a:cubicBezTo>
                    <a:pt x="21" y="82"/>
                    <a:pt x="21" y="82"/>
                    <a:pt x="21" y="82"/>
                  </a:cubicBezTo>
                  <a:cubicBezTo>
                    <a:pt x="21" y="82"/>
                    <a:pt x="22" y="82"/>
                    <a:pt x="22" y="82"/>
                  </a:cubicBezTo>
                  <a:cubicBezTo>
                    <a:pt x="22" y="82"/>
                    <a:pt x="22" y="82"/>
                    <a:pt x="22" y="82"/>
                  </a:cubicBezTo>
                  <a:cubicBezTo>
                    <a:pt x="22" y="82"/>
                    <a:pt x="23" y="82"/>
                    <a:pt x="24" y="82"/>
                  </a:cubicBezTo>
                  <a:cubicBezTo>
                    <a:pt x="24" y="82"/>
                    <a:pt x="25" y="82"/>
                    <a:pt x="25" y="82"/>
                  </a:cubicBezTo>
                  <a:cubicBezTo>
                    <a:pt x="26" y="80"/>
                    <a:pt x="26" y="80"/>
                    <a:pt x="26" y="80"/>
                  </a:cubicBezTo>
                  <a:cubicBezTo>
                    <a:pt x="26" y="80"/>
                    <a:pt x="26" y="79"/>
                    <a:pt x="26" y="79"/>
                  </a:cubicBezTo>
                  <a:cubicBezTo>
                    <a:pt x="27" y="79"/>
                    <a:pt x="26" y="79"/>
                    <a:pt x="27" y="79"/>
                  </a:cubicBezTo>
                  <a:cubicBezTo>
                    <a:pt x="27" y="78"/>
                    <a:pt x="28" y="78"/>
                    <a:pt x="28" y="78"/>
                  </a:cubicBezTo>
                  <a:cubicBezTo>
                    <a:pt x="29" y="77"/>
                    <a:pt x="29" y="77"/>
                    <a:pt x="29" y="77"/>
                  </a:cubicBezTo>
                  <a:cubicBezTo>
                    <a:pt x="30" y="77"/>
                    <a:pt x="30" y="77"/>
                    <a:pt x="30" y="77"/>
                  </a:cubicBezTo>
                  <a:cubicBezTo>
                    <a:pt x="30" y="77"/>
                    <a:pt x="30" y="76"/>
                    <a:pt x="31" y="76"/>
                  </a:cubicBezTo>
                  <a:cubicBezTo>
                    <a:pt x="31" y="76"/>
                    <a:pt x="32" y="76"/>
                    <a:pt x="32" y="76"/>
                  </a:cubicBezTo>
                  <a:cubicBezTo>
                    <a:pt x="33" y="75"/>
                    <a:pt x="33" y="75"/>
                    <a:pt x="33" y="75"/>
                  </a:cubicBezTo>
                  <a:cubicBezTo>
                    <a:pt x="33" y="75"/>
                    <a:pt x="34" y="75"/>
                    <a:pt x="34" y="75"/>
                  </a:cubicBezTo>
                  <a:cubicBezTo>
                    <a:pt x="35" y="75"/>
                    <a:pt x="35" y="75"/>
                    <a:pt x="35" y="75"/>
                  </a:cubicBezTo>
                  <a:cubicBezTo>
                    <a:pt x="36" y="76"/>
                    <a:pt x="36" y="76"/>
                    <a:pt x="36" y="76"/>
                  </a:cubicBezTo>
                  <a:cubicBezTo>
                    <a:pt x="36" y="76"/>
                    <a:pt x="36" y="76"/>
                    <a:pt x="36" y="76"/>
                  </a:cubicBezTo>
                  <a:cubicBezTo>
                    <a:pt x="37" y="77"/>
                    <a:pt x="37" y="77"/>
                    <a:pt x="37" y="77"/>
                  </a:cubicBezTo>
                  <a:cubicBezTo>
                    <a:pt x="38" y="77"/>
                    <a:pt x="38" y="77"/>
                    <a:pt x="38" y="77"/>
                  </a:cubicBezTo>
                  <a:cubicBezTo>
                    <a:pt x="39" y="77"/>
                    <a:pt x="39" y="77"/>
                    <a:pt x="39" y="77"/>
                  </a:cubicBezTo>
                  <a:cubicBezTo>
                    <a:pt x="39" y="78"/>
                    <a:pt x="39" y="78"/>
                    <a:pt x="39" y="78"/>
                  </a:cubicBezTo>
                  <a:cubicBezTo>
                    <a:pt x="40" y="78"/>
                    <a:pt x="40" y="78"/>
                    <a:pt x="40" y="78"/>
                  </a:cubicBezTo>
                  <a:cubicBezTo>
                    <a:pt x="41" y="79"/>
                    <a:pt x="41" y="79"/>
                    <a:pt x="41" y="79"/>
                  </a:cubicBezTo>
                  <a:cubicBezTo>
                    <a:pt x="41" y="79"/>
                    <a:pt x="42" y="79"/>
                    <a:pt x="42" y="79"/>
                  </a:cubicBezTo>
                  <a:cubicBezTo>
                    <a:pt x="43" y="80"/>
                    <a:pt x="43" y="80"/>
                    <a:pt x="43" y="80"/>
                  </a:cubicBezTo>
                  <a:cubicBezTo>
                    <a:pt x="43" y="80"/>
                    <a:pt x="43" y="80"/>
                    <a:pt x="43" y="80"/>
                  </a:cubicBezTo>
                  <a:cubicBezTo>
                    <a:pt x="44" y="81"/>
                    <a:pt x="44" y="81"/>
                    <a:pt x="44" y="81"/>
                  </a:cubicBezTo>
                  <a:cubicBezTo>
                    <a:pt x="45" y="82"/>
                    <a:pt x="43" y="84"/>
                    <a:pt x="43" y="84"/>
                  </a:cubicBezTo>
                  <a:cubicBezTo>
                    <a:pt x="44" y="85"/>
                    <a:pt x="44" y="85"/>
                    <a:pt x="44" y="85"/>
                  </a:cubicBezTo>
                  <a:cubicBezTo>
                    <a:pt x="46" y="83"/>
                    <a:pt x="46" y="83"/>
                    <a:pt x="46" y="83"/>
                  </a:cubicBezTo>
                  <a:cubicBezTo>
                    <a:pt x="46" y="83"/>
                    <a:pt x="46" y="83"/>
                    <a:pt x="46" y="83"/>
                  </a:cubicBezTo>
                  <a:cubicBezTo>
                    <a:pt x="46" y="82"/>
                    <a:pt x="46" y="82"/>
                    <a:pt x="46" y="82"/>
                  </a:cubicBezTo>
                  <a:cubicBezTo>
                    <a:pt x="46" y="81"/>
                    <a:pt x="46" y="81"/>
                    <a:pt x="46" y="81"/>
                  </a:cubicBezTo>
                  <a:cubicBezTo>
                    <a:pt x="46" y="81"/>
                    <a:pt x="46" y="81"/>
                    <a:pt x="46" y="81"/>
                  </a:cubicBezTo>
                  <a:cubicBezTo>
                    <a:pt x="46" y="80"/>
                    <a:pt x="46" y="80"/>
                    <a:pt x="46" y="80"/>
                  </a:cubicBezTo>
                  <a:cubicBezTo>
                    <a:pt x="48" y="80"/>
                    <a:pt x="48" y="80"/>
                    <a:pt x="48" y="80"/>
                  </a:cubicBezTo>
                  <a:cubicBezTo>
                    <a:pt x="48" y="80"/>
                    <a:pt x="48" y="80"/>
                    <a:pt x="48" y="80"/>
                  </a:cubicBezTo>
                  <a:cubicBezTo>
                    <a:pt x="49" y="79"/>
                    <a:pt x="48" y="79"/>
                    <a:pt x="47" y="79"/>
                  </a:cubicBezTo>
                  <a:cubicBezTo>
                    <a:pt x="47" y="79"/>
                    <a:pt x="46" y="78"/>
                    <a:pt x="46" y="78"/>
                  </a:cubicBezTo>
                  <a:cubicBezTo>
                    <a:pt x="45" y="78"/>
                    <a:pt x="45" y="78"/>
                    <a:pt x="45" y="78"/>
                  </a:cubicBezTo>
                  <a:cubicBezTo>
                    <a:pt x="43" y="77"/>
                    <a:pt x="43" y="77"/>
                    <a:pt x="43" y="77"/>
                  </a:cubicBezTo>
                  <a:cubicBezTo>
                    <a:pt x="43" y="76"/>
                    <a:pt x="43" y="76"/>
                    <a:pt x="43" y="76"/>
                  </a:cubicBezTo>
                  <a:cubicBezTo>
                    <a:pt x="42" y="76"/>
                    <a:pt x="42" y="76"/>
                    <a:pt x="42" y="76"/>
                  </a:cubicBezTo>
                  <a:cubicBezTo>
                    <a:pt x="42" y="75"/>
                    <a:pt x="42" y="75"/>
                    <a:pt x="42" y="75"/>
                  </a:cubicBezTo>
                  <a:cubicBezTo>
                    <a:pt x="41" y="74"/>
                    <a:pt x="41" y="74"/>
                    <a:pt x="41" y="74"/>
                  </a:cubicBezTo>
                  <a:cubicBezTo>
                    <a:pt x="40" y="73"/>
                    <a:pt x="40" y="73"/>
                    <a:pt x="40" y="73"/>
                  </a:cubicBezTo>
                  <a:cubicBezTo>
                    <a:pt x="40" y="73"/>
                    <a:pt x="40" y="73"/>
                    <a:pt x="41" y="73"/>
                  </a:cubicBezTo>
                  <a:cubicBezTo>
                    <a:pt x="42" y="73"/>
                    <a:pt x="42" y="73"/>
                    <a:pt x="42" y="73"/>
                  </a:cubicBezTo>
                  <a:cubicBezTo>
                    <a:pt x="42" y="73"/>
                    <a:pt x="43" y="73"/>
                    <a:pt x="44" y="73"/>
                  </a:cubicBezTo>
                  <a:cubicBezTo>
                    <a:pt x="46" y="74"/>
                    <a:pt x="45" y="73"/>
                    <a:pt x="46" y="74"/>
                  </a:cubicBezTo>
                  <a:cubicBezTo>
                    <a:pt x="47" y="75"/>
                    <a:pt x="47" y="76"/>
                    <a:pt x="47" y="76"/>
                  </a:cubicBezTo>
                  <a:cubicBezTo>
                    <a:pt x="48" y="77"/>
                    <a:pt x="48" y="77"/>
                    <a:pt x="48" y="77"/>
                  </a:cubicBezTo>
                  <a:cubicBezTo>
                    <a:pt x="48" y="77"/>
                    <a:pt x="48" y="77"/>
                    <a:pt x="48" y="77"/>
                  </a:cubicBezTo>
                  <a:cubicBezTo>
                    <a:pt x="49" y="79"/>
                    <a:pt x="49" y="79"/>
                    <a:pt x="49" y="79"/>
                  </a:cubicBezTo>
                  <a:cubicBezTo>
                    <a:pt x="49" y="80"/>
                    <a:pt x="49" y="80"/>
                    <a:pt x="49" y="80"/>
                  </a:cubicBezTo>
                  <a:cubicBezTo>
                    <a:pt x="49" y="81"/>
                    <a:pt x="49" y="81"/>
                    <a:pt x="49" y="81"/>
                  </a:cubicBezTo>
                  <a:cubicBezTo>
                    <a:pt x="49" y="81"/>
                    <a:pt x="50" y="82"/>
                    <a:pt x="50" y="82"/>
                  </a:cubicBezTo>
                  <a:cubicBezTo>
                    <a:pt x="50" y="83"/>
                    <a:pt x="50" y="84"/>
                    <a:pt x="51" y="84"/>
                  </a:cubicBezTo>
                  <a:cubicBezTo>
                    <a:pt x="51" y="84"/>
                    <a:pt x="51" y="83"/>
                    <a:pt x="51" y="84"/>
                  </a:cubicBezTo>
                  <a:cubicBezTo>
                    <a:pt x="51" y="85"/>
                    <a:pt x="51" y="85"/>
                    <a:pt x="51" y="85"/>
                  </a:cubicBezTo>
                  <a:cubicBezTo>
                    <a:pt x="51" y="85"/>
                    <a:pt x="52" y="85"/>
                    <a:pt x="53" y="85"/>
                  </a:cubicBezTo>
                  <a:cubicBezTo>
                    <a:pt x="53" y="86"/>
                    <a:pt x="53" y="86"/>
                    <a:pt x="53" y="86"/>
                  </a:cubicBezTo>
                  <a:cubicBezTo>
                    <a:pt x="54" y="86"/>
                    <a:pt x="54" y="85"/>
                    <a:pt x="54" y="85"/>
                  </a:cubicBezTo>
                  <a:cubicBezTo>
                    <a:pt x="54" y="85"/>
                    <a:pt x="54" y="85"/>
                    <a:pt x="55" y="84"/>
                  </a:cubicBezTo>
                  <a:cubicBezTo>
                    <a:pt x="55" y="83"/>
                    <a:pt x="55" y="83"/>
                    <a:pt x="55" y="83"/>
                  </a:cubicBezTo>
                  <a:cubicBezTo>
                    <a:pt x="56" y="82"/>
                    <a:pt x="56" y="82"/>
                    <a:pt x="56" y="82"/>
                  </a:cubicBezTo>
                  <a:cubicBezTo>
                    <a:pt x="56" y="82"/>
                    <a:pt x="56" y="82"/>
                    <a:pt x="55" y="81"/>
                  </a:cubicBezTo>
                  <a:cubicBezTo>
                    <a:pt x="54" y="81"/>
                    <a:pt x="53" y="80"/>
                    <a:pt x="53" y="80"/>
                  </a:cubicBezTo>
                  <a:cubicBezTo>
                    <a:pt x="53" y="80"/>
                    <a:pt x="53" y="80"/>
                    <a:pt x="53" y="80"/>
                  </a:cubicBezTo>
                  <a:cubicBezTo>
                    <a:pt x="52" y="79"/>
                    <a:pt x="52" y="79"/>
                    <a:pt x="52" y="79"/>
                  </a:cubicBezTo>
                  <a:cubicBezTo>
                    <a:pt x="52" y="78"/>
                    <a:pt x="52" y="78"/>
                    <a:pt x="52" y="78"/>
                  </a:cubicBezTo>
                  <a:cubicBezTo>
                    <a:pt x="52" y="78"/>
                    <a:pt x="52" y="78"/>
                    <a:pt x="53" y="78"/>
                  </a:cubicBezTo>
                  <a:cubicBezTo>
                    <a:pt x="54" y="78"/>
                    <a:pt x="56" y="78"/>
                    <a:pt x="56" y="78"/>
                  </a:cubicBezTo>
                  <a:cubicBezTo>
                    <a:pt x="56" y="78"/>
                    <a:pt x="56" y="78"/>
                    <a:pt x="57" y="78"/>
                  </a:cubicBezTo>
                  <a:cubicBezTo>
                    <a:pt x="57" y="78"/>
                    <a:pt x="58" y="78"/>
                    <a:pt x="58" y="78"/>
                  </a:cubicBezTo>
                  <a:cubicBezTo>
                    <a:pt x="59" y="78"/>
                    <a:pt x="60" y="77"/>
                    <a:pt x="59" y="77"/>
                  </a:cubicBezTo>
                  <a:cubicBezTo>
                    <a:pt x="58" y="77"/>
                    <a:pt x="58" y="75"/>
                    <a:pt x="58" y="75"/>
                  </a:cubicBezTo>
                  <a:cubicBezTo>
                    <a:pt x="57" y="75"/>
                    <a:pt x="57" y="75"/>
                    <a:pt x="57" y="75"/>
                  </a:cubicBezTo>
                  <a:cubicBezTo>
                    <a:pt x="57" y="74"/>
                    <a:pt x="57" y="74"/>
                    <a:pt x="57" y="74"/>
                  </a:cubicBezTo>
                  <a:cubicBezTo>
                    <a:pt x="57" y="73"/>
                    <a:pt x="57" y="73"/>
                    <a:pt x="57" y="73"/>
                  </a:cubicBezTo>
                  <a:cubicBezTo>
                    <a:pt x="57" y="73"/>
                    <a:pt x="57" y="72"/>
                    <a:pt x="57" y="72"/>
                  </a:cubicBezTo>
                  <a:cubicBezTo>
                    <a:pt x="58" y="72"/>
                    <a:pt x="59" y="71"/>
                    <a:pt x="59" y="71"/>
                  </a:cubicBezTo>
                  <a:cubicBezTo>
                    <a:pt x="59" y="70"/>
                    <a:pt x="59" y="70"/>
                    <a:pt x="59" y="70"/>
                  </a:cubicBezTo>
                  <a:cubicBezTo>
                    <a:pt x="59" y="70"/>
                    <a:pt x="60" y="69"/>
                    <a:pt x="60" y="69"/>
                  </a:cubicBezTo>
                  <a:cubicBezTo>
                    <a:pt x="60" y="69"/>
                    <a:pt x="60" y="69"/>
                    <a:pt x="60" y="69"/>
                  </a:cubicBezTo>
                  <a:cubicBezTo>
                    <a:pt x="60" y="69"/>
                    <a:pt x="60" y="69"/>
                    <a:pt x="60" y="69"/>
                  </a:cubicBezTo>
                  <a:cubicBezTo>
                    <a:pt x="60" y="69"/>
                    <a:pt x="60" y="69"/>
                    <a:pt x="60" y="69"/>
                  </a:cubicBezTo>
                  <a:cubicBezTo>
                    <a:pt x="61" y="70"/>
                    <a:pt x="62" y="71"/>
                    <a:pt x="62" y="71"/>
                  </a:cubicBezTo>
                  <a:cubicBezTo>
                    <a:pt x="62" y="72"/>
                    <a:pt x="62" y="72"/>
                    <a:pt x="62" y="72"/>
                  </a:cubicBezTo>
                  <a:cubicBezTo>
                    <a:pt x="63" y="72"/>
                    <a:pt x="63" y="72"/>
                    <a:pt x="63" y="72"/>
                  </a:cubicBezTo>
                  <a:cubicBezTo>
                    <a:pt x="63" y="71"/>
                    <a:pt x="63" y="71"/>
                    <a:pt x="63" y="71"/>
                  </a:cubicBezTo>
                  <a:cubicBezTo>
                    <a:pt x="63" y="70"/>
                    <a:pt x="63" y="70"/>
                    <a:pt x="63" y="70"/>
                  </a:cubicBezTo>
                  <a:cubicBezTo>
                    <a:pt x="63" y="70"/>
                    <a:pt x="63" y="69"/>
                    <a:pt x="63" y="68"/>
                  </a:cubicBezTo>
                  <a:cubicBezTo>
                    <a:pt x="64" y="68"/>
                    <a:pt x="64" y="67"/>
                    <a:pt x="64" y="67"/>
                  </a:cubicBezTo>
                  <a:cubicBezTo>
                    <a:pt x="64" y="67"/>
                    <a:pt x="65" y="66"/>
                    <a:pt x="65" y="66"/>
                  </a:cubicBezTo>
                  <a:cubicBezTo>
                    <a:pt x="66" y="66"/>
                    <a:pt x="66" y="66"/>
                    <a:pt x="66" y="66"/>
                  </a:cubicBezTo>
                  <a:cubicBezTo>
                    <a:pt x="66" y="66"/>
                    <a:pt x="66" y="67"/>
                    <a:pt x="66" y="68"/>
                  </a:cubicBezTo>
                  <a:cubicBezTo>
                    <a:pt x="66" y="68"/>
                    <a:pt x="66" y="68"/>
                    <a:pt x="66" y="68"/>
                  </a:cubicBezTo>
                  <a:cubicBezTo>
                    <a:pt x="66" y="68"/>
                    <a:pt x="67" y="69"/>
                    <a:pt x="66" y="69"/>
                  </a:cubicBezTo>
                  <a:cubicBezTo>
                    <a:pt x="66" y="70"/>
                    <a:pt x="66" y="70"/>
                    <a:pt x="67" y="71"/>
                  </a:cubicBezTo>
                  <a:cubicBezTo>
                    <a:pt x="68" y="71"/>
                    <a:pt x="68" y="71"/>
                    <a:pt x="69" y="71"/>
                  </a:cubicBezTo>
                  <a:cubicBezTo>
                    <a:pt x="69" y="71"/>
                    <a:pt x="70" y="71"/>
                    <a:pt x="70" y="71"/>
                  </a:cubicBezTo>
                  <a:cubicBezTo>
                    <a:pt x="70" y="71"/>
                    <a:pt x="69" y="71"/>
                    <a:pt x="70" y="72"/>
                  </a:cubicBezTo>
                  <a:cubicBezTo>
                    <a:pt x="70" y="72"/>
                    <a:pt x="71" y="73"/>
                    <a:pt x="71" y="73"/>
                  </a:cubicBezTo>
                  <a:cubicBezTo>
                    <a:pt x="71" y="74"/>
                    <a:pt x="71" y="74"/>
                    <a:pt x="71" y="74"/>
                  </a:cubicBezTo>
                  <a:cubicBezTo>
                    <a:pt x="71" y="75"/>
                    <a:pt x="72" y="74"/>
                    <a:pt x="71" y="75"/>
                  </a:cubicBezTo>
                  <a:cubicBezTo>
                    <a:pt x="70" y="75"/>
                    <a:pt x="70" y="75"/>
                    <a:pt x="69" y="75"/>
                  </a:cubicBezTo>
                  <a:cubicBezTo>
                    <a:pt x="69" y="75"/>
                    <a:pt x="69" y="75"/>
                    <a:pt x="69" y="75"/>
                  </a:cubicBezTo>
                  <a:cubicBezTo>
                    <a:pt x="69" y="75"/>
                    <a:pt x="68" y="75"/>
                    <a:pt x="67" y="75"/>
                  </a:cubicBezTo>
                  <a:cubicBezTo>
                    <a:pt x="67" y="75"/>
                    <a:pt x="66" y="75"/>
                    <a:pt x="66" y="75"/>
                  </a:cubicBezTo>
                  <a:cubicBezTo>
                    <a:pt x="66" y="75"/>
                    <a:pt x="66" y="75"/>
                    <a:pt x="65" y="75"/>
                  </a:cubicBezTo>
                  <a:cubicBezTo>
                    <a:pt x="64" y="76"/>
                    <a:pt x="64" y="76"/>
                    <a:pt x="64" y="76"/>
                  </a:cubicBezTo>
                  <a:cubicBezTo>
                    <a:pt x="62" y="76"/>
                    <a:pt x="62" y="76"/>
                    <a:pt x="62" y="76"/>
                  </a:cubicBezTo>
                  <a:cubicBezTo>
                    <a:pt x="61" y="77"/>
                    <a:pt x="61" y="77"/>
                    <a:pt x="61" y="77"/>
                  </a:cubicBezTo>
                  <a:cubicBezTo>
                    <a:pt x="60" y="78"/>
                    <a:pt x="60" y="78"/>
                    <a:pt x="60" y="78"/>
                  </a:cubicBezTo>
                  <a:cubicBezTo>
                    <a:pt x="59" y="78"/>
                    <a:pt x="59" y="78"/>
                    <a:pt x="59" y="78"/>
                  </a:cubicBezTo>
                  <a:cubicBezTo>
                    <a:pt x="59" y="78"/>
                    <a:pt x="59" y="78"/>
                    <a:pt x="58" y="78"/>
                  </a:cubicBezTo>
                  <a:cubicBezTo>
                    <a:pt x="57" y="79"/>
                    <a:pt x="58" y="78"/>
                    <a:pt x="57" y="79"/>
                  </a:cubicBezTo>
                  <a:cubicBezTo>
                    <a:pt x="57" y="79"/>
                    <a:pt x="57" y="79"/>
                    <a:pt x="57" y="79"/>
                  </a:cubicBezTo>
                  <a:cubicBezTo>
                    <a:pt x="57" y="79"/>
                    <a:pt x="57" y="80"/>
                    <a:pt x="57" y="80"/>
                  </a:cubicBezTo>
                  <a:cubicBezTo>
                    <a:pt x="57" y="81"/>
                    <a:pt x="57" y="81"/>
                    <a:pt x="57" y="81"/>
                  </a:cubicBezTo>
                  <a:cubicBezTo>
                    <a:pt x="57" y="81"/>
                    <a:pt x="57" y="81"/>
                    <a:pt x="57" y="81"/>
                  </a:cubicBezTo>
                  <a:cubicBezTo>
                    <a:pt x="57" y="82"/>
                    <a:pt x="57" y="81"/>
                    <a:pt x="57" y="82"/>
                  </a:cubicBezTo>
                  <a:cubicBezTo>
                    <a:pt x="58" y="82"/>
                    <a:pt x="58" y="83"/>
                    <a:pt x="58" y="83"/>
                  </a:cubicBezTo>
                  <a:cubicBezTo>
                    <a:pt x="59" y="84"/>
                    <a:pt x="59" y="84"/>
                    <a:pt x="59" y="84"/>
                  </a:cubicBezTo>
                  <a:cubicBezTo>
                    <a:pt x="59" y="85"/>
                    <a:pt x="59" y="85"/>
                    <a:pt x="59" y="85"/>
                  </a:cubicBezTo>
                  <a:cubicBezTo>
                    <a:pt x="60" y="86"/>
                    <a:pt x="60" y="86"/>
                    <a:pt x="60" y="86"/>
                  </a:cubicBezTo>
                  <a:cubicBezTo>
                    <a:pt x="61" y="86"/>
                    <a:pt x="61" y="86"/>
                    <a:pt x="61" y="86"/>
                  </a:cubicBezTo>
                  <a:cubicBezTo>
                    <a:pt x="61" y="86"/>
                    <a:pt x="62" y="84"/>
                    <a:pt x="62" y="84"/>
                  </a:cubicBezTo>
                  <a:cubicBezTo>
                    <a:pt x="63" y="84"/>
                    <a:pt x="63" y="84"/>
                    <a:pt x="63" y="84"/>
                  </a:cubicBezTo>
                  <a:cubicBezTo>
                    <a:pt x="63" y="83"/>
                    <a:pt x="63" y="83"/>
                    <a:pt x="63" y="83"/>
                  </a:cubicBezTo>
                  <a:cubicBezTo>
                    <a:pt x="64" y="83"/>
                    <a:pt x="64" y="82"/>
                    <a:pt x="64" y="82"/>
                  </a:cubicBezTo>
                  <a:cubicBezTo>
                    <a:pt x="64" y="82"/>
                    <a:pt x="65" y="82"/>
                    <a:pt x="65" y="82"/>
                  </a:cubicBezTo>
                  <a:cubicBezTo>
                    <a:pt x="66" y="82"/>
                    <a:pt x="66" y="82"/>
                    <a:pt x="66" y="82"/>
                  </a:cubicBezTo>
                  <a:cubicBezTo>
                    <a:pt x="66" y="82"/>
                    <a:pt x="67" y="81"/>
                    <a:pt x="67" y="82"/>
                  </a:cubicBezTo>
                  <a:cubicBezTo>
                    <a:pt x="67" y="82"/>
                    <a:pt x="68" y="83"/>
                    <a:pt x="68" y="83"/>
                  </a:cubicBezTo>
                  <a:cubicBezTo>
                    <a:pt x="68" y="83"/>
                    <a:pt x="68" y="83"/>
                    <a:pt x="68" y="84"/>
                  </a:cubicBezTo>
                  <a:cubicBezTo>
                    <a:pt x="67" y="85"/>
                    <a:pt x="67" y="86"/>
                    <a:pt x="67" y="86"/>
                  </a:cubicBezTo>
                  <a:cubicBezTo>
                    <a:pt x="67" y="86"/>
                    <a:pt x="67" y="86"/>
                    <a:pt x="67" y="87"/>
                  </a:cubicBezTo>
                  <a:cubicBezTo>
                    <a:pt x="67" y="88"/>
                    <a:pt x="67" y="88"/>
                    <a:pt x="67" y="89"/>
                  </a:cubicBezTo>
                  <a:cubicBezTo>
                    <a:pt x="67" y="89"/>
                    <a:pt x="67" y="88"/>
                    <a:pt x="67" y="89"/>
                  </a:cubicBezTo>
                  <a:cubicBezTo>
                    <a:pt x="67" y="90"/>
                    <a:pt x="67" y="90"/>
                    <a:pt x="66" y="90"/>
                  </a:cubicBezTo>
                  <a:cubicBezTo>
                    <a:pt x="66" y="90"/>
                    <a:pt x="66" y="90"/>
                    <a:pt x="66" y="90"/>
                  </a:cubicBezTo>
                  <a:cubicBezTo>
                    <a:pt x="66" y="90"/>
                    <a:pt x="66" y="90"/>
                    <a:pt x="66" y="90"/>
                  </a:cubicBezTo>
                  <a:cubicBezTo>
                    <a:pt x="66" y="90"/>
                    <a:pt x="66" y="90"/>
                    <a:pt x="66" y="90"/>
                  </a:cubicBezTo>
                  <a:cubicBezTo>
                    <a:pt x="65" y="90"/>
                    <a:pt x="64" y="90"/>
                    <a:pt x="64" y="90"/>
                  </a:cubicBezTo>
                  <a:cubicBezTo>
                    <a:pt x="64" y="90"/>
                    <a:pt x="64" y="91"/>
                    <a:pt x="63" y="90"/>
                  </a:cubicBezTo>
                  <a:cubicBezTo>
                    <a:pt x="63" y="90"/>
                    <a:pt x="62" y="90"/>
                    <a:pt x="62" y="90"/>
                  </a:cubicBezTo>
                  <a:cubicBezTo>
                    <a:pt x="61" y="91"/>
                    <a:pt x="62" y="90"/>
                    <a:pt x="61" y="91"/>
                  </a:cubicBezTo>
                  <a:cubicBezTo>
                    <a:pt x="61" y="91"/>
                    <a:pt x="61" y="91"/>
                    <a:pt x="61" y="91"/>
                  </a:cubicBezTo>
                  <a:cubicBezTo>
                    <a:pt x="61" y="91"/>
                    <a:pt x="61" y="92"/>
                    <a:pt x="60" y="92"/>
                  </a:cubicBezTo>
                  <a:cubicBezTo>
                    <a:pt x="60" y="92"/>
                    <a:pt x="59" y="92"/>
                    <a:pt x="59" y="92"/>
                  </a:cubicBezTo>
                  <a:cubicBezTo>
                    <a:pt x="59" y="92"/>
                    <a:pt x="59" y="92"/>
                    <a:pt x="59" y="92"/>
                  </a:cubicBezTo>
                  <a:cubicBezTo>
                    <a:pt x="58" y="92"/>
                    <a:pt x="57" y="92"/>
                    <a:pt x="57" y="92"/>
                  </a:cubicBezTo>
                  <a:cubicBezTo>
                    <a:pt x="57" y="92"/>
                    <a:pt x="58" y="93"/>
                    <a:pt x="57" y="92"/>
                  </a:cubicBezTo>
                  <a:cubicBezTo>
                    <a:pt x="55" y="92"/>
                    <a:pt x="55" y="92"/>
                    <a:pt x="55" y="92"/>
                  </a:cubicBezTo>
                  <a:cubicBezTo>
                    <a:pt x="55" y="92"/>
                    <a:pt x="56" y="92"/>
                    <a:pt x="55" y="92"/>
                  </a:cubicBezTo>
                  <a:cubicBezTo>
                    <a:pt x="54" y="91"/>
                    <a:pt x="54" y="91"/>
                    <a:pt x="54" y="91"/>
                  </a:cubicBezTo>
                  <a:cubicBezTo>
                    <a:pt x="54" y="91"/>
                    <a:pt x="54" y="91"/>
                    <a:pt x="53" y="91"/>
                  </a:cubicBezTo>
                  <a:cubicBezTo>
                    <a:pt x="53" y="91"/>
                    <a:pt x="52" y="90"/>
                    <a:pt x="52" y="90"/>
                  </a:cubicBezTo>
                  <a:cubicBezTo>
                    <a:pt x="52" y="90"/>
                    <a:pt x="52" y="90"/>
                    <a:pt x="52" y="90"/>
                  </a:cubicBezTo>
                  <a:cubicBezTo>
                    <a:pt x="51" y="90"/>
                    <a:pt x="50" y="90"/>
                    <a:pt x="50" y="90"/>
                  </a:cubicBezTo>
                  <a:cubicBezTo>
                    <a:pt x="49" y="91"/>
                    <a:pt x="49" y="92"/>
                    <a:pt x="49" y="92"/>
                  </a:cubicBezTo>
                  <a:cubicBezTo>
                    <a:pt x="49" y="92"/>
                    <a:pt x="49" y="92"/>
                    <a:pt x="49" y="92"/>
                  </a:cubicBezTo>
                  <a:cubicBezTo>
                    <a:pt x="49" y="93"/>
                    <a:pt x="49" y="92"/>
                    <a:pt x="49" y="93"/>
                  </a:cubicBezTo>
                  <a:cubicBezTo>
                    <a:pt x="49" y="94"/>
                    <a:pt x="49" y="94"/>
                    <a:pt x="49" y="94"/>
                  </a:cubicBezTo>
                  <a:cubicBezTo>
                    <a:pt x="48" y="94"/>
                    <a:pt x="47" y="94"/>
                    <a:pt x="47" y="94"/>
                  </a:cubicBezTo>
                  <a:cubicBezTo>
                    <a:pt x="46" y="93"/>
                    <a:pt x="46" y="93"/>
                    <a:pt x="46" y="93"/>
                  </a:cubicBezTo>
                  <a:cubicBezTo>
                    <a:pt x="46" y="93"/>
                    <a:pt x="46" y="93"/>
                    <a:pt x="45" y="93"/>
                  </a:cubicBezTo>
                  <a:cubicBezTo>
                    <a:pt x="45" y="93"/>
                    <a:pt x="45" y="92"/>
                    <a:pt x="45" y="92"/>
                  </a:cubicBezTo>
                  <a:cubicBezTo>
                    <a:pt x="42" y="92"/>
                    <a:pt x="42" y="92"/>
                    <a:pt x="42" y="92"/>
                  </a:cubicBezTo>
                  <a:cubicBezTo>
                    <a:pt x="42" y="92"/>
                    <a:pt x="42" y="92"/>
                    <a:pt x="42" y="92"/>
                  </a:cubicBezTo>
                  <a:cubicBezTo>
                    <a:pt x="41" y="92"/>
                    <a:pt x="40" y="92"/>
                    <a:pt x="40" y="92"/>
                  </a:cubicBezTo>
                  <a:cubicBezTo>
                    <a:pt x="40" y="92"/>
                    <a:pt x="40" y="92"/>
                    <a:pt x="40" y="91"/>
                  </a:cubicBezTo>
                  <a:cubicBezTo>
                    <a:pt x="39" y="91"/>
                    <a:pt x="39" y="90"/>
                    <a:pt x="39" y="90"/>
                  </a:cubicBezTo>
                  <a:cubicBezTo>
                    <a:pt x="37" y="90"/>
                    <a:pt x="37" y="90"/>
                    <a:pt x="37" y="90"/>
                  </a:cubicBezTo>
                  <a:cubicBezTo>
                    <a:pt x="37" y="90"/>
                    <a:pt x="37" y="89"/>
                    <a:pt x="37" y="89"/>
                  </a:cubicBezTo>
                  <a:cubicBezTo>
                    <a:pt x="37" y="89"/>
                    <a:pt x="38" y="88"/>
                    <a:pt x="38" y="87"/>
                  </a:cubicBezTo>
                  <a:cubicBezTo>
                    <a:pt x="38" y="87"/>
                    <a:pt x="38" y="86"/>
                    <a:pt x="38" y="86"/>
                  </a:cubicBezTo>
                  <a:cubicBezTo>
                    <a:pt x="38" y="85"/>
                    <a:pt x="38" y="85"/>
                    <a:pt x="38" y="85"/>
                  </a:cubicBezTo>
                  <a:cubicBezTo>
                    <a:pt x="38" y="85"/>
                    <a:pt x="39" y="85"/>
                    <a:pt x="38" y="85"/>
                  </a:cubicBezTo>
                  <a:cubicBezTo>
                    <a:pt x="36" y="85"/>
                    <a:pt x="36" y="85"/>
                    <a:pt x="36" y="85"/>
                  </a:cubicBezTo>
                  <a:cubicBezTo>
                    <a:pt x="36" y="85"/>
                    <a:pt x="35" y="86"/>
                    <a:pt x="35" y="86"/>
                  </a:cubicBezTo>
                  <a:cubicBezTo>
                    <a:pt x="34" y="86"/>
                    <a:pt x="34" y="86"/>
                    <a:pt x="34" y="86"/>
                  </a:cubicBezTo>
                  <a:cubicBezTo>
                    <a:pt x="33" y="86"/>
                    <a:pt x="33" y="86"/>
                    <a:pt x="33" y="86"/>
                  </a:cubicBezTo>
                  <a:cubicBezTo>
                    <a:pt x="32" y="86"/>
                    <a:pt x="32" y="86"/>
                    <a:pt x="32" y="86"/>
                  </a:cubicBezTo>
                  <a:cubicBezTo>
                    <a:pt x="32" y="86"/>
                    <a:pt x="32" y="85"/>
                    <a:pt x="31" y="85"/>
                  </a:cubicBezTo>
                  <a:cubicBezTo>
                    <a:pt x="31" y="85"/>
                    <a:pt x="31" y="85"/>
                    <a:pt x="31" y="85"/>
                  </a:cubicBezTo>
                  <a:cubicBezTo>
                    <a:pt x="30" y="84"/>
                    <a:pt x="30" y="84"/>
                    <a:pt x="30" y="84"/>
                  </a:cubicBezTo>
                  <a:cubicBezTo>
                    <a:pt x="30" y="84"/>
                    <a:pt x="30" y="84"/>
                    <a:pt x="29" y="84"/>
                  </a:cubicBezTo>
                  <a:cubicBezTo>
                    <a:pt x="29" y="84"/>
                    <a:pt x="28" y="83"/>
                    <a:pt x="28" y="84"/>
                  </a:cubicBezTo>
                  <a:cubicBezTo>
                    <a:pt x="28" y="85"/>
                    <a:pt x="28" y="84"/>
                    <a:pt x="28" y="85"/>
                  </a:cubicBezTo>
                  <a:cubicBezTo>
                    <a:pt x="27" y="85"/>
                    <a:pt x="26" y="85"/>
                    <a:pt x="26" y="85"/>
                  </a:cubicBezTo>
                  <a:cubicBezTo>
                    <a:pt x="26" y="85"/>
                    <a:pt x="25" y="85"/>
                    <a:pt x="25" y="85"/>
                  </a:cubicBezTo>
                  <a:cubicBezTo>
                    <a:pt x="24" y="86"/>
                    <a:pt x="23" y="86"/>
                    <a:pt x="23" y="86"/>
                  </a:cubicBezTo>
                  <a:cubicBezTo>
                    <a:pt x="23" y="86"/>
                    <a:pt x="23" y="86"/>
                    <a:pt x="22" y="86"/>
                  </a:cubicBezTo>
                  <a:cubicBezTo>
                    <a:pt x="22" y="86"/>
                    <a:pt x="22" y="86"/>
                    <a:pt x="22" y="86"/>
                  </a:cubicBezTo>
                  <a:cubicBezTo>
                    <a:pt x="21" y="85"/>
                    <a:pt x="21" y="85"/>
                    <a:pt x="21" y="85"/>
                  </a:cubicBezTo>
                  <a:cubicBezTo>
                    <a:pt x="20" y="85"/>
                    <a:pt x="20" y="85"/>
                    <a:pt x="20" y="85"/>
                  </a:cubicBezTo>
                  <a:cubicBezTo>
                    <a:pt x="19" y="84"/>
                    <a:pt x="19" y="84"/>
                    <a:pt x="19" y="84"/>
                  </a:cubicBezTo>
                  <a:cubicBezTo>
                    <a:pt x="19" y="84"/>
                    <a:pt x="19" y="83"/>
                    <a:pt x="18" y="84"/>
                  </a:cubicBezTo>
                  <a:cubicBezTo>
                    <a:pt x="18" y="85"/>
                    <a:pt x="19" y="84"/>
                    <a:pt x="18" y="85"/>
                  </a:cubicBezTo>
                  <a:cubicBezTo>
                    <a:pt x="17" y="86"/>
                    <a:pt x="18" y="85"/>
                    <a:pt x="17" y="86"/>
                  </a:cubicBezTo>
                  <a:cubicBezTo>
                    <a:pt x="16" y="86"/>
                    <a:pt x="15" y="86"/>
                    <a:pt x="15" y="86"/>
                  </a:cubicBezTo>
                  <a:cubicBezTo>
                    <a:pt x="15" y="86"/>
                    <a:pt x="15" y="87"/>
                    <a:pt x="14" y="87"/>
                  </a:cubicBezTo>
                  <a:cubicBezTo>
                    <a:pt x="14" y="87"/>
                    <a:pt x="13" y="86"/>
                    <a:pt x="13" y="87"/>
                  </a:cubicBezTo>
                  <a:cubicBezTo>
                    <a:pt x="12" y="88"/>
                    <a:pt x="13" y="86"/>
                    <a:pt x="12" y="88"/>
                  </a:cubicBezTo>
                  <a:cubicBezTo>
                    <a:pt x="12" y="89"/>
                    <a:pt x="12" y="90"/>
                    <a:pt x="12" y="90"/>
                  </a:cubicBezTo>
                  <a:cubicBezTo>
                    <a:pt x="12" y="91"/>
                    <a:pt x="12" y="90"/>
                    <a:pt x="11" y="91"/>
                  </a:cubicBezTo>
                  <a:cubicBezTo>
                    <a:pt x="11" y="91"/>
                    <a:pt x="12" y="90"/>
                    <a:pt x="11" y="91"/>
                  </a:cubicBezTo>
                  <a:cubicBezTo>
                    <a:pt x="10" y="92"/>
                    <a:pt x="11" y="92"/>
                    <a:pt x="10" y="92"/>
                  </a:cubicBezTo>
                  <a:cubicBezTo>
                    <a:pt x="9" y="93"/>
                    <a:pt x="9" y="93"/>
                    <a:pt x="9" y="93"/>
                  </a:cubicBezTo>
                  <a:cubicBezTo>
                    <a:pt x="7" y="93"/>
                    <a:pt x="7" y="93"/>
                    <a:pt x="7" y="93"/>
                  </a:cubicBezTo>
                  <a:cubicBezTo>
                    <a:pt x="7" y="93"/>
                    <a:pt x="7" y="93"/>
                    <a:pt x="7" y="93"/>
                  </a:cubicBezTo>
                  <a:cubicBezTo>
                    <a:pt x="7" y="94"/>
                    <a:pt x="7" y="94"/>
                    <a:pt x="7" y="94"/>
                  </a:cubicBezTo>
                  <a:cubicBezTo>
                    <a:pt x="7" y="95"/>
                    <a:pt x="7" y="95"/>
                    <a:pt x="7" y="95"/>
                  </a:cubicBezTo>
                  <a:cubicBezTo>
                    <a:pt x="6" y="95"/>
                    <a:pt x="6" y="95"/>
                    <a:pt x="6" y="95"/>
                  </a:cubicBezTo>
                  <a:cubicBezTo>
                    <a:pt x="6" y="95"/>
                    <a:pt x="6" y="95"/>
                    <a:pt x="5" y="95"/>
                  </a:cubicBezTo>
                  <a:cubicBezTo>
                    <a:pt x="5" y="96"/>
                    <a:pt x="5" y="96"/>
                    <a:pt x="5" y="96"/>
                  </a:cubicBezTo>
                  <a:cubicBezTo>
                    <a:pt x="5" y="96"/>
                    <a:pt x="5" y="96"/>
                    <a:pt x="5" y="97"/>
                  </a:cubicBezTo>
                  <a:cubicBezTo>
                    <a:pt x="4" y="97"/>
                    <a:pt x="4" y="97"/>
                    <a:pt x="4" y="97"/>
                  </a:cubicBezTo>
                  <a:cubicBezTo>
                    <a:pt x="4" y="97"/>
                    <a:pt x="4" y="98"/>
                    <a:pt x="4" y="98"/>
                  </a:cubicBezTo>
                  <a:cubicBezTo>
                    <a:pt x="3" y="99"/>
                    <a:pt x="3" y="98"/>
                    <a:pt x="3" y="98"/>
                  </a:cubicBezTo>
                  <a:cubicBezTo>
                    <a:pt x="3" y="98"/>
                    <a:pt x="3" y="99"/>
                    <a:pt x="3" y="100"/>
                  </a:cubicBezTo>
                  <a:cubicBezTo>
                    <a:pt x="3" y="100"/>
                    <a:pt x="2" y="100"/>
                    <a:pt x="3" y="101"/>
                  </a:cubicBezTo>
                  <a:cubicBezTo>
                    <a:pt x="3" y="101"/>
                    <a:pt x="3" y="101"/>
                    <a:pt x="3" y="102"/>
                  </a:cubicBezTo>
                  <a:cubicBezTo>
                    <a:pt x="2" y="102"/>
                    <a:pt x="3" y="102"/>
                    <a:pt x="3" y="103"/>
                  </a:cubicBezTo>
                  <a:cubicBezTo>
                    <a:pt x="2" y="103"/>
                    <a:pt x="2" y="103"/>
                    <a:pt x="2" y="104"/>
                  </a:cubicBezTo>
                  <a:cubicBezTo>
                    <a:pt x="2" y="104"/>
                    <a:pt x="2" y="105"/>
                    <a:pt x="2" y="105"/>
                  </a:cubicBezTo>
                  <a:cubicBezTo>
                    <a:pt x="2" y="105"/>
                    <a:pt x="3" y="105"/>
                    <a:pt x="2" y="106"/>
                  </a:cubicBezTo>
                  <a:cubicBezTo>
                    <a:pt x="1" y="107"/>
                    <a:pt x="1" y="107"/>
                    <a:pt x="1" y="108"/>
                  </a:cubicBezTo>
                  <a:cubicBezTo>
                    <a:pt x="1" y="108"/>
                    <a:pt x="1" y="108"/>
                    <a:pt x="1" y="109"/>
                  </a:cubicBezTo>
                  <a:cubicBezTo>
                    <a:pt x="1" y="109"/>
                    <a:pt x="0" y="109"/>
                    <a:pt x="1" y="109"/>
                  </a:cubicBezTo>
                  <a:cubicBezTo>
                    <a:pt x="1" y="110"/>
                    <a:pt x="0" y="110"/>
                    <a:pt x="0" y="111"/>
                  </a:cubicBezTo>
                  <a:cubicBezTo>
                    <a:pt x="1" y="111"/>
                    <a:pt x="2" y="112"/>
                    <a:pt x="2" y="112"/>
                  </a:cubicBezTo>
                  <a:cubicBezTo>
                    <a:pt x="2" y="112"/>
                    <a:pt x="2" y="112"/>
                    <a:pt x="2" y="112"/>
                  </a:cubicBezTo>
                  <a:cubicBezTo>
                    <a:pt x="2" y="112"/>
                    <a:pt x="3" y="113"/>
                    <a:pt x="3" y="113"/>
                  </a:cubicBezTo>
                  <a:cubicBezTo>
                    <a:pt x="3" y="113"/>
                    <a:pt x="3" y="113"/>
                    <a:pt x="3" y="114"/>
                  </a:cubicBezTo>
                  <a:cubicBezTo>
                    <a:pt x="4" y="115"/>
                    <a:pt x="4" y="114"/>
                    <a:pt x="4" y="115"/>
                  </a:cubicBezTo>
                  <a:cubicBezTo>
                    <a:pt x="4" y="116"/>
                    <a:pt x="4" y="116"/>
                    <a:pt x="4" y="116"/>
                  </a:cubicBezTo>
                  <a:cubicBezTo>
                    <a:pt x="4" y="116"/>
                    <a:pt x="4" y="117"/>
                    <a:pt x="4" y="117"/>
                  </a:cubicBezTo>
                  <a:cubicBezTo>
                    <a:pt x="4" y="118"/>
                    <a:pt x="5" y="118"/>
                    <a:pt x="5" y="119"/>
                  </a:cubicBezTo>
                  <a:cubicBezTo>
                    <a:pt x="5" y="119"/>
                    <a:pt x="5" y="119"/>
                    <a:pt x="5" y="119"/>
                  </a:cubicBezTo>
                  <a:cubicBezTo>
                    <a:pt x="5" y="119"/>
                    <a:pt x="6" y="120"/>
                    <a:pt x="6" y="120"/>
                  </a:cubicBezTo>
                  <a:cubicBezTo>
                    <a:pt x="7" y="120"/>
                    <a:pt x="7" y="121"/>
                    <a:pt x="7" y="121"/>
                  </a:cubicBezTo>
                  <a:cubicBezTo>
                    <a:pt x="8" y="122"/>
                    <a:pt x="8" y="122"/>
                    <a:pt x="8" y="122"/>
                  </a:cubicBezTo>
                  <a:cubicBezTo>
                    <a:pt x="8" y="122"/>
                    <a:pt x="8" y="122"/>
                    <a:pt x="8" y="122"/>
                  </a:cubicBezTo>
                  <a:cubicBezTo>
                    <a:pt x="9" y="123"/>
                    <a:pt x="10" y="122"/>
                    <a:pt x="10" y="122"/>
                  </a:cubicBezTo>
                  <a:cubicBezTo>
                    <a:pt x="11" y="122"/>
                    <a:pt x="11" y="122"/>
                    <a:pt x="11" y="122"/>
                  </a:cubicBezTo>
                  <a:cubicBezTo>
                    <a:pt x="11" y="122"/>
                    <a:pt x="10" y="122"/>
                    <a:pt x="11" y="122"/>
                  </a:cubicBezTo>
                  <a:cubicBezTo>
                    <a:pt x="13" y="123"/>
                    <a:pt x="13" y="123"/>
                    <a:pt x="13" y="123"/>
                  </a:cubicBezTo>
                  <a:cubicBezTo>
                    <a:pt x="14" y="124"/>
                    <a:pt x="14" y="124"/>
                    <a:pt x="14" y="124"/>
                  </a:cubicBezTo>
                  <a:cubicBezTo>
                    <a:pt x="15" y="125"/>
                    <a:pt x="15" y="125"/>
                    <a:pt x="15" y="125"/>
                  </a:cubicBezTo>
                  <a:cubicBezTo>
                    <a:pt x="17" y="125"/>
                    <a:pt x="17" y="125"/>
                    <a:pt x="17" y="125"/>
                  </a:cubicBezTo>
                  <a:cubicBezTo>
                    <a:pt x="18" y="124"/>
                    <a:pt x="18" y="124"/>
                    <a:pt x="18" y="124"/>
                  </a:cubicBezTo>
                  <a:cubicBezTo>
                    <a:pt x="19" y="124"/>
                    <a:pt x="19" y="124"/>
                    <a:pt x="19" y="124"/>
                  </a:cubicBezTo>
                  <a:cubicBezTo>
                    <a:pt x="19" y="124"/>
                    <a:pt x="19" y="123"/>
                    <a:pt x="19" y="123"/>
                  </a:cubicBezTo>
                  <a:cubicBezTo>
                    <a:pt x="20" y="123"/>
                    <a:pt x="22" y="124"/>
                    <a:pt x="22" y="124"/>
                  </a:cubicBezTo>
                  <a:cubicBezTo>
                    <a:pt x="22" y="124"/>
                    <a:pt x="22" y="124"/>
                    <a:pt x="23" y="124"/>
                  </a:cubicBezTo>
                  <a:cubicBezTo>
                    <a:pt x="23" y="124"/>
                    <a:pt x="23" y="124"/>
                    <a:pt x="23" y="124"/>
                  </a:cubicBezTo>
                  <a:cubicBezTo>
                    <a:pt x="24" y="124"/>
                    <a:pt x="24" y="124"/>
                    <a:pt x="24" y="124"/>
                  </a:cubicBezTo>
                  <a:cubicBezTo>
                    <a:pt x="25" y="124"/>
                    <a:pt x="25" y="124"/>
                    <a:pt x="25" y="124"/>
                  </a:cubicBezTo>
                  <a:cubicBezTo>
                    <a:pt x="25" y="124"/>
                    <a:pt x="26" y="124"/>
                    <a:pt x="26" y="123"/>
                  </a:cubicBezTo>
                  <a:cubicBezTo>
                    <a:pt x="27" y="123"/>
                    <a:pt x="27" y="123"/>
                    <a:pt x="27" y="123"/>
                  </a:cubicBezTo>
                  <a:cubicBezTo>
                    <a:pt x="28" y="125"/>
                    <a:pt x="28" y="125"/>
                    <a:pt x="28" y="125"/>
                  </a:cubicBezTo>
                  <a:cubicBezTo>
                    <a:pt x="28" y="125"/>
                    <a:pt x="28" y="125"/>
                    <a:pt x="28" y="125"/>
                  </a:cubicBezTo>
                  <a:cubicBezTo>
                    <a:pt x="29" y="125"/>
                    <a:pt x="29" y="126"/>
                    <a:pt x="29" y="126"/>
                  </a:cubicBezTo>
                  <a:cubicBezTo>
                    <a:pt x="30" y="126"/>
                    <a:pt x="31" y="126"/>
                    <a:pt x="31" y="126"/>
                  </a:cubicBezTo>
                  <a:cubicBezTo>
                    <a:pt x="31" y="126"/>
                    <a:pt x="32" y="126"/>
                    <a:pt x="32" y="126"/>
                  </a:cubicBezTo>
                  <a:cubicBezTo>
                    <a:pt x="32" y="126"/>
                    <a:pt x="33" y="126"/>
                    <a:pt x="33" y="126"/>
                  </a:cubicBezTo>
                  <a:cubicBezTo>
                    <a:pt x="33" y="126"/>
                    <a:pt x="33" y="125"/>
                    <a:pt x="34" y="126"/>
                  </a:cubicBezTo>
                  <a:cubicBezTo>
                    <a:pt x="34" y="127"/>
                    <a:pt x="34" y="126"/>
                    <a:pt x="34" y="127"/>
                  </a:cubicBezTo>
                  <a:cubicBezTo>
                    <a:pt x="35" y="127"/>
                    <a:pt x="34" y="126"/>
                    <a:pt x="35" y="127"/>
                  </a:cubicBezTo>
                  <a:cubicBezTo>
                    <a:pt x="36" y="128"/>
                    <a:pt x="36" y="128"/>
                    <a:pt x="36" y="129"/>
                  </a:cubicBezTo>
                  <a:cubicBezTo>
                    <a:pt x="36" y="129"/>
                    <a:pt x="36" y="128"/>
                    <a:pt x="37" y="130"/>
                  </a:cubicBezTo>
                  <a:cubicBezTo>
                    <a:pt x="37" y="132"/>
                    <a:pt x="37" y="132"/>
                    <a:pt x="37" y="132"/>
                  </a:cubicBezTo>
                  <a:cubicBezTo>
                    <a:pt x="36" y="133"/>
                    <a:pt x="36" y="133"/>
                    <a:pt x="36" y="133"/>
                  </a:cubicBezTo>
                  <a:cubicBezTo>
                    <a:pt x="36" y="133"/>
                    <a:pt x="36" y="132"/>
                    <a:pt x="36" y="133"/>
                  </a:cubicBezTo>
                  <a:cubicBezTo>
                    <a:pt x="35" y="133"/>
                    <a:pt x="35" y="134"/>
                    <a:pt x="35" y="134"/>
                  </a:cubicBezTo>
                  <a:cubicBezTo>
                    <a:pt x="35" y="134"/>
                    <a:pt x="34" y="135"/>
                    <a:pt x="35" y="135"/>
                  </a:cubicBezTo>
                  <a:cubicBezTo>
                    <a:pt x="35" y="136"/>
                    <a:pt x="35" y="135"/>
                    <a:pt x="35" y="136"/>
                  </a:cubicBezTo>
                  <a:cubicBezTo>
                    <a:pt x="36" y="136"/>
                    <a:pt x="37" y="137"/>
                    <a:pt x="37" y="137"/>
                  </a:cubicBezTo>
                  <a:cubicBezTo>
                    <a:pt x="38" y="137"/>
                    <a:pt x="38" y="137"/>
                    <a:pt x="38" y="137"/>
                  </a:cubicBezTo>
                  <a:cubicBezTo>
                    <a:pt x="39" y="138"/>
                    <a:pt x="39" y="138"/>
                    <a:pt x="39" y="138"/>
                  </a:cubicBezTo>
                  <a:cubicBezTo>
                    <a:pt x="40" y="138"/>
                    <a:pt x="40" y="138"/>
                    <a:pt x="40" y="138"/>
                  </a:cubicBezTo>
                  <a:cubicBezTo>
                    <a:pt x="40" y="138"/>
                    <a:pt x="39" y="139"/>
                    <a:pt x="40" y="140"/>
                  </a:cubicBezTo>
                  <a:cubicBezTo>
                    <a:pt x="40" y="141"/>
                    <a:pt x="41" y="141"/>
                    <a:pt x="41" y="141"/>
                  </a:cubicBezTo>
                  <a:cubicBezTo>
                    <a:pt x="42" y="141"/>
                    <a:pt x="42" y="141"/>
                    <a:pt x="42" y="141"/>
                  </a:cubicBezTo>
                  <a:cubicBezTo>
                    <a:pt x="42" y="142"/>
                    <a:pt x="42" y="142"/>
                    <a:pt x="42" y="142"/>
                  </a:cubicBezTo>
                  <a:cubicBezTo>
                    <a:pt x="42" y="144"/>
                    <a:pt x="42" y="144"/>
                    <a:pt x="42" y="144"/>
                  </a:cubicBezTo>
                  <a:cubicBezTo>
                    <a:pt x="42" y="144"/>
                    <a:pt x="42" y="145"/>
                    <a:pt x="42" y="145"/>
                  </a:cubicBezTo>
                  <a:cubicBezTo>
                    <a:pt x="43" y="145"/>
                    <a:pt x="43" y="144"/>
                    <a:pt x="43" y="145"/>
                  </a:cubicBezTo>
                  <a:cubicBezTo>
                    <a:pt x="43" y="146"/>
                    <a:pt x="43" y="147"/>
                    <a:pt x="43" y="147"/>
                  </a:cubicBezTo>
                  <a:cubicBezTo>
                    <a:pt x="43" y="148"/>
                    <a:pt x="43" y="148"/>
                    <a:pt x="43" y="148"/>
                  </a:cubicBezTo>
                  <a:cubicBezTo>
                    <a:pt x="43" y="148"/>
                    <a:pt x="43" y="148"/>
                    <a:pt x="43" y="148"/>
                  </a:cubicBezTo>
                  <a:cubicBezTo>
                    <a:pt x="41" y="149"/>
                    <a:pt x="41" y="149"/>
                    <a:pt x="41" y="149"/>
                  </a:cubicBezTo>
                  <a:cubicBezTo>
                    <a:pt x="41" y="150"/>
                    <a:pt x="40" y="151"/>
                    <a:pt x="40" y="151"/>
                  </a:cubicBezTo>
                  <a:cubicBezTo>
                    <a:pt x="40" y="151"/>
                    <a:pt x="40" y="152"/>
                    <a:pt x="40" y="152"/>
                  </a:cubicBezTo>
                  <a:cubicBezTo>
                    <a:pt x="41" y="152"/>
                    <a:pt x="42" y="153"/>
                    <a:pt x="42" y="153"/>
                  </a:cubicBezTo>
                  <a:cubicBezTo>
                    <a:pt x="43" y="153"/>
                    <a:pt x="43" y="153"/>
                    <a:pt x="43" y="153"/>
                  </a:cubicBezTo>
                  <a:cubicBezTo>
                    <a:pt x="43" y="154"/>
                    <a:pt x="43" y="154"/>
                    <a:pt x="43" y="154"/>
                  </a:cubicBezTo>
                  <a:cubicBezTo>
                    <a:pt x="43" y="154"/>
                    <a:pt x="43" y="154"/>
                    <a:pt x="43" y="155"/>
                  </a:cubicBezTo>
                  <a:cubicBezTo>
                    <a:pt x="44" y="155"/>
                    <a:pt x="43" y="154"/>
                    <a:pt x="44" y="155"/>
                  </a:cubicBezTo>
                  <a:cubicBezTo>
                    <a:pt x="45" y="156"/>
                    <a:pt x="45" y="157"/>
                    <a:pt x="45" y="157"/>
                  </a:cubicBezTo>
                  <a:cubicBezTo>
                    <a:pt x="46" y="158"/>
                    <a:pt x="47" y="158"/>
                    <a:pt x="47" y="158"/>
                  </a:cubicBezTo>
                  <a:cubicBezTo>
                    <a:pt x="47" y="158"/>
                    <a:pt x="47" y="158"/>
                    <a:pt x="47" y="159"/>
                  </a:cubicBezTo>
                  <a:cubicBezTo>
                    <a:pt x="48" y="159"/>
                    <a:pt x="48" y="160"/>
                    <a:pt x="48" y="160"/>
                  </a:cubicBezTo>
                  <a:cubicBezTo>
                    <a:pt x="50" y="160"/>
                    <a:pt x="50" y="160"/>
                    <a:pt x="50" y="161"/>
                  </a:cubicBezTo>
                  <a:cubicBezTo>
                    <a:pt x="51" y="161"/>
                    <a:pt x="52" y="160"/>
                    <a:pt x="52" y="160"/>
                  </a:cubicBezTo>
                  <a:cubicBezTo>
                    <a:pt x="52" y="160"/>
                    <a:pt x="50" y="160"/>
                    <a:pt x="52" y="159"/>
                  </a:cubicBezTo>
                  <a:cubicBezTo>
                    <a:pt x="54" y="159"/>
                    <a:pt x="55" y="159"/>
                    <a:pt x="55" y="159"/>
                  </a:cubicBezTo>
                  <a:cubicBezTo>
                    <a:pt x="56" y="159"/>
                    <a:pt x="56" y="159"/>
                    <a:pt x="56" y="159"/>
                  </a:cubicBezTo>
                  <a:cubicBezTo>
                    <a:pt x="57" y="159"/>
                    <a:pt x="57" y="159"/>
                    <a:pt x="57" y="159"/>
                  </a:cubicBezTo>
                  <a:cubicBezTo>
                    <a:pt x="59" y="159"/>
                    <a:pt x="59" y="159"/>
                    <a:pt x="59" y="159"/>
                  </a:cubicBezTo>
                  <a:cubicBezTo>
                    <a:pt x="59" y="158"/>
                    <a:pt x="59" y="158"/>
                    <a:pt x="59" y="158"/>
                  </a:cubicBezTo>
                  <a:cubicBezTo>
                    <a:pt x="60" y="158"/>
                    <a:pt x="60" y="158"/>
                    <a:pt x="60" y="158"/>
                  </a:cubicBezTo>
                  <a:cubicBezTo>
                    <a:pt x="61" y="157"/>
                    <a:pt x="61" y="157"/>
                    <a:pt x="61" y="157"/>
                  </a:cubicBezTo>
                  <a:cubicBezTo>
                    <a:pt x="62" y="157"/>
                    <a:pt x="62" y="157"/>
                    <a:pt x="62" y="157"/>
                  </a:cubicBezTo>
                  <a:cubicBezTo>
                    <a:pt x="64" y="156"/>
                    <a:pt x="64" y="156"/>
                    <a:pt x="64" y="156"/>
                  </a:cubicBezTo>
                  <a:cubicBezTo>
                    <a:pt x="65" y="156"/>
                    <a:pt x="65" y="156"/>
                    <a:pt x="65" y="156"/>
                  </a:cubicBezTo>
                  <a:cubicBezTo>
                    <a:pt x="65" y="156"/>
                    <a:pt x="64" y="155"/>
                    <a:pt x="65" y="154"/>
                  </a:cubicBezTo>
                  <a:cubicBezTo>
                    <a:pt x="65" y="154"/>
                    <a:pt x="66" y="153"/>
                    <a:pt x="66" y="153"/>
                  </a:cubicBezTo>
                  <a:cubicBezTo>
                    <a:pt x="68" y="152"/>
                    <a:pt x="68" y="152"/>
                    <a:pt x="68" y="152"/>
                  </a:cubicBezTo>
                  <a:cubicBezTo>
                    <a:pt x="69" y="152"/>
                    <a:pt x="69" y="152"/>
                    <a:pt x="69" y="152"/>
                  </a:cubicBezTo>
                  <a:cubicBezTo>
                    <a:pt x="69" y="152"/>
                    <a:pt x="68" y="151"/>
                    <a:pt x="69" y="151"/>
                  </a:cubicBezTo>
                  <a:cubicBezTo>
                    <a:pt x="69" y="150"/>
                    <a:pt x="68" y="150"/>
                    <a:pt x="69" y="150"/>
                  </a:cubicBezTo>
                  <a:cubicBezTo>
                    <a:pt x="69" y="149"/>
                    <a:pt x="69" y="148"/>
                    <a:pt x="70" y="148"/>
                  </a:cubicBezTo>
                  <a:cubicBezTo>
                    <a:pt x="70" y="148"/>
                    <a:pt x="71" y="148"/>
                    <a:pt x="71" y="148"/>
                  </a:cubicBezTo>
                  <a:cubicBezTo>
                    <a:pt x="72" y="148"/>
                    <a:pt x="72" y="147"/>
                    <a:pt x="73" y="147"/>
                  </a:cubicBezTo>
                  <a:cubicBezTo>
                    <a:pt x="74" y="147"/>
                    <a:pt x="75" y="146"/>
                    <a:pt x="75" y="146"/>
                  </a:cubicBezTo>
                  <a:cubicBezTo>
                    <a:pt x="76" y="143"/>
                    <a:pt x="76" y="143"/>
                    <a:pt x="76" y="143"/>
                  </a:cubicBezTo>
                  <a:cubicBezTo>
                    <a:pt x="76" y="143"/>
                    <a:pt x="77" y="142"/>
                    <a:pt x="77" y="142"/>
                  </a:cubicBezTo>
                  <a:cubicBezTo>
                    <a:pt x="77" y="142"/>
                    <a:pt x="78" y="141"/>
                    <a:pt x="78" y="141"/>
                  </a:cubicBezTo>
                  <a:cubicBezTo>
                    <a:pt x="77" y="140"/>
                    <a:pt x="77" y="140"/>
                    <a:pt x="77" y="140"/>
                  </a:cubicBezTo>
                  <a:cubicBezTo>
                    <a:pt x="75" y="138"/>
                    <a:pt x="75" y="138"/>
                    <a:pt x="75" y="138"/>
                  </a:cubicBezTo>
                  <a:cubicBezTo>
                    <a:pt x="75" y="137"/>
                    <a:pt x="75" y="137"/>
                    <a:pt x="75" y="137"/>
                  </a:cubicBezTo>
                  <a:cubicBezTo>
                    <a:pt x="75" y="137"/>
                    <a:pt x="74" y="137"/>
                    <a:pt x="75" y="135"/>
                  </a:cubicBezTo>
                  <a:cubicBezTo>
                    <a:pt x="76" y="134"/>
                    <a:pt x="76" y="133"/>
                    <a:pt x="77" y="133"/>
                  </a:cubicBezTo>
                  <a:cubicBezTo>
                    <a:pt x="77" y="132"/>
                    <a:pt x="78" y="132"/>
                    <a:pt x="78" y="132"/>
                  </a:cubicBezTo>
                  <a:cubicBezTo>
                    <a:pt x="78" y="132"/>
                    <a:pt x="78" y="132"/>
                    <a:pt x="79" y="131"/>
                  </a:cubicBezTo>
                  <a:cubicBezTo>
                    <a:pt x="80" y="130"/>
                    <a:pt x="81" y="129"/>
                    <a:pt x="81" y="129"/>
                  </a:cubicBezTo>
                  <a:cubicBezTo>
                    <a:pt x="81" y="129"/>
                    <a:pt x="81" y="127"/>
                    <a:pt x="81" y="127"/>
                  </a:cubicBezTo>
                  <a:cubicBezTo>
                    <a:pt x="81" y="127"/>
                    <a:pt x="81" y="127"/>
                    <a:pt x="81" y="127"/>
                  </a:cubicBezTo>
                  <a:cubicBezTo>
                    <a:pt x="82" y="126"/>
                    <a:pt x="82" y="125"/>
                    <a:pt x="83" y="125"/>
                  </a:cubicBezTo>
                  <a:cubicBezTo>
                    <a:pt x="83" y="125"/>
                    <a:pt x="83" y="124"/>
                    <a:pt x="83" y="124"/>
                  </a:cubicBezTo>
                  <a:cubicBezTo>
                    <a:pt x="83" y="124"/>
                    <a:pt x="83" y="123"/>
                    <a:pt x="83" y="123"/>
                  </a:cubicBezTo>
                  <a:cubicBezTo>
                    <a:pt x="84" y="123"/>
                    <a:pt x="85" y="123"/>
                    <a:pt x="85" y="122"/>
                  </a:cubicBezTo>
                  <a:cubicBezTo>
                    <a:pt x="85" y="122"/>
                    <a:pt x="85" y="122"/>
                    <a:pt x="85" y="122"/>
                  </a:cubicBezTo>
                  <a:cubicBezTo>
                    <a:pt x="86" y="121"/>
                    <a:pt x="86" y="120"/>
                    <a:pt x="87" y="120"/>
                  </a:cubicBezTo>
                  <a:cubicBezTo>
                    <a:pt x="87" y="120"/>
                    <a:pt x="88" y="119"/>
                    <a:pt x="88" y="119"/>
                  </a:cubicBezTo>
                  <a:cubicBezTo>
                    <a:pt x="88" y="118"/>
                    <a:pt x="88" y="118"/>
                    <a:pt x="88" y="117"/>
                  </a:cubicBezTo>
                  <a:cubicBezTo>
                    <a:pt x="89" y="116"/>
                    <a:pt x="89" y="115"/>
                    <a:pt x="90" y="115"/>
                  </a:cubicBezTo>
                  <a:cubicBezTo>
                    <a:pt x="90" y="114"/>
                    <a:pt x="90" y="112"/>
                    <a:pt x="90" y="112"/>
                  </a:cubicBezTo>
                  <a:cubicBezTo>
                    <a:pt x="90" y="112"/>
                    <a:pt x="91" y="111"/>
                    <a:pt x="90" y="111"/>
                  </a:cubicBezTo>
                  <a:cubicBezTo>
                    <a:pt x="90" y="111"/>
                    <a:pt x="90" y="111"/>
                    <a:pt x="89" y="112"/>
                  </a:cubicBezTo>
                  <a:cubicBezTo>
                    <a:pt x="89" y="112"/>
                    <a:pt x="89" y="111"/>
                    <a:pt x="89" y="112"/>
                  </a:cubicBezTo>
                  <a:cubicBezTo>
                    <a:pt x="89" y="113"/>
                    <a:pt x="88" y="113"/>
                    <a:pt x="88" y="113"/>
                  </a:cubicBezTo>
                  <a:cubicBezTo>
                    <a:pt x="88" y="113"/>
                    <a:pt x="89" y="113"/>
                    <a:pt x="87" y="114"/>
                  </a:cubicBezTo>
                  <a:cubicBezTo>
                    <a:pt x="86" y="114"/>
                    <a:pt x="86" y="114"/>
                    <a:pt x="86" y="114"/>
                  </a:cubicBezTo>
                  <a:cubicBezTo>
                    <a:pt x="86" y="114"/>
                    <a:pt x="85" y="115"/>
                    <a:pt x="84" y="115"/>
                  </a:cubicBezTo>
                  <a:cubicBezTo>
                    <a:pt x="83" y="115"/>
                    <a:pt x="83" y="115"/>
                    <a:pt x="83" y="115"/>
                  </a:cubicBezTo>
                  <a:cubicBezTo>
                    <a:pt x="81" y="115"/>
                    <a:pt x="81" y="115"/>
                    <a:pt x="81" y="115"/>
                  </a:cubicBezTo>
                  <a:cubicBezTo>
                    <a:pt x="81" y="114"/>
                    <a:pt x="81" y="114"/>
                    <a:pt x="81" y="114"/>
                  </a:cubicBezTo>
                  <a:cubicBezTo>
                    <a:pt x="81" y="113"/>
                    <a:pt x="81" y="113"/>
                    <a:pt x="81" y="113"/>
                  </a:cubicBezTo>
                  <a:cubicBezTo>
                    <a:pt x="80" y="112"/>
                    <a:pt x="80" y="112"/>
                    <a:pt x="80" y="112"/>
                  </a:cubicBezTo>
                  <a:cubicBezTo>
                    <a:pt x="79" y="112"/>
                    <a:pt x="79" y="112"/>
                    <a:pt x="79" y="112"/>
                  </a:cubicBezTo>
                  <a:cubicBezTo>
                    <a:pt x="78" y="111"/>
                    <a:pt x="78" y="111"/>
                    <a:pt x="78" y="111"/>
                  </a:cubicBezTo>
                  <a:cubicBezTo>
                    <a:pt x="76" y="110"/>
                    <a:pt x="76" y="110"/>
                    <a:pt x="76" y="110"/>
                  </a:cubicBezTo>
                  <a:cubicBezTo>
                    <a:pt x="76" y="110"/>
                    <a:pt x="76" y="110"/>
                    <a:pt x="76" y="110"/>
                  </a:cubicBezTo>
                  <a:cubicBezTo>
                    <a:pt x="75" y="110"/>
                    <a:pt x="75" y="110"/>
                    <a:pt x="75" y="110"/>
                  </a:cubicBezTo>
                  <a:cubicBezTo>
                    <a:pt x="74" y="110"/>
                    <a:pt x="75" y="110"/>
                    <a:pt x="74" y="110"/>
                  </a:cubicBezTo>
                  <a:cubicBezTo>
                    <a:pt x="74" y="109"/>
                    <a:pt x="73" y="109"/>
                    <a:pt x="73" y="108"/>
                  </a:cubicBezTo>
                  <a:cubicBezTo>
                    <a:pt x="72" y="107"/>
                    <a:pt x="72" y="106"/>
                    <a:pt x="72" y="106"/>
                  </a:cubicBezTo>
                  <a:cubicBezTo>
                    <a:pt x="71" y="106"/>
                    <a:pt x="71" y="106"/>
                    <a:pt x="71" y="106"/>
                  </a:cubicBezTo>
                  <a:cubicBezTo>
                    <a:pt x="71" y="105"/>
                    <a:pt x="71" y="105"/>
                    <a:pt x="71" y="105"/>
                  </a:cubicBezTo>
                  <a:cubicBezTo>
                    <a:pt x="71" y="105"/>
                    <a:pt x="72" y="104"/>
                    <a:pt x="71" y="104"/>
                  </a:cubicBezTo>
                  <a:cubicBezTo>
                    <a:pt x="71" y="104"/>
                    <a:pt x="70" y="103"/>
                    <a:pt x="70" y="103"/>
                  </a:cubicBezTo>
                  <a:cubicBezTo>
                    <a:pt x="69" y="103"/>
                    <a:pt x="68" y="102"/>
                    <a:pt x="68" y="102"/>
                  </a:cubicBezTo>
                  <a:cubicBezTo>
                    <a:pt x="67" y="100"/>
                    <a:pt x="67" y="100"/>
                    <a:pt x="67" y="100"/>
                  </a:cubicBezTo>
                  <a:cubicBezTo>
                    <a:pt x="66" y="99"/>
                    <a:pt x="66" y="99"/>
                    <a:pt x="66" y="99"/>
                  </a:cubicBezTo>
                  <a:cubicBezTo>
                    <a:pt x="66" y="99"/>
                    <a:pt x="66" y="97"/>
                    <a:pt x="66" y="97"/>
                  </a:cubicBezTo>
                  <a:cubicBezTo>
                    <a:pt x="65" y="97"/>
                    <a:pt x="64" y="95"/>
                    <a:pt x="64" y="95"/>
                  </a:cubicBezTo>
                  <a:cubicBezTo>
                    <a:pt x="65" y="95"/>
                    <a:pt x="66" y="93"/>
                    <a:pt x="66" y="93"/>
                  </a:cubicBezTo>
                  <a:cubicBezTo>
                    <a:pt x="67" y="93"/>
                    <a:pt x="67" y="93"/>
                    <a:pt x="67" y="93"/>
                  </a:cubicBezTo>
                  <a:cubicBezTo>
                    <a:pt x="67" y="93"/>
                    <a:pt x="68" y="93"/>
                    <a:pt x="69" y="93"/>
                  </a:cubicBezTo>
                  <a:cubicBezTo>
                    <a:pt x="69" y="92"/>
                    <a:pt x="69" y="92"/>
                    <a:pt x="69" y="92"/>
                  </a:cubicBezTo>
                  <a:cubicBezTo>
                    <a:pt x="69" y="93"/>
                    <a:pt x="70" y="93"/>
                    <a:pt x="70" y="93"/>
                  </a:cubicBezTo>
                  <a:cubicBezTo>
                    <a:pt x="70" y="93"/>
                    <a:pt x="70" y="94"/>
                    <a:pt x="71" y="95"/>
                  </a:cubicBezTo>
                  <a:cubicBezTo>
                    <a:pt x="72" y="95"/>
                    <a:pt x="72" y="96"/>
                    <a:pt x="72" y="96"/>
                  </a:cubicBezTo>
                  <a:cubicBezTo>
                    <a:pt x="72" y="96"/>
                    <a:pt x="72" y="96"/>
                    <a:pt x="73" y="97"/>
                  </a:cubicBezTo>
                  <a:cubicBezTo>
                    <a:pt x="73" y="97"/>
                    <a:pt x="74" y="98"/>
                    <a:pt x="74" y="98"/>
                  </a:cubicBezTo>
                  <a:cubicBezTo>
                    <a:pt x="75" y="99"/>
                    <a:pt x="75" y="100"/>
                    <a:pt x="75" y="100"/>
                  </a:cubicBezTo>
                  <a:cubicBezTo>
                    <a:pt x="75" y="100"/>
                    <a:pt x="75" y="101"/>
                    <a:pt x="76" y="101"/>
                  </a:cubicBezTo>
                  <a:cubicBezTo>
                    <a:pt x="76" y="102"/>
                    <a:pt x="78" y="102"/>
                    <a:pt x="78" y="102"/>
                  </a:cubicBezTo>
                  <a:cubicBezTo>
                    <a:pt x="78" y="103"/>
                    <a:pt x="78" y="103"/>
                    <a:pt x="78" y="103"/>
                  </a:cubicBezTo>
                  <a:cubicBezTo>
                    <a:pt x="78" y="103"/>
                    <a:pt x="79" y="103"/>
                    <a:pt x="79" y="104"/>
                  </a:cubicBezTo>
                  <a:cubicBezTo>
                    <a:pt x="80" y="104"/>
                    <a:pt x="80" y="104"/>
                    <a:pt x="80" y="104"/>
                  </a:cubicBezTo>
                  <a:cubicBezTo>
                    <a:pt x="80" y="104"/>
                    <a:pt x="80" y="104"/>
                    <a:pt x="80" y="105"/>
                  </a:cubicBezTo>
                  <a:cubicBezTo>
                    <a:pt x="80" y="105"/>
                    <a:pt x="80" y="106"/>
                    <a:pt x="80" y="106"/>
                  </a:cubicBezTo>
                  <a:cubicBezTo>
                    <a:pt x="80" y="106"/>
                    <a:pt x="80" y="107"/>
                    <a:pt x="81" y="107"/>
                  </a:cubicBezTo>
                  <a:cubicBezTo>
                    <a:pt x="81" y="107"/>
                    <a:pt x="80" y="107"/>
                    <a:pt x="81" y="107"/>
                  </a:cubicBezTo>
                  <a:cubicBezTo>
                    <a:pt x="81" y="108"/>
                    <a:pt x="81" y="108"/>
                    <a:pt x="81" y="108"/>
                  </a:cubicBezTo>
                  <a:cubicBezTo>
                    <a:pt x="82" y="109"/>
                    <a:pt x="82" y="109"/>
                    <a:pt x="82" y="109"/>
                  </a:cubicBezTo>
                  <a:cubicBezTo>
                    <a:pt x="83" y="110"/>
                    <a:pt x="83" y="110"/>
                    <a:pt x="83" y="110"/>
                  </a:cubicBezTo>
                  <a:cubicBezTo>
                    <a:pt x="84" y="110"/>
                    <a:pt x="84" y="110"/>
                    <a:pt x="84" y="110"/>
                  </a:cubicBezTo>
                  <a:cubicBezTo>
                    <a:pt x="84" y="110"/>
                    <a:pt x="84" y="110"/>
                    <a:pt x="84" y="110"/>
                  </a:cubicBezTo>
                  <a:cubicBezTo>
                    <a:pt x="85" y="109"/>
                    <a:pt x="85" y="109"/>
                    <a:pt x="85" y="109"/>
                  </a:cubicBezTo>
                  <a:cubicBezTo>
                    <a:pt x="86" y="109"/>
                    <a:pt x="86" y="109"/>
                    <a:pt x="86" y="109"/>
                  </a:cubicBezTo>
                  <a:cubicBezTo>
                    <a:pt x="86" y="109"/>
                    <a:pt x="87" y="109"/>
                    <a:pt x="87" y="108"/>
                  </a:cubicBezTo>
                  <a:cubicBezTo>
                    <a:pt x="87" y="108"/>
                    <a:pt x="88" y="107"/>
                    <a:pt x="88" y="107"/>
                  </a:cubicBezTo>
                  <a:cubicBezTo>
                    <a:pt x="89" y="107"/>
                    <a:pt x="89" y="107"/>
                    <a:pt x="89" y="107"/>
                  </a:cubicBezTo>
                  <a:cubicBezTo>
                    <a:pt x="89" y="107"/>
                    <a:pt x="89" y="106"/>
                    <a:pt x="89" y="105"/>
                  </a:cubicBezTo>
                  <a:cubicBezTo>
                    <a:pt x="90" y="105"/>
                    <a:pt x="91" y="104"/>
                    <a:pt x="91" y="104"/>
                  </a:cubicBezTo>
                  <a:cubicBezTo>
                    <a:pt x="91" y="104"/>
                    <a:pt x="90" y="104"/>
                    <a:pt x="91" y="103"/>
                  </a:cubicBezTo>
                  <a:cubicBezTo>
                    <a:pt x="92" y="103"/>
                    <a:pt x="93" y="102"/>
                    <a:pt x="93" y="102"/>
                  </a:cubicBezTo>
                  <a:cubicBezTo>
                    <a:pt x="93" y="102"/>
                    <a:pt x="93" y="101"/>
                    <a:pt x="94" y="101"/>
                  </a:cubicBezTo>
                  <a:cubicBezTo>
                    <a:pt x="94" y="100"/>
                    <a:pt x="94" y="99"/>
                    <a:pt x="94" y="99"/>
                  </a:cubicBezTo>
                  <a:cubicBezTo>
                    <a:pt x="95" y="98"/>
                    <a:pt x="95" y="98"/>
                    <a:pt x="95" y="98"/>
                  </a:cubicBezTo>
                  <a:cubicBezTo>
                    <a:pt x="95" y="98"/>
                    <a:pt x="96" y="97"/>
                    <a:pt x="96" y="97"/>
                  </a:cubicBezTo>
                  <a:cubicBezTo>
                    <a:pt x="96" y="97"/>
                    <a:pt x="97" y="96"/>
                    <a:pt x="97" y="96"/>
                  </a:cubicBezTo>
                  <a:cubicBezTo>
                    <a:pt x="97" y="96"/>
                    <a:pt x="97" y="94"/>
                    <a:pt x="97" y="94"/>
                  </a:cubicBezTo>
                  <a:cubicBezTo>
                    <a:pt x="97" y="94"/>
                    <a:pt x="97" y="92"/>
                    <a:pt x="97" y="92"/>
                  </a:cubicBezTo>
                  <a:cubicBezTo>
                    <a:pt x="97" y="92"/>
                    <a:pt x="97" y="91"/>
                    <a:pt x="97" y="91"/>
                  </a:cubicBezTo>
                  <a:cubicBezTo>
                    <a:pt x="96" y="91"/>
                    <a:pt x="95" y="91"/>
                    <a:pt x="95" y="91"/>
                  </a:cubicBezTo>
                  <a:cubicBezTo>
                    <a:pt x="95" y="91"/>
                    <a:pt x="95" y="91"/>
                    <a:pt x="95" y="91"/>
                  </a:cubicBezTo>
                  <a:cubicBezTo>
                    <a:pt x="94" y="91"/>
                    <a:pt x="94" y="91"/>
                    <a:pt x="94" y="91"/>
                  </a:cubicBezTo>
                  <a:cubicBezTo>
                    <a:pt x="94" y="91"/>
                    <a:pt x="94" y="91"/>
                    <a:pt x="94" y="91"/>
                  </a:cubicBezTo>
                  <a:cubicBezTo>
                    <a:pt x="93" y="90"/>
                    <a:pt x="93" y="90"/>
                    <a:pt x="93" y="90"/>
                  </a:cubicBezTo>
                  <a:cubicBezTo>
                    <a:pt x="93" y="90"/>
                    <a:pt x="93" y="90"/>
                    <a:pt x="92" y="90"/>
                  </a:cubicBezTo>
                  <a:cubicBezTo>
                    <a:pt x="92" y="91"/>
                    <a:pt x="92" y="90"/>
                    <a:pt x="91" y="92"/>
                  </a:cubicBezTo>
                  <a:cubicBezTo>
                    <a:pt x="90" y="93"/>
                    <a:pt x="91" y="93"/>
                    <a:pt x="90" y="93"/>
                  </a:cubicBezTo>
                  <a:cubicBezTo>
                    <a:pt x="90" y="93"/>
                    <a:pt x="88" y="93"/>
                    <a:pt x="88" y="93"/>
                  </a:cubicBezTo>
                  <a:cubicBezTo>
                    <a:pt x="88" y="93"/>
                    <a:pt x="88" y="93"/>
                    <a:pt x="87" y="92"/>
                  </a:cubicBezTo>
                  <a:cubicBezTo>
                    <a:pt x="87" y="91"/>
                    <a:pt x="86" y="90"/>
                    <a:pt x="86" y="90"/>
                  </a:cubicBezTo>
                  <a:cubicBezTo>
                    <a:pt x="86" y="90"/>
                    <a:pt x="85" y="91"/>
                    <a:pt x="84" y="90"/>
                  </a:cubicBezTo>
                  <a:cubicBezTo>
                    <a:pt x="84" y="90"/>
                    <a:pt x="83" y="89"/>
                    <a:pt x="83" y="89"/>
                  </a:cubicBezTo>
                  <a:cubicBezTo>
                    <a:pt x="82" y="87"/>
                    <a:pt x="82" y="87"/>
                    <a:pt x="82" y="87"/>
                  </a:cubicBezTo>
                  <a:cubicBezTo>
                    <a:pt x="82" y="87"/>
                    <a:pt x="82" y="86"/>
                    <a:pt x="82" y="86"/>
                  </a:cubicBezTo>
                  <a:cubicBezTo>
                    <a:pt x="82" y="86"/>
                    <a:pt x="83" y="85"/>
                    <a:pt x="83" y="85"/>
                  </a:cubicBezTo>
                  <a:cubicBezTo>
                    <a:pt x="83" y="85"/>
                    <a:pt x="83" y="85"/>
                    <a:pt x="83" y="85"/>
                  </a:cubicBezTo>
                  <a:cubicBezTo>
                    <a:pt x="84" y="84"/>
                    <a:pt x="85" y="84"/>
                    <a:pt x="85" y="85"/>
                  </a:cubicBezTo>
                  <a:cubicBezTo>
                    <a:pt x="86" y="86"/>
                    <a:pt x="86" y="86"/>
                    <a:pt x="86" y="86"/>
                  </a:cubicBezTo>
                  <a:cubicBezTo>
                    <a:pt x="87" y="87"/>
                    <a:pt x="87" y="87"/>
                    <a:pt x="88" y="87"/>
                  </a:cubicBezTo>
                  <a:cubicBezTo>
                    <a:pt x="89" y="88"/>
                    <a:pt x="88" y="88"/>
                    <a:pt x="89" y="88"/>
                  </a:cubicBezTo>
                  <a:cubicBezTo>
                    <a:pt x="90" y="88"/>
                    <a:pt x="91" y="87"/>
                    <a:pt x="91" y="87"/>
                  </a:cubicBezTo>
                  <a:cubicBezTo>
                    <a:pt x="91" y="87"/>
                    <a:pt x="92" y="88"/>
                    <a:pt x="92" y="87"/>
                  </a:cubicBezTo>
                  <a:cubicBezTo>
                    <a:pt x="92" y="86"/>
                    <a:pt x="92" y="85"/>
                    <a:pt x="92" y="85"/>
                  </a:cubicBezTo>
                  <a:cubicBezTo>
                    <a:pt x="93" y="85"/>
                    <a:pt x="93" y="85"/>
                    <a:pt x="94" y="85"/>
                  </a:cubicBezTo>
                  <a:cubicBezTo>
                    <a:pt x="94" y="86"/>
                    <a:pt x="93" y="85"/>
                    <a:pt x="94" y="86"/>
                  </a:cubicBezTo>
                  <a:cubicBezTo>
                    <a:pt x="95" y="87"/>
                    <a:pt x="94" y="87"/>
                    <a:pt x="95" y="87"/>
                  </a:cubicBezTo>
                  <a:cubicBezTo>
                    <a:pt x="96" y="87"/>
                    <a:pt x="95" y="88"/>
                    <a:pt x="96" y="87"/>
                  </a:cubicBezTo>
                  <a:cubicBezTo>
                    <a:pt x="97" y="87"/>
                    <a:pt x="97" y="85"/>
                    <a:pt x="97" y="85"/>
                  </a:cubicBezTo>
                  <a:cubicBezTo>
                    <a:pt x="97" y="85"/>
                    <a:pt x="98" y="84"/>
                    <a:pt x="98" y="84"/>
                  </a:cubicBezTo>
                  <a:cubicBezTo>
                    <a:pt x="99" y="84"/>
                    <a:pt x="100" y="84"/>
                    <a:pt x="100" y="84"/>
                  </a:cubicBezTo>
                  <a:cubicBezTo>
                    <a:pt x="101" y="84"/>
                    <a:pt x="99" y="83"/>
                    <a:pt x="102" y="83"/>
                  </a:cubicBezTo>
                  <a:cubicBezTo>
                    <a:pt x="104" y="83"/>
                    <a:pt x="104" y="83"/>
                    <a:pt x="104" y="83"/>
                  </a:cubicBezTo>
                  <a:cubicBezTo>
                    <a:pt x="105" y="84"/>
                    <a:pt x="105" y="84"/>
                    <a:pt x="105" y="84"/>
                  </a:cubicBezTo>
                  <a:cubicBezTo>
                    <a:pt x="105" y="84"/>
                    <a:pt x="105" y="83"/>
                    <a:pt x="105" y="84"/>
                  </a:cubicBezTo>
                  <a:cubicBezTo>
                    <a:pt x="106" y="85"/>
                    <a:pt x="107" y="85"/>
                    <a:pt x="107" y="85"/>
                  </a:cubicBezTo>
                  <a:cubicBezTo>
                    <a:pt x="107" y="85"/>
                    <a:pt x="107" y="86"/>
                    <a:pt x="107" y="85"/>
                  </a:cubicBezTo>
                  <a:cubicBezTo>
                    <a:pt x="108" y="85"/>
                    <a:pt x="108" y="84"/>
                    <a:pt x="108" y="84"/>
                  </a:cubicBezTo>
                  <a:cubicBezTo>
                    <a:pt x="108" y="83"/>
                    <a:pt x="108" y="83"/>
                    <a:pt x="108" y="83"/>
                  </a:cubicBezTo>
                  <a:cubicBezTo>
                    <a:pt x="110" y="85"/>
                    <a:pt x="110" y="85"/>
                    <a:pt x="110" y="85"/>
                  </a:cubicBezTo>
                  <a:cubicBezTo>
                    <a:pt x="110" y="85"/>
                    <a:pt x="110" y="85"/>
                    <a:pt x="110" y="86"/>
                  </a:cubicBezTo>
                  <a:cubicBezTo>
                    <a:pt x="110" y="86"/>
                    <a:pt x="111" y="87"/>
                    <a:pt x="111" y="87"/>
                  </a:cubicBezTo>
                  <a:cubicBezTo>
                    <a:pt x="111" y="88"/>
                    <a:pt x="111" y="88"/>
                    <a:pt x="111" y="88"/>
                  </a:cubicBezTo>
                  <a:cubicBezTo>
                    <a:pt x="112" y="89"/>
                    <a:pt x="112" y="89"/>
                    <a:pt x="112" y="89"/>
                  </a:cubicBezTo>
                  <a:cubicBezTo>
                    <a:pt x="112" y="90"/>
                    <a:pt x="112" y="90"/>
                    <a:pt x="112" y="90"/>
                  </a:cubicBezTo>
                  <a:cubicBezTo>
                    <a:pt x="113" y="91"/>
                    <a:pt x="113" y="91"/>
                    <a:pt x="113" y="91"/>
                  </a:cubicBezTo>
                  <a:cubicBezTo>
                    <a:pt x="113" y="91"/>
                    <a:pt x="113" y="91"/>
                    <a:pt x="114" y="92"/>
                  </a:cubicBezTo>
                  <a:cubicBezTo>
                    <a:pt x="115" y="92"/>
                    <a:pt x="115" y="92"/>
                    <a:pt x="115" y="92"/>
                  </a:cubicBezTo>
                  <a:cubicBezTo>
                    <a:pt x="115" y="93"/>
                    <a:pt x="115" y="94"/>
                    <a:pt x="115" y="94"/>
                  </a:cubicBezTo>
                  <a:cubicBezTo>
                    <a:pt x="116" y="95"/>
                    <a:pt x="116" y="95"/>
                    <a:pt x="116" y="95"/>
                  </a:cubicBezTo>
                  <a:cubicBezTo>
                    <a:pt x="116" y="95"/>
                    <a:pt x="115" y="94"/>
                    <a:pt x="116" y="93"/>
                  </a:cubicBezTo>
                  <a:cubicBezTo>
                    <a:pt x="117" y="93"/>
                    <a:pt x="117" y="92"/>
                    <a:pt x="117" y="92"/>
                  </a:cubicBezTo>
                  <a:cubicBezTo>
                    <a:pt x="117" y="92"/>
                    <a:pt x="117" y="92"/>
                    <a:pt x="117" y="91"/>
                  </a:cubicBezTo>
                  <a:cubicBezTo>
                    <a:pt x="117" y="91"/>
                    <a:pt x="117" y="89"/>
                    <a:pt x="117" y="89"/>
                  </a:cubicBezTo>
                  <a:cubicBezTo>
                    <a:pt x="117" y="89"/>
                    <a:pt x="118" y="89"/>
                    <a:pt x="117" y="88"/>
                  </a:cubicBezTo>
                  <a:cubicBezTo>
                    <a:pt x="116" y="87"/>
                    <a:pt x="116" y="86"/>
                    <a:pt x="116" y="86"/>
                  </a:cubicBezTo>
                  <a:cubicBezTo>
                    <a:pt x="116" y="85"/>
                    <a:pt x="116" y="85"/>
                    <a:pt x="116" y="85"/>
                  </a:cubicBezTo>
                  <a:cubicBezTo>
                    <a:pt x="116" y="83"/>
                    <a:pt x="116" y="83"/>
                    <a:pt x="116" y="83"/>
                  </a:cubicBezTo>
                  <a:cubicBezTo>
                    <a:pt x="117" y="81"/>
                    <a:pt x="117" y="81"/>
                    <a:pt x="117" y="81"/>
                  </a:cubicBezTo>
                  <a:cubicBezTo>
                    <a:pt x="117" y="81"/>
                    <a:pt x="117" y="79"/>
                    <a:pt x="117" y="79"/>
                  </a:cubicBezTo>
                  <a:cubicBezTo>
                    <a:pt x="117" y="79"/>
                    <a:pt x="116" y="77"/>
                    <a:pt x="116" y="77"/>
                  </a:cubicBezTo>
                  <a:cubicBezTo>
                    <a:pt x="117" y="76"/>
                    <a:pt x="118" y="75"/>
                    <a:pt x="118" y="75"/>
                  </a:cubicBezTo>
                  <a:cubicBezTo>
                    <a:pt x="118" y="75"/>
                    <a:pt x="118" y="74"/>
                    <a:pt x="117" y="73"/>
                  </a:cubicBezTo>
                  <a:cubicBezTo>
                    <a:pt x="117" y="73"/>
                    <a:pt x="117" y="72"/>
                    <a:pt x="117" y="71"/>
                  </a:cubicBezTo>
                  <a:cubicBezTo>
                    <a:pt x="118" y="71"/>
                    <a:pt x="118" y="70"/>
                    <a:pt x="118" y="70"/>
                  </a:cubicBezTo>
                  <a:cubicBezTo>
                    <a:pt x="118" y="70"/>
                    <a:pt x="116" y="68"/>
                    <a:pt x="118" y="68"/>
                  </a:cubicBezTo>
                  <a:cubicBezTo>
                    <a:pt x="120" y="68"/>
                    <a:pt x="120" y="68"/>
                    <a:pt x="120" y="68"/>
                  </a:cubicBezTo>
                  <a:cubicBezTo>
                    <a:pt x="120" y="68"/>
                    <a:pt x="121" y="68"/>
                    <a:pt x="121" y="69"/>
                  </a:cubicBezTo>
                  <a:cubicBezTo>
                    <a:pt x="122" y="70"/>
                    <a:pt x="122" y="70"/>
                    <a:pt x="122" y="70"/>
                  </a:cubicBezTo>
                  <a:cubicBezTo>
                    <a:pt x="123" y="70"/>
                    <a:pt x="124" y="69"/>
                    <a:pt x="124" y="69"/>
                  </a:cubicBezTo>
                  <a:cubicBezTo>
                    <a:pt x="125" y="68"/>
                    <a:pt x="125" y="68"/>
                    <a:pt x="125" y="68"/>
                  </a:cubicBezTo>
                  <a:cubicBezTo>
                    <a:pt x="121" y="44"/>
                    <a:pt x="106" y="23"/>
                    <a:pt x="86" y="11"/>
                  </a:cubicBezTo>
                  <a:cubicBezTo>
                    <a:pt x="86" y="11"/>
                    <a:pt x="86" y="11"/>
                    <a:pt x="86" y="11"/>
                  </a:cubicBezTo>
                  <a:cubicBezTo>
                    <a:pt x="86" y="12"/>
                    <a:pt x="86" y="11"/>
                    <a:pt x="87" y="12"/>
                  </a:cubicBezTo>
                  <a:cubicBezTo>
                    <a:pt x="87" y="13"/>
                    <a:pt x="87" y="13"/>
                    <a:pt x="87" y="13"/>
                  </a:cubicBezTo>
                  <a:cubicBezTo>
                    <a:pt x="87" y="13"/>
                    <a:pt x="85" y="12"/>
                    <a:pt x="85" y="12"/>
                  </a:cubicBezTo>
                  <a:cubicBezTo>
                    <a:pt x="85" y="12"/>
                    <a:pt x="83" y="12"/>
                    <a:pt x="83" y="12"/>
                  </a:cubicBezTo>
                  <a:cubicBezTo>
                    <a:pt x="81" y="12"/>
                    <a:pt x="81" y="12"/>
                    <a:pt x="81" y="12"/>
                  </a:cubicBezTo>
                  <a:cubicBezTo>
                    <a:pt x="80" y="11"/>
                    <a:pt x="80" y="11"/>
                    <a:pt x="80" y="11"/>
                  </a:cubicBezTo>
                  <a:cubicBezTo>
                    <a:pt x="79" y="11"/>
                    <a:pt x="79" y="11"/>
                    <a:pt x="79" y="11"/>
                  </a:cubicBezTo>
                  <a:cubicBezTo>
                    <a:pt x="77" y="10"/>
                    <a:pt x="77" y="10"/>
                    <a:pt x="77" y="10"/>
                  </a:cubicBezTo>
                  <a:cubicBezTo>
                    <a:pt x="77" y="10"/>
                    <a:pt x="78" y="8"/>
                    <a:pt x="77" y="8"/>
                  </a:cubicBezTo>
                  <a:cubicBezTo>
                    <a:pt x="76" y="8"/>
                    <a:pt x="77" y="8"/>
                    <a:pt x="76" y="8"/>
                  </a:cubicBezTo>
                  <a:cubicBezTo>
                    <a:pt x="75" y="8"/>
                    <a:pt x="74" y="8"/>
                    <a:pt x="74" y="8"/>
                  </a:cubicBezTo>
                  <a:cubicBezTo>
                    <a:pt x="72" y="7"/>
                    <a:pt x="72" y="7"/>
                    <a:pt x="72" y="7"/>
                  </a:cubicBezTo>
                  <a:cubicBezTo>
                    <a:pt x="72" y="7"/>
                    <a:pt x="72" y="6"/>
                    <a:pt x="72" y="6"/>
                  </a:cubicBezTo>
                  <a:cubicBezTo>
                    <a:pt x="71" y="6"/>
                    <a:pt x="70" y="5"/>
                    <a:pt x="70" y="5"/>
                  </a:cubicBezTo>
                  <a:cubicBezTo>
                    <a:pt x="69" y="5"/>
                    <a:pt x="69" y="5"/>
                    <a:pt x="69" y="5"/>
                  </a:cubicBezTo>
                  <a:cubicBezTo>
                    <a:pt x="71" y="4"/>
                    <a:pt x="71" y="4"/>
                    <a:pt x="71" y="4"/>
                  </a:cubicBezTo>
                  <a:cubicBezTo>
                    <a:pt x="71" y="4"/>
                    <a:pt x="71" y="4"/>
                    <a:pt x="71" y="4"/>
                  </a:cubicBezTo>
                  <a:cubicBezTo>
                    <a:pt x="70" y="3"/>
                    <a:pt x="69" y="3"/>
                    <a:pt x="69" y="3"/>
                  </a:cubicBezTo>
                  <a:cubicBezTo>
                    <a:pt x="69" y="3"/>
                    <a:pt x="68" y="3"/>
                    <a:pt x="68" y="3"/>
                  </a:cubicBezTo>
                  <a:cubicBezTo>
                    <a:pt x="67" y="3"/>
                    <a:pt x="67" y="3"/>
                    <a:pt x="67" y="3"/>
                  </a:cubicBezTo>
                  <a:cubicBezTo>
                    <a:pt x="66" y="3"/>
                    <a:pt x="65" y="3"/>
                    <a:pt x="65" y="3"/>
                  </a:cubicBezTo>
                  <a:cubicBezTo>
                    <a:pt x="65" y="3"/>
                    <a:pt x="65" y="3"/>
                    <a:pt x="65" y="3"/>
                  </a:cubicBezTo>
                  <a:cubicBezTo>
                    <a:pt x="65" y="3"/>
                    <a:pt x="64" y="3"/>
                    <a:pt x="64" y="3"/>
                  </a:cubicBezTo>
                  <a:cubicBezTo>
                    <a:pt x="64" y="2"/>
                    <a:pt x="63" y="1"/>
                    <a:pt x="63" y="1"/>
                  </a:cubicBezTo>
                  <a:cubicBezTo>
                    <a:pt x="62" y="1"/>
                    <a:pt x="62" y="1"/>
                    <a:pt x="62" y="1"/>
                  </a:cubicBezTo>
                  <a:cubicBezTo>
                    <a:pt x="62" y="1"/>
                    <a:pt x="61" y="1"/>
                    <a:pt x="61" y="1"/>
                  </a:cubicBezTo>
                  <a:cubicBezTo>
                    <a:pt x="60" y="2"/>
                    <a:pt x="58" y="1"/>
                    <a:pt x="58" y="1"/>
                  </a:cubicBezTo>
                  <a:cubicBezTo>
                    <a:pt x="58" y="1"/>
                    <a:pt x="58" y="1"/>
                    <a:pt x="58" y="0"/>
                  </a:cubicBezTo>
                  <a:cubicBezTo>
                    <a:pt x="57" y="0"/>
                    <a:pt x="56" y="0"/>
                    <a:pt x="55" y="0"/>
                  </a:cubicBezTo>
                  <a:cubicBezTo>
                    <a:pt x="55" y="1"/>
                    <a:pt x="56" y="1"/>
                    <a:pt x="56" y="1"/>
                  </a:cubicBezTo>
                  <a:cubicBezTo>
                    <a:pt x="55" y="2"/>
                    <a:pt x="54" y="2"/>
                    <a:pt x="54" y="2"/>
                  </a:cubicBezTo>
                  <a:close/>
                  <a:moveTo>
                    <a:pt x="52" y="56"/>
                  </a:moveTo>
                  <a:cubicBezTo>
                    <a:pt x="52" y="56"/>
                    <a:pt x="52" y="57"/>
                    <a:pt x="52" y="57"/>
                  </a:cubicBezTo>
                  <a:cubicBezTo>
                    <a:pt x="52" y="57"/>
                    <a:pt x="52" y="57"/>
                    <a:pt x="52" y="57"/>
                  </a:cubicBezTo>
                  <a:cubicBezTo>
                    <a:pt x="51" y="57"/>
                    <a:pt x="51" y="58"/>
                    <a:pt x="51" y="58"/>
                  </a:cubicBezTo>
                  <a:cubicBezTo>
                    <a:pt x="51" y="58"/>
                    <a:pt x="52" y="58"/>
                    <a:pt x="51" y="58"/>
                  </a:cubicBezTo>
                  <a:cubicBezTo>
                    <a:pt x="51" y="59"/>
                    <a:pt x="51" y="59"/>
                    <a:pt x="51" y="59"/>
                  </a:cubicBezTo>
                  <a:cubicBezTo>
                    <a:pt x="51" y="59"/>
                    <a:pt x="51" y="58"/>
                    <a:pt x="50" y="58"/>
                  </a:cubicBezTo>
                  <a:cubicBezTo>
                    <a:pt x="50" y="58"/>
                    <a:pt x="50" y="58"/>
                    <a:pt x="50" y="58"/>
                  </a:cubicBezTo>
                  <a:cubicBezTo>
                    <a:pt x="50" y="58"/>
                    <a:pt x="49" y="59"/>
                    <a:pt x="49" y="59"/>
                  </a:cubicBezTo>
                  <a:cubicBezTo>
                    <a:pt x="49" y="59"/>
                    <a:pt x="49" y="59"/>
                    <a:pt x="49" y="59"/>
                  </a:cubicBezTo>
                  <a:cubicBezTo>
                    <a:pt x="49" y="60"/>
                    <a:pt x="48" y="60"/>
                    <a:pt x="48" y="60"/>
                  </a:cubicBezTo>
                  <a:cubicBezTo>
                    <a:pt x="48" y="60"/>
                    <a:pt x="47" y="60"/>
                    <a:pt x="47" y="60"/>
                  </a:cubicBezTo>
                  <a:cubicBezTo>
                    <a:pt x="46" y="60"/>
                    <a:pt x="47" y="60"/>
                    <a:pt x="46" y="60"/>
                  </a:cubicBezTo>
                  <a:cubicBezTo>
                    <a:pt x="46" y="61"/>
                    <a:pt x="46" y="61"/>
                    <a:pt x="45" y="61"/>
                  </a:cubicBezTo>
                  <a:cubicBezTo>
                    <a:pt x="45" y="61"/>
                    <a:pt x="45" y="61"/>
                    <a:pt x="45" y="61"/>
                  </a:cubicBezTo>
                  <a:cubicBezTo>
                    <a:pt x="45" y="61"/>
                    <a:pt x="44" y="62"/>
                    <a:pt x="44" y="62"/>
                  </a:cubicBezTo>
                  <a:cubicBezTo>
                    <a:pt x="44" y="62"/>
                    <a:pt x="44" y="62"/>
                    <a:pt x="43" y="62"/>
                  </a:cubicBezTo>
                  <a:cubicBezTo>
                    <a:pt x="43" y="62"/>
                    <a:pt x="43" y="62"/>
                    <a:pt x="43" y="62"/>
                  </a:cubicBezTo>
                  <a:cubicBezTo>
                    <a:pt x="43" y="62"/>
                    <a:pt x="43" y="61"/>
                    <a:pt x="43" y="62"/>
                  </a:cubicBezTo>
                  <a:cubicBezTo>
                    <a:pt x="42" y="62"/>
                    <a:pt x="42" y="61"/>
                    <a:pt x="42" y="62"/>
                  </a:cubicBezTo>
                  <a:cubicBezTo>
                    <a:pt x="42" y="62"/>
                    <a:pt x="42" y="62"/>
                    <a:pt x="41" y="62"/>
                  </a:cubicBezTo>
                  <a:cubicBezTo>
                    <a:pt x="41" y="62"/>
                    <a:pt x="41" y="62"/>
                    <a:pt x="41" y="62"/>
                  </a:cubicBezTo>
                  <a:cubicBezTo>
                    <a:pt x="41" y="62"/>
                    <a:pt x="41" y="62"/>
                    <a:pt x="40" y="62"/>
                  </a:cubicBezTo>
                  <a:cubicBezTo>
                    <a:pt x="40" y="62"/>
                    <a:pt x="39" y="61"/>
                    <a:pt x="39" y="61"/>
                  </a:cubicBezTo>
                  <a:cubicBezTo>
                    <a:pt x="39" y="61"/>
                    <a:pt x="39" y="61"/>
                    <a:pt x="39" y="61"/>
                  </a:cubicBezTo>
                  <a:cubicBezTo>
                    <a:pt x="39" y="61"/>
                    <a:pt x="39" y="61"/>
                    <a:pt x="39" y="61"/>
                  </a:cubicBezTo>
                  <a:cubicBezTo>
                    <a:pt x="40" y="60"/>
                    <a:pt x="40" y="60"/>
                    <a:pt x="40" y="60"/>
                  </a:cubicBezTo>
                  <a:cubicBezTo>
                    <a:pt x="41" y="60"/>
                    <a:pt x="41" y="60"/>
                    <a:pt x="41" y="60"/>
                  </a:cubicBezTo>
                  <a:cubicBezTo>
                    <a:pt x="41" y="60"/>
                    <a:pt x="42" y="59"/>
                    <a:pt x="42" y="59"/>
                  </a:cubicBezTo>
                  <a:cubicBezTo>
                    <a:pt x="42" y="59"/>
                    <a:pt x="42" y="59"/>
                    <a:pt x="42" y="59"/>
                  </a:cubicBezTo>
                  <a:cubicBezTo>
                    <a:pt x="42" y="59"/>
                    <a:pt x="43" y="58"/>
                    <a:pt x="43" y="58"/>
                  </a:cubicBezTo>
                  <a:cubicBezTo>
                    <a:pt x="44" y="58"/>
                    <a:pt x="44" y="58"/>
                    <a:pt x="44" y="58"/>
                  </a:cubicBezTo>
                  <a:cubicBezTo>
                    <a:pt x="45" y="58"/>
                    <a:pt x="45" y="58"/>
                    <a:pt x="45" y="57"/>
                  </a:cubicBezTo>
                  <a:cubicBezTo>
                    <a:pt x="45" y="57"/>
                    <a:pt x="45" y="57"/>
                    <a:pt x="46" y="57"/>
                  </a:cubicBezTo>
                  <a:cubicBezTo>
                    <a:pt x="46" y="57"/>
                    <a:pt x="47" y="56"/>
                    <a:pt x="47" y="56"/>
                  </a:cubicBezTo>
                  <a:cubicBezTo>
                    <a:pt x="46" y="56"/>
                    <a:pt x="47" y="56"/>
                    <a:pt x="46" y="56"/>
                  </a:cubicBezTo>
                  <a:cubicBezTo>
                    <a:pt x="45" y="56"/>
                    <a:pt x="44" y="57"/>
                    <a:pt x="44" y="56"/>
                  </a:cubicBezTo>
                  <a:cubicBezTo>
                    <a:pt x="45" y="55"/>
                    <a:pt x="45" y="55"/>
                    <a:pt x="45" y="55"/>
                  </a:cubicBezTo>
                  <a:cubicBezTo>
                    <a:pt x="45" y="54"/>
                    <a:pt x="45" y="54"/>
                    <a:pt x="45" y="54"/>
                  </a:cubicBezTo>
                  <a:cubicBezTo>
                    <a:pt x="45" y="54"/>
                    <a:pt x="46" y="54"/>
                    <a:pt x="46" y="54"/>
                  </a:cubicBezTo>
                  <a:cubicBezTo>
                    <a:pt x="46" y="53"/>
                    <a:pt x="46" y="53"/>
                    <a:pt x="46" y="53"/>
                  </a:cubicBezTo>
                  <a:cubicBezTo>
                    <a:pt x="46" y="53"/>
                    <a:pt x="47" y="52"/>
                    <a:pt x="46" y="52"/>
                  </a:cubicBezTo>
                  <a:cubicBezTo>
                    <a:pt x="46" y="52"/>
                    <a:pt x="46" y="52"/>
                    <a:pt x="46" y="52"/>
                  </a:cubicBezTo>
                  <a:cubicBezTo>
                    <a:pt x="46" y="51"/>
                    <a:pt x="45" y="51"/>
                    <a:pt x="45" y="51"/>
                  </a:cubicBezTo>
                  <a:cubicBezTo>
                    <a:pt x="45" y="50"/>
                    <a:pt x="45" y="50"/>
                    <a:pt x="45" y="50"/>
                  </a:cubicBezTo>
                  <a:cubicBezTo>
                    <a:pt x="45" y="50"/>
                    <a:pt x="45" y="50"/>
                    <a:pt x="46" y="49"/>
                  </a:cubicBezTo>
                  <a:cubicBezTo>
                    <a:pt x="46" y="49"/>
                    <a:pt x="47" y="49"/>
                    <a:pt x="47" y="49"/>
                  </a:cubicBezTo>
                  <a:cubicBezTo>
                    <a:pt x="47" y="48"/>
                    <a:pt x="48" y="48"/>
                    <a:pt x="48" y="48"/>
                  </a:cubicBezTo>
                  <a:cubicBezTo>
                    <a:pt x="48" y="48"/>
                    <a:pt x="48" y="48"/>
                    <a:pt x="48" y="47"/>
                  </a:cubicBezTo>
                  <a:cubicBezTo>
                    <a:pt x="48" y="47"/>
                    <a:pt x="48" y="47"/>
                    <a:pt x="48" y="47"/>
                  </a:cubicBezTo>
                  <a:cubicBezTo>
                    <a:pt x="48" y="47"/>
                    <a:pt x="49" y="45"/>
                    <a:pt x="49" y="45"/>
                  </a:cubicBezTo>
                  <a:cubicBezTo>
                    <a:pt x="49" y="45"/>
                    <a:pt x="49" y="45"/>
                    <a:pt x="49" y="45"/>
                  </a:cubicBezTo>
                  <a:cubicBezTo>
                    <a:pt x="50" y="46"/>
                    <a:pt x="50" y="46"/>
                    <a:pt x="50" y="46"/>
                  </a:cubicBezTo>
                  <a:cubicBezTo>
                    <a:pt x="51" y="46"/>
                    <a:pt x="51" y="47"/>
                    <a:pt x="51" y="47"/>
                  </a:cubicBezTo>
                  <a:cubicBezTo>
                    <a:pt x="51" y="47"/>
                    <a:pt x="51" y="47"/>
                    <a:pt x="51" y="47"/>
                  </a:cubicBezTo>
                  <a:cubicBezTo>
                    <a:pt x="50" y="47"/>
                    <a:pt x="50" y="48"/>
                    <a:pt x="50" y="48"/>
                  </a:cubicBezTo>
                  <a:cubicBezTo>
                    <a:pt x="50" y="48"/>
                    <a:pt x="50" y="48"/>
                    <a:pt x="50" y="48"/>
                  </a:cubicBezTo>
                  <a:cubicBezTo>
                    <a:pt x="50" y="48"/>
                    <a:pt x="50" y="49"/>
                    <a:pt x="50" y="49"/>
                  </a:cubicBezTo>
                  <a:cubicBezTo>
                    <a:pt x="50" y="49"/>
                    <a:pt x="50" y="49"/>
                    <a:pt x="50" y="49"/>
                  </a:cubicBezTo>
                  <a:cubicBezTo>
                    <a:pt x="50" y="49"/>
                    <a:pt x="50" y="49"/>
                    <a:pt x="49" y="49"/>
                  </a:cubicBezTo>
                  <a:cubicBezTo>
                    <a:pt x="49" y="50"/>
                    <a:pt x="49" y="50"/>
                    <a:pt x="49" y="50"/>
                  </a:cubicBezTo>
                  <a:cubicBezTo>
                    <a:pt x="49" y="50"/>
                    <a:pt x="49" y="50"/>
                    <a:pt x="49" y="50"/>
                  </a:cubicBezTo>
                  <a:cubicBezTo>
                    <a:pt x="49" y="51"/>
                    <a:pt x="49" y="51"/>
                    <a:pt x="49" y="51"/>
                  </a:cubicBezTo>
                  <a:cubicBezTo>
                    <a:pt x="49" y="51"/>
                    <a:pt x="49" y="52"/>
                    <a:pt x="49" y="52"/>
                  </a:cubicBezTo>
                  <a:cubicBezTo>
                    <a:pt x="49" y="52"/>
                    <a:pt x="49" y="52"/>
                    <a:pt x="50" y="52"/>
                  </a:cubicBezTo>
                  <a:cubicBezTo>
                    <a:pt x="50" y="52"/>
                    <a:pt x="50" y="52"/>
                    <a:pt x="50" y="52"/>
                  </a:cubicBezTo>
                  <a:cubicBezTo>
                    <a:pt x="50" y="53"/>
                    <a:pt x="49" y="52"/>
                    <a:pt x="50" y="53"/>
                  </a:cubicBezTo>
                  <a:cubicBezTo>
                    <a:pt x="50" y="53"/>
                    <a:pt x="50" y="53"/>
                    <a:pt x="50" y="53"/>
                  </a:cubicBezTo>
                  <a:cubicBezTo>
                    <a:pt x="51" y="54"/>
                    <a:pt x="51" y="54"/>
                    <a:pt x="51" y="54"/>
                  </a:cubicBezTo>
                  <a:cubicBezTo>
                    <a:pt x="52" y="55"/>
                    <a:pt x="52" y="54"/>
                    <a:pt x="52" y="55"/>
                  </a:cubicBezTo>
                  <a:cubicBezTo>
                    <a:pt x="52" y="56"/>
                    <a:pt x="52" y="56"/>
                    <a:pt x="52" y="56"/>
                  </a:cubicBezTo>
                  <a:close/>
                  <a:moveTo>
                    <a:pt x="60" y="45"/>
                  </a:moveTo>
                  <a:cubicBezTo>
                    <a:pt x="60" y="45"/>
                    <a:pt x="60" y="45"/>
                    <a:pt x="59" y="45"/>
                  </a:cubicBezTo>
                  <a:cubicBezTo>
                    <a:pt x="59" y="45"/>
                    <a:pt x="60" y="45"/>
                    <a:pt x="59" y="46"/>
                  </a:cubicBezTo>
                  <a:cubicBezTo>
                    <a:pt x="57" y="47"/>
                    <a:pt x="58" y="47"/>
                    <a:pt x="58" y="47"/>
                  </a:cubicBezTo>
                  <a:cubicBezTo>
                    <a:pt x="58" y="47"/>
                    <a:pt x="58" y="47"/>
                    <a:pt x="57" y="47"/>
                  </a:cubicBezTo>
                  <a:cubicBezTo>
                    <a:pt x="57" y="47"/>
                    <a:pt x="57" y="47"/>
                    <a:pt x="57" y="47"/>
                  </a:cubicBezTo>
                  <a:cubicBezTo>
                    <a:pt x="56" y="47"/>
                    <a:pt x="56" y="47"/>
                    <a:pt x="56" y="47"/>
                  </a:cubicBezTo>
                  <a:cubicBezTo>
                    <a:pt x="56" y="47"/>
                    <a:pt x="55" y="46"/>
                    <a:pt x="55" y="46"/>
                  </a:cubicBezTo>
                  <a:cubicBezTo>
                    <a:pt x="55" y="46"/>
                    <a:pt x="55" y="46"/>
                    <a:pt x="55" y="46"/>
                  </a:cubicBezTo>
                  <a:cubicBezTo>
                    <a:pt x="55" y="46"/>
                    <a:pt x="54" y="46"/>
                    <a:pt x="55" y="45"/>
                  </a:cubicBezTo>
                  <a:cubicBezTo>
                    <a:pt x="55" y="45"/>
                    <a:pt x="55" y="45"/>
                    <a:pt x="55" y="45"/>
                  </a:cubicBezTo>
                  <a:cubicBezTo>
                    <a:pt x="55" y="44"/>
                    <a:pt x="55" y="44"/>
                    <a:pt x="55" y="44"/>
                  </a:cubicBezTo>
                  <a:cubicBezTo>
                    <a:pt x="55" y="43"/>
                    <a:pt x="55" y="43"/>
                    <a:pt x="55" y="43"/>
                  </a:cubicBezTo>
                  <a:cubicBezTo>
                    <a:pt x="56" y="43"/>
                    <a:pt x="57" y="43"/>
                    <a:pt x="57" y="43"/>
                  </a:cubicBezTo>
                  <a:cubicBezTo>
                    <a:pt x="57" y="43"/>
                    <a:pt x="58" y="43"/>
                    <a:pt x="58" y="43"/>
                  </a:cubicBezTo>
                  <a:cubicBezTo>
                    <a:pt x="58" y="43"/>
                    <a:pt x="59" y="43"/>
                    <a:pt x="59" y="43"/>
                  </a:cubicBezTo>
                  <a:cubicBezTo>
                    <a:pt x="59" y="43"/>
                    <a:pt x="60" y="44"/>
                    <a:pt x="60" y="44"/>
                  </a:cubicBezTo>
                  <a:cubicBezTo>
                    <a:pt x="60" y="44"/>
                    <a:pt x="60" y="45"/>
                    <a:pt x="60" y="45"/>
                  </a:cubicBezTo>
                  <a:close/>
                  <a:moveTo>
                    <a:pt x="81" y="69"/>
                  </a:moveTo>
                  <a:cubicBezTo>
                    <a:pt x="82" y="69"/>
                    <a:pt x="82" y="69"/>
                    <a:pt x="82" y="69"/>
                  </a:cubicBezTo>
                  <a:cubicBezTo>
                    <a:pt x="82" y="69"/>
                    <a:pt x="82" y="70"/>
                    <a:pt x="83" y="70"/>
                  </a:cubicBezTo>
                  <a:cubicBezTo>
                    <a:pt x="83" y="71"/>
                    <a:pt x="83" y="71"/>
                    <a:pt x="83" y="71"/>
                  </a:cubicBezTo>
                  <a:cubicBezTo>
                    <a:pt x="83" y="71"/>
                    <a:pt x="83" y="72"/>
                    <a:pt x="83" y="72"/>
                  </a:cubicBezTo>
                  <a:cubicBezTo>
                    <a:pt x="83" y="72"/>
                    <a:pt x="83" y="72"/>
                    <a:pt x="83" y="72"/>
                  </a:cubicBezTo>
                  <a:cubicBezTo>
                    <a:pt x="83" y="72"/>
                    <a:pt x="84" y="73"/>
                    <a:pt x="84" y="73"/>
                  </a:cubicBezTo>
                  <a:cubicBezTo>
                    <a:pt x="85" y="74"/>
                    <a:pt x="85" y="74"/>
                    <a:pt x="85" y="74"/>
                  </a:cubicBezTo>
                  <a:cubicBezTo>
                    <a:pt x="85" y="74"/>
                    <a:pt x="86" y="76"/>
                    <a:pt x="86" y="76"/>
                  </a:cubicBezTo>
                  <a:cubicBezTo>
                    <a:pt x="86" y="76"/>
                    <a:pt x="83" y="77"/>
                    <a:pt x="83" y="77"/>
                  </a:cubicBezTo>
                  <a:cubicBezTo>
                    <a:pt x="83" y="77"/>
                    <a:pt x="82" y="77"/>
                    <a:pt x="82" y="77"/>
                  </a:cubicBezTo>
                  <a:cubicBezTo>
                    <a:pt x="82" y="77"/>
                    <a:pt x="81" y="77"/>
                    <a:pt x="81" y="77"/>
                  </a:cubicBezTo>
                  <a:cubicBezTo>
                    <a:pt x="80" y="77"/>
                    <a:pt x="80" y="77"/>
                    <a:pt x="79" y="76"/>
                  </a:cubicBezTo>
                  <a:cubicBezTo>
                    <a:pt x="79" y="76"/>
                    <a:pt x="79" y="75"/>
                    <a:pt x="79" y="75"/>
                  </a:cubicBezTo>
                  <a:cubicBezTo>
                    <a:pt x="80" y="75"/>
                    <a:pt x="79" y="74"/>
                    <a:pt x="79" y="74"/>
                  </a:cubicBezTo>
                  <a:cubicBezTo>
                    <a:pt x="79" y="74"/>
                    <a:pt x="79" y="73"/>
                    <a:pt x="79" y="73"/>
                  </a:cubicBezTo>
                  <a:cubicBezTo>
                    <a:pt x="79" y="73"/>
                    <a:pt x="79" y="72"/>
                    <a:pt x="79" y="72"/>
                  </a:cubicBezTo>
                  <a:cubicBezTo>
                    <a:pt x="79" y="72"/>
                    <a:pt x="78" y="72"/>
                    <a:pt x="78" y="72"/>
                  </a:cubicBezTo>
                  <a:cubicBezTo>
                    <a:pt x="78" y="71"/>
                    <a:pt x="77" y="70"/>
                    <a:pt x="77" y="70"/>
                  </a:cubicBezTo>
                  <a:cubicBezTo>
                    <a:pt x="77" y="70"/>
                    <a:pt x="76" y="69"/>
                    <a:pt x="76" y="69"/>
                  </a:cubicBezTo>
                  <a:cubicBezTo>
                    <a:pt x="76" y="68"/>
                    <a:pt x="76" y="68"/>
                    <a:pt x="76" y="68"/>
                  </a:cubicBezTo>
                  <a:cubicBezTo>
                    <a:pt x="77" y="68"/>
                    <a:pt x="77" y="68"/>
                    <a:pt x="77" y="68"/>
                  </a:cubicBezTo>
                  <a:cubicBezTo>
                    <a:pt x="77" y="68"/>
                    <a:pt x="77" y="68"/>
                    <a:pt x="77" y="68"/>
                  </a:cubicBezTo>
                  <a:cubicBezTo>
                    <a:pt x="77" y="68"/>
                    <a:pt x="77" y="68"/>
                    <a:pt x="78" y="68"/>
                  </a:cubicBezTo>
                  <a:cubicBezTo>
                    <a:pt x="78" y="68"/>
                    <a:pt x="79" y="68"/>
                    <a:pt x="79" y="68"/>
                  </a:cubicBezTo>
                  <a:cubicBezTo>
                    <a:pt x="79" y="68"/>
                    <a:pt x="79" y="68"/>
                    <a:pt x="79" y="68"/>
                  </a:cubicBezTo>
                  <a:cubicBezTo>
                    <a:pt x="79" y="68"/>
                    <a:pt x="79" y="68"/>
                    <a:pt x="79" y="68"/>
                  </a:cubicBezTo>
                  <a:cubicBezTo>
                    <a:pt x="80" y="68"/>
                    <a:pt x="80" y="68"/>
                    <a:pt x="80" y="68"/>
                  </a:cubicBezTo>
                  <a:cubicBezTo>
                    <a:pt x="80" y="68"/>
                    <a:pt x="81" y="69"/>
                    <a:pt x="81" y="69"/>
                  </a:cubicBezTo>
                  <a:close/>
                  <a:moveTo>
                    <a:pt x="75" y="66"/>
                  </a:moveTo>
                  <a:cubicBezTo>
                    <a:pt x="75" y="66"/>
                    <a:pt x="75" y="65"/>
                    <a:pt x="75" y="65"/>
                  </a:cubicBezTo>
                  <a:cubicBezTo>
                    <a:pt x="75" y="65"/>
                    <a:pt x="76" y="65"/>
                    <a:pt x="76" y="65"/>
                  </a:cubicBezTo>
                  <a:cubicBezTo>
                    <a:pt x="76" y="65"/>
                    <a:pt x="76" y="64"/>
                    <a:pt x="76" y="64"/>
                  </a:cubicBezTo>
                  <a:cubicBezTo>
                    <a:pt x="77" y="64"/>
                    <a:pt x="77" y="63"/>
                    <a:pt x="77" y="63"/>
                  </a:cubicBezTo>
                  <a:cubicBezTo>
                    <a:pt x="77" y="63"/>
                    <a:pt x="77" y="63"/>
                    <a:pt x="77" y="63"/>
                  </a:cubicBezTo>
                  <a:cubicBezTo>
                    <a:pt x="78" y="62"/>
                    <a:pt x="78" y="62"/>
                    <a:pt x="78" y="62"/>
                  </a:cubicBezTo>
                  <a:cubicBezTo>
                    <a:pt x="79" y="62"/>
                    <a:pt x="79" y="62"/>
                    <a:pt x="79" y="62"/>
                  </a:cubicBezTo>
                  <a:cubicBezTo>
                    <a:pt x="80" y="63"/>
                    <a:pt x="80" y="63"/>
                    <a:pt x="80" y="63"/>
                  </a:cubicBezTo>
                  <a:cubicBezTo>
                    <a:pt x="80" y="63"/>
                    <a:pt x="80" y="63"/>
                    <a:pt x="80" y="64"/>
                  </a:cubicBezTo>
                  <a:cubicBezTo>
                    <a:pt x="80" y="64"/>
                    <a:pt x="80" y="64"/>
                    <a:pt x="80" y="64"/>
                  </a:cubicBezTo>
                  <a:cubicBezTo>
                    <a:pt x="80" y="65"/>
                    <a:pt x="80" y="65"/>
                    <a:pt x="79" y="65"/>
                  </a:cubicBezTo>
                  <a:cubicBezTo>
                    <a:pt x="79" y="65"/>
                    <a:pt x="78" y="65"/>
                    <a:pt x="78" y="65"/>
                  </a:cubicBezTo>
                  <a:cubicBezTo>
                    <a:pt x="78" y="66"/>
                    <a:pt x="78" y="66"/>
                    <a:pt x="78" y="66"/>
                  </a:cubicBezTo>
                  <a:cubicBezTo>
                    <a:pt x="78" y="66"/>
                    <a:pt x="78" y="66"/>
                    <a:pt x="77" y="66"/>
                  </a:cubicBezTo>
                  <a:cubicBezTo>
                    <a:pt x="77" y="66"/>
                    <a:pt x="77" y="66"/>
                    <a:pt x="77" y="66"/>
                  </a:cubicBezTo>
                  <a:cubicBezTo>
                    <a:pt x="76" y="66"/>
                    <a:pt x="76" y="67"/>
                    <a:pt x="76" y="67"/>
                  </a:cubicBezTo>
                  <a:cubicBezTo>
                    <a:pt x="76" y="67"/>
                    <a:pt x="75" y="67"/>
                    <a:pt x="75" y="67"/>
                  </a:cubicBezTo>
                  <a:cubicBezTo>
                    <a:pt x="75" y="67"/>
                    <a:pt x="75" y="67"/>
                    <a:pt x="75" y="67"/>
                  </a:cubicBezTo>
                  <a:lnTo>
                    <a:pt x="75" y="66"/>
                  </a:ln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2901" y="1106"/>
              <a:ext cx="932" cy="647"/>
            </a:xfrm>
            <a:custGeom>
              <a:avLst/>
              <a:gdLst>
                <a:gd name="T0" fmla="*/ 3 w 72"/>
                <a:gd name="T1" fmla="*/ 44 h 50"/>
                <a:gd name="T2" fmla="*/ 8 w 72"/>
                <a:gd name="T3" fmla="*/ 41 h 50"/>
                <a:gd name="T4" fmla="*/ 12 w 72"/>
                <a:gd name="T5" fmla="*/ 41 h 50"/>
                <a:gd name="T6" fmla="*/ 12 w 72"/>
                <a:gd name="T7" fmla="*/ 45 h 50"/>
                <a:gd name="T8" fmla="*/ 15 w 72"/>
                <a:gd name="T9" fmla="*/ 43 h 50"/>
                <a:gd name="T10" fmla="*/ 16 w 72"/>
                <a:gd name="T11" fmla="*/ 39 h 50"/>
                <a:gd name="T12" fmla="*/ 20 w 72"/>
                <a:gd name="T13" fmla="*/ 42 h 50"/>
                <a:gd name="T14" fmla="*/ 18 w 72"/>
                <a:gd name="T15" fmla="*/ 46 h 50"/>
                <a:gd name="T16" fmla="*/ 16 w 72"/>
                <a:gd name="T17" fmla="*/ 49 h 50"/>
                <a:gd name="T18" fmla="*/ 19 w 72"/>
                <a:gd name="T19" fmla="*/ 49 h 50"/>
                <a:gd name="T20" fmla="*/ 20 w 72"/>
                <a:gd name="T21" fmla="*/ 44 h 50"/>
                <a:gd name="T22" fmla="*/ 23 w 72"/>
                <a:gd name="T23" fmla="*/ 41 h 50"/>
                <a:gd name="T24" fmla="*/ 25 w 72"/>
                <a:gd name="T25" fmla="*/ 37 h 50"/>
                <a:gd name="T26" fmla="*/ 30 w 72"/>
                <a:gd name="T27" fmla="*/ 33 h 50"/>
                <a:gd name="T28" fmla="*/ 27 w 72"/>
                <a:gd name="T29" fmla="*/ 32 h 50"/>
                <a:gd name="T30" fmla="*/ 30 w 72"/>
                <a:gd name="T31" fmla="*/ 28 h 50"/>
                <a:gd name="T32" fmla="*/ 31 w 72"/>
                <a:gd name="T33" fmla="*/ 25 h 50"/>
                <a:gd name="T34" fmla="*/ 29 w 72"/>
                <a:gd name="T35" fmla="*/ 25 h 50"/>
                <a:gd name="T36" fmla="*/ 24 w 72"/>
                <a:gd name="T37" fmla="*/ 28 h 50"/>
                <a:gd name="T38" fmla="*/ 20 w 72"/>
                <a:gd name="T39" fmla="*/ 30 h 50"/>
                <a:gd name="T40" fmla="*/ 20 w 72"/>
                <a:gd name="T41" fmla="*/ 27 h 50"/>
                <a:gd name="T42" fmla="*/ 24 w 72"/>
                <a:gd name="T43" fmla="*/ 25 h 50"/>
                <a:gd name="T44" fmla="*/ 27 w 72"/>
                <a:gd name="T45" fmla="*/ 22 h 50"/>
                <a:gd name="T46" fmla="*/ 30 w 72"/>
                <a:gd name="T47" fmla="*/ 18 h 50"/>
                <a:gd name="T48" fmla="*/ 34 w 72"/>
                <a:gd name="T49" fmla="*/ 18 h 50"/>
                <a:gd name="T50" fmla="*/ 38 w 72"/>
                <a:gd name="T51" fmla="*/ 21 h 50"/>
                <a:gd name="T52" fmla="*/ 38 w 72"/>
                <a:gd name="T53" fmla="*/ 23 h 50"/>
                <a:gd name="T54" fmla="*/ 35 w 72"/>
                <a:gd name="T55" fmla="*/ 23 h 50"/>
                <a:gd name="T56" fmla="*/ 33 w 72"/>
                <a:gd name="T57" fmla="*/ 30 h 50"/>
                <a:gd name="T58" fmla="*/ 36 w 72"/>
                <a:gd name="T59" fmla="*/ 30 h 50"/>
                <a:gd name="T60" fmla="*/ 39 w 72"/>
                <a:gd name="T61" fmla="*/ 27 h 50"/>
                <a:gd name="T62" fmla="*/ 40 w 72"/>
                <a:gd name="T63" fmla="*/ 24 h 50"/>
                <a:gd name="T64" fmla="*/ 45 w 72"/>
                <a:gd name="T65" fmla="*/ 21 h 50"/>
                <a:gd name="T66" fmla="*/ 47 w 72"/>
                <a:gd name="T67" fmla="*/ 18 h 50"/>
                <a:gd name="T68" fmla="*/ 42 w 72"/>
                <a:gd name="T69" fmla="*/ 18 h 50"/>
                <a:gd name="T70" fmla="*/ 44 w 72"/>
                <a:gd name="T71" fmla="*/ 16 h 50"/>
                <a:gd name="T72" fmla="*/ 50 w 72"/>
                <a:gd name="T73" fmla="*/ 16 h 50"/>
                <a:gd name="T74" fmla="*/ 46 w 72"/>
                <a:gd name="T75" fmla="*/ 15 h 50"/>
                <a:gd name="T76" fmla="*/ 43 w 72"/>
                <a:gd name="T77" fmla="*/ 15 h 50"/>
                <a:gd name="T78" fmla="*/ 43 w 72"/>
                <a:gd name="T79" fmla="*/ 13 h 50"/>
                <a:gd name="T80" fmla="*/ 47 w 72"/>
                <a:gd name="T81" fmla="*/ 12 h 50"/>
                <a:gd name="T82" fmla="*/ 51 w 72"/>
                <a:gd name="T83" fmla="*/ 11 h 50"/>
                <a:gd name="T84" fmla="*/ 56 w 72"/>
                <a:gd name="T85" fmla="*/ 9 h 50"/>
                <a:gd name="T86" fmla="*/ 52 w 72"/>
                <a:gd name="T87" fmla="*/ 6 h 50"/>
                <a:gd name="T88" fmla="*/ 56 w 72"/>
                <a:gd name="T89" fmla="*/ 5 h 50"/>
                <a:gd name="T90" fmla="*/ 60 w 72"/>
                <a:gd name="T91" fmla="*/ 4 h 50"/>
                <a:gd name="T92" fmla="*/ 63 w 72"/>
                <a:gd name="T93" fmla="*/ 4 h 50"/>
                <a:gd name="T94" fmla="*/ 66 w 72"/>
                <a:gd name="T95" fmla="*/ 4 h 50"/>
                <a:gd name="T96" fmla="*/ 68 w 72"/>
                <a:gd name="T97" fmla="*/ 3 h 50"/>
                <a:gd name="T98" fmla="*/ 72 w 72"/>
                <a:gd name="T99" fmla="*/ 3 h 50"/>
                <a:gd name="T100" fmla="*/ 0 w 72"/>
                <a:gd name="T10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50">
                  <a:moveTo>
                    <a:pt x="1" y="44"/>
                  </a:moveTo>
                  <a:cubicBezTo>
                    <a:pt x="1" y="44"/>
                    <a:pt x="1" y="44"/>
                    <a:pt x="1" y="44"/>
                  </a:cubicBezTo>
                  <a:cubicBezTo>
                    <a:pt x="1" y="43"/>
                    <a:pt x="1" y="44"/>
                    <a:pt x="2" y="43"/>
                  </a:cubicBezTo>
                  <a:cubicBezTo>
                    <a:pt x="3" y="43"/>
                    <a:pt x="3" y="44"/>
                    <a:pt x="3" y="44"/>
                  </a:cubicBezTo>
                  <a:cubicBezTo>
                    <a:pt x="3" y="44"/>
                    <a:pt x="4" y="44"/>
                    <a:pt x="5" y="43"/>
                  </a:cubicBezTo>
                  <a:cubicBezTo>
                    <a:pt x="7" y="42"/>
                    <a:pt x="6" y="43"/>
                    <a:pt x="6" y="42"/>
                  </a:cubicBezTo>
                  <a:cubicBezTo>
                    <a:pt x="6" y="41"/>
                    <a:pt x="7" y="41"/>
                    <a:pt x="7" y="41"/>
                  </a:cubicBezTo>
                  <a:cubicBezTo>
                    <a:pt x="8" y="41"/>
                    <a:pt x="8" y="41"/>
                    <a:pt x="8" y="41"/>
                  </a:cubicBezTo>
                  <a:cubicBezTo>
                    <a:pt x="9" y="42"/>
                    <a:pt x="9" y="42"/>
                    <a:pt x="9" y="42"/>
                  </a:cubicBezTo>
                  <a:cubicBezTo>
                    <a:pt x="9" y="42"/>
                    <a:pt x="9" y="42"/>
                    <a:pt x="10" y="41"/>
                  </a:cubicBezTo>
                  <a:cubicBezTo>
                    <a:pt x="11" y="39"/>
                    <a:pt x="11" y="41"/>
                    <a:pt x="11" y="41"/>
                  </a:cubicBezTo>
                  <a:cubicBezTo>
                    <a:pt x="12" y="41"/>
                    <a:pt x="12" y="41"/>
                    <a:pt x="12" y="41"/>
                  </a:cubicBezTo>
                  <a:cubicBezTo>
                    <a:pt x="13" y="42"/>
                    <a:pt x="13" y="42"/>
                    <a:pt x="13" y="42"/>
                  </a:cubicBezTo>
                  <a:cubicBezTo>
                    <a:pt x="13" y="43"/>
                    <a:pt x="13" y="43"/>
                    <a:pt x="13" y="43"/>
                  </a:cubicBezTo>
                  <a:cubicBezTo>
                    <a:pt x="13" y="43"/>
                    <a:pt x="13" y="43"/>
                    <a:pt x="12" y="44"/>
                  </a:cubicBezTo>
                  <a:cubicBezTo>
                    <a:pt x="11" y="45"/>
                    <a:pt x="12" y="45"/>
                    <a:pt x="12" y="45"/>
                  </a:cubicBezTo>
                  <a:cubicBezTo>
                    <a:pt x="12" y="45"/>
                    <a:pt x="13" y="45"/>
                    <a:pt x="14" y="45"/>
                  </a:cubicBezTo>
                  <a:cubicBezTo>
                    <a:pt x="16" y="45"/>
                    <a:pt x="16" y="44"/>
                    <a:pt x="16" y="44"/>
                  </a:cubicBezTo>
                  <a:cubicBezTo>
                    <a:pt x="15" y="44"/>
                    <a:pt x="15" y="44"/>
                    <a:pt x="15" y="44"/>
                  </a:cubicBezTo>
                  <a:cubicBezTo>
                    <a:pt x="15" y="44"/>
                    <a:pt x="15" y="43"/>
                    <a:pt x="15" y="43"/>
                  </a:cubicBezTo>
                  <a:cubicBezTo>
                    <a:pt x="15" y="42"/>
                    <a:pt x="15" y="41"/>
                    <a:pt x="15" y="41"/>
                  </a:cubicBezTo>
                  <a:cubicBezTo>
                    <a:pt x="15" y="41"/>
                    <a:pt x="15" y="41"/>
                    <a:pt x="16" y="40"/>
                  </a:cubicBezTo>
                  <a:cubicBezTo>
                    <a:pt x="16" y="39"/>
                    <a:pt x="16" y="40"/>
                    <a:pt x="16" y="39"/>
                  </a:cubicBezTo>
                  <a:cubicBezTo>
                    <a:pt x="17" y="39"/>
                    <a:pt x="16" y="39"/>
                    <a:pt x="16" y="39"/>
                  </a:cubicBezTo>
                  <a:cubicBezTo>
                    <a:pt x="17" y="39"/>
                    <a:pt x="18" y="39"/>
                    <a:pt x="18" y="39"/>
                  </a:cubicBezTo>
                  <a:cubicBezTo>
                    <a:pt x="18" y="39"/>
                    <a:pt x="19" y="40"/>
                    <a:pt x="20" y="40"/>
                  </a:cubicBezTo>
                  <a:cubicBezTo>
                    <a:pt x="20" y="40"/>
                    <a:pt x="21" y="41"/>
                    <a:pt x="21" y="41"/>
                  </a:cubicBezTo>
                  <a:cubicBezTo>
                    <a:pt x="21" y="41"/>
                    <a:pt x="20" y="42"/>
                    <a:pt x="20" y="42"/>
                  </a:cubicBezTo>
                  <a:cubicBezTo>
                    <a:pt x="19" y="43"/>
                    <a:pt x="19" y="43"/>
                    <a:pt x="19" y="43"/>
                  </a:cubicBezTo>
                  <a:cubicBezTo>
                    <a:pt x="19" y="43"/>
                    <a:pt x="18" y="44"/>
                    <a:pt x="17" y="44"/>
                  </a:cubicBezTo>
                  <a:cubicBezTo>
                    <a:pt x="17" y="44"/>
                    <a:pt x="17" y="45"/>
                    <a:pt x="17" y="45"/>
                  </a:cubicBezTo>
                  <a:cubicBezTo>
                    <a:pt x="17" y="46"/>
                    <a:pt x="18" y="46"/>
                    <a:pt x="18" y="46"/>
                  </a:cubicBezTo>
                  <a:cubicBezTo>
                    <a:pt x="18" y="46"/>
                    <a:pt x="18" y="47"/>
                    <a:pt x="17" y="47"/>
                  </a:cubicBezTo>
                  <a:cubicBezTo>
                    <a:pt x="17" y="47"/>
                    <a:pt x="16" y="48"/>
                    <a:pt x="16" y="48"/>
                  </a:cubicBezTo>
                  <a:cubicBezTo>
                    <a:pt x="16" y="48"/>
                    <a:pt x="16" y="48"/>
                    <a:pt x="16" y="48"/>
                  </a:cubicBezTo>
                  <a:cubicBezTo>
                    <a:pt x="16" y="49"/>
                    <a:pt x="16" y="49"/>
                    <a:pt x="16" y="49"/>
                  </a:cubicBezTo>
                  <a:cubicBezTo>
                    <a:pt x="16" y="50"/>
                    <a:pt x="16" y="50"/>
                    <a:pt x="16" y="50"/>
                  </a:cubicBezTo>
                  <a:cubicBezTo>
                    <a:pt x="18" y="50"/>
                    <a:pt x="18" y="50"/>
                    <a:pt x="18" y="50"/>
                  </a:cubicBezTo>
                  <a:cubicBezTo>
                    <a:pt x="18" y="50"/>
                    <a:pt x="18" y="50"/>
                    <a:pt x="19" y="50"/>
                  </a:cubicBezTo>
                  <a:cubicBezTo>
                    <a:pt x="19" y="49"/>
                    <a:pt x="19" y="50"/>
                    <a:pt x="19" y="49"/>
                  </a:cubicBezTo>
                  <a:cubicBezTo>
                    <a:pt x="19" y="48"/>
                    <a:pt x="20" y="48"/>
                    <a:pt x="20" y="48"/>
                  </a:cubicBezTo>
                  <a:cubicBezTo>
                    <a:pt x="20" y="47"/>
                    <a:pt x="20" y="48"/>
                    <a:pt x="20" y="46"/>
                  </a:cubicBezTo>
                  <a:cubicBezTo>
                    <a:pt x="20" y="45"/>
                    <a:pt x="20" y="46"/>
                    <a:pt x="20" y="45"/>
                  </a:cubicBezTo>
                  <a:cubicBezTo>
                    <a:pt x="20" y="44"/>
                    <a:pt x="20" y="45"/>
                    <a:pt x="20" y="44"/>
                  </a:cubicBezTo>
                  <a:cubicBezTo>
                    <a:pt x="20" y="43"/>
                    <a:pt x="20" y="44"/>
                    <a:pt x="20" y="44"/>
                  </a:cubicBezTo>
                  <a:cubicBezTo>
                    <a:pt x="20" y="44"/>
                    <a:pt x="20" y="44"/>
                    <a:pt x="21" y="44"/>
                  </a:cubicBezTo>
                  <a:cubicBezTo>
                    <a:pt x="23" y="43"/>
                    <a:pt x="21" y="44"/>
                    <a:pt x="22" y="43"/>
                  </a:cubicBezTo>
                  <a:cubicBezTo>
                    <a:pt x="23" y="43"/>
                    <a:pt x="23" y="42"/>
                    <a:pt x="23" y="41"/>
                  </a:cubicBezTo>
                  <a:cubicBezTo>
                    <a:pt x="24" y="40"/>
                    <a:pt x="24" y="41"/>
                    <a:pt x="24" y="41"/>
                  </a:cubicBezTo>
                  <a:cubicBezTo>
                    <a:pt x="24" y="41"/>
                    <a:pt x="24" y="41"/>
                    <a:pt x="24" y="41"/>
                  </a:cubicBezTo>
                  <a:cubicBezTo>
                    <a:pt x="25" y="40"/>
                    <a:pt x="25" y="39"/>
                    <a:pt x="25" y="39"/>
                  </a:cubicBezTo>
                  <a:cubicBezTo>
                    <a:pt x="25" y="38"/>
                    <a:pt x="25" y="38"/>
                    <a:pt x="25" y="37"/>
                  </a:cubicBezTo>
                  <a:cubicBezTo>
                    <a:pt x="25" y="37"/>
                    <a:pt x="26" y="36"/>
                    <a:pt x="27" y="35"/>
                  </a:cubicBezTo>
                  <a:cubicBezTo>
                    <a:pt x="28" y="34"/>
                    <a:pt x="27" y="35"/>
                    <a:pt x="27" y="35"/>
                  </a:cubicBezTo>
                  <a:cubicBezTo>
                    <a:pt x="27" y="35"/>
                    <a:pt x="28" y="35"/>
                    <a:pt x="29" y="33"/>
                  </a:cubicBezTo>
                  <a:cubicBezTo>
                    <a:pt x="31" y="32"/>
                    <a:pt x="29" y="33"/>
                    <a:pt x="30" y="33"/>
                  </a:cubicBezTo>
                  <a:cubicBezTo>
                    <a:pt x="31" y="32"/>
                    <a:pt x="31" y="32"/>
                    <a:pt x="31" y="32"/>
                  </a:cubicBezTo>
                  <a:cubicBezTo>
                    <a:pt x="32" y="32"/>
                    <a:pt x="30" y="32"/>
                    <a:pt x="30" y="32"/>
                  </a:cubicBezTo>
                  <a:cubicBezTo>
                    <a:pt x="29" y="32"/>
                    <a:pt x="29" y="32"/>
                    <a:pt x="28" y="32"/>
                  </a:cubicBezTo>
                  <a:cubicBezTo>
                    <a:pt x="27" y="32"/>
                    <a:pt x="27" y="32"/>
                    <a:pt x="27" y="32"/>
                  </a:cubicBezTo>
                  <a:cubicBezTo>
                    <a:pt x="27" y="32"/>
                    <a:pt x="27" y="32"/>
                    <a:pt x="27" y="30"/>
                  </a:cubicBezTo>
                  <a:cubicBezTo>
                    <a:pt x="27" y="30"/>
                    <a:pt x="28" y="29"/>
                    <a:pt x="29" y="29"/>
                  </a:cubicBezTo>
                  <a:cubicBezTo>
                    <a:pt x="30" y="28"/>
                    <a:pt x="29" y="29"/>
                    <a:pt x="30" y="28"/>
                  </a:cubicBezTo>
                  <a:cubicBezTo>
                    <a:pt x="30" y="28"/>
                    <a:pt x="30" y="28"/>
                    <a:pt x="30" y="28"/>
                  </a:cubicBezTo>
                  <a:cubicBezTo>
                    <a:pt x="31" y="28"/>
                    <a:pt x="31" y="27"/>
                    <a:pt x="31" y="27"/>
                  </a:cubicBezTo>
                  <a:cubicBezTo>
                    <a:pt x="31" y="27"/>
                    <a:pt x="31" y="27"/>
                    <a:pt x="31" y="27"/>
                  </a:cubicBezTo>
                  <a:cubicBezTo>
                    <a:pt x="32" y="27"/>
                    <a:pt x="31" y="26"/>
                    <a:pt x="31" y="26"/>
                  </a:cubicBezTo>
                  <a:cubicBezTo>
                    <a:pt x="31" y="26"/>
                    <a:pt x="31" y="26"/>
                    <a:pt x="31" y="25"/>
                  </a:cubicBezTo>
                  <a:cubicBezTo>
                    <a:pt x="32" y="24"/>
                    <a:pt x="31" y="25"/>
                    <a:pt x="32" y="25"/>
                  </a:cubicBezTo>
                  <a:cubicBezTo>
                    <a:pt x="32" y="25"/>
                    <a:pt x="31" y="24"/>
                    <a:pt x="31" y="24"/>
                  </a:cubicBezTo>
                  <a:cubicBezTo>
                    <a:pt x="31" y="24"/>
                    <a:pt x="29" y="25"/>
                    <a:pt x="29" y="25"/>
                  </a:cubicBezTo>
                  <a:cubicBezTo>
                    <a:pt x="29" y="25"/>
                    <a:pt x="29" y="25"/>
                    <a:pt x="29" y="25"/>
                  </a:cubicBezTo>
                  <a:cubicBezTo>
                    <a:pt x="28" y="25"/>
                    <a:pt x="29" y="25"/>
                    <a:pt x="28" y="25"/>
                  </a:cubicBezTo>
                  <a:cubicBezTo>
                    <a:pt x="28" y="26"/>
                    <a:pt x="27" y="26"/>
                    <a:pt x="27" y="26"/>
                  </a:cubicBezTo>
                  <a:cubicBezTo>
                    <a:pt x="27" y="26"/>
                    <a:pt x="26" y="26"/>
                    <a:pt x="26" y="26"/>
                  </a:cubicBezTo>
                  <a:cubicBezTo>
                    <a:pt x="25" y="26"/>
                    <a:pt x="24" y="28"/>
                    <a:pt x="24" y="28"/>
                  </a:cubicBezTo>
                  <a:cubicBezTo>
                    <a:pt x="24" y="29"/>
                    <a:pt x="24" y="29"/>
                    <a:pt x="24" y="29"/>
                  </a:cubicBezTo>
                  <a:cubicBezTo>
                    <a:pt x="24" y="29"/>
                    <a:pt x="22" y="29"/>
                    <a:pt x="22" y="30"/>
                  </a:cubicBezTo>
                  <a:cubicBezTo>
                    <a:pt x="21" y="30"/>
                    <a:pt x="22" y="30"/>
                    <a:pt x="21" y="30"/>
                  </a:cubicBezTo>
                  <a:cubicBezTo>
                    <a:pt x="21" y="30"/>
                    <a:pt x="21" y="30"/>
                    <a:pt x="20" y="30"/>
                  </a:cubicBezTo>
                  <a:cubicBezTo>
                    <a:pt x="20" y="30"/>
                    <a:pt x="20" y="30"/>
                    <a:pt x="19" y="30"/>
                  </a:cubicBezTo>
                  <a:cubicBezTo>
                    <a:pt x="18" y="30"/>
                    <a:pt x="19" y="29"/>
                    <a:pt x="19" y="29"/>
                  </a:cubicBezTo>
                  <a:cubicBezTo>
                    <a:pt x="19" y="29"/>
                    <a:pt x="19" y="28"/>
                    <a:pt x="19" y="28"/>
                  </a:cubicBezTo>
                  <a:cubicBezTo>
                    <a:pt x="19" y="27"/>
                    <a:pt x="20" y="27"/>
                    <a:pt x="20" y="27"/>
                  </a:cubicBezTo>
                  <a:cubicBezTo>
                    <a:pt x="20" y="27"/>
                    <a:pt x="20" y="27"/>
                    <a:pt x="21" y="26"/>
                  </a:cubicBezTo>
                  <a:cubicBezTo>
                    <a:pt x="22" y="26"/>
                    <a:pt x="22" y="26"/>
                    <a:pt x="22" y="26"/>
                  </a:cubicBezTo>
                  <a:cubicBezTo>
                    <a:pt x="22" y="26"/>
                    <a:pt x="23" y="26"/>
                    <a:pt x="24" y="26"/>
                  </a:cubicBezTo>
                  <a:cubicBezTo>
                    <a:pt x="24" y="25"/>
                    <a:pt x="24" y="25"/>
                    <a:pt x="24" y="25"/>
                  </a:cubicBezTo>
                  <a:cubicBezTo>
                    <a:pt x="24" y="25"/>
                    <a:pt x="24" y="25"/>
                    <a:pt x="24" y="24"/>
                  </a:cubicBezTo>
                  <a:cubicBezTo>
                    <a:pt x="24" y="23"/>
                    <a:pt x="25" y="24"/>
                    <a:pt x="25" y="23"/>
                  </a:cubicBezTo>
                  <a:cubicBezTo>
                    <a:pt x="26" y="21"/>
                    <a:pt x="27" y="22"/>
                    <a:pt x="27" y="22"/>
                  </a:cubicBezTo>
                  <a:cubicBezTo>
                    <a:pt x="27" y="22"/>
                    <a:pt x="27" y="22"/>
                    <a:pt x="27" y="22"/>
                  </a:cubicBezTo>
                  <a:cubicBezTo>
                    <a:pt x="28" y="22"/>
                    <a:pt x="27" y="22"/>
                    <a:pt x="27" y="22"/>
                  </a:cubicBezTo>
                  <a:cubicBezTo>
                    <a:pt x="27" y="22"/>
                    <a:pt x="27" y="21"/>
                    <a:pt x="28" y="19"/>
                  </a:cubicBezTo>
                  <a:cubicBezTo>
                    <a:pt x="29" y="18"/>
                    <a:pt x="28" y="19"/>
                    <a:pt x="29" y="19"/>
                  </a:cubicBezTo>
                  <a:cubicBezTo>
                    <a:pt x="29" y="19"/>
                    <a:pt x="30" y="19"/>
                    <a:pt x="30" y="18"/>
                  </a:cubicBezTo>
                  <a:cubicBezTo>
                    <a:pt x="31" y="18"/>
                    <a:pt x="31" y="18"/>
                    <a:pt x="31" y="18"/>
                  </a:cubicBezTo>
                  <a:cubicBezTo>
                    <a:pt x="31" y="18"/>
                    <a:pt x="31" y="18"/>
                    <a:pt x="32" y="18"/>
                  </a:cubicBezTo>
                  <a:cubicBezTo>
                    <a:pt x="33" y="17"/>
                    <a:pt x="33" y="18"/>
                    <a:pt x="33" y="18"/>
                  </a:cubicBezTo>
                  <a:cubicBezTo>
                    <a:pt x="33" y="18"/>
                    <a:pt x="34" y="18"/>
                    <a:pt x="34" y="18"/>
                  </a:cubicBezTo>
                  <a:cubicBezTo>
                    <a:pt x="35" y="18"/>
                    <a:pt x="35" y="19"/>
                    <a:pt x="35" y="19"/>
                  </a:cubicBezTo>
                  <a:cubicBezTo>
                    <a:pt x="36" y="20"/>
                    <a:pt x="36" y="20"/>
                    <a:pt x="36" y="20"/>
                  </a:cubicBezTo>
                  <a:cubicBezTo>
                    <a:pt x="36" y="20"/>
                    <a:pt x="36" y="20"/>
                    <a:pt x="36" y="20"/>
                  </a:cubicBezTo>
                  <a:cubicBezTo>
                    <a:pt x="36" y="20"/>
                    <a:pt x="37" y="21"/>
                    <a:pt x="38" y="21"/>
                  </a:cubicBezTo>
                  <a:cubicBezTo>
                    <a:pt x="40" y="20"/>
                    <a:pt x="40" y="20"/>
                    <a:pt x="40" y="20"/>
                  </a:cubicBezTo>
                  <a:cubicBezTo>
                    <a:pt x="41" y="21"/>
                    <a:pt x="41" y="21"/>
                    <a:pt x="41" y="21"/>
                  </a:cubicBezTo>
                  <a:cubicBezTo>
                    <a:pt x="40" y="22"/>
                    <a:pt x="40" y="22"/>
                    <a:pt x="40" y="22"/>
                  </a:cubicBezTo>
                  <a:cubicBezTo>
                    <a:pt x="38" y="23"/>
                    <a:pt x="38" y="23"/>
                    <a:pt x="38" y="23"/>
                  </a:cubicBezTo>
                  <a:cubicBezTo>
                    <a:pt x="38" y="23"/>
                    <a:pt x="38" y="23"/>
                    <a:pt x="37" y="23"/>
                  </a:cubicBezTo>
                  <a:cubicBezTo>
                    <a:pt x="37" y="23"/>
                    <a:pt x="37" y="23"/>
                    <a:pt x="37" y="23"/>
                  </a:cubicBezTo>
                  <a:cubicBezTo>
                    <a:pt x="37" y="23"/>
                    <a:pt x="36" y="23"/>
                    <a:pt x="35" y="23"/>
                  </a:cubicBezTo>
                  <a:cubicBezTo>
                    <a:pt x="35" y="23"/>
                    <a:pt x="35" y="23"/>
                    <a:pt x="35" y="23"/>
                  </a:cubicBezTo>
                  <a:cubicBezTo>
                    <a:pt x="34" y="26"/>
                    <a:pt x="34" y="26"/>
                    <a:pt x="34" y="26"/>
                  </a:cubicBezTo>
                  <a:cubicBezTo>
                    <a:pt x="33" y="27"/>
                    <a:pt x="33" y="27"/>
                    <a:pt x="33" y="27"/>
                  </a:cubicBezTo>
                  <a:cubicBezTo>
                    <a:pt x="34" y="28"/>
                    <a:pt x="34" y="28"/>
                    <a:pt x="34" y="28"/>
                  </a:cubicBezTo>
                  <a:cubicBezTo>
                    <a:pt x="33" y="30"/>
                    <a:pt x="33" y="30"/>
                    <a:pt x="33" y="30"/>
                  </a:cubicBezTo>
                  <a:cubicBezTo>
                    <a:pt x="33" y="30"/>
                    <a:pt x="33" y="30"/>
                    <a:pt x="34" y="30"/>
                  </a:cubicBezTo>
                  <a:cubicBezTo>
                    <a:pt x="34" y="30"/>
                    <a:pt x="34" y="30"/>
                    <a:pt x="34" y="30"/>
                  </a:cubicBezTo>
                  <a:cubicBezTo>
                    <a:pt x="34" y="30"/>
                    <a:pt x="34" y="30"/>
                    <a:pt x="34" y="30"/>
                  </a:cubicBezTo>
                  <a:cubicBezTo>
                    <a:pt x="34" y="30"/>
                    <a:pt x="35" y="30"/>
                    <a:pt x="36" y="30"/>
                  </a:cubicBezTo>
                  <a:cubicBezTo>
                    <a:pt x="36" y="29"/>
                    <a:pt x="36" y="30"/>
                    <a:pt x="36" y="29"/>
                  </a:cubicBezTo>
                  <a:cubicBezTo>
                    <a:pt x="37" y="28"/>
                    <a:pt x="36" y="29"/>
                    <a:pt x="38" y="29"/>
                  </a:cubicBezTo>
                  <a:cubicBezTo>
                    <a:pt x="39" y="28"/>
                    <a:pt x="38" y="29"/>
                    <a:pt x="38" y="28"/>
                  </a:cubicBezTo>
                  <a:cubicBezTo>
                    <a:pt x="39" y="28"/>
                    <a:pt x="38" y="28"/>
                    <a:pt x="39" y="27"/>
                  </a:cubicBezTo>
                  <a:cubicBezTo>
                    <a:pt x="40" y="26"/>
                    <a:pt x="39" y="27"/>
                    <a:pt x="40" y="26"/>
                  </a:cubicBezTo>
                  <a:cubicBezTo>
                    <a:pt x="40" y="26"/>
                    <a:pt x="40" y="26"/>
                    <a:pt x="40" y="26"/>
                  </a:cubicBezTo>
                  <a:cubicBezTo>
                    <a:pt x="40" y="26"/>
                    <a:pt x="40" y="26"/>
                    <a:pt x="40" y="25"/>
                  </a:cubicBezTo>
                  <a:cubicBezTo>
                    <a:pt x="41" y="25"/>
                    <a:pt x="40" y="24"/>
                    <a:pt x="40" y="24"/>
                  </a:cubicBezTo>
                  <a:cubicBezTo>
                    <a:pt x="41" y="24"/>
                    <a:pt x="41" y="24"/>
                    <a:pt x="41" y="24"/>
                  </a:cubicBezTo>
                  <a:cubicBezTo>
                    <a:pt x="41" y="24"/>
                    <a:pt x="41" y="24"/>
                    <a:pt x="42" y="23"/>
                  </a:cubicBezTo>
                  <a:cubicBezTo>
                    <a:pt x="42" y="22"/>
                    <a:pt x="43" y="23"/>
                    <a:pt x="44" y="22"/>
                  </a:cubicBezTo>
                  <a:cubicBezTo>
                    <a:pt x="45" y="20"/>
                    <a:pt x="45" y="21"/>
                    <a:pt x="45" y="21"/>
                  </a:cubicBezTo>
                  <a:cubicBezTo>
                    <a:pt x="45" y="20"/>
                    <a:pt x="46" y="21"/>
                    <a:pt x="46" y="21"/>
                  </a:cubicBezTo>
                  <a:cubicBezTo>
                    <a:pt x="47" y="20"/>
                    <a:pt x="46" y="21"/>
                    <a:pt x="47" y="20"/>
                  </a:cubicBezTo>
                  <a:cubicBezTo>
                    <a:pt x="48" y="20"/>
                    <a:pt x="47" y="20"/>
                    <a:pt x="47" y="20"/>
                  </a:cubicBezTo>
                  <a:cubicBezTo>
                    <a:pt x="48" y="20"/>
                    <a:pt x="47" y="18"/>
                    <a:pt x="47" y="18"/>
                  </a:cubicBezTo>
                  <a:cubicBezTo>
                    <a:pt x="47" y="18"/>
                    <a:pt x="47" y="18"/>
                    <a:pt x="45" y="17"/>
                  </a:cubicBezTo>
                  <a:cubicBezTo>
                    <a:pt x="45" y="17"/>
                    <a:pt x="44" y="17"/>
                    <a:pt x="44" y="17"/>
                  </a:cubicBezTo>
                  <a:cubicBezTo>
                    <a:pt x="44" y="17"/>
                    <a:pt x="44" y="18"/>
                    <a:pt x="43" y="18"/>
                  </a:cubicBezTo>
                  <a:cubicBezTo>
                    <a:pt x="43" y="18"/>
                    <a:pt x="42" y="19"/>
                    <a:pt x="42" y="18"/>
                  </a:cubicBezTo>
                  <a:cubicBezTo>
                    <a:pt x="41" y="18"/>
                    <a:pt x="41" y="18"/>
                    <a:pt x="41" y="18"/>
                  </a:cubicBezTo>
                  <a:cubicBezTo>
                    <a:pt x="41" y="18"/>
                    <a:pt x="41" y="18"/>
                    <a:pt x="41" y="17"/>
                  </a:cubicBezTo>
                  <a:cubicBezTo>
                    <a:pt x="42" y="16"/>
                    <a:pt x="42" y="17"/>
                    <a:pt x="42" y="17"/>
                  </a:cubicBezTo>
                  <a:cubicBezTo>
                    <a:pt x="42" y="17"/>
                    <a:pt x="43" y="16"/>
                    <a:pt x="44" y="16"/>
                  </a:cubicBezTo>
                  <a:cubicBezTo>
                    <a:pt x="44" y="15"/>
                    <a:pt x="45" y="16"/>
                    <a:pt x="46" y="16"/>
                  </a:cubicBezTo>
                  <a:cubicBezTo>
                    <a:pt x="47" y="16"/>
                    <a:pt x="47" y="16"/>
                    <a:pt x="47" y="16"/>
                  </a:cubicBezTo>
                  <a:cubicBezTo>
                    <a:pt x="47" y="16"/>
                    <a:pt x="47" y="16"/>
                    <a:pt x="48" y="16"/>
                  </a:cubicBezTo>
                  <a:cubicBezTo>
                    <a:pt x="49" y="16"/>
                    <a:pt x="49" y="16"/>
                    <a:pt x="50" y="16"/>
                  </a:cubicBezTo>
                  <a:cubicBezTo>
                    <a:pt x="51" y="16"/>
                    <a:pt x="50" y="16"/>
                    <a:pt x="50" y="16"/>
                  </a:cubicBezTo>
                  <a:cubicBezTo>
                    <a:pt x="51" y="16"/>
                    <a:pt x="50" y="14"/>
                    <a:pt x="50" y="14"/>
                  </a:cubicBezTo>
                  <a:cubicBezTo>
                    <a:pt x="50" y="14"/>
                    <a:pt x="50" y="14"/>
                    <a:pt x="48" y="14"/>
                  </a:cubicBezTo>
                  <a:cubicBezTo>
                    <a:pt x="48" y="14"/>
                    <a:pt x="46" y="15"/>
                    <a:pt x="46" y="15"/>
                  </a:cubicBezTo>
                  <a:cubicBezTo>
                    <a:pt x="45" y="14"/>
                    <a:pt x="45" y="15"/>
                    <a:pt x="45" y="15"/>
                  </a:cubicBezTo>
                  <a:cubicBezTo>
                    <a:pt x="45" y="15"/>
                    <a:pt x="44" y="15"/>
                    <a:pt x="43" y="15"/>
                  </a:cubicBezTo>
                  <a:cubicBezTo>
                    <a:pt x="43" y="15"/>
                    <a:pt x="43" y="15"/>
                    <a:pt x="43" y="15"/>
                  </a:cubicBezTo>
                  <a:cubicBezTo>
                    <a:pt x="43" y="15"/>
                    <a:pt x="43" y="15"/>
                    <a:pt x="43" y="15"/>
                  </a:cubicBezTo>
                  <a:cubicBezTo>
                    <a:pt x="43" y="15"/>
                    <a:pt x="43" y="15"/>
                    <a:pt x="42" y="15"/>
                  </a:cubicBezTo>
                  <a:cubicBezTo>
                    <a:pt x="41" y="15"/>
                    <a:pt x="42" y="14"/>
                    <a:pt x="42" y="14"/>
                  </a:cubicBezTo>
                  <a:cubicBezTo>
                    <a:pt x="42" y="14"/>
                    <a:pt x="42" y="14"/>
                    <a:pt x="43" y="13"/>
                  </a:cubicBezTo>
                  <a:cubicBezTo>
                    <a:pt x="43" y="13"/>
                    <a:pt x="43" y="13"/>
                    <a:pt x="43" y="13"/>
                  </a:cubicBezTo>
                  <a:cubicBezTo>
                    <a:pt x="43" y="12"/>
                    <a:pt x="44" y="13"/>
                    <a:pt x="44" y="13"/>
                  </a:cubicBezTo>
                  <a:cubicBezTo>
                    <a:pt x="44" y="14"/>
                    <a:pt x="44" y="14"/>
                    <a:pt x="44" y="14"/>
                  </a:cubicBezTo>
                  <a:cubicBezTo>
                    <a:pt x="44" y="14"/>
                    <a:pt x="45" y="14"/>
                    <a:pt x="46" y="14"/>
                  </a:cubicBezTo>
                  <a:cubicBezTo>
                    <a:pt x="47" y="13"/>
                    <a:pt x="46" y="13"/>
                    <a:pt x="47" y="12"/>
                  </a:cubicBezTo>
                  <a:cubicBezTo>
                    <a:pt x="48" y="12"/>
                    <a:pt x="47" y="12"/>
                    <a:pt x="48" y="12"/>
                  </a:cubicBezTo>
                  <a:cubicBezTo>
                    <a:pt x="48" y="12"/>
                    <a:pt x="49" y="13"/>
                    <a:pt x="50" y="12"/>
                  </a:cubicBezTo>
                  <a:cubicBezTo>
                    <a:pt x="51" y="12"/>
                    <a:pt x="51" y="12"/>
                    <a:pt x="51" y="12"/>
                  </a:cubicBezTo>
                  <a:cubicBezTo>
                    <a:pt x="51" y="12"/>
                    <a:pt x="51" y="11"/>
                    <a:pt x="51" y="11"/>
                  </a:cubicBezTo>
                  <a:cubicBezTo>
                    <a:pt x="51" y="11"/>
                    <a:pt x="51" y="11"/>
                    <a:pt x="51" y="10"/>
                  </a:cubicBezTo>
                  <a:cubicBezTo>
                    <a:pt x="51" y="10"/>
                    <a:pt x="53" y="10"/>
                    <a:pt x="54" y="9"/>
                  </a:cubicBezTo>
                  <a:cubicBezTo>
                    <a:pt x="55" y="9"/>
                    <a:pt x="54" y="9"/>
                    <a:pt x="55" y="9"/>
                  </a:cubicBezTo>
                  <a:cubicBezTo>
                    <a:pt x="55" y="9"/>
                    <a:pt x="55" y="9"/>
                    <a:pt x="56" y="9"/>
                  </a:cubicBezTo>
                  <a:cubicBezTo>
                    <a:pt x="57" y="9"/>
                    <a:pt x="56" y="9"/>
                    <a:pt x="57" y="9"/>
                  </a:cubicBezTo>
                  <a:cubicBezTo>
                    <a:pt x="58" y="8"/>
                    <a:pt x="57" y="9"/>
                    <a:pt x="57" y="7"/>
                  </a:cubicBezTo>
                  <a:cubicBezTo>
                    <a:pt x="57" y="7"/>
                    <a:pt x="53" y="7"/>
                    <a:pt x="51" y="7"/>
                  </a:cubicBezTo>
                  <a:cubicBezTo>
                    <a:pt x="50" y="7"/>
                    <a:pt x="52" y="6"/>
                    <a:pt x="52" y="6"/>
                  </a:cubicBezTo>
                  <a:cubicBezTo>
                    <a:pt x="52" y="6"/>
                    <a:pt x="52" y="6"/>
                    <a:pt x="53" y="6"/>
                  </a:cubicBezTo>
                  <a:cubicBezTo>
                    <a:pt x="53" y="6"/>
                    <a:pt x="53" y="6"/>
                    <a:pt x="54" y="5"/>
                  </a:cubicBezTo>
                  <a:cubicBezTo>
                    <a:pt x="54" y="5"/>
                    <a:pt x="55" y="5"/>
                    <a:pt x="55" y="5"/>
                  </a:cubicBezTo>
                  <a:cubicBezTo>
                    <a:pt x="55" y="5"/>
                    <a:pt x="56" y="5"/>
                    <a:pt x="56" y="5"/>
                  </a:cubicBezTo>
                  <a:cubicBezTo>
                    <a:pt x="57" y="5"/>
                    <a:pt x="57" y="5"/>
                    <a:pt x="57" y="5"/>
                  </a:cubicBezTo>
                  <a:cubicBezTo>
                    <a:pt x="57" y="5"/>
                    <a:pt x="57" y="5"/>
                    <a:pt x="57" y="4"/>
                  </a:cubicBezTo>
                  <a:cubicBezTo>
                    <a:pt x="58" y="4"/>
                    <a:pt x="58" y="4"/>
                    <a:pt x="59" y="4"/>
                  </a:cubicBezTo>
                  <a:cubicBezTo>
                    <a:pt x="60" y="4"/>
                    <a:pt x="59" y="4"/>
                    <a:pt x="60" y="4"/>
                  </a:cubicBezTo>
                  <a:cubicBezTo>
                    <a:pt x="60" y="4"/>
                    <a:pt x="60" y="4"/>
                    <a:pt x="60" y="4"/>
                  </a:cubicBezTo>
                  <a:cubicBezTo>
                    <a:pt x="60" y="4"/>
                    <a:pt x="61" y="4"/>
                    <a:pt x="62" y="4"/>
                  </a:cubicBezTo>
                  <a:cubicBezTo>
                    <a:pt x="62" y="4"/>
                    <a:pt x="62" y="4"/>
                    <a:pt x="62" y="4"/>
                  </a:cubicBezTo>
                  <a:cubicBezTo>
                    <a:pt x="63" y="4"/>
                    <a:pt x="63" y="4"/>
                    <a:pt x="63" y="4"/>
                  </a:cubicBezTo>
                  <a:cubicBezTo>
                    <a:pt x="63" y="4"/>
                    <a:pt x="63" y="4"/>
                    <a:pt x="63" y="4"/>
                  </a:cubicBezTo>
                  <a:cubicBezTo>
                    <a:pt x="64" y="4"/>
                    <a:pt x="64" y="4"/>
                    <a:pt x="64" y="4"/>
                  </a:cubicBezTo>
                  <a:cubicBezTo>
                    <a:pt x="64" y="4"/>
                    <a:pt x="64" y="4"/>
                    <a:pt x="65" y="4"/>
                  </a:cubicBezTo>
                  <a:cubicBezTo>
                    <a:pt x="66" y="4"/>
                    <a:pt x="66" y="4"/>
                    <a:pt x="66" y="4"/>
                  </a:cubicBezTo>
                  <a:cubicBezTo>
                    <a:pt x="66" y="4"/>
                    <a:pt x="66" y="4"/>
                    <a:pt x="66" y="4"/>
                  </a:cubicBezTo>
                  <a:cubicBezTo>
                    <a:pt x="66" y="4"/>
                    <a:pt x="67" y="4"/>
                    <a:pt x="67" y="4"/>
                  </a:cubicBezTo>
                  <a:cubicBezTo>
                    <a:pt x="67" y="4"/>
                    <a:pt x="67" y="4"/>
                    <a:pt x="67" y="3"/>
                  </a:cubicBezTo>
                  <a:cubicBezTo>
                    <a:pt x="68" y="3"/>
                    <a:pt x="68" y="4"/>
                    <a:pt x="68" y="3"/>
                  </a:cubicBezTo>
                  <a:cubicBezTo>
                    <a:pt x="68" y="3"/>
                    <a:pt x="68" y="3"/>
                    <a:pt x="68" y="3"/>
                  </a:cubicBezTo>
                  <a:cubicBezTo>
                    <a:pt x="68" y="3"/>
                    <a:pt x="69" y="4"/>
                    <a:pt x="69" y="3"/>
                  </a:cubicBezTo>
                  <a:cubicBezTo>
                    <a:pt x="70" y="3"/>
                    <a:pt x="70" y="3"/>
                    <a:pt x="71" y="3"/>
                  </a:cubicBezTo>
                  <a:cubicBezTo>
                    <a:pt x="72" y="2"/>
                    <a:pt x="71" y="3"/>
                    <a:pt x="72" y="3"/>
                  </a:cubicBezTo>
                  <a:cubicBezTo>
                    <a:pt x="72" y="3"/>
                    <a:pt x="72" y="2"/>
                    <a:pt x="72" y="2"/>
                  </a:cubicBezTo>
                  <a:cubicBezTo>
                    <a:pt x="72" y="2"/>
                    <a:pt x="71" y="1"/>
                    <a:pt x="71" y="1"/>
                  </a:cubicBezTo>
                  <a:cubicBezTo>
                    <a:pt x="70" y="0"/>
                    <a:pt x="70" y="0"/>
                    <a:pt x="70" y="0"/>
                  </a:cubicBezTo>
                  <a:cubicBezTo>
                    <a:pt x="40" y="1"/>
                    <a:pt x="14" y="18"/>
                    <a:pt x="0" y="42"/>
                  </a:cubicBezTo>
                  <a:cubicBezTo>
                    <a:pt x="0" y="44"/>
                    <a:pt x="0" y="44"/>
                    <a:pt x="0" y="44"/>
                  </a:cubicBezTo>
                  <a:lnTo>
                    <a:pt x="1" y="44"/>
                  </a:ln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4299" y="2905"/>
              <a:ext cx="130" cy="168"/>
            </a:xfrm>
            <a:custGeom>
              <a:avLst/>
              <a:gdLst>
                <a:gd name="T0" fmla="*/ 8 w 10"/>
                <a:gd name="T1" fmla="*/ 0 h 13"/>
                <a:gd name="T2" fmla="*/ 8 w 10"/>
                <a:gd name="T3" fmla="*/ 1 h 13"/>
                <a:gd name="T4" fmla="*/ 7 w 10"/>
                <a:gd name="T5" fmla="*/ 2 h 13"/>
                <a:gd name="T6" fmla="*/ 6 w 10"/>
                <a:gd name="T7" fmla="*/ 3 h 13"/>
                <a:gd name="T8" fmla="*/ 5 w 10"/>
                <a:gd name="T9" fmla="*/ 3 h 13"/>
                <a:gd name="T10" fmla="*/ 4 w 10"/>
                <a:gd name="T11" fmla="*/ 4 h 13"/>
                <a:gd name="T12" fmla="*/ 4 w 10"/>
                <a:gd name="T13" fmla="*/ 4 h 13"/>
                <a:gd name="T14" fmla="*/ 4 w 10"/>
                <a:gd name="T15" fmla="*/ 5 h 13"/>
                <a:gd name="T16" fmla="*/ 3 w 10"/>
                <a:gd name="T17" fmla="*/ 6 h 13"/>
                <a:gd name="T18" fmla="*/ 2 w 10"/>
                <a:gd name="T19" fmla="*/ 6 h 13"/>
                <a:gd name="T20" fmla="*/ 2 w 10"/>
                <a:gd name="T21" fmla="*/ 7 h 13"/>
                <a:gd name="T22" fmla="*/ 2 w 10"/>
                <a:gd name="T23" fmla="*/ 8 h 13"/>
                <a:gd name="T24" fmla="*/ 1 w 10"/>
                <a:gd name="T25" fmla="*/ 9 h 13"/>
                <a:gd name="T26" fmla="*/ 0 w 10"/>
                <a:gd name="T27" fmla="*/ 10 h 13"/>
                <a:gd name="T28" fmla="*/ 0 w 10"/>
                <a:gd name="T29" fmla="*/ 11 h 13"/>
                <a:gd name="T30" fmla="*/ 0 w 10"/>
                <a:gd name="T31" fmla="*/ 12 h 13"/>
                <a:gd name="T32" fmla="*/ 1 w 10"/>
                <a:gd name="T33" fmla="*/ 12 h 13"/>
                <a:gd name="T34" fmla="*/ 3 w 10"/>
                <a:gd name="T35" fmla="*/ 11 h 13"/>
                <a:gd name="T36" fmla="*/ 3 w 10"/>
                <a:gd name="T37" fmla="*/ 9 h 13"/>
                <a:gd name="T38" fmla="*/ 3 w 10"/>
                <a:gd name="T39" fmla="*/ 9 h 13"/>
                <a:gd name="T40" fmla="*/ 5 w 10"/>
                <a:gd name="T41" fmla="*/ 8 h 13"/>
                <a:gd name="T42" fmla="*/ 5 w 10"/>
                <a:gd name="T43" fmla="*/ 8 h 13"/>
                <a:gd name="T44" fmla="*/ 6 w 10"/>
                <a:gd name="T45" fmla="*/ 7 h 13"/>
                <a:gd name="T46" fmla="*/ 7 w 10"/>
                <a:gd name="T47" fmla="*/ 7 h 13"/>
                <a:gd name="T48" fmla="*/ 8 w 10"/>
                <a:gd name="T49" fmla="*/ 6 h 13"/>
                <a:gd name="T50" fmla="*/ 8 w 10"/>
                <a:gd name="T51" fmla="*/ 5 h 13"/>
                <a:gd name="T52" fmla="*/ 9 w 10"/>
                <a:gd name="T53" fmla="*/ 4 h 13"/>
                <a:gd name="T54" fmla="*/ 9 w 10"/>
                <a:gd name="T55" fmla="*/ 3 h 13"/>
                <a:gd name="T56" fmla="*/ 10 w 10"/>
                <a:gd name="T57" fmla="*/ 2 h 13"/>
                <a:gd name="T58" fmla="*/ 10 w 10"/>
                <a:gd name="T59" fmla="*/ 1 h 13"/>
                <a:gd name="T60" fmla="*/ 9 w 10"/>
                <a:gd name="T61" fmla="*/ 1 h 13"/>
                <a:gd name="T62" fmla="*/ 8 w 10"/>
                <a:gd name="T6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 h="13">
                  <a:moveTo>
                    <a:pt x="8" y="0"/>
                  </a:moveTo>
                  <a:cubicBezTo>
                    <a:pt x="8" y="0"/>
                    <a:pt x="8" y="1"/>
                    <a:pt x="8" y="1"/>
                  </a:cubicBezTo>
                  <a:cubicBezTo>
                    <a:pt x="8" y="1"/>
                    <a:pt x="7" y="2"/>
                    <a:pt x="7" y="2"/>
                  </a:cubicBezTo>
                  <a:cubicBezTo>
                    <a:pt x="7" y="2"/>
                    <a:pt x="7" y="3"/>
                    <a:pt x="6" y="3"/>
                  </a:cubicBezTo>
                  <a:cubicBezTo>
                    <a:pt x="5" y="3"/>
                    <a:pt x="5" y="3"/>
                    <a:pt x="5" y="3"/>
                  </a:cubicBezTo>
                  <a:cubicBezTo>
                    <a:pt x="4" y="4"/>
                    <a:pt x="4" y="4"/>
                    <a:pt x="4" y="4"/>
                  </a:cubicBezTo>
                  <a:cubicBezTo>
                    <a:pt x="4" y="4"/>
                    <a:pt x="4" y="4"/>
                    <a:pt x="4" y="4"/>
                  </a:cubicBezTo>
                  <a:cubicBezTo>
                    <a:pt x="4" y="5"/>
                    <a:pt x="4" y="5"/>
                    <a:pt x="4" y="5"/>
                  </a:cubicBezTo>
                  <a:cubicBezTo>
                    <a:pt x="4" y="5"/>
                    <a:pt x="3" y="5"/>
                    <a:pt x="3" y="6"/>
                  </a:cubicBezTo>
                  <a:cubicBezTo>
                    <a:pt x="2" y="6"/>
                    <a:pt x="2" y="6"/>
                    <a:pt x="2" y="6"/>
                  </a:cubicBezTo>
                  <a:cubicBezTo>
                    <a:pt x="2" y="6"/>
                    <a:pt x="2" y="7"/>
                    <a:pt x="2" y="7"/>
                  </a:cubicBezTo>
                  <a:cubicBezTo>
                    <a:pt x="1" y="7"/>
                    <a:pt x="2" y="7"/>
                    <a:pt x="2" y="8"/>
                  </a:cubicBezTo>
                  <a:cubicBezTo>
                    <a:pt x="1" y="8"/>
                    <a:pt x="1" y="9"/>
                    <a:pt x="1" y="9"/>
                  </a:cubicBezTo>
                  <a:cubicBezTo>
                    <a:pt x="1" y="9"/>
                    <a:pt x="1" y="9"/>
                    <a:pt x="0" y="10"/>
                  </a:cubicBezTo>
                  <a:cubicBezTo>
                    <a:pt x="0" y="10"/>
                    <a:pt x="0" y="11"/>
                    <a:pt x="0" y="11"/>
                  </a:cubicBezTo>
                  <a:cubicBezTo>
                    <a:pt x="0" y="12"/>
                    <a:pt x="0" y="12"/>
                    <a:pt x="0" y="12"/>
                  </a:cubicBezTo>
                  <a:cubicBezTo>
                    <a:pt x="0" y="12"/>
                    <a:pt x="1" y="13"/>
                    <a:pt x="1" y="12"/>
                  </a:cubicBezTo>
                  <a:cubicBezTo>
                    <a:pt x="2" y="12"/>
                    <a:pt x="3" y="11"/>
                    <a:pt x="3" y="11"/>
                  </a:cubicBezTo>
                  <a:cubicBezTo>
                    <a:pt x="3" y="9"/>
                    <a:pt x="3" y="9"/>
                    <a:pt x="3" y="9"/>
                  </a:cubicBezTo>
                  <a:cubicBezTo>
                    <a:pt x="3" y="9"/>
                    <a:pt x="3" y="9"/>
                    <a:pt x="3" y="9"/>
                  </a:cubicBezTo>
                  <a:cubicBezTo>
                    <a:pt x="4" y="8"/>
                    <a:pt x="5" y="8"/>
                    <a:pt x="5" y="8"/>
                  </a:cubicBezTo>
                  <a:cubicBezTo>
                    <a:pt x="5" y="8"/>
                    <a:pt x="5" y="8"/>
                    <a:pt x="5" y="8"/>
                  </a:cubicBezTo>
                  <a:cubicBezTo>
                    <a:pt x="5" y="8"/>
                    <a:pt x="5" y="7"/>
                    <a:pt x="6" y="7"/>
                  </a:cubicBezTo>
                  <a:cubicBezTo>
                    <a:pt x="6" y="7"/>
                    <a:pt x="7" y="7"/>
                    <a:pt x="7" y="7"/>
                  </a:cubicBezTo>
                  <a:cubicBezTo>
                    <a:pt x="7" y="7"/>
                    <a:pt x="8" y="6"/>
                    <a:pt x="8" y="6"/>
                  </a:cubicBezTo>
                  <a:cubicBezTo>
                    <a:pt x="8" y="6"/>
                    <a:pt x="8" y="5"/>
                    <a:pt x="8" y="5"/>
                  </a:cubicBezTo>
                  <a:cubicBezTo>
                    <a:pt x="8" y="5"/>
                    <a:pt x="9" y="4"/>
                    <a:pt x="9" y="4"/>
                  </a:cubicBezTo>
                  <a:cubicBezTo>
                    <a:pt x="9" y="4"/>
                    <a:pt x="9" y="3"/>
                    <a:pt x="9" y="3"/>
                  </a:cubicBezTo>
                  <a:cubicBezTo>
                    <a:pt x="9" y="3"/>
                    <a:pt x="10" y="2"/>
                    <a:pt x="10" y="2"/>
                  </a:cubicBezTo>
                  <a:cubicBezTo>
                    <a:pt x="10" y="2"/>
                    <a:pt x="10" y="2"/>
                    <a:pt x="10" y="1"/>
                  </a:cubicBezTo>
                  <a:cubicBezTo>
                    <a:pt x="9" y="1"/>
                    <a:pt x="9" y="1"/>
                    <a:pt x="9" y="1"/>
                  </a:cubicBezTo>
                  <a:cubicBezTo>
                    <a:pt x="9" y="1"/>
                    <a:pt x="8" y="0"/>
                    <a:pt x="8" y="0"/>
                  </a:cubicBezTo>
                  <a:close/>
                </a:path>
              </a:pathLst>
            </a:custGeom>
            <a:solidFill>
              <a:srgbClr val="2C2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椭圆 26"/>
          <p:cNvSpPr/>
          <p:nvPr/>
        </p:nvSpPr>
        <p:spPr>
          <a:xfrm>
            <a:off x="4591051" y="2341880"/>
            <a:ext cx="255270" cy="255270"/>
          </a:xfrm>
          <a:prstGeom prst="ellipse">
            <a:avLst/>
          </a:prstGeom>
          <a:solidFill>
            <a:schemeClr val="bg1"/>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244148" y="1870393"/>
            <a:ext cx="255270" cy="255270"/>
          </a:xfrm>
          <a:prstGeom prst="ellipse">
            <a:avLst/>
          </a:prstGeom>
          <a:solidFill>
            <a:schemeClr val="bg1"/>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16855" y="3894455"/>
            <a:ext cx="255270" cy="255270"/>
          </a:xfrm>
          <a:prstGeom prst="ellipse">
            <a:avLst/>
          </a:prstGeom>
          <a:solidFill>
            <a:schemeClr val="bg1"/>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569392" y="4410234"/>
            <a:ext cx="255270" cy="255270"/>
          </a:xfrm>
          <a:prstGeom prst="ellipse">
            <a:avLst/>
          </a:prstGeom>
          <a:solidFill>
            <a:schemeClr val="bg1"/>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815455" y="1894364"/>
            <a:ext cx="255270" cy="255270"/>
          </a:xfrm>
          <a:prstGeom prst="ellipse">
            <a:avLst/>
          </a:prstGeom>
          <a:solidFill>
            <a:schemeClr val="bg1"/>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494905" y="3199447"/>
            <a:ext cx="255270" cy="255270"/>
          </a:xfrm>
          <a:prstGeom prst="ellipse">
            <a:avLst/>
          </a:prstGeom>
          <a:solidFill>
            <a:schemeClr val="bg1"/>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Group 44"/>
          <p:cNvGrpSpPr>
            <a:grpSpLocks noChangeAspect="1"/>
          </p:cNvGrpSpPr>
          <p:nvPr/>
        </p:nvGrpSpPr>
        <p:grpSpPr bwMode="auto">
          <a:xfrm>
            <a:off x="2755900" y="781050"/>
            <a:ext cx="279116" cy="518616"/>
            <a:chOff x="1507" y="1193"/>
            <a:chExt cx="310" cy="576"/>
          </a:xfrm>
        </p:grpSpPr>
        <p:sp>
          <p:nvSpPr>
            <p:cNvPr id="47" name="AutoShape 43"/>
            <p:cNvSpPr>
              <a:spLocks noChangeAspect="1" noChangeArrowheads="1" noTextEdit="1"/>
            </p:cNvSpPr>
            <p:nvPr/>
          </p:nvSpPr>
          <p:spPr bwMode="auto">
            <a:xfrm>
              <a:off x="1507" y="1193"/>
              <a:ext cx="31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p:nvSpPr>
          <p:spPr bwMode="auto">
            <a:xfrm>
              <a:off x="1490" y="1210"/>
              <a:ext cx="343" cy="544"/>
            </a:xfrm>
            <a:custGeom>
              <a:avLst/>
              <a:gdLst>
                <a:gd name="T0" fmla="*/ 17 w 20"/>
                <a:gd name="T1" fmla="*/ 0 h 34"/>
                <a:gd name="T2" fmla="*/ 3 w 20"/>
                <a:gd name="T3" fmla="*/ 0 h 34"/>
                <a:gd name="T4" fmla="*/ 0 w 20"/>
                <a:gd name="T5" fmla="*/ 3 h 34"/>
                <a:gd name="T6" fmla="*/ 0 w 20"/>
                <a:gd name="T7" fmla="*/ 31 h 34"/>
                <a:gd name="T8" fmla="*/ 3 w 20"/>
                <a:gd name="T9" fmla="*/ 34 h 34"/>
                <a:gd name="T10" fmla="*/ 17 w 20"/>
                <a:gd name="T11" fmla="*/ 34 h 34"/>
                <a:gd name="T12" fmla="*/ 20 w 20"/>
                <a:gd name="T13" fmla="*/ 31 h 34"/>
                <a:gd name="T14" fmla="*/ 20 w 20"/>
                <a:gd name="T15" fmla="*/ 3 h 34"/>
                <a:gd name="T16" fmla="*/ 17 w 20"/>
                <a:gd name="T17" fmla="*/ 0 h 34"/>
                <a:gd name="T18" fmla="*/ 7 w 20"/>
                <a:gd name="T19" fmla="*/ 2 h 34"/>
                <a:gd name="T20" fmla="*/ 13 w 20"/>
                <a:gd name="T21" fmla="*/ 2 h 34"/>
                <a:gd name="T22" fmla="*/ 14 w 20"/>
                <a:gd name="T23" fmla="*/ 2 h 34"/>
                <a:gd name="T24" fmla="*/ 13 w 20"/>
                <a:gd name="T25" fmla="*/ 3 h 34"/>
                <a:gd name="T26" fmla="*/ 7 w 20"/>
                <a:gd name="T27" fmla="*/ 3 h 34"/>
                <a:gd name="T28" fmla="*/ 6 w 20"/>
                <a:gd name="T29" fmla="*/ 2 h 34"/>
                <a:gd name="T30" fmla="*/ 7 w 20"/>
                <a:gd name="T31" fmla="*/ 2 h 34"/>
                <a:gd name="T32" fmla="*/ 11 w 20"/>
                <a:gd name="T33" fmla="*/ 33 h 34"/>
                <a:gd name="T34" fmla="*/ 9 w 20"/>
                <a:gd name="T35" fmla="*/ 33 h 34"/>
                <a:gd name="T36" fmla="*/ 8 w 20"/>
                <a:gd name="T37" fmla="*/ 32 h 34"/>
                <a:gd name="T38" fmla="*/ 9 w 20"/>
                <a:gd name="T39" fmla="*/ 31 h 34"/>
                <a:gd name="T40" fmla="*/ 11 w 20"/>
                <a:gd name="T41" fmla="*/ 31 h 34"/>
                <a:gd name="T42" fmla="*/ 12 w 20"/>
                <a:gd name="T43" fmla="*/ 32 h 34"/>
                <a:gd name="T44" fmla="*/ 11 w 20"/>
                <a:gd name="T45" fmla="*/ 33 h 34"/>
                <a:gd name="T46" fmla="*/ 18 w 20"/>
                <a:gd name="T47" fmla="*/ 30 h 34"/>
                <a:gd name="T48" fmla="*/ 2 w 20"/>
                <a:gd name="T49" fmla="*/ 30 h 34"/>
                <a:gd name="T50" fmla="*/ 2 w 20"/>
                <a:gd name="T51" fmla="*/ 4 h 34"/>
                <a:gd name="T52" fmla="*/ 18 w 20"/>
                <a:gd name="T53" fmla="*/ 4 h 34"/>
                <a:gd name="T54" fmla="*/ 18 w 20"/>
                <a:gd name="T55"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4">
                  <a:moveTo>
                    <a:pt x="17" y="0"/>
                  </a:moveTo>
                  <a:cubicBezTo>
                    <a:pt x="3" y="0"/>
                    <a:pt x="3" y="0"/>
                    <a:pt x="3" y="0"/>
                  </a:cubicBezTo>
                  <a:cubicBezTo>
                    <a:pt x="1" y="0"/>
                    <a:pt x="0" y="2"/>
                    <a:pt x="0" y="3"/>
                  </a:cubicBezTo>
                  <a:cubicBezTo>
                    <a:pt x="0" y="31"/>
                    <a:pt x="0" y="31"/>
                    <a:pt x="0" y="31"/>
                  </a:cubicBezTo>
                  <a:cubicBezTo>
                    <a:pt x="0" y="33"/>
                    <a:pt x="1" y="34"/>
                    <a:pt x="3" y="34"/>
                  </a:cubicBezTo>
                  <a:cubicBezTo>
                    <a:pt x="17" y="34"/>
                    <a:pt x="17" y="34"/>
                    <a:pt x="17" y="34"/>
                  </a:cubicBezTo>
                  <a:cubicBezTo>
                    <a:pt x="19" y="34"/>
                    <a:pt x="20" y="33"/>
                    <a:pt x="20" y="31"/>
                  </a:cubicBezTo>
                  <a:cubicBezTo>
                    <a:pt x="20" y="3"/>
                    <a:pt x="20" y="3"/>
                    <a:pt x="20" y="3"/>
                  </a:cubicBezTo>
                  <a:cubicBezTo>
                    <a:pt x="20" y="2"/>
                    <a:pt x="19" y="0"/>
                    <a:pt x="17" y="0"/>
                  </a:cubicBezTo>
                  <a:close/>
                  <a:moveTo>
                    <a:pt x="7" y="2"/>
                  </a:moveTo>
                  <a:cubicBezTo>
                    <a:pt x="13" y="2"/>
                    <a:pt x="13" y="2"/>
                    <a:pt x="13" y="2"/>
                  </a:cubicBezTo>
                  <a:cubicBezTo>
                    <a:pt x="13" y="2"/>
                    <a:pt x="14" y="2"/>
                    <a:pt x="14" y="2"/>
                  </a:cubicBezTo>
                  <a:cubicBezTo>
                    <a:pt x="14" y="3"/>
                    <a:pt x="13" y="3"/>
                    <a:pt x="13" y="3"/>
                  </a:cubicBezTo>
                  <a:cubicBezTo>
                    <a:pt x="7" y="3"/>
                    <a:pt x="7" y="3"/>
                    <a:pt x="7" y="3"/>
                  </a:cubicBezTo>
                  <a:cubicBezTo>
                    <a:pt x="7" y="3"/>
                    <a:pt x="6" y="3"/>
                    <a:pt x="6" y="2"/>
                  </a:cubicBezTo>
                  <a:cubicBezTo>
                    <a:pt x="6" y="2"/>
                    <a:pt x="7" y="2"/>
                    <a:pt x="7" y="2"/>
                  </a:cubicBezTo>
                  <a:close/>
                  <a:moveTo>
                    <a:pt x="11" y="33"/>
                  </a:moveTo>
                  <a:cubicBezTo>
                    <a:pt x="9" y="33"/>
                    <a:pt x="9" y="33"/>
                    <a:pt x="9" y="33"/>
                  </a:cubicBezTo>
                  <a:cubicBezTo>
                    <a:pt x="8" y="32"/>
                    <a:pt x="8" y="32"/>
                    <a:pt x="8" y="32"/>
                  </a:cubicBezTo>
                  <a:cubicBezTo>
                    <a:pt x="9" y="31"/>
                    <a:pt x="9" y="31"/>
                    <a:pt x="9" y="31"/>
                  </a:cubicBezTo>
                  <a:cubicBezTo>
                    <a:pt x="11" y="31"/>
                    <a:pt x="11" y="31"/>
                    <a:pt x="11" y="31"/>
                  </a:cubicBezTo>
                  <a:cubicBezTo>
                    <a:pt x="12" y="32"/>
                    <a:pt x="12" y="32"/>
                    <a:pt x="12" y="32"/>
                  </a:cubicBezTo>
                  <a:lnTo>
                    <a:pt x="11" y="33"/>
                  </a:lnTo>
                  <a:close/>
                  <a:moveTo>
                    <a:pt x="18" y="30"/>
                  </a:moveTo>
                  <a:cubicBezTo>
                    <a:pt x="2" y="30"/>
                    <a:pt x="2" y="30"/>
                    <a:pt x="2" y="30"/>
                  </a:cubicBezTo>
                  <a:cubicBezTo>
                    <a:pt x="2" y="4"/>
                    <a:pt x="2" y="4"/>
                    <a:pt x="2" y="4"/>
                  </a:cubicBezTo>
                  <a:cubicBezTo>
                    <a:pt x="18" y="4"/>
                    <a:pt x="18" y="4"/>
                    <a:pt x="18" y="4"/>
                  </a:cubicBezTo>
                  <a:lnTo>
                    <a:pt x="18" y="30"/>
                  </a:lnTo>
                  <a:close/>
                </a:path>
              </a:pathLst>
            </a:custGeom>
            <a:gradFill>
              <a:gsLst>
                <a:gs pos="75000">
                  <a:srgbClr val="0DA5C9"/>
                </a:gs>
                <a:gs pos="0">
                  <a:srgbClr val="00589A"/>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 name="直接连接符 49"/>
          <p:cNvCxnSpPr/>
          <p:nvPr/>
        </p:nvCxnSpPr>
        <p:spPr>
          <a:xfrm flipH="1" flipV="1">
            <a:off x="3516923" y="1238250"/>
            <a:ext cx="1664677" cy="5381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3516923" y="2371725"/>
            <a:ext cx="883627"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3522638" y="4149725"/>
            <a:ext cx="1658962" cy="2547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55494" y="745668"/>
            <a:ext cx="1832553" cy="523220"/>
          </a:xfrm>
          <a:prstGeom prst="rect">
            <a:avLst/>
          </a:prstGeom>
          <a:noFill/>
        </p:spPr>
        <p:txBody>
          <a:bodyPr wrap="none" rtlCol="0" anchor="ctr">
            <a:spAutoFit/>
          </a:bodyPr>
          <a:lstStyle/>
          <a:p>
            <a:pPr algn="r"/>
            <a:r>
              <a:rPr lang="en-US" altLang="zh-CN" sz="28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28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66" name="文本框 65"/>
          <p:cNvSpPr txBox="1"/>
          <p:nvPr/>
        </p:nvSpPr>
        <p:spPr>
          <a:xfrm>
            <a:off x="320363" y="985196"/>
            <a:ext cx="2267684" cy="521489"/>
          </a:xfrm>
          <a:prstGeom prst="rect">
            <a:avLst/>
          </a:prstGeom>
          <a:noFill/>
        </p:spPr>
        <p:txBody>
          <a:bodyPr wrap="square" rtlCol="0" anchor="ctr">
            <a:spAutoFit/>
          </a:bodyPr>
          <a:lstStyle/>
          <a:p>
            <a:pPr algn="r">
              <a:lnSpc>
                <a:spcPct val="200000"/>
              </a:lnSpc>
            </a:pPr>
            <a:r>
              <a:rPr lang="en-US" altLang="zh-CN" sz="1600" dirty="0">
                <a:latin typeface="苹方 特粗" panose="020B0800000000000000" pitchFamily="34" charset="-122"/>
                <a:ea typeface="苹方 特粗" panose="020B0800000000000000" pitchFamily="34" charset="-122"/>
              </a:rPr>
              <a:t>SAMPLE TEXT</a:t>
            </a:r>
          </a:p>
        </p:txBody>
      </p:sp>
      <p:sp>
        <p:nvSpPr>
          <p:cNvPr id="67" name="文本框 66"/>
          <p:cNvSpPr txBox="1"/>
          <p:nvPr/>
        </p:nvSpPr>
        <p:spPr>
          <a:xfrm>
            <a:off x="345764" y="1515380"/>
            <a:ext cx="2242283" cy="461665"/>
          </a:xfrm>
          <a:prstGeom prst="rect">
            <a:avLst/>
          </a:prstGeom>
          <a:noFill/>
        </p:spPr>
        <p:txBody>
          <a:bodyPr wrap="square" rtlCol="0" anchor="ctr">
            <a:spAutoFit/>
          </a:bodyPr>
          <a:lstStyle/>
          <a:p>
            <a:pPr algn="r"/>
            <a:r>
              <a:rPr lang="en-US" altLang="zh-CN" sz="1200" dirty="0">
                <a:latin typeface="苹方 细体" panose="020B0200000000000000" pitchFamily="34" charset="-122"/>
                <a:ea typeface="苹方 细体" panose="020B0200000000000000" pitchFamily="34" charset="-122"/>
              </a:rPr>
              <a:t>Lorem ipsum dolor sit </a:t>
            </a:r>
            <a:r>
              <a:rPr lang="en-US" altLang="zh-CN" sz="1200" dirty="0" err="1">
                <a:latin typeface="苹方 细体" panose="020B0200000000000000" pitchFamily="34" charset="-122"/>
                <a:ea typeface="苹方 细体" panose="020B0200000000000000" pitchFamily="34" charset="-122"/>
              </a:rPr>
              <a:t>amet</a:t>
            </a:r>
            <a:r>
              <a:rPr lang="en-US" altLang="zh-CN" sz="1200" dirty="0">
                <a:latin typeface="苹方 细体" panose="020B0200000000000000" pitchFamily="34" charset="-122"/>
                <a:ea typeface="苹方 细体" panose="020B0200000000000000" pitchFamily="34" charset="-122"/>
              </a:rPr>
              <a:t> </a:t>
            </a:r>
            <a:r>
              <a:rPr lang="en-US" altLang="zh-CN" sz="1200" dirty="0" err="1">
                <a:latin typeface="苹方 细体" panose="020B0200000000000000" pitchFamily="34" charset="-122"/>
                <a:ea typeface="苹方 细体" panose="020B0200000000000000" pitchFamily="34" charset="-122"/>
              </a:rPr>
              <a:t>consectetuer</a:t>
            </a:r>
            <a:endParaRPr lang="en-US" altLang="zh-CN" sz="1200" dirty="0">
              <a:latin typeface="苹方 细体" panose="020B0200000000000000" pitchFamily="34" charset="-122"/>
              <a:ea typeface="苹方 细体" panose="020B0200000000000000" pitchFamily="34" charset="-122"/>
            </a:endParaRPr>
          </a:p>
        </p:txBody>
      </p:sp>
      <p:grpSp>
        <p:nvGrpSpPr>
          <p:cNvPr id="68" name="Group 24"/>
          <p:cNvGrpSpPr>
            <a:grpSpLocks noChangeAspect="1"/>
          </p:cNvGrpSpPr>
          <p:nvPr/>
        </p:nvGrpSpPr>
        <p:grpSpPr bwMode="auto">
          <a:xfrm>
            <a:off x="2755901" y="2315668"/>
            <a:ext cx="368082" cy="307694"/>
            <a:chOff x="1792" y="448"/>
            <a:chExt cx="4096" cy="3424"/>
          </a:xfrm>
        </p:grpSpPr>
        <p:sp>
          <p:nvSpPr>
            <p:cNvPr id="69" name="AutoShape 23"/>
            <p:cNvSpPr>
              <a:spLocks noChangeAspect="1" noChangeArrowheads="1" noTextEdit="1"/>
            </p:cNvSpPr>
            <p:nvPr/>
          </p:nvSpPr>
          <p:spPr bwMode="auto">
            <a:xfrm>
              <a:off x="1792" y="448"/>
              <a:ext cx="4096" cy="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Oval 25"/>
            <p:cNvSpPr>
              <a:spLocks noChangeArrowheads="1"/>
            </p:cNvSpPr>
            <p:nvPr/>
          </p:nvSpPr>
          <p:spPr bwMode="auto">
            <a:xfrm>
              <a:off x="5249" y="448"/>
              <a:ext cx="636" cy="738"/>
            </a:xfrm>
            <a:prstGeom prst="ellipse">
              <a:avLst/>
            </a:prstGeom>
            <a:solidFill>
              <a:srgbClr val="FF5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6"/>
            <p:cNvSpPr>
              <a:spLocks/>
            </p:cNvSpPr>
            <p:nvPr/>
          </p:nvSpPr>
          <p:spPr bwMode="auto">
            <a:xfrm>
              <a:off x="4509" y="1266"/>
              <a:ext cx="1285" cy="2606"/>
            </a:xfrm>
            <a:custGeom>
              <a:avLst/>
              <a:gdLst>
                <a:gd name="T0" fmla="*/ 404 w 481"/>
                <a:gd name="T1" fmla="*/ 0 h 975"/>
                <a:gd name="T2" fmla="*/ 327 w 481"/>
                <a:gd name="T3" fmla="*/ 77 h 975"/>
                <a:gd name="T4" fmla="*/ 327 w 481"/>
                <a:gd name="T5" fmla="*/ 494 h 975"/>
                <a:gd name="T6" fmla="*/ 77 w 481"/>
                <a:gd name="T7" fmla="*/ 494 h 975"/>
                <a:gd name="T8" fmla="*/ 0 w 481"/>
                <a:gd name="T9" fmla="*/ 571 h 975"/>
                <a:gd name="T10" fmla="*/ 0 w 481"/>
                <a:gd name="T11" fmla="*/ 899 h 975"/>
                <a:gd name="T12" fmla="*/ 77 w 481"/>
                <a:gd name="T13" fmla="*/ 975 h 975"/>
                <a:gd name="T14" fmla="*/ 153 w 481"/>
                <a:gd name="T15" fmla="*/ 899 h 975"/>
                <a:gd name="T16" fmla="*/ 153 w 481"/>
                <a:gd name="T17" fmla="*/ 648 h 975"/>
                <a:gd name="T18" fmla="*/ 404 w 481"/>
                <a:gd name="T19" fmla="*/ 648 h 975"/>
                <a:gd name="T20" fmla="*/ 481 w 481"/>
                <a:gd name="T21" fmla="*/ 571 h 975"/>
                <a:gd name="T22" fmla="*/ 481 w 481"/>
                <a:gd name="T23" fmla="*/ 77 h 975"/>
                <a:gd name="T24" fmla="*/ 404 w 481"/>
                <a:gd name="T25"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1" h="975">
                  <a:moveTo>
                    <a:pt x="404" y="0"/>
                  </a:moveTo>
                  <a:cubicBezTo>
                    <a:pt x="361" y="0"/>
                    <a:pt x="327" y="35"/>
                    <a:pt x="327" y="77"/>
                  </a:cubicBezTo>
                  <a:cubicBezTo>
                    <a:pt x="327" y="494"/>
                    <a:pt x="327" y="494"/>
                    <a:pt x="327" y="494"/>
                  </a:cubicBezTo>
                  <a:cubicBezTo>
                    <a:pt x="77" y="494"/>
                    <a:pt x="77" y="494"/>
                    <a:pt x="77" y="494"/>
                  </a:cubicBezTo>
                  <a:cubicBezTo>
                    <a:pt x="34" y="494"/>
                    <a:pt x="0" y="528"/>
                    <a:pt x="0" y="571"/>
                  </a:cubicBezTo>
                  <a:cubicBezTo>
                    <a:pt x="0" y="899"/>
                    <a:pt x="0" y="899"/>
                    <a:pt x="0" y="899"/>
                  </a:cubicBezTo>
                  <a:cubicBezTo>
                    <a:pt x="0" y="941"/>
                    <a:pt x="34" y="975"/>
                    <a:pt x="77" y="975"/>
                  </a:cubicBezTo>
                  <a:cubicBezTo>
                    <a:pt x="119" y="975"/>
                    <a:pt x="153" y="941"/>
                    <a:pt x="153" y="899"/>
                  </a:cubicBezTo>
                  <a:cubicBezTo>
                    <a:pt x="153" y="648"/>
                    <a:pt x="153" y="648"/>
                    <a:pt x="153" y="648"/>
                  </a:cubicBezTo>
                  <a:cubicBezTo>
                    <a:pt x="404" y="648"/>
                    <a:pt x="404" y="648"/>
                    <a:pt x="404" y="648"/>
                  </a:cubicBezTo>
                  <a:cubicBezTo>
                    <a:pt x="446" y="648"/>
                    <a:pt x="481" y="613"/>
                    <a:pt x="481" y="571"/>
                  </a:cubicBezTo>
                  <a:cubicBezTo>
                    <a:pt x="481" y="77"/>
                    <a:pt x="481" y="77"/>
                    <a:pt x="481" y="77"/>
                  </a:cubicBezTo>
                  <a:cubicBezTo>
                    <a:pt x="481" y="35"/>
                    <a:pt x="446" y="0"/>
                    <a:pt x="404" y="0"/>
                  </a:cubicBezTo>
                  <a:close/>
                </a:path>
              </a:pathLst>
            </a:custGeom>
            <a:solidFill>
              <a:srgbClr val="FF5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7"/>
            <p:cNvSpPr>
              <a:spLocks/>
            </p:cNvSpPr>
            <p:nvPr/>
          </p:nvSpPr>
          <p:spPr bwMode="auto">
            <a:xfrm>
              <a:off x="3897" y="1303"/>
              <a:ext cx="1323" cy="1096"/>
            </a:xfrm>
            <a:custGeom>
              <a:avLst/>
              <a:gdLst>
                <a:gd name="T0" fmla="*/ 469 w 495"/>
                <a:gd name="T1" fmla="*/ 358 h 410"/>
                <a:gd name="T2" fmla="*/ 163 w 495"/>
                <a:gd name="T3" fmla="*/ 358 h 410"/>
                <a:gd name="T4" fmla="*/ 54 w 495"/>
                <a:gd name="T5" fmla="*/ 21 h 410"/>
                <a:gd name="T6" fmla="*/ 21 w 495"/>
                <a:gd name="T7" fmla="*/ 4 h 410"/>
                <a:gd name="T8" fmla="*/ 5 w 495"/>
                <a:gd name="T9" fmla="*/ 37 h 410"/>
                <a:gd name="T10" fmla="*/ 120 w 495"/>
                <a:gd name="T11" fmla="*/ 392 h 410"/>
                <a:gd name="T12" fmla="*/ 144 w 495"/>
                <a:gd name="T13" fmla="*/ 410 h 410"/>
                <a:gd name="T14" fmla="*/ 469 w 495"/>
                <a:gd name="T15" fmla="*/ 410 h 410"/>
                <a:gd name="T16" fmla="*/ 495 w 495"/>
                <a:gd name="T17" fmla="*/ 384 h 410"/>
                <a:gd name="T18" fmla="*/ 469 w 495"/>
                <a:gd name="T19" fmla="*/ 358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410">
                  <a:moveTo>
                    <a:pt x="469" y="358"/>
                  </a:moveTo>
                  <a:cubicBezTo>
                    <a:pt x="163" y="358"/>
                    <a:pt x="163" y="358"/>
                    <a:pt x="163" y="358"/>
                  </a:cubicBezTo>
                  <a:cubicBezTo>
                    <a:pt x="54" y="21"/>
                    <a:pt x="54" y="21"/>
                    <a:pt x="54" y="21"/>
                  </a:cubicBezTo>
                  <a:cubicBezTo>
                    <a:pt x="50" y="7"/>
                    <a:pt x="35" y="0"/>
                    <a:pt x="21" y="4"/>
                  </a:cubicBezTo>
                  <a:cubicBezTo>
                    <a:pt x="8" y="8"/>
                    <a:pt x="0" y="23"/>
                    <a:pt x="5" y="37"/>
                  </a:cubicBezTo>
                  <a:cubicBezTo>
                    <a:pt x="120" y="392"/>
                    <a:pt x="120" y="392"/>
                    <a:pt x="120" y="392"/>
                  </a:cubicBezTo>
                  <a:cubicBezTo>
                    <a:pt x="123" y="403"/>
                    <a:pt x="133" y="410"/>
                    <a:pt x="144" y="410"/>
                  </a:cubicBezTo>
                  <a:cubicBezTo>
                    <a:pt x="469" y="410"/>
                    <a:pt x="469" y="410"/>
                    <a:pt x="469" y="410"/>
                  </a:cubicBezTo>
                  <a:cubicBezTo>
                    <a:pt x="484" y="410"/>
                    <a:pt x="495" y="399"/>
                    <a:pt x="495" y="384"/>
                  </a:cubicBezTo>
                  <a:cubicBezTo>
                    <a:pt x="495" y="370"/>
                    <a:pt x="484" y="358"/>
                    <a:pt x="469" y="358"/>
                  </a:cubicBezTo>
                  <a:close/>
                </a:path>
              </a:pathLst>
            </a:custGeom>
            <a:solidFill>
              <a:srgbClr val="F45A69"/>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Oval 28"/>
            <p:cNvSpPr>
              <a:spLocks noChangeArrowheads="1"/>
            </p:cNvSpPr>
            <p:nvPr/>
          </p:nvSpPr>
          <p:spPr bwMode="auto">
            <a:xfrm>
              <a:off x="1789" y="448"/>
              <a:ext cx="633" cy="738"/>
            </a:xfrm>
            <a:prstGeom prst="ellipse">
              <a:avLst/>
            </a:prstGeom>
            <a:solidFill>
              <a:srgbClr val="FF5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9"/>
            <p:cNvSpPr>
              <a:spLocks/>
            </p:cNvSpPr>
            <p:nvPr/>
          </p:nvSpPr>
          <p:spPr bwMode="auto">
            <a:xfrm>
              <a:off x="1880" y="1266"/>
              <a:ext cx="1285" cy="2606"/>
            </a:xfrm>
            <a:custGeom>
              <a:avLst/>
              <a:gdLst>
                <a:gd name="T0" fmla="*/ 404 w 481"/>
                <a:gd name="T1" fmla="*/ 494 h 975"/>
                <a:gd name="T2" fmla="*/ 153 w 481"/>
                <a:gd name="T3" fmla="*/ 494 h 975"/>
                <a:gd name="T4" fmla="*/ 153 w 481"/>
                <a:gd name="T5" fmla="*/ 77 h 975"/>
                <a:gd name="T6" fmla="*/ 77 w 481"/>
                <a:gd name="T7" fmla="*/ 0 h 975"/>
                <a:gd name="T8" fmla="*/ 0 w 481"/>
                <a:gd name="T9" fmla="*/ 77 h 975"/>
                <a:gd name="T10" fmla="*/ 0 w 481"/>
                <a:gd name="T11" fmla="*/ 571 h 975"/>
                <a:gd name="T12" fmla="*/ 77 w 481"/>
                <a:gd name="T13" fmla="*/ 648 h 975"/>
                <a:gd name="T14" fmla="*/ 327 w 481"/>
                <a:gd name="T15" fmla="*/ 648 h 975"/>
                <a:gd name="T16" fmla="*/ 327 w 481"/>
                <a:gd name="T17" fmla="*/ 899 h 975"/>
                <a:gd name="T18" fmla="*/ 404 w 481"/>
                <a:gd name="T19" fmla="*/ 975 h 975"/>
                <a:gd name="T20" fmla="*/ 481 w 481"/>
                <a:gd name="T21" fmla="*/ 899 h 975"/>
                <a:gd name="T22" fmla="*/ 481 w 481"/>
                <a:gd name="T23" fmla="*/ 571 h 975"/>
                <a:gd name="T24" fmla="*/ 404 w 481"/>
                <a:gd name="T25" fmla="*/ 494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1" h="975">
                  <a:moveTo>
                    <a:pt x="404" y="494"/>
                  </a:moveTo>
                  <a:cubicBezTo>
                    <a:pt x="153" y="494"/>
                    <a:pt x="153" y="494"/>
                    <a:pt x="153" y="494"/>
                  </a:cubicBezTo>
                  <a:cubicBezTo>
                    <a:pt x="153" y="77"/>
                    <a:pt x="153" y="77"/>
                    <a:pt x="153" y="77"/>
                  </a:cubicBezTo>
                  <a:cubicBezTo>
                    <a:pt x="153" y="35"/>
                    <a:pt x="119" y="0"/>
                    <a:pt x="77" y="0"/>
                  </a:cubicBezTo>
                  <a:cubicBezTo>
                    <a:pt x="34" y="0"/>
                    <a:pt x="0" y="35"/>
                    <a:pt x="0" y="77"/>
                  </a:cubicBezTo>
                  <a:cubicBezTo>
                    <a:pt x="0" y="571"/>
                    <a:pt x="0" y="571"/>
                    <a:pt x="0" y="571"/>
                  </a:cubicBezTo>
                  <a:cubicBezTo>
                    <a:pt x="0" y="613"/>
                    <a:pt x="34" y="648"/>
                    <a:pt x="77" y="648"/>
                  </a:cubicBezTo>
                  <a:cubicBezTo>
                    <a:pt x="327" y="648"/>
                    <a:pt x="327" y="648"/>
                    <a:pt x="327" y="648"/>
                  </a:cubicBezTo>
                  <a:cubicBezTo>
                    <a:pt x="327" y="899"/>
                    <a:pt x="327" y="899"/>
                    <a:pt x="327" y="899"/>
                  </a:cubicBezTo>
                  <a:cubicBezTo>
                    <a:pt x="327" y="941"/>
                    <a:pt x="361" y="975"/>
                    <a:pt x="404" y="975"/>
                  </a:cubicBezTo>
                  <a:cubicBezTo>
                    <a:pt x="446" y="975"/>
                    <a:pt x="481" y="941"/>
                    <a:pt x="481" y="899"/>
                  </a:cubicBezTo>
                  <a:cubicBezTo>
                    <a:pt x="481" y="571"/>
                    <a:pt x="481" y="571"/>
                    <a:pt x="481" y="571"/>
                  </a:cubicBezTo>
                  <a:cubicBezTo>
                    <a:pt x="481" y="528"/>
                    <a:pt x="446" y="494"/>
                    <a:pt x="404" y="494"/>
                  </a:cubicBezTo>
                  <a:close/>
                </a:path>
              </a:pathLst>
            </a:custGeom>
            <a:solidFill>
              <a:srgbClr val="FF5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30"/>
            <p:cNvSpPr>
              <a:spLocks/>
            </p:cNvSpPr>
            <p:nvPr/>
          </p:nvSpPr>
          <p:spPr bwMode="auto">
            <a:xfrm>
              <a:off x="2452" y="1303"/>
              <a:ext cx="1322" cy="1096"/>
            </a:xfrm>
            <a:custGeom>
              <a:avLst/>
              <a:gdLst>
                <a:gd name="T0" fmla="*/ 474 w 495"/>
                <a:gd name="T1" fmla="*/ 4 h 410"/>
                <a:gd name="T2" fmla="*/ 441 w 495"/>
                <a:gd name="T3" fmla="*/ 21 h 410"/>
                <a:gd name="T4" fmla="*/ 332 w 495"/>
                <a:gd name="T5" fmla="*/ 358 h 410"/>
                <a:gd name="T6" fmla="*/ 26 w 495"/>
                <a:gd name="T7" fmla="*/ 358 h 410"/>
                <a:gd name="T8" fmla="*/ 0 w 495"/>
                <a:gd name="T9" fmla="*/ 384 h 410"/>
                <a:gd name="T10" fmla="*/ 26 w 495"/>
                <a:gd name="T11" fmla="*/ 410 h 410"/>
                <a:gd name="T12" fmla="*/ 351 w 495"/>
                <a:gd name="T13" fmla="*/ 410 h 410"/>
                <a:gd name="T14" fmla="*/ 376 w 495"/>
                <a:gd name="T15" fmla="*/ 392 h 410"/>
                <a:gd name="T16" fmla="*/ 491 w 495"/>
                <a:gd name="T17" fmla="*/ 37 h 410"/>
                <a:gd name="T18" fmla="*/ 474 w 495"/>
                <a:gd name="T19" fmla="*/ 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410">
                  <a:moveTo>
                    <a:pt x="474" y="4"/>
                  </a:moveTo>
                  <a:cubicBezTo>
                    <a:pt x="460" y="0"/>
                    <a:pt x="446" y="7"/>
                    <a:pt x="441" y="21"/>
                  </a:cubicBezTo>
                  <a:cubicBezTo>
                    <a:pt x="332" y="358"/>
                    <a:pt x="332" y="358"/>
                    <a:pt x="332" y="358"/>
                  </a:cubicBezTo>
                  <a:cubicBezTo>
                    <a:pt x="26" y="358"/>
                    <a:pt x="26" y="358"/>
                    <a:pt x="26" y="358"/>
                  </a:cubicBezTo>
                  <a:cubicBezTo>
                    <a:pt x="12" y="358"/>
                    <a:pt x="0" y="370"/>
                    <a:pt x="0" y="384"/>
                  </a:cubicBezTo>
                  <a:cubicBezTo>
                    <a:pt x="0" y="399"/>
                    <a:pt x="12" y="410"/>
                    <a:pt x="26" y="410"/>
                  </a:cubicBezTo>
                  <a:cubicBezTo>
                    <a:pt x="351" y="410"/>
                    <a:pt x="351" y="410"/>
                    <a:pt x="351" y="410"/>
                  </a:cubicBezTo>
                  <a:cubicBezTo>
                    <a:pt x="362" y="410"/>
                    <a:pt x="372" y="403"/>
                    <a:pt x="376" y="392"/>
                  </a:cubicBezTo>
                  <a:cubicBezTo>
                    <a:pt x="491" y="37"/>
                    <a:pt x="491" y="37"/>
                    <a:pt x="491" y="37"/>
                  </a:cubicBezTo>
                  <a:cubicBezTo>
                    <a:pt x="495" y="23"/>
                    <a:pt x="488" y="8"/>
                    <a:pt x="474" y="4"/>
                  </a:cubicBezTo>
                  <a:close/>
                </a:path>
              </a:pathLst>
            </a:custGeom>
            <a:solidFill>
              <a:srgbClr val="F45A69"/>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9" name="文本框 78"/>
          <p:cNvSpPr txBox="1"/>
          <p:nvPr/>
        </p:nvSpPr>
        <p:spPr>
          <a:xfrm>
            <a:off x="755494" y="2198902"/>
            <a:ext cx="1832553" cy="523220"/>
          </a:xfrm>
          <a:prstGeom prst="rect">
            <a:avLst/>
          </a:prstGeom>
          <a:noFill/>
        </p:spPr>
        <p:txBody>
          <a:bodyPr wrap="none" rtlCol="0" anchor="ctr">
            <a:spAutoFit/>
          </a:bodyPr>
          <a:lstStyle/>
          <a:p>
            <a:pPr algn="r"/>
            <a:r>
              <a:rPr lang="en-US" altLang="zh-CN" sz="2800" dirty="0">
                <a:gradFill>
                  <a:gsLst>
                    <a:gs pos="75000">
                      <a:srgbClr val="F45A69"/>
                    </a:gs>
                    <a:gs pos="0">
                      <a:srgbClr val="FF0000"/>
                    </a:gs>
                  </a:gsLst>
                  <a:lin ang="2700000" scaled="1"/>
                </a:gradFill>
                <a:latin typeface="Agency FB" panose="020B0503020202020204" pitchFamily="34" charset="0"/>
                <a:ea typeface="苹方 特粗" panose="020B0800000000000000" pitchFamily="34" charset="-122"/>
              </a:rPr>
              <a:t>INFORGRAPHIC</a:t>
            </a:r>
            <a:endParaRPr lang="en-US" altLang="zh-CN" sz="2800" dirty="0">
              <a:gradFill>
                <a:gsLst>
                  <a:gs pos="75000">
                    <a:srgbClr val="F45A69"/>
                  </a:gs>
                  <a:gs pos="0">
                    <a:srgbClr val="FF0000"/>
                  </a:gs>
                </a:gsLst>
                <a:lin ang="2700000" scaled="1"/>
              </a:gradFill>
              <a:latin typeface="Agency FB" panose="020B0503020202020204" pitchFamily="34" charset="0"/>
              <a:ea typeface="苹方 常规" panose="020B0300000000000000" pitchFamily="34" charset="-122"/>
            </a:endParaRPr>
          </a:p>
        </p:txBody>
      </p:sp>
      <p:sp>
        <p:nvSpPr>
          <p:cNvPr id="80" name="文本框 79"/>
          <p:cNvSpPr txBox="1"/>
          <p:nvPr/>
        </p:nvSpPr>
        <p:spPr>
          <a:xfrm>
            <a:off x="320363" y="2438430"/>
            <a:ext cx="2267684" cy="521489"/>
          </a:xfrm>
          <a:prstGeom prst="rect">
            <a:avLst/>
          </a:prstGeom>
          <a:noFill/>
        </p:spPr>
        <p:txBody>
          <a:bodyPr wrap="square" rtlCol="0" anchor="ctr">
            <a:spAutoFit/>
          </a:bodyPr>
          <a:lstStyle/>
          <a:p>
            <a:pPr algn="r">
              <a:lnSpc>
                <a:spcPct val="200000"/>
              </a:lnSpc>
            </a:pPr>
            <a:r>
              <a:rPr lang="en-US" altLang="zh-CN" sz="1600" dirty="0">
                <a:latin typeface="苹方 特粗" panose="020B0800000000000000" pitchFamily="34" charset="-122"/>
                <a:ea typeface="苹方 特粗" panose="020B0800000000000000" pitchFamily="34" charset="-122"/>
              </a:rPr>
              <a:t>SAMPLE TEXT</a:t>
            </a:r>
          </a:p>
        </p:txBody>
      </p:sp>
      <p:sp>
        <p:nvSpPr>
          <p:cNvPr id="81" name="文本框 80"/>
          <p:cNvSpPr txBox="1"/>
          <p:nvPr/>
        </p:nvSpPr>
        <p:spPr>
          <a:xfrm>
            <a:off x="345764" y="2968614"/>
            <a:ext cx="2242283" cy="461665"/>
          </a:xfrm>
          <a:prstGeom prst="rect">
            <a:avLst/>
          </a:prstGeom>
          <a:noFill/>
        </p:spPr>
        <p:txBody>
          <a:bodyPr wrap="square" rtlCol="0" anchor="ctr">
            <a:spAutoFit/>
          </a:bodyPr>
          <a:lstStyle/>
          <a:p>
            <a:pPr algn="r"/>
            <a:r>
              <a:rPr lang="en-US" altLang="zh-CN" sz="1200" dirty="0">
                <a:latin typeface="苹方 细体" panose="020B0200000000000000" pitchFamily="34" charset="-122"/>
                <a:ea typeface="苹方 细体" panose="020B0200000000000000" pitchFamily="34" charset="-122"/>
              </a:rPr>
              <a:t>Lorem ipsum dolor sit </a:t>
            </a:r>
            <a:r>
              <a:rPr lang="en-US" altLang="zh-CN" sz="1200" dirty="0" err="1">
                <a:latin typeface="苹方 细体" panose="020B0200000000000000" pitchFamily="34" charset="-122"/>
                <a:ea typeface="苹方 细体" panose="020B0200000000000000" pitchFamily="34" charset="-122"/>
              </a:rPr>
              <a:t>amet</a:t>
            </a:r>
            <a:r>
              <a:rPr lang="en-US" altLang="zh-CN" sz="1200" dirty="0">
                <a:latin typeface="苹方 细体" panose="020B0200000000000000" pitchFamily="34" charset="-122"/>
                <a:ea typeface="苹方 细体" panose="020B0200000000000000" pitchFamily="34" charset="-122"/>
              </a:rPr>
              <a:t> </a:t>
            </a:r>
            <a:r>
              <a:rPr lang="en-US" altLang="zh-CN" sz="1200" dirty="0" err="1">
                <a:latin typeface="苹方 细体" panose="020B0200000000000000" pitchFamily="34" charset="-122"/>
                <a:ea typeface="苹方 细体" panose="020B0200000000000000" pitchFamily="34" charset="-122"/>
              </a:rPr>
              <a:t>consectetuer</a:t>
            </a:r>
            <a:endParaRPr lang="en-US" altLang="zh-CN" sz="1200" dirty="0">
              <a:latin typeface="苹方 细体" panose="020B0200000000000000" pitchFamily="34" charset="-122"/>
              <a:ea typeface="苹方 细体" panose="020B0200000000000000" pitchFamily="34" charset="-122"/>
            </a:endParaRPr>
          </a:p>
        </p:txBody>
      </p:sp>
      <p:grpSp>
        <p:nvGrpSpPr>
          <p:cNvPr id="82" name="Group 29"/>
          <p:cNvGrpSpPr>
            <a:grpSpLocks noChangeAspect="1"/>
          </p:cNvGrpSpPr>
          <p:nvPr/>
        </p:nvGrpSpPr>
        <p:grpSpPr bwMode="auto">
          <a:xfrm>
            <a:off x="2774657" y="4225976"/>
            <a:ext cx="279176" cy="357085"/>
            <a:chOff x="3496" y="1720"/>
            <a:chExt cx="688" cy="880"/>
          </a:xfrm>
        </p:grpSpPr>
        <p:sp>
          <p:nvSpPr>
            <p:cNvPr id="83" name="AutoShape 28"/>
            <p:cNvSpPr>
              <a:spLocks noChangeAspect="1" noChangeArrowheads="1" noTextEdit="1"/>
            </p:cNvSpPr>
            <p:nvPr/>
          </p:nvSpPr>
          <p:spPr bwMode="auto">
            <a:xfrm>
              <a:off x="3496" y="1720"/>
              <a:ext cx="688"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0"/>
            <p:cNvSpPr>
              <a:spLocks/>
            </p:cNvSpPr>
            <p:nvPr/>
          </p:nvSpPr>
          <p:spPr bwMode="auto">
            <a:xfrm>
              <a:off x="3512" y="2498"/>
              <a:ext cx="132" cy="102"/>
            </a:xfrm>
            <a:custGeom>
              <a:avLst/>
              <a:gdLst>
                <a:gd name="T0" fmla="*/ 29 w 49"/>
                <a:gd name="T1" fmla="*/ 0 h 38"/>
                <a:gd name="T2" fmla="*/ 22 w 49"/>
                <a:gd name="T3" fmla="*/ 0 h 38"/>
                <a:gd name="T4" fmla="*/ 0 w 49"/>
                <a:gd name="T5" fmla="*/ 14 h 38"/>
                <a:gd name="T6" fmla="*/ 0 w 49"/>
                <a:gd name="T7" fmla="*/ 21 h 38"/>
                <a:gd name="T8" fmla="*/ 22 w 49"/>
                <a:gd name="T9" fmla="*/ 38 h 38"/>
                <a:gd name="T10" fmla="*/ 29 w 49"/>
                <a:gd name="T11" fmla="*/ 38 h 38"/>
                <a:gd name="T12" fmla="*/ 49 w 49"/>
                <a:gd name="T13" fmla="*/ 21 h 38"/>
                <a:gd name="T14" fmla="*/ 49 w 49"/>
                <a:gd name="T15" fmla="*/ 14 h 38"/>
                <a:gd name="T16" fmla="*/ 29 w 49"/>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8">
                  <a:moveTo>
                    <a:pt x="29" y="0"/>
                  </a:moveTo>
                  <a:cubicBezTo>
                    <a:pt x="22" y="0"/>
                    <a:pt x="22" y="0"/>
                    <a:pt x="22" y="0"/>
                  </a:cubicBezTo>
                  <a:cubicBezTo>
                    <a:pt x="12" y="0"/>
                    <a:pt x="0" y="4"/>
                    <a:pt x="0" y="14"/>
                  </a:cubicBezTo>
                  <a:cubicBezTo>
                    <a:pt x="0" y="21"/>
                    <a:pt x="0" y="21"/>
                    <a:pt x="0" y="21"/>
                  </a:cubicBezTo>
                  <a:cubicBezTo>
                    <a:pt x="0" y="31"/>
                    <a:pt x="12" y="38"/>
                    <a:pt x="22" y="38"/>
                  </a:cubicBezTo>
                  <a:cubicBezTo>
                    <a:pt x="29" y="38"/>
                    <a:pt x="29" y="38"/>
                    <a:pt x="29" y="38"/>
                  </a:cubicBezTo>
                  <a:cubicBezTo>
                    <a:pt x="39" y="38"/>
                    <a:pt x="49" y="31"/>
                    <a:pt x="49" y="21"/>
                  </a:cubicBezTo>
                  <a:cubicBezTo>
                    <a:pt x="49" y="14"/>
                    <a:pt x="49" y="14"/>
                    <a:pt x="49" y="14"/>
                  </a:cubicBezTo>
                  <a:cubicBezTo>
                    <a:pt x="49" y="4"/>
                    <a:pt x="39" y="0"/>
                    <a:pt x="29" y="0"/>
                  </a:cubicBezTo>
                  <a:close/>
                </a:path>
              </a:pathLst>
            </a:custGeom>
            <a:gradFill>
              <a:gsLst>
                <a:gs pos="75000">
                  <a:srgbClr val="92D050"/>
                </a:gs>
                <a:gs pos="0">
                  <a:srgbClr val="00B05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1"/>
            <p:cNvSpPr>
              <a:spLocks/>
            </p:cNvSpPr>
            <p:nvPr/>
          </p:nvSpPr>
          <p:spPr bwMode="auto">
            <a:xfrm>
              <a:off x="3655" y="2377"/>
              <a:ext cx="122" cy="223"/>
            </a:xfrm>
            <a:custGeom>
              <a:avLst/>
              <a:gdLst>
                <a:gd name="T0" fmla="*/ 24 w 45"/>
                <a:gd name="T1" fmla="*/ 0 h 83"/>
                <a:gd name="T2" fmla="*/ 17 w 45"/>
                <a:gd name="T3" fmla="*/ 0 h 83"/>
                <a:gd name="T4" fmla="*/ 0 w 45"/>
                <a:gd name="T5" fmla="*/ 15 h 83"/>
                <a:gd name="T6" fmla="*/ 0 w 45"/>
                <a:gd name="T7" fmla="*/ 66 h 83"/>
                <a:gd name="T8" fmla="*/ 17 w 45"/>
                <a:gd name="T9" fmla="*/ 83 h 83"/>
                <a:gd name="T10" fmla="*/ 24 w 45"/>
                <a:gd name="T11" fmla="*/ 83 h 83"/>
                <a:gd name="T12" fmla="*/ 45 w 45"/>
                <a:gd name="T13" fmla="*/ 66 h 83"/>
                <a:gd name="T14" fmla="*/ 45 w 45"/>
                <a:gd name="T15" fmla="*/ 15 h 83"/>
                <a:gd name="T16" fmla="*/ 24 w 45"/>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3">
                  <a:moveTo>
                    <a:pt x="24" y="0"/>
                  </a:moveTo>
                  <a:cubicBezTo>
                    <a:pt x="17" y="0"/>
                    <a:pt x="17" y="0"/>
                    <a:pt x="17" y="0"/>
                  </a:cubicBezTo>
                  <a:cubicBezTo>
                    <a:pt x="7" y="0"/>
                    <a:pt x="0" y="5"/>
                    <a:pt x="0" y="15"/>
                  </a:cubicBezTo>
                  <a:cubicBezTo>
                    <a:pt x="0" y="66"/>
                    <a:pt x="0" y="66"/>
                    <a:pt x="0" y="66"/>
                  </a:cubicBezTo>
                  <a:cubicBezTo>
                    <a:pt x="0" y="76"/>
                    <a:pt x="7" y="83"/>
                    <a:pt x="17" y="83"/>
                  </a:cubicBezTo>
                  <a:cubicBezTo>
                    <a:pt x="24" y="83"/>
                    <a:pt x="24" y="83"/>
                    <a:pt x="24" y="83"/>
                  </a:cubicBezTo>
                  <a:cubicBezTo>
                    <a:pt x="34" y="83"/>
                    <a:pt x="45" y="76"/>
                    <a:pt x="45" y="66"/>
                  </a:cubicBezTo>
                  <a:cubicBezTo>
                    <a:pt x="45" y="15"/>
                    <a:pt x="45" y="15"/>
                    <a:pt x="45" y="15"/>
                  </a:cubicBezTo>
                  <a:cubicBezTo>
                    <a:pt x="45" y="5"/>
                    <a:pt x="34" y="0"/>
                    <a:pt x="24" y="0"/>
                  </a:cubicBezTo>
                  <a:close/>
                </a:path>
              </a:pathLst>
            </a:custGeom>
            <a:gradFill>
              <a:gsLst>
                <a:gs pos="75000">
                  <a:srgbClr val="92D050"/>
                </a:gs>
                <a:gs pos="0">
                  <a:srgbClr val="00B05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2"/>
            <p:cNvSpPr>
              <a:spLocks/>
            </p:cNvSpPr>
            <p:nvPr/>
          </p:nvSpPr>
          <p:spPr bwMode="auto">
            <a:xfrm>
              <a:off x="3798" y="2274"/>
              <a:ext cx="111" cy="326"/>
            </a:xfrm>
            <a:custGeom>
              <a:avLst/>
              <a:gdLst>
                <a:gd name="T0" fmla="*/ 24 w 41"/>
                <a:gd name="T1" fmla="*/ 0 h 121"/>
                <a:gd name="T2" fmla="*/ 19 w 41"/>
                <a:gd name="T3" fmla="*/ 0 h 121"/>
                <a:gd name="T4" fmla="*/ 0 w 41"/>
                <a:gd name="T5" fmla="*/ 21 h 121"/>
                <a:gd name="T6" fmla="*/ 0 w 41"/>
                <a:gd name="T7" fmla="*/ 103 h 121"/>
                <a:gd name="T8" fmla="*/ 19 w 41"/>
                <a:gd name="T9" fmla="*/ 121 h 121"/>
                <a:gd name="T10" fmla="*/ 24 w 41"/>
                <a:gd name="T11" fmla="*/ 121 h 121"/>
                <a:gd name="T12" fmla="*/ 41 w 41"/>
                <a:gd name="T13" fmla="*/ 103 h 121"/>
                <a:gd name="T14" fmla="*/ 41 w 41"/>
                <a:gd name="T15" fmla="*/ 21 h 121"/>
                <a:gd name="T16" fmla="*/ 24 w 41"/>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21">
                  <a:moveTo>
                    <a:pt x="24" y="0"/>
                  </a:moveTo>
                  <a:cubicBezTo>
                    <a:pt x="19" y="0"/>
                    <a:pt x="19" y="0"/>
                    <a:pt x="19" y="0"/>
                  </a:cubicBezTo>
                  <a:cubicBezTo>
                    <a:pt x="9" y="0"/>
                    <a:pt x="0" y="11"/>
                    <a:pt x="0" y="21"/>
                  </a:cubicBezTo>
                  <a:cubicBezTo>
                    <a:pt x="0" y="103"/>
                    <a:pt x="0" y="103"/>
                    <a:pt x="0" y="103"/>
                  </a:cubicBezTo>
                  <a:cubicBezTo>
                    <a:pt x="0" y="113"/>
                    <a:pt x="9" y="121"/>
                    <a:pt x="19" y="121"/>
                  </a:cubicBezTo>
                  <a:cubicBezTo>
                    <a:pt x="24" y="121"/>
                    <a:pt x="24" y="121"/>
                    <a:pt x="24" y="121"/>
                  </a:cubicBezTo>
                  <a:cubicBezTo>
                    <a:pt x="34" y="121"/>
                    <a:pt x="41" y="113"/>
                    <a:pt x="41" y="103"/>
                  </a:cubicBezTo>
                  <a:cubicBezTo>
                    <a:pt x="41" y="21"/>
                    <a:pt x="41" y="21"/>
                    <a:pt x="41" y="21"/>
                  </a:cubicBezTo>
                  <a:cubicBezTo>
                    <a:pt x="41" y="11"/>
                    <a:pt x="34" y="0"/>
                    <a:pt x="24" y="0"/>
                  </a:cubicBezTo>
                  <a:close/>
                </a:path>
              </a:pathLst>
            </a:custGeom>
            <a:gradFill>
              <a:gsLst>
                <a:gs pos="75000">
                  <a:srgbClr val="92D050"/>
                </a:gs>
                <a:gs pos="0">
                  <a:srgbClr val="00B05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3"/>
            <p:cNvSpPr>
              <a:spLocks/>
            </p:cNvSpPr>
            <p:nvPr/>
          </p:nvSpPr>
          <p:spPr bwMode="auto">
            <a:xfrm>
              <a:off x="3930" y="2164"/>
              <a:ext cx="111" cy="436"/>
            </a:xfrm>
            <a:custGeom>
              <a:avLst/>
              <a:gdLst>
                <a:gd name="T0" fmla="*/ 41 w 41"/>
                <a:gd name="T1" fmla="*/ 19 h 162"/>
                <a:gd name="T2" fmla="*/ 22 w 41"/>
                <a:gd name="T3" fmla="*/ 0 h 162"/>
                <a:gd name="T4" fmla="*/ 18 w 41"/>
                <a:gd name="T5" fmla="*/ 0 h 162"/>
                <a:gd name="T6" fmla="*/ 0 w 41"/>
                <a:gd name="T7" fmla="*/ 19 h 162"/>
                <a:gd name="T8" fmla="*/ 0 w 41"/>
                <a:gd name="T9" fmla="*/ 143 h 162"/>
                <a:gd name="T10" fmla="*/ 18 w 41"/>
                <a:gd name="T11" fmla="*/ 162 h 162"/>
                <a:gd name="T12" fmla="*/ 22 w 41"/>
                <a:gd name="T13" fmla="*/ 162 h 162"/>
                <a:gd name="T14" fmla="*/ 41 w 41"/>
                <a:gd name="T15" fmla="*/ 143 h 162"/>
                <a:gd name="T16" fmla="*/ 41 w 41"/>
                <a:gd name="T17" fmla="*/ 1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62">
                  <a:moveTo>
                    <a:pt x="41" y="19"/>
                  </a:moveTo>
                  <a:cubicBezTo>
                    <a:pt x="41" y="8"/>
                    <a:pt x="33" y="0"/>
                    <a:pt x="22" y="0"/>
                  </a:cubicBezTo>
                  <a:cubicBezTo>
                    <a:pt x="18" y="0"/>
                    <a:pt x="18" y="0"/>
                    <a:pt x="18" y="0"/>
                  </a:cubicBezTo>
                  <a:cubicBezTo>
                    <a:pt x="8" y="0"/>
                    <a:pt x="0" y="8"/>
                    <a:pt x="0" y="19"/>
                  </a:cubicBezTo>
                  <a:cubicBezTo>
                    <a:pt x="0" y="143"/>
                    <a:pt x="0" y="143"/>
                    <a:pt x="0" y="143"/>
                  </a:cubicBezTo>
                  <a:cubicBezTo>
                    <a:pt x="0" y="154"/>
                    <a:pt x="8" y="162"/>
                    <a:pt x="18" y="162"/>
                  </a:cubicBezTo>
                  <a:cubicBezTo>
                    <a:pt x="22" y="162"/>
                    <a:pt x="22" y="162"/>
                    <a:pt x="22" y="162"/>
                  </a:cubicBezTo>
                  <a:cubicBezTo>
                    <a:pt x="33" y="162"/>
                    <a:pt x="41" y="154"/>
                    <a:pt x="41" y="143"/>
                  </a:cubicBezTo>
                  <a:lnTo>
                    <a:pt x="41" y="19"/>
                  </a:lnTo>
                  <a:close/>
                </a:path>
              </a:pathLst>
            </a:custGeom>
            <a:gradFill>
              <a:gsLst>
                <a:gs pos="75000">
                  <a:srgbClr val="92D050"/>
                </a:gs>
                <a:gs pos="0">
                  <a:srgbClr val="00B05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4"/>
            <p:cNvSpPr>
              <a:spLocks/>
            </p:cNvSpPr>
            <p:nvPr/>
          </p:nvSpPr>
          <p:spPr bwMode="auto">
            <a:xfrm>
              <a:off x="4071" y="2043"/>
              <a:ext cx="113" cy="557"/>
            </a:xfrm>
            <a:custGeom>
              <a:avLst/>
              <a:gdLst>
                <a:gd name="T0" fmla="*/ 22 w 42"/>
                <a:gd name="T1" fmla="*/ 0 h 207"/>
                <a:gd name="T2" fmla="*/ 18 w 42"/>
                <a:gd name="T3" fmla="*/ 0 h 207"/>
                <a:gd name="T4" fmla="*/ 0 w 42"/>
                <a:gd name="T5" fmla="*/ 19 h 207"/>
                <a:gd name="T6" fmla="*/ 0 w 42"/>
                <a:gd name="T7" fmla="*/ 188 h 207"/>
                <a:gd name="T8" fmla="*/ 18 w 42"/>
                <a:gd name="T9" fmla="*/ 207 h 207"/>
                <a:gd name="T10" fmla="*/ 22 w 42"/>
                <a:gd name="T11" fmla="*/ 207 h 207"/>
                <a:gd name="T12" fmla="*/ 42 w 42"/>
                <a:gd name="T13" fmla="*/ 188 h 207"/>
                <a:gd name="T14" fmla="*/ 42 w 42"/>
                <a:gd name="T15" fmla="*/ 19 h 207"/>
                <a:gd name="T16" fmla="*/ 22 w 42"/>
                <a:gd name="T1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07">
                  <a:moveTo>
                    <a:pt x="22" y="0"/>
                  </a:moveTo>
                  <a:cubicBezTo>
                    <a:pt x="18" y="0"/>
                    <a:pt x="18" y="0"/>
                    <a:pt x="18" y="0"/>
                  </a:cubicBezTo>
                  <a:cubicBezTo>
                    <a:pt x="8" y="0"/>
                    <a:pt x="0" y="9"/>
                    <a:pt x="0" y="19"/>
                  </a:cubicBezTo>
                  <a:cubicBezTo>
                    <a:pt x="0" y="188"/>
                    <a:pt x="0" y="188"/>
                    <a:pt x="0" y="188"/>
                  </a:cubicBezTo>
                  <a:cubicBezTo>
                    <a:pt x="0" y="198"/>
                    <a:pt x="8" y="207"/>
                    <a:pt x="18" y="207"/>
                  </a:cubicBezTo>
                  <a:cubicBezTo>
                    <a:pt x="22" y="207"/>
                    <a:pt x="22" y="207"/>
                    <a:pt x="22" y="207"/>
                  </a:cubicBezTo>
                  <a:cubicBezTo>
                    <a:pt x="32" y="207"/>
                    <a:pt x="42" y="198"/>
                    <a:pt x="42" y="188"/>
                  </a:cubicBezTo>
                  <a:cubicBezTo>
                    <a:pt x="42" y="19"/>
                    <a:pt x="42" y="19"/>
                    <a:pt x="42" y="19"/>
                  </a:cubicBezTo>
                  <a:cubicBezTo>
                    <a:pt x="42" y="9"/>
                    <a:pt x="32" y="0"/>
                    <a:pt x="22" y="0"/>
                  </a:cubicBezTo>
                  <a:close/>
                </a:path>
              </a:pathLst>
            </a:custGeom>
            <a:gradFill>
              <a:gsLst>
                <a:gs pos="75000">
                  <a:srgbClr val="92D050"/>
                </a:gs>
                <a:gs pos="0">
                  <a:srgbClr val="00B05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5"/>
            <p:cNvSpPr>
              <a:spLocks/>
            </p:cNvSpPr>
            <p:nvPr/>
          </p:nvSpPr>
          <p:spPr bwMode="auto">
            <a:xfrm>
              <a:off x="3493" y="1712"/>
              <a:ext cx="691" cy="600"/>
            </a:xfrm>
            <a:custGeom>
              <a:avLst/>
              <a:gdLst>
                <a:gd name="T0" fmla="*/ 253 w 256"/>
                <a:gd name="T1" fmla="*/ 10 h 223"/>
                <a:gd name="T2" fmla="*/ 234 w 256"/>
                <a:gd name="T3" fmla="*/ 3 h 223"/>
                <a:gd name="T4" fmla="*/ 170 w 256"/>
                <a:gd name="T5" fmla="*/ 27 h 223"/>
                <a:gd name="T6" fmla="*/ 162 w 256"/>
                <a:gd name="T7" fmla="*/ 46 h 223"/>
                <a:gd name="T8" fmla="*/ 175 w 256"/>
                <a:gd name="T9" fmla="*/ 56 h 223"/>
                <a:gd name="T10" fmla="*/ 181 w 256"/>
                <a:gd name="T11" fmla="*/ 55 h 223"/>
                <a:gd name="T12" fmla="*/ 205 w 256"/>
                <a:gd name="T13" fmla="*/ 45 h 223"/>
                <a:gd name="T14" fmla="*/ 12 w 256"/>
                <a:gd name="T15" fmla="*/ 194 h 223"/>
                <a:gd name="T16" fmla="*/ 3 w 256"/>
                <a:gd name="T17" fmla="*/ 213 h 223"/>
                <a:gd name="T18" fmla="*/ 17 w 256"/>
                <a:gd name="T19" fmla="*/ 223 h 223"/>
                <a:gd name="T20" fmla="*/ 23 w 256"/>
                <a:gd name="T21" fmla="*/ 222 h 223"/>
                <a:gd name="T22" fmla="*/ 222 w 256"/>
                <a:gd name="T23" fmla="*/ 74 h 223"/>
                <a:gd name="T24" fmla="*/ 222 w 256"/>
                <a:gd name="T25" fmla="*/ 88 h 223"/>
                <a:gd name="T26" fmla="*/ 239 w 256"/>
                <a:gd name="T27" fmla="*/ 103 h 223"/>
                <a:gd name="T28" fmla="*/ 256 w 256"/>
                <a:gd name="T29" fmla="*/ 88 h 223"/>
                <a:gd name="T30" fmla="*/ 256 w 256"/>
                <a:gd name="T31" fmla="*/ 19 h 223"/>
                <a:gd name="T32" fmla="*/ 256 w 256"/>
                <a:gd name="T33" fmla="*/ 19 h 223"/>
                <a:gd name="T34" fmla="*/ 253 w 256"/>
                <a:gd name="T35"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23">
                  <a:moveTo>
                    <a:pt x="253" y="10"/>
                  </a:moveTo>
                  <a:cubicBezTo>
                    <a:pt x="250" y="3"/>
                    <a:pt x="241" y="0"/>
                    <a:pt x="234" y="3"/>
                  </a:cubicBezTo>
                  <a:cubicBezTo>
                    <a:pt x="170" y="27"/>
                    <a:pt x="170" y="27"/>
                    <a:pt x="170" y="27"/>
                  </a:cubicBezTo>
                  <a:cubicBezTo>
                    <a:pt x="162" y="30"/>
                    <a:pt x="159" y="39"/>
                    <a:pt x="162" y="46"/>
                  </a:cubicBezTo>
                  <a:cubicBezTo>
                    <a:pt x="164" y="52"/>
                    <a:pt x="169" y="56"/>
                    <a:pt x="175" y="56"/>
                  </a:cubicBezTo>
                  <a:cubicBezTo>
                    <a:pt x="177" y="56"/>
                    <a:pt x="179" y="55"/>
                    <a:pt x="181" y="55"/>
                  </a:cubicBezTo>
                  <a:cubicBezTo>
                    <a:pt x="205" y="45"/>
                    <a:pt x="205" y="45"/>
                    <a:pt x="205" y="45"/>
                  </a:cubicBezTo>
                  <a:cubicBezTo>
                    <a:pt x="130" y="149"/>
                    <a:pt x="13" y="193"/>
                    <a:pt x="12" y="194"/>
                  </a:cubicBezTo>
                  <a:cubicBezTo>
                    <a:pt x="4" y="197"/>
                    <a:pt x="0" y="205"/>
                    <a:pt x="3" y="213"/>
                  </a:cubicBezTo>
                  <a:cubicBezTo>
                    <a:pt x="5" y="219"/>
                    <a:pt x="11" y="223"/>
                    <a:pt x="17" y="223"/>
                  </a:cubicBezTo>
                  <a:cubicBezTo>
                    <a:pt x="19" y="223"/>
                    <a:pt x="21" y="222"/>
                    <a:pt x="23" y="222"/>
                  </a:cubicBezTo>
                  <a:cubicBezTo>
                    <a:pt x="28" y="220"/>
                    <a:pt x="139" y="177"/>
                    <a:pt x="222" y="74"/>
                  </a:cubicBezTo>
                  <a:cubicBezTo>
                    <a:pt x="222" y="88"/>
                    <a:pt x="222" y="88"/>
                    <a:pt x="222" y="88"/>
                  </a:cubicBezTo>
                  <a:cubicBezTo>
                    <a:pt x="222" y="96"/>
                    <a:pt x="231" y="103"/>
                    <a:pt x="239" y="103"/>
                  </a:cubicBezTo>
                  <a:cubicBezTo>
                    <a:pt x="247" y="103"/>
                    <a:pt x="256" y="96"/>
                    <a:pt x="256" y="88"/>
                  </a:cubicBezTo>
                  <a:cubicBezTo>
                    <a:pt x="256" y="19"/>
                    <a:pt x="256" y="19"/>
                    <a:pt x="256" y="19"/>
                  </a:cubicBezTo>
                  <a:cubicBezTo>
                    <a:pt x="256" y="19"/>
                    <a:pt x="256" y="19"/>
                    <a:pt x="256" y="19"/>
                  </a:cubicBezTo>
                  <a:cubicBezTo>
                    <a:pt x="256" y="16"/>
                    <a:pt x="255" y="12"/>
                    <a:pt x="253" y="10"/>
                  </a:cubicBezTo>
                  <a:close/>
                </a:path>
              </a:pathLst>
            </a:custGeom>
            <a:gradFill>
              <a:gsLst>
                <a:gs pos="75000">
                  <a:srgbClr val="92D050"/>
                </a:gs>
                <a:gs pos="0">
                  <a:srgbClr val="00B05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90" name="文本框 89"/>
          <p:cNvSpPr txBox="1"/>
          <p:nvPr/>
        </p:nvSpPr>
        <p:spPr>
          <a:xfrm>
            <a:off x="755494" y="4095432"/>
            <a:ext cx="1832553" cy="523220"/>
          </a:xfrm>
          <a:prstGeom prst="rect">
            <a:avLst/>
          </a:prstGeom>
          <a:noFill/>
        </p:spPr>
        <p:txBody>
          <a:bodyPr wrap="none" rtlCol="0" anchor="ctr">
            <a:spAutoFit/>
          </a:bodyPr>
          <a:lstStyle/>
          <a:p>
            <a:pPr algn="r"/>
            <a:r>
              <a:rPr lang="en-US" altLang="zh-CN" sz="2800" dirty="0">
                <a:gradFill>
                  <a:gsLst>
                    <a:gs pos="75000">
                      <a:srgbClr val="92D050"/>
                    </a:gs>
                    <a:gs pos="0">
                      <a:srgbClr val="00B050"/>
                    </a:gs>
                  </a:gsLst>
                  <a:lin ang="2700000" scaled="1"/>
                </a:gradFill>
                <a:latin typeface="Agency FB" panose="020B0503020202020204" pitchFamily="34" charset="0"/>
                <a:ea typeface="苹方 特粗" panose="020B0800000000000000" pitchFamily="34" charset="-122"/>
              </a:rPr>
              <a:t>INFORGRAPHIC</a:t>
            </a:r>
            <a:endParaRPr lang="en-US" altLang="zh-CN" sz="2800" dirty="0">
              <a:gradFill>
                <a:gsLst>
                  <a:gs pos="75000">
                    <a:srgbClr val="92D050"/>
                  </a:gs>
                  <a:gs pos="0">
                    <a:srgbClr val="00B050"/>
                  </a:gs>
                </a:gsLst>
                <a:lin ang="2700000" scaled="1"/>
              </a:gradFill>
              <a:latin typeface="Agency FB" panose="020B0503020202020204" pitchFamily="34" charset="0"/>
              <a:ea typeface="苹方 常规" panose="020B0300000000000000" pitchFamily="34" charset="-122"/>
            </a:endParaRPr>
          </a:p>
        </p:txBody>
      </p:sp>
      <p:sp>
        <p:nvSpPr>
          <p:cNvPr id="91" name="文本框 90"/>
          <p:cNvSpPr txBox="1"/>
          <p:nvPr/>
        </p:nvSpPr>
        <p:spPr>
          <a:xfrm>
            <a:off x="320363" y="4334960"/>
            <a:ext cx="2267684" cy="521489"/>
          </a:xfrm>
          <a:prstGeom prst="rect">
            <a:avLst/>
          </a:prstGeom>
          <a:noFill/>
        </p:spPr>
        <p:txBody>
          <a:bodyPr wrap="square" rtlCol="0" anchor="ctr">
            <a:spAutoFit/>
          </a:bodyPr>
          <a:lstStyle/>
          <a:p>
            <a:pPr algn="r">
              <a:lnSpc>
                <a:spcPct val="200000"/>
              </a:lnSpc>
            </a:pPr>
            <a:r>
              <a:rPr lang="en-US" altLang="zh-CN" sz="1600" dirty="0">
                <a:latin typeface="苹方 特粗" panose="020B0800000000000000" pitchFamily="34" charset="-122"/>
                <a:ea typeface="苹方 特粗" panose="020B0800000000000000" pitchFamily="34" charset="-122"/>
              </a:rPr>
              <a:t>SAMPLE TEXT</a:t>
            </a:r>
          </a:p>
        </p:txBody>
      </p:sp>
      <p:sp>
        <p:nvSpPr>
          <p:cNvPr id="92" name="文本框 91"/>
          <p:cNvSpPr txBox="1"/>
          <p:nvPr/>
        </p:nvSpPr>
        <p:spPr>
          <a:xfrm>
            <a:off x="345764" y="4865144"/>
            <a:ext cx="2242283" cy="461665"/>
          </a:xfrm>
          <a:prstGeom prst="rect">
            <a:avLst/>
          </a:prstGeom>
          <a:noFill/>
        </p:spPr>
        <p:txBody>
          <a:bodyPr wrap="square" rtlCol="0" anchor="ctr">
            <a:spAutoFit/>
          </a:bodyPr>
          <a:lstStyle/>
          <a:p>
            <a:pPr algn="r"/>
            <a:r>
              <a:rPr lang="en-US" altLang="zh-CN" sz="1200" dirty="0">
                <a:latin typeface="苹方 细体" panose="020B0200000000000000" pitchFamily="34" charset="-122"/>
                <a:ea typeface="苹方 细体" panose="020B0200000000000000" pitchFamily="34" charset="-122"/>
              </a:rPr>
              <a:t>Lorem ipsum dolor sit </a:t>
            </a:r>
            <a:r>
              <a:rPr lang="en-US" altLang="zh-CN" sz="1200" dirty="0" err="1">
                <a:latin typeface="苹方 细体" panose="020B0200000000000000" pitchFamily="34" charset="-122"/>
                <a:ea typeface="苹方 细体" panose="020B0200000000000000" pitchFamily="34" charset="-122"/>
              </a:rPr>
              <a:t>amet</a:t>
            </a:r>
            <a:r>
              <a:rPr lang="en-US" altLang="zh-CN" sz="1200" dirty="0">
                <a:latin typeface="苹方 细体" panose="020B0200000000000000" pitchFamily="34" charset="-122"/>
                <a:ea typeface="苹方 细体" panose="020B0200000000000000" pitchFamily="34" charset="-122"/>
              </a:rPr>
              <a:t> </a:t>
            </a:r>
            <a:r>
              <a:rPr lang="en-US" altLang="zh-CN" sz="1200" dirty="0" err="1">
                <a:latin typeface="苹方 细体" panose="020B0200000000000000" pitchFamily="34" charset="-122"/>
                <a:ea typeface="苹方 细体" panose="020B0200000000000000" pitchFamily="34" charset="-122"/>
              </a:rPr>
              <a:t>consectetuer</a:t>
            </a:r>
            <a:endParaRPr lang="en-US" altLang="zh-CN" sz="1200" dirty="0">
              <a:latin typeface="苹方 细体" panose="020B0200000000000000" pitchFamily="34" charset="-122"/>
              <a:ea typeface="苹方 细体" panose="020B0200000000000000" pitchFamily="34" charset="-122"/>
            </a:endParaRPr>
          </a:p>
        </p:txBody>
      </p:sp>
      <p:cxnSp>
        <p:nvCxnSpPr>
          <p:cNvPr id="93" name="直接连接符 92"/>
          <p:cNvCxnSpPr/>
          <p:nvPr/>
        </p:nvCxnSpPr>
        <p:spPr>
          <a:xfrm flipH="1">
            <a:off x="7196443" y="1196976"/>
            <a:ext cx="1741035" cy="57943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flipV="1">
            <a:off x="7791452" y="3306943"/>
            <a:ext cx="1085848" cy="32682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01" name="Group 26"/>
          <p:cNvGrpSpPr>
            <a:grpSpLocks noChangeAspect="1"/>
          </p:cNvGrpSpPr>
          <p:nvPr/>
        </p:nvGrpSpPr>
        <p:grpSpPr bwMode="auto">
          <a:xfrm>
            <a:off x="8937478" y="826839"/>
            <a:ext cx="719138" cy="427038"/>
            <a:chOff x="2610" y="3006"/>
            <a:chExt cx="453" cy="269"/>
          </a:xfrm>
        </p:grpSpPr>
        <p:sp>
          <p:nvSpPr>
            <p:cNvPr id="102" name="AutoShape 25"/>
            <p:cNvSpPr>
              <a:spLocks noChangeAspect="1" noChangeArrowheads="1" noTextEdit="1"/>
            </p:cNvSpPr>
            <p:nvPr/>
          </p:nvSpPr>
          <p:spPr bwMode="auto">
            <a:xfrm>
              <a:off x="2610" y="3006"/>
              <a:ext cx="45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7"/>
            <p:cNvSpPr>
              <a:spLocks/>
            </p:cNvSpPr>
            <p:nvPr/>
          </p:nvSpPr>
          <p:spPr bwMode="auto">
            <a:xfrm>
              <a:off x="2727" y="3007"/>
              <a:ext cx="228" cy="267"/>
            </a:xfrm>
            <a:custGeom>
              <a:avLst/>
              <a:gdLst>
                <a:gd name="T0" fmla="*/ 0 w 181"/>
                <a:gd name="T1" fmla="*/ 211 h 211"/>
                <a:gd name="T2" fmla="*/ 181 w 181"/>
                <a:gd name="T3" fmla="*/ 211 h 211"/>
                <a:gd name="T4" fmla="*/ 123 w 181"/>
                <a:gd name="T5" fmla="*/ 96 h 211"/>
                <a:gd name="T6" fmla="*/ 144 w 181"/>
                <a:gd name="T7" fmla="*/ 54 h 211"/>
                <a:gd name="T8" fmla="*/ 90 w 181"/>
                <a:gd name="T9" fmla="*/ 0 h 211"/>
                <a:gd name="T10" fmla="*/ 36 w 181"/>
                <a:gd name="T11" fmla="*/ 54 h 211"/>
                <a:gd name="T12" fmla="*/ 58 w 181"/>
                <a:gd name="T13" fmla="*/ 96 h 211"/>
                <a:gd name="T14" fmla="*/ 0 w 181"/>
                <a:gd name="T15" fmla="*/ 211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211">
                  <a:moveTo>
                    <a:pt x="0" y="211"/>
                  </a:moveTo>
                  <a:cubicBezTo>
                    <a:pt x="181" y="211"/>
                    <a:pt x="181" y="211"/>
                    <a:pt x="181" y="211"/>
                  </a:cubicBezTo>
                  <a:cubicBezTo>
                    <a:pt x="181" y="164"/>
                    <a:pt x="157" y="114"/>
                    <a:pt x="123" y="96"/>
                  </a:cubicBezTo>
                  <a:cubicBezTo>
                    <a:pt x="136" y="86"/>
                    <a:pt x="144" y="71"/>
                    <a:pt x="144" y="54"/>
                  </a:cubicBezTo>
                  <a:cubicBezTo>
                    <a:pt x="144" y="24"/>
                    <a:pt x="120" y="0"/>
                    <a:pt x="90" y="0"/>
                  </a:cubicBezTo>
                  <a:cubicBezTo>
                    <a:pt x="60" y="0"/>
                    <a:pt x="36" y="25"/>
                    <a:pt x="36" y="54"/>
                  </a:cubicBezTo>
                  <a:cubicBezTo>
                    <a:pt x="36" y="72"/>
                    <a:pt x="45" y="86"/>
                    <a:pt x="58" y="96"/>
                  </a:cubicBezTo>
                  <a:cubicBezTo>
                    <a:pt x="24" y="114"/>
                    <a:pt x="0" y="164"/>
                    <a:pt x="0" y="211"/>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
            <p:cNvSpPr>
              <a:spLocks/>
            </p:cNvSpPr>
            <p:nvPr/>
          </p:nvSpPr>
          <p:spPr bwMode="auto">
            <a:xfrm>
              <a:off x="2727" y="3007"/>
              <a:ext cx="228" cy="267"/>
            </a:xfrm>
            <a:custGeom>
              <a:avLst/>
              <a:gdLst>
                <a:gd name="T0" fmla="*/ 0 w 181"/>
                <a:gd name="T1" fmla="*/ 211 h 211"/>
                <a:gd name="T2" fmla="*/ 181 w 181"/>
                <a:gd name="T3" fmla="*/ 211 h 211"/>
                <a:gd name="T4" fmla="*/ 123 w 181"/>
                <a:gd name="T5" fmla="*/ 96 h 211"/>
                <a:gd name="T6" fmla="*/ 144 w 181"/>
                <a:gd name="T7" fmla="*/ 54 h 211"/>
                <a:gd name="T8" fmla="*/ 90 w 181"/>
                <a:gd name="T9" fmla="*/ 0 h 211"/>
                <a:gd name="T10" fmla="*/ 36 w 181"/>
                <a:gd name="T11" fmla="*/ 54 h 211"/>
                <a:gd name="T12" fmla="*/ 58 w 181"/>
                <a:gd name="T13" fmla="*/ 96 h 211"/>
                <a:gd name="T14" fmla="*/ 0 w 181"/>
                <a:gd name="T15" fmla="*/ 211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211">
                  <a:moveTo>
                    <a:pt x="0" y="211"/>
                  </a:moveTo>
                  <a:cubicBezTo>
                    <a:pt x="181" y="211"/>
                    <a:pt x="181" y="211"/>
                    <a:pt x="181" y="211"/>
                  </a:cubicBezTo>
                  <a:cubicBezTo>
                    <a:pt x="181" y="164"/>
                    <a:pt x="157" y="114"/>
                    <a:pt x="123" y="96"/>
                  </a:cubicBezTo>
                  <a:cubicBezTo>
                    <a:pt x="136" y="86"/>
                    <a:pt x="144" y="71"/>
                    <a:pt x="144" y="54"/>
                  </a:cubicBezTo>
                  <a:cubicBezTo>
                    <a:pt x="144" y="24"/>
                    <a:pt x="120" y="0"/>
                    <a:pt x="90" y="0"/>
                  </a:cubicBezTo>
                  <a:cubicBezTo>
                    <a:pt x="60" y="0"/>
                    <a:pt x="36" y="25"/>
                    <a:pt x="36" y="54"/>
                  </a:cubicBezTo>
                  <a:cubicBezTo>
                    <a:pt x="36" y="72"/>
                    <a:pt x="45" y="86"/>
                    <a:pt x="58" y="96"/>
                  </a:cubicBezTo>
                  <a:cubicBezTo>
                    <a:pt x="24" y="114"/>
                    <a:pt x="0" y="164"/>
                    <a:pt x="0" y="211"/>
                  </a:cubicBezTo>
                  <a:close/>
                </a:path>
              </a:pathLst>
            </a:custGeom>
            <a:gradFill>
              <a:gsLst>
                <a:gs pos="75000">
                  <a:schemeClr val="tx1">
                    <a:lumMod val="50000"/>
                    <a:lumOff val="50000"/>
                  </a:schemeClr>
                </a:gs>
                <a:gs pos="0">
                  <a:schemeClr val="tx1">
                    <a:lumMod val="85000"/>
                    <a:lumOff val="15000"/>
                  </a:schemeClr>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105" name="文本框 104"/>
          <p:cNvSpPr txBox="1"/>
          <p:nvPr/>
        </p:nvSpPr>
        <p:spPr>
          <a:xfrm>
            <a:off x="9676365" y="745668"/>
            <a:ext cx="1832553" cy="523220"/>
          </a:xfrm>
          <a:prstGeom prst="rect">
            <a:avLst/>
          </a:prstGeom>
          <a:noFill/>
        </p:spPr>
        <p:txBody>
          <a:bodyPr wrap="none" rtlCol="0" anchor="ctr">
            <a:spAutoFit/>
          </a:bodyPr>
          <a:lstStyle/>
          <a:p>
            <a:r>
              <a:rPr lang="en-US" altLang="zh-CN" sz="2800" dirty="0">
                <a:gradFill>
                  <a:gsLst>
                    <a:gs pos="75000">
                      <a:schemeClr val="tx1">
                        <a:lumMod val="50000"/>
                        <a:lumOff val="50000"/>
                      </a:schemeClr>
                    </a:gs>
                    <a:gs pos="0">
                      <a:schemeClr val="tx1">
                        <a:lumMod val="85000"/>
                        <a:lumOff val="15000"/>
                      </a:schemeClr>
                    </a:gs>
                  </a:gsLst>
                  <a:lin ang="12900000" scaled="0"/>
                </a:gradFill>
                <a:latin typeface="Agency FB" panose="020B0503020202020204" pitchFamily="34" charset="0"/>
                <a:ea typeface="苹方 特粗" panose="020B0800000000000000" pitchFamily="34" charset="-122"/>
              </a:rPr>
              <a:t>INFORGRAPHIC</a:t>
            </a:r>
            <a:endParaRPr lang="en-US" altLang="zh-CN" sz="2800" dirty="0">
              <a:gradFill>
                <a:gsLst>
                  <a:gs pos="75000">
                    <a:schemeClr val="tx1">
                      <a:lumMod val="50000"/>
                      <a:lumOff val="50000"/>
                    </a:schemeClr>
                  </a:gs>
                  <a:gs pos="0">
                    <a:schemeClr val="tx1">
                      <a:lumMod val="85000"/>
                      <a:lumOff val="15000"/>
                    </a:schemeClr>
                  </a:gs>
                </a:gsLst>
                <a:lin ang="12900000" scaled="0"/>
              </a:gradFill>
              <a:latin typeface="Agency FB" panose="020B0503020202020204" pitchFamily="34" charset="0"/>
              <a:ea typeface="苹方 常规" panose="020B0300000000000000" pitchFamily="34" charset="-122"/>
            </a:endParaRPr>
          </a:p>
        </p:txBody>
      </p:sp>
      <p:sp>
        <p:nvSpPr>
          <p:cNvPr id="106" name="文本框 105"/>
          <p:cNvSpPr txBox="1"/>
          <p:nvPr/>
        </p:nvSpPr>
        <p:spPr>
          <a:xfrm>
            <a:off x="9676365" y="985196"/>
            <a:ext cx="2267684" cy="521489"/>
          </a:xfrm>
          <a:prstGeom prst="rect">
            <a:avLst/>
          </a:prstGeom>
          <a:noFill/>
        </p:spPr>
        <p:txBody>
          <a:bodyPr wrap="square" rtlCol="0" anchor="ctr">
            <a:spAutoFit/>
          </a:bodyPr>
          <a:lstStyle/>
          <a:p>
            <a:pPr>
              <a:lnSpc>
                <a:spcPct val="200000"/>
              </a:lnSpc>
            </a:pPr>
            <a:r>
              <a:rPr lang="en-US" altLang="zh-CN" sz="1600" dirty="0">
                <a:latin typeface="苹方 特粗" panose="020B0800000000000000" pitchFamily="34" charset="-122"/>
                <a:ea typeface="苹方 特粗" panose="020B0800000000000000" pitchFamily="34" charset="-122"/>
              </a:rPr>
              <a:t>SAMPLE TEXT</a:t>
            </a:r>
          </a:p>
        </p:txBody>
      </p:sp>
      <p:sp>
        <p:nvSpPr>
          <p:cNvPr id="107" name="文本框 106"/>
          <p:cNvSpPr txBox="1"/>
          <p:nvPr/>
        </p:nvSpPr>
        <p:spPr>
          <a:xfrm>
            <a:off x="9676365" y="1515380"/>
            <a:ext cx="2242283" cy="461665"/>
          </a:xfrm>
          <a:prstGeom prst="rect">
            <a:avLst/>
          </a:prstGeom>
          <a:noFill/>
        </p:spPr>
        <p:txBody>
          <a:bodyPr wrap="square" rtlCol="0" anchor="ctr">
            <a:spAutoFit/>
          </a:bodyPr>
          <a:lstStyle/>
          <a:p>
            <a:r>
              <a:rPr lang="en-US" altLang="zh-CN" sz="1200" dirty="0">
                <a:latin typeface="苹方 细体" panose="020B0200000000000000" pitchFamily="34" charset="-122"/>
                <a:ea typeface="苹方 细体" panose="020B0200000000000000" pitchFamily="34" charset="-122"/>
              </a:rPr>
              <a:t>Lorem ipsum dolor sit </a:t>
            </a:r>
            <a:r>
              <a:rPr lang="en-US" altLang="zh-CN" sz="1200" dirty="0" err="1">
                <a:latin typeface="苹方 细体" panose="020B0200000000000000" pitchFamily="34" charset="-122"/>
                <a:ea typeface="苹方 细体" panose="020B0200000000000000" pitchFamily="34" charset="-122"/>
              </a:rPr>
              <a:t>amet</a:t>
            </a:r>
            <a:r>
              <a:rPr lang="en-US" altLang="zh-CN" sz="1200" dirty="0">
                <a:latin typeface="苹方 细体" panose="020B0200000000000000" pitchFamily="34" charset="-122"/>
                <a:ea typeface="苹方 细体" panose="020B0200000000000000" pitchFamily="34" charset="-122"/>
              </a:rPr>
              <a:t> </a:t>
            </a:r>
            <a:r>
              <a:rPr lang="en-US" altLang="zh-CN" sz="1200" dirty="0" err="1">
                <a:latin typeface="苹方 细体" panose="020B0200000000000000" pitchFamily="34" charset="-122"/>
                <a:ea typeface="苹方 细体" panose="020B0200000000000000" pitchFamily="34" charset="-122"/>
              </a:rPr>
              <a:t>consectetuer</a:t>
            </a:r>
            <a:endParaRPr lang="en-US" altLang="zh-CN" sz="1200" dirty="0">
              <a:latin typeface="苹方 细体" panose="020B0200000000000000" pitchFamily="34" charset="-122"/>
              <a:ea typeface="苹方 细体" panose="020B0200000000000000" pitchFamily="34" charset="-122"/>
            </a:endParaRPr>
          </a:p>
        </p:txBody>
      </p:sp>
      <p:grpSp>
        <p:nvGrpSpPr>
          <p:cNvPr id="108" name="组合 107"/>
          <p:cNvGrpSpPr/>
          <p:nvPr/>
        </p:nvGrpSpPr>
        <p:grpSpPr>
          <a:xfrm>
            <a:off x="9001678" y="3555706"/>
            <a:ext cx="590738" cy="655998"/>
            <a:chOff x="1204344" y="0"/>
            <a:chExt cx="2486025" cy="2760663"/>
          </a:xfrm>
        </p:grpSpPr>
        <p:sp>
          <p:nvSpPr>
            <p:cNvPr id="109" name="AutoShape 3"/>
            <p:cNvSpPr>
              <a:spLocks noChangeAspect="1" noChangeArrowheads="1" noTextEdit="1"/>
            </p:cNvSpPr>
            <p:nvPr/>
          </p:nvSpPr>
          <p:spPr bwMode="auto">
            <a:xfrm>
              <a:off x="1209106" y="0"/>
              <a:ext cx="2476500" cy="27559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
            <p:cNvSpPr>
              <a:spLocks/>
            </p:cNvSpPr>
            <p:nvPr/>
          </p:nvSpPr>
          <p:spPr bwMode="auto">
            <a:xfrm>
              <a:off x="1829819" y="744538"/>
              <a:ext cx="1250950" cy="1836738"/>
            </a:xfrm>
            <a:custGeom>
              <a:avLst/>
              <a:gdLst>
                <a:gd name="T0" fmla="*/ 147 w 294"/>
                <a:gd name="T1" fmla="*/ 0 h 432"/>
                <a:gd name="T2" fmla="*/ 0 w 294"/>
                <a:gd name="T3" fmla="*/ 141 h 432"/>
                <a:gd name="T4" fmla="*/ 0 w 294"/>
                <a:gd name="T5" fmla="*/ 143 h 432"/>
                <a:gd name="T6" fmla="*/ 2 w 294"/>
                <a:gd name="T7" fmla="*/ 167 h 432"/>
                <a:gd name="T8" fmla="*/ 30 w 294"/>
                <a:gd name="T9" fmla="*/ 242 h 432"/>
                <a:gd name="T10" fmla="*/ 52 w 294"/>
                <a:gd name="T11" fmla="*/ 380 h 432"/>
                <a:gd name="T12" fmla="*/ 81 w 294"/>
                <a:gd name="T13" fmla="*/ 429 h 432"/>
                <a:gd name="T14" fmla="*/ 148 w 294"/>
                <a:gd name="T15" fmla="*/ 430 h 432"/>
                <a:gd name="T16" fmla="*/ 213 w 294"/>
                <a:gd name="T17" fmla="*/ 429 h 432"/>
                <a:gd name="T18" fmla="*/ 242 w 294"/>
                <a:gd name="T19" fmla="*/ 380 h 432"/>
                <a:gd name="T20" fmla="*/ 264 w 294"/>
                <a:gd name="T21" fmla="*/ 242 h 432"/>
                <a:gd name="T22" fmla="*/ 290 w 294"/>
                <a:gd name="T23" fmla="*/ 170 h 432"/>
                <a:gd name="T24" fmla="*/ 294 w 294"/>
                <a:gd name="T25" fmla="*/ 142 h 432"/>
                <a:gd name="T26" fmla="*/ 294 w 294"/>
                <a:gd name="T27" fmla="*/ 141 h 432"/>
                <a:gd name="T28" fmla="*/ 147 w 294"/>
                <a:gd name="T29"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4" h="432">
                  <a:moveTo>
                    <a:pt x="147" y="0"/>
                  </a:moveTo>
                  <a:cubicBezTo>
                    <a:pt x="65" y="0"/>
                    <a:pt x="0" y="63"/>
                    <a:pt x="0" y="141"/>
                  </a:cubicBezTo>
                  <a:cubicBezTo>
                    <a:pt x="0" y="141"/>
                    <a:pt x="0" y="142"/>
                    <a:pt x="0" y="143"/>
                  </a:cubicBezTo>
                  <a:cubicBezTo>
                    <a:pt x="0" y="151"/>
                    <a:pt x="1" y="159"/>
                    <a:pt x="2" y="167"/>
                  </a:cubicBezTo>
                  <a:cubicBezTo>
                    <a:pt x="5" y="185"/>
                    <a:pt x="14" y="213"/>
                    <a:pt x="30" y="242"/>
                  </a:cubicBezTo>
                  <a:cubicBezTo>
                    <a:pt x="40" y="266"/>
                    <a:pt x="56" y="329"/>
                    <a:pt x="52" y="380"/>
                  </a:cubicBezTo>
                  <a:cubicBezTo>
                    <a:pt x="52" y="403"/>
                    <a:pt x="52" y="422"/>
                    <a:pt x="81" y="429"/>
                  </a:cubicBezTo>
                  <a:cubicBezTo>
                    <a:pt x="105" y="432"/>
                    <a:pt x="148" y="430"/>
                    <a:pt x="148" y="430"/>
                  </a:cubicBezTo>
                  <a:cubicBezTo>
                    <a:pt x="148" y="430"/>
                    <a:pt x="193" y="431"/>
                    <a:pt x="213" y="429"/>
                  </a:cubicBezTo>
                  <a:cubicBezTo>
                    <a:pt x="239" y="424"/>
                    <a:pt x="242" y="403"/>
                    <a:pt x="242" y="380"/>
                  </a:cubicBezTo>
                  <a:cubicBezTo>
                    <a:pt x="237" y="329"/>
                    <a:pt x="254" y="266"/>
                    <a:pt x="264" y="242"/>
                  </a:cubicBezTo>
                  <a:cubicBezTo>
                    <a:pt x="278" y="215"/>
                    <a:pt x="287" y="189"/>
                    <a:pt x="290" y="170"/>
                  </a:cubicBezTo>
                  <a:cubicBezTo>
                    <a:pt x="292" y="161"/>
                    <a:pt x="293" y="151"/>
                    <a:pt x="294" y="142"/>
                  </a:cubicBezTo>
                  <a:cubicBezTo>
                    <a:pt x="294" y="141"/>
                    <a:pt x="294" y="141"/>
                    <a:pt x="294" y="141"/>
                  </a:cubicBezTo>
                  <a:cubicBezTo>
                    <a:pt x="294" y="63"/>
                    <a:pt x="228" y="0"/>
                    <a:pt x="147" y="0"/>
                  </a:cubicBezTo>
                  <a:close/>
                </a:path>
              </a:pathLst>
            </a:custGeom>
            <a:noFill/>
            <a:ln w="12700" cap="flat">
              <a:solidFill>
                <a:srgbClr val="FFC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
            <p:cNvSpPr>
              <a:spLocks/>
            </p:cNvSpPr>
            <p:nvPr/>
          </p:nvSpPr>
          <p:spPr bwMode="auto">
            <a:xfrm>
              <a:off x="2136206" y="2654300"/>
              <a:ext cx="638175" cy="106363"/>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solidFill>
              <a:schemeClr val="tx1"/>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2" name="组合 111"/>
            <p:cNvGrpSpPr/>
            <p:nvPr/>
          </p:nvGrpSpPr>
          <p:grpSpPr>
            <a:xfrm>
              <a:off x="2345756" y="987425"/>
              <a:ext cx="215900" cy="1216025"/>
              <a:chOff x="2345756" y="987425"/>
              <a:chExt cx="215900" cy="1216025"/>
            </a:xfrm>
            <a:gradFill>
              <a:gsLst>
                <a:gs pos="75000">
                  <a:srgbClr val="F3A60D"/>
                </a:gs>
                <a:gs pos="0">
                  <a:srgbClr val="F2650E"/>
                </a:gs>
              </a:gsLst>
              <a:path path="circle">
                <a:fillToRect l="50000" t="50000" r="50000" b="50000"/>
              </a:path>
            </a:gradFill>
          </p:grpSpPr>
          <p:sp>
            <p:nvSpPr>
              <p:cNvPr id="120" name="Freeform 7"/>
              <p:cNvSpPr>
                <a:spLocks/>
              </p:cNvSpPr>
              <p:nvPr/>
            </p:nvSpPr>
            <p:spPr bwMode="auto">
              <a:xfrm>
                <a:off x="2345756" y="987425"/>
                <a:ext cx="207963" cy="833438"/>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8"/>
              <p:cNvSpPr>
                <a:spLocks/>
              </p:cNvSpPr>
              <p:nvPr/>
            </p:nvSpPr>
            <p:spPr bwMode="auto">
              <a:xfrm>
                <a:off x="2348931" y="1990725"/>
                <a:ext cx="212725" cy="212725"/>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3" name="Freeform 9"/>
            <p:cNvSpPr>
              <a:spLocks/>
            </p:cNvSpPr>
            <p:nvPr/>
          </p:nvSpPr>
          <p:spPr bwMode="auto">
            <a:xfrm>
              <a:off x="2401319" y="0"/>
              <a:ext cx="109538" cy="407988"/>
            </a:xfrm>
            <a:custGeom>
              <a:avLst/>
              <a:gdLst>
                <a:gd name="T0" fmla="*/ 0 w 69"/>
                <a:gd name="T1" fmla="*/ 0 h 257"/>
                <a:gd name="T2" fmla="*/ 0 w 69"/>
                <a:gd name="T3" fmla="*/ 257 h 257"/>
                <a:gd name="T4" fmla="*/ 69 w 69"/>
                <a:gd name="T5" fmla="*/ 257 h 257"/>
                <a:gd name="T6" fmla="*/ 67 w 69"/>
                <a:gd name="T7" fmla="*/ 0 h 257"/>
                <a:gd name="T8" fmla="*/ 0 w 69"/>
                <a:gd name="T9" fmla="*/ 0 h 257"/>
              </a:gdLst>
              <a:ahLst/>
              <a:cxnLst>
                <a:cxn ang="0">
                  <a:pos x="T0" y="T1"/>
                </a:cxn>
                <a:cxn ang="0">
                  <a:pos x="T2" y="T3"/>
                </a:cxn>
                <a:cxn ang="0">
                  <a:pos x="T4" y="T5"/>
                </a:cxn>
                <a:cxn ang="0">
                  <a:pos x="T6" y="T7"/>
                </a:cxn>
                <a:cxn ang="0">
                  <a:pos x="T8" y="T9"/>
                </a:cxn>
              </a:cxnLst>
              <a:rect l="0" t="0" r="r" b="b"/>
              <a:pathLst>
                <a:path w="69" h="257">
                  <a:moveTo>
                    <a:pt x="0" y="0"/>
                  </a:moveTo>
                  <a:lnTo>
                    <a:pt x="0" y="257"/>
                  </a:lnTo>
                  <a:lnTo>
                    <a:pt x="69" y="257"/>
                  </a:lnTo>
                  <a:lnTo>
                    <a:pt x="67" y="0"/>
                  </a:lnTo>
                  <a:lnTo>
                    <a:pt x="0" y="0"/>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0"/>
            <p:cNvSpPr>
              <a:spLocks/>
            </p:cNvSpPr>
            <p:nvPr/>
          </p:nvSpPr>
          <p:spPr bwMode="auto">
            <a:xfrm>
              <a:off x="2877569" y="182563"/>
              <a:ext cx="314325" cy="404813"/>
            </a:xfrm>
            <a:custGeom>
              <a:avLst/>
              <a:gdLst>
                <a:gd name="T0" fmla="*/ 0 w 198"/>
                <a:gd name="T1" fmla="*/ 215 h 255"/>
                <a:gd name="T2" fmla="*/ 56 w 198"/>
                <a:gd name="T3" fmla="*/ 255 h 255"/>
                <a:gd name="T4" fmla="*/ 198 w 198"/>
                <a:gd name="T5" fmla="*/ 38 h 255"/>
                <a:gd name="T6" fmla="*/ 142 w 198"/>
                <a:gd name="T7" fmla="*/ 0 h 255"/>
                <a:gd name="T8" fmla="*/ 0 w 198"/>
                <a:gd name="T9" fmla="*/ 215 h 255"/>
              </a:gdLst>
              <a:ahLst/>
              <a:cxnLst>
                <a:cxn ang="0">
                  <a:pos x="T0" y="T1"/>
                </a:cxn>
                <a:cxn ang="0">
                  <a:pos x="T2" y="T3"/>
                </a:cxn>
                <a:cxn ang="0">
                  <a:pos x="T4" y="T5"/>
                </a:cxn>
                <a:cxn ang="0">
                  <a:pos x="T6" y="T7"/>
                </a:cxn>
                <a:cxn ang="0">
                  <a:pos x="T8" y="T9"/>
                </a:cxn>
              </a:cxnLst>
              <a:rect l="0" t="0" r="r" b="b"/>
              <a:pathLst>
                <a:path w="198" h="255">
                  <a:moveTo>
                    <a:pt x="0" y="215"/>
                  </a:moveTo>
                  <a:lnTo>
                    <a:pt x="56" y="255"/>
                  </a:lnTo>
                  <a:lnTo>
                    <a:pt x="198" y="38"/>
                  </a:lnTo>
                  <a:lnTo>
                    <a:pt x="142" y="0"/>
                  </a:lnTo>
                  <a:lnTo>
                    <a:pt x="0" y="215"/>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11"/>
            <p:cNvSpPr>
              <a:spLocks/>
            </p:cNvSpPr>
            <p:nvPr/>
          </p:nvSpPr>
          <p:spPr bwMode="auto">
            <a:xfrm>
              <a:off x="3209356" y="723900"/>
              <a:ext cx="415925" cy="258763"/>
            </a:xfrm>
            <a:custGeom>
              <a:avLst/>
              <a:gdLst>
                <a:gd name="T0" fmla="*/ 0 w 262"/>
                <a:gd name="T1" fmla="*/ 101 h 163"/>
                <a:gd name="T2" fmla="*/ 27 w 262"/>
                <a:gd name="T3" fmla="*/ 163 h 163"/>
                <a:gd name="T4" fmla="*/ 262 w 262"/>
                <a:gd name="T5" fmla="*/ 61 h 163"/>
                <a:gd name="T6" fmla="*/ 236 w 262"/>
                <a:gd name="T7" fmla="*/ 0 h 163"/>
                <a:gd name="T8" fmla="*/ 0 w 262"/>
                <a:gd name="T9" fmla="*/ 101 h 163"/>
              </a:gdLst>
              <a:ahLst/>
              <a:cxnLst>
                <a:cxn ang="0">
                  <a:pos x="T0" y="T1"/>
                </a:cxn>
                <a:cxn ang="0">
                  <a:pos x="T2" y="T3"/>
                </a:cxn>
                <a:cxn ang="0">
                  <a:pos x="T4" y="T5"/>
                </a:cxn>
                <a:cxn ang="0">
                  <a:pos x="T6" y="T7"/>
                </a:cxn>
                <a:cxn ang="0">
                  <a:pos x="T8" y="T9"/>
                </a:cxn>
              </a:cxnLst>
              <a:rect l="0" t="0" r="r" b="b"/>
              <a:pathLst>
                <a:path w="262" h="163">
                  <a:moveTo>
                    <a:pt x="0" y="101"/>
                  </a:moveTo>
                  <a:lnTo>
                    <a:pt x="27" y="163"/>
                  </a:lnTo>
                  <a:lnTo>
                    <a:pt x="262" y="61"/>
                  </a:lnTo>
                  <a:lnTo>
                    <a:pt x="236" y="0"/>
                  </a:lnTo>
                  <a:lnTo>
                    <a:pt x="0" y="101"/>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12"/>
            <p:cNvSpPr>
              <a:spLocks/>
            </p:cNvSpPr>
            <p:nvPr/>
          </p:nvSpPr>
          <p:spPr bwMode="auto">
            <a:xfrm>
              <a:off x="3268094" y="1365250"/>
              <a:ext cx="422275" cy="179388"/>
            </a:xfrm>
            <a:custGeom>
              <a:avLst/>
              <a:gdLst>
                <a:gd name="T0" fmla="*/ 0 w 266"/>
                <a:gd name="T1" fmla="*/ 67 h 113"/>
                <a:gd name="T2" fmla="*/ 255 w 266"/>
                <a:gd name="T3" fmla="*/ 113 h 113"/>
                <a:gd name="T4" fmla="*/ 266 w 266"/>
                <a:gd name="T5" fmla="*/ 46 h 113"/>
                <a:gd name="T6" fmla="*/ 14 w 266"/>
                <a:gd name="T7" fmla="*/ 0 h 113"/>
                <a:gd name="T8" fmla="*/ 0 w 266"/>
                <a:gd name="T9" fmla="*/ 67 h 113"/>
              </a:gdLst>
              <a:ahLst/>
              <a:cxnLst>
                <a:cxn ang="0">
                  <a:pos x="T0" y="T1"/>
                </a:cxn>
                <a:cxn ang="0">
                  <a:pos x="T2" y="T3"/>
                </a:cxn>
                <a:cxn ang="0">
                  <a:pos x="T4" y="T5"/>
                </a:cxn>
                <a:cxn ang="0">
                  <a:pos x="T6" y="T7"/>
                </a:cxn>
                <a:cxn ang="0">
                  <a:pos x="T8" y="T9"/>
                </a:cxn>
              </a:cxnLst>
              <a:rect l="0" t="0" r="r" b="b"/>
              <a:pathLst>
                <a:path w="266" h="113">
                  <a:moveTo>
                    <a:pt x="0" y="67"/>
                  </a:moveTo>
                  <a:lnTo>
                    <a:pt x="255" y="113"/>
                  </a:lnTo>
                  <a:lnTo>
                    <a:pt x="266" y="46"/>
                  </a:lnTo>
                  <a:lnTo>
                    <a:pt x="14" y="0"/>
                  </a:lnTo>
                  <a:lnTo>
                    <a:pt x="0" y="67"/>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13"/>
            <p:cNvSpPr>
              <a:spLocks/>
            </p:cNvSpPr>
            <p:nvPr/>
          </p:nvSpPr>
          <p:spPr bwMode="auto">
            <a:xfrm>
              <a:off x="1702819" y="182563"/>
              <a:ext cx="314325" cy="404813"/>
            </a:xfrm>
            <a:custGeom>
              <a:avLst/>
              <a:gdLst>
                <a:gd name="T0" fmla="*/ 0 w 198"/>
                <a:gd name="T1" fmla="*/ 38 h 255"/>
                <a:gd name="T2" fmla="*/ 142 w 198"/>
                <a:gd name="T3" fmla="*/ 255 h 255"/>
                <a:gd name="T4" fmla="*/ 198 w 198"/>
                <a:gd name="T5" fmla="*/ 215 h 255"/>
                <a:gd name="T6" fmla="*/ 56 w 198"/>
                <a:gd name="T7" fmla="*/ 0 h 255"/>
                <a:gd name="T8" fmla="*/ 0 w 198"/>
                <a:gd name="T9" fmla="*/ 38 h 255"/>
              </a:gdLst>
              <a:ahLst/>
              <a:cxnLst>
                <a:cxn ang="0">
                  <a:pos x="T0" y="T1"/>
                </a:cxn>
                <a:cxn ang="0">
                  <a:pos x="T2" y="T3"/>
                </a:cxn>
                <a:cxn ang="0">
                  <a:pos x="T4" y="T5"/>
                </a:cxn>
                <a:cxn ang="0">
                  <a:pos x="T6" y="T7"/>
                </a:cxn>
                <a:cxn ang="0">
                  <a:pos x="T8" y="T9"/>
                </a:cxn>
              </a:cxnLst>
              <a:rect l="0" t="0" r="r" b="b"/>
              <a:pathLst>
                <a:path w="198" h="255">
                  <a:moveTo>
                    <a:pt x="0" y="38"/>
                  </a:moveTo>
                  <a:lnTo>
                    <a:pt x="142" y="255"/>
                  </a:lnTo>
                  <a:lnTo>
                    <a:pt x="198" y="215"/>
                  </a:lnTo>
                  <a:lnTo>
                    <a:pt x="56" y="0"/>
                  </a:lnTo>
                  <a:lnTo>
                    <a:pt x="0" y="38"/>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14"/>
            <p:cNvSpPr>
              <a:spLocks/>
            </p:cNvSpPr>
            <p:nvPr/>
          </p:nvSpPr>
          <p:spPr bwMode="auto">
            <a:xfrm>
              <a:off x="1269431" y="723900"/>
              <a:ext cx="415925" cy="258763"/>
            </a:xfrm>
            <a:custGeom>
              <a:avLst/>
              <a:gdLst>
                <a:gd name="T0" fmla="*/ 0 w 262"/>
                <a:gd name="T1" fmla="*/ 61 h 163"/>
                <a:gd name="T2" fmla="*/ 235 w 262"/>
                <a:gd name="T3" fmla="*/ 163 h 163"/>
                <a:gd name="T4" fmla="*/ 262 w 262"/>
                <a:gd name="T5" fmla="*/ 101 h 163"/>
                <a:gd name="T6" fmla="*/ 26 w 262"/>
                <a:gd name="T7" fmla="*/ 0 h 163"/>
                <a:gd name="T8" fmla="*/ 0 w 262"/>
                <a:gd name="T9" fmla="*/ 61 h 163"/>
              </a:gdLst>
              <a:ahLst/>
              <a:cxnLst>
                <a:cxn ang="0">
                  <a:pos x="T0" y="T1"/>
                </a:cxn>
                <a:cxn ang="0">
                  <a:pos x="T2" y="T3"/>
                </a:cxn>
                <a:cxn ang="0">
                  <a:pos x="T4" y="T5"/>
                </a:cxn>
                <a:cxn ang="0">
                  <a:pos x="T6" y="T7"/>
                </a:cxn>
                <a:cxn ang="0">
                  <a:pos x="T8" y="T9"/>
                </a:cxn>
              </a:cxnLst>
              <a:rect l="0" t="0" r="r" b="b"/>
              <a:pathLst>
                <a:path w="262" h="163">
                  <a:moveTo>
                    <a:pt x="0" y="61"/>
                  </a:moveTo>
                  <a:lnTo>
                    <a:pt x="235" y="163"/>
                  </a:lnTo>
                  <a:lnTo>
                    <a:pt x="262" y="101"/>
                  </a:lnTo>
                  <a:lnTo>
                    <a:pt x="26" y="0"/>
                  </a:lnTo>
                  <a:lnTo>
                    <a:pt x="0" y="61"/>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15"/>
            <p:cNvSpPr>
              <a:spLocks/>
            </p:cNvSpPr>
            <p:nvPr/>
          </p:nvSpPr>
          <p:spPr bwMode="auto">
            <a:xfrm>
              <a:off x="1204344" y="1365250"/>
              <a:ext cx="422275" cy="179388"/>
            </a:xfrm>
            <a:custGeom>
              <a:avLst/>
              <a:gdLst>
                <a:gd name="T0" fmla="*/ 0 w 266"/>
                <a:gd name="T1" fmla="*/ 46 h 113"/>
                <a:gd name="T2" fmla="*/ 11 w 266"/>
                <a:gd name="T3" fmla="*/ 113 h 113"/>
                <a:gd name="T4" fmla="*/ 266 w 266"/>
                <a:gd name="T5" fmla="*/ 67 h 113"/>
                <a:gd name="T6" fmla="*/ 252 w 266"/>
                <a:gd name="T7" fmla="*/ 0 h 113"/>
                <a:gd name="T8" fmla="*/ 0 w 266"/>
                <a:gd name="T9" fmla="*/ 46 h 113"/>
              </a:gdLst>
              <a:ahLst/>
              <a:cxnLst>
                <a:cxn ang="0">
                  <a:pos x="T0" y="T1"/>
                </a:cxn>
                <a:cxn ang="0">
                  <a:pos x="T2" y="T3"/>
                </a:cxn>
                <a:cxn ang="0">
                  <a:pos x="T4" y="T5"/>
                </a:cxn>
                <a:cxn ang="0">
                  <a:pos x="T6" y="T7"/>
                </a:cxn>
                <a:cxn ang="0">
                  <a:pos x="T8" y="T9"/>
                </a:cxn>
              </a:cxnLst>
              <a:rect l="0" t="0" r="r" b="b"/>
              <a:pathLst>
                <a:path w="266" h="113">
                  <a:moveTo>
                    <a:pt x="0" y="46"/>
                  </a:moveTo>
                  <a:lnTo>
                    <a:pt x="11" y="113"/>
                  </a:lnTo>
                  <a:lnTo>
                    <a:pt x="266" y="67"/>
                  </a:lnTo>
                  <a:lnTo>
                    <a:pt x="252" y="0"/>
                  </a:lnTo>
                  <a:lnTo>
                    <a:pt x="0" y="46"/>
                  </a:lnTo>
                  <a:close/>
                </a:path>
              </a:pathLst>
            </a:custGeom>
            <a:solidFill>
              <a:srgbClr val="F3A30D"/>
            </a:solidFill>
            <a:ln w="9525">
              <a:solidFill>
                <a:srgbClr val="F3A30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22" name="文本框 121"/>
          <p:cNvSpPr txBox="1"/>
          <p:nvPr/>
        </p:nvSpPr>
        <p:spPr>
          <a:xfrm>
            <a:off x="9676365" y="3633767"/>
            <a:ext cx="1832553" cy="523220"/>
          </a:xfrm>
          <a:prstGeom prst="rect">
            <a:avLst/>
          </a:prstGeom>
          <a:noFill/>
        </p:spPr>
        <p:txBody>
          <a:bodyPr wrap="none" rtlCol="0" anchor="ctr">
            <a:spAutoFit/>
          </a:bodyPr>
          <a:lstStyle/>
          <a:p>
            <a:r>
              <a:rPr lang="en-US" altLang="zh-CN" sz="2800" dirty="0">
                <a:gradFill>
                  <a:gsLst>
                    <a:gs pos="75000">
                      <a:srgbClr val="F3A60D"/>
                    </a:gs>
                    <a:gs pos="0">
                      <a:srgbClr val="F2650E"/>
                    </a:gs>
                  </a:gsLst>
                  <a:lin ang="2700000" scaled="1"/>
                </a:gradFill>
                <a:latin typeface="Agency FB" panose="020B0503020202020204" pitchFamily="34" charset="0"/>
                <a:ea typeface="苹方 特粗" panose="020B0800000000000000" pitchFamily="34" charset="-122"/>
              </a:rPr>
              <a:t>INFORGRAPHIC</a:t>
            </a:r>
            <a:endParaRPr lang="en-US" altLang="zh-CN" sz="2800" dirty="0">
              <a:gradFill>
                <a:gsLst>
                  <a:gs pos="75000">
                    <a:srgbClr val="F3A60D"/>
                  </a:gs>
                  <a:gs pos="0">
                    <a:srgbClr val="F2650E"/>
                  </a:gs>
                </a:gsLst>
                <a:lin ang="2700000" scaled="1"/>
              </a:gradFill>
              <a:latin typeface="Agency FB" panose="020B0503020202020204" pitchFamily="34" charset="0"/>
              <a:ea typeface="苹方 常规" panose="020B0300000000000000" pitchFamily="34" charset="-122"/>
            </a:endParaRPr>
          </a:p>
        </p:txBody>
      </p:sp>
      <p:sp>
        <p:nvSpPr>
          <p:cNvPr id="123" name="文本框 122"/>
          <p:cNvSpPr txBox="1"/>
          <p:nvPr/>
        </p:nvSpPr>
        <p:spPr>
          <a:xfrm>
            <a:off x="9676365" y="3873295"/>
            <a:ext cx="2267684" cy="521489"/>
          </a:xfrm>
          <a:prstGeom prst="rect">
            <a:avLst/>
          </a:prstGeom>
          <a:noFill/>
        </p:spPr>
        <p:txBody>
          <a:bodyPr wrap="square" rtlCol="0" anchor="ctr">
            <a:spAutoFit/>
          </a:bodyPr>
          <a:lstStyle/>
          <a:p>
            <a:pPr>
              <a:lnSpc>
                <a:spcPct val="200000"/>
              </a:lnSpc>
            </a:pPr>
            <a:r>
              <a:rPr lang="en-US" altLang="zh-CN" sz="1600" dirty="0">
                <a:latin typeface="苹方 特粗" panose="020B0800000000000000" pitchFamily="34" charset="-122"/>
                <a:ea typeface="苹方 特粗" panose="020B0800000000000000" pitchFamily="34" charset="-122"/>
              </a:rPr>
              <a:t>SAMPLE TEXT</a:t>
            </a:r>
          </a:p>
        </p:txBody>
      </p:sp>
      <p:sp>
        <p:nvSpPr>
          <p:cNvPr id="124" name="文本框 123"/>
          <p:cNvSpPr txBox="1"/>
          <p:nvPr/>
        </p:nvSpPr>
        <p:spPr>
          <a:xfrm>
            <a:off x="9676365" y="4403479"/>
            <a:ext cx="2242283" cy="461665"/>
          </a:xfrm>
          <a:prstGeom prst="rect">
            <a:avLst/>
          </a:prstGeom>
          <a:noFill/>
        </p:spPr>
        <p:txBody>
          <a:bodyPr wrap="square" rtlCol="0" anchor="ctr">
            <a:spAutoFit/>
          </a:bodyPr>
          <a:lstStyle/>
          <a:p>
            <a:r>
              <a:rPr lang="en-US" altLang="zh-CN" sz="1200" dirty="0">
                <a:latin typeface="苹方 细体" panose="020B0200000000000000" pitchFamily="34" charset="-122"/>
                <a:ea typeface="苹方 细体" panose="020B0200000000000000" pitchFamily="34" charset="-122"/>
              </a:rPr>
              <a:t>Lorem ipsum dolor sit </a:t>
            </a:r>
            <a:r>
              <a:rPr lang="en-US" altLang="zh-CN" sz="1200" dirty="0" err="1">
                <a:latin typeface="苹方 细体" panose="020B0200000000000000" pitchFamily="34" charset="-122"/>
                <a:ea typeface="苹方 细体" panose="020B0200000000000000" pitchFamily="34" charset="-122"/>
              </a:rPr>
              <a:t>amet</a:t>
            </a:r>
            <a:r>
              <a:rPr lang="en-US" altLang="zh-CN" sz="1200" dirty="0">
                <a:latin typeface="苹方 细体" panose="020B0200000000000000" pitchFamily="34" charset="-122"/>
                <a:ea typeface="苹方 细体" panose="020B0200000000000000" pitchFamily="34" charset="-122"/>
              </a:rPr>
              <a:t> </a:t>
            </a:r>
            <a:r>
              <a:rPr lang="en-US" altLang="zh-CN" sz="1200" dirty="0" err="1">
                <a:latin typeface="苹方 细体" panose="020B0200000000000000" pitchFamily="34" charset="-122"/>
                <a:ea typeface="苹方 细体" panose="020B0200000000000000" pitchFamily="34" charset="-122"/>
              </a:rPr>
              <a:t>consectetuer</a:t>
            </a:r>
            <a:endParaRPr lang="en-US" altLang="zh-CN" sz="12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1831485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14"/>
          <p:cNvSpPr>
            <a:spLocks noChangeArrowheads="1"/>
          </p:cNvSpPr>
          <p:nvPr/>
        </p:nvSpPr>
        <p:spPr bwMode="auto">
          <a:xfrm>
            <a:off x="4366854" y="1364259"/>
            <a:ext cx="547324" cy="543771"/>
          </a:xfrm>
          <a:prstGeom prst="ellipse">
            <a:avLst/>
          </a:prstGeom>
          <a:solidFill>
            <a:srgbClr val="F3A30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36" name="椭圆 15"/>
          <p:cNvSpPr>
            <a:spLocks noChangeArrowheads="1"/>
          </p:cNvSpPr>
          <p:nvPr/>
        </p:nvSpPr>
        <p:spPr bwMode="auto">
          <a:xfrm>
            <a:off x="1366710" y="3446169"/>
            <a:ext cx="668975" cy="667648"/>
          </a:xfrm>
          <a:prstGeom prst="ellipse">
            <a:avLst/>
          </a:prstGeom>
          <a:solidFill>
            <a:srgbClr val="FF5B45"/>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37" name="椭圆 10"/>
          <p:cNvSpPr>
            <a:spLocks noChangeArrowheads="1"/>
          </p:cNvSpPr>
          <p:nvPr/>
        </p:nvSpPr>
        <p:spPr bwMode="auto">
          <a:xfrm>
            <a:off x="1735389" y="3244753"/>
            <a:ext cx="430056" cy="430056"/>
          </a:xfrm>
          <a:prstGeom prst="ellipse">
            <a:avLst/>
          </a:prstGeom>
          <a:solidFill>
            <a:srgbClr val="F7DF9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39" name="椭圆 12"/>
          <p:cNvSpPr>
            <a:spLocks noChangeArrowheads="1"/>
          </p:cNvSpPr>
          <p:nvPr/>
        </p:nvSpPr>
        <p:spPr bwMode="auto">
          <a:xfrm>
            <a:off x="9903562" y="2855712"/>
            <a:ext cx="438020" cy="438020"/>
          </a:xfrm>
          <a:prstGeom prst="ellipse">
            <a:avLst/>
          </a:prstGeom>
          <a:solidFill>
            <a:srgbClr val="F3A30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0" name="椭圆 13"/>
          <p:cNvSpPr>
            <a:spLocks noChangeArrowheads="1"/>
          </p:cNvSpPr>
          <p:nvPr/>
        </p:nvSpPr>
        <p:spPr bwMode="auto">
          <a:xfrm>
            <a:off x="2543245" y="2910265"/>
            <a:ext cx="667648" cy="668976"/>
          </a:xfrm>
          <a:prstGeom prst="ellipse">
            <a:avLst/>
          </a:prstGeom>
          <a:solidFill>
            <a:srgbClr val="AFC01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1" name="椭圆 14"/>
          <p:cNvSpPr>
            <a:spLocks noChangeArrowheads="1"/>
          </p:cNvSpPr>
          <p:nvPr/>
        </p:nvSpPr>
        <p:spPr bwMode="auto">
          <a:xfrm>
            <a:off x="9649743" y="3703878"/>
            <a:ext cx="204409" cy="203082"/>
          </a:xfrm>
          <a:prstGeom prst="ellipse">
            <a:avLst/>
          </a:prstGeom>
          <a:solidFill>
            <a:srgbClr val="DAB972"/>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2" name="椭圆 15"/>
          <p:cNvSpPr>
            <a:spLocks noChangeArrowheads="1"/>
          </p:cNvSpPr>
          <p:nvPr/>
        </p:nvSpPr>
        <p:spPr bwMode="auto">
          <a:xfrm>
            <a:off x="2693981" y="2164930"/>
            <a:ext cx="668975" cy="667648"/>
          </a:xfrm>
          <a:prstGeom prst="ellipse">
            <a:avLst/>
          </a:prstGeom>
          <a:solidFill>
            <a:srgbClr val="FF5B45"/>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3" name="椭圆 14"/>
          <p:cNvSpPr>
            <a:spLocks noChangeArrowheads="1"/>
          </p:cNvSpPr>
          <p:nvPr/>
        </p:nvSpPr>
        <p:spPr bwMode="auto">
          <a:xfrm>
            <a:off x="10396196" y="3590406"/>
            <a:ext cx="204409" cy="203082"/>
          </a:xfrm>
          <a:prstGeom prst="ellipse">
            <a:avLst/>
          </a:prstGeom>
          <a:solidFill>
            <a:srgbClr val="AFC01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6" name="椭圆 14"/>
          <p:cNvSpPr>
            <a:spLocks noChangeArrowheads="1"/>
          </p:cNvSpPr>
          <p:nvPr/>
        </p:nvSpPr>
        <p:spPr bwMode="auto">
          <a:xfrm>
            <a:off x="1663368" y="2820437"/>
            <a:ext cx="204409" cy="203082"/>
          </a:xfrm>
          <a:prstGeom prst="ellipse">
            <a:avLst/>
          </a:prstGeom>
          <a:solidFill>
            <a:srgbClr val="FF5B45"/>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7" name="椭圆 14"/>
          <p:cNvSpPr>
            <a:spLocks noChangeArrowheads="1"/>
          </p:cNvSpPr>
          <p:nvPr/>
        </p:nvSpPr>
        <p:spPr bwMode="auto">
          <a:xfrm>
            <a:off x="8178613" y="1466709"/>
            <a:ext cx="204409" cy="203082"/>
          </a:xfrm>
          <a:prstGeom prst="ellipse">
            <a:avLst/>
          </a:prstGeom>
          <a:solidFill>
            <a:srgbClr val="F7DF9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9" name="椭圆 13"/>
          <p:cNvSpPr>
            <a:spLocks noChangeArrowheads="1"/>
          </p:cNvSpPr>
          <p:nvPr/>
        </p:nvSpPr>
        <p:spPr bwMode="auto">
          <a:xfrm>
            <a:off x="516964" y="3107359"/>
            <a:ext cx="667648" cy="668976"/>
          </a:xfrm>
          <a:prstGeom prst="ellipse">
            <a:avLst/>
          </a:prstGeom>
          <a:solidFill>
            <a:srgbClr val="ACDFE6"/>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0" name="椭圆 12"/>
          <p:cNvSpPr>
            <a:spLocks noChangeArrowheads="1"/>
          </p:cNvSpPr>
          <p:nvPr/>
        </p:nvSpPr>
        <p:spPr bwMode="auto">
          <a:xfrm>
            <a:off x="2800100" y="3538687"/>
            <a:ext cx="438020" cy="438020"/>
          </a:xfrm>
          <a:prstGeom prst="ellipse">
            <a:avLst/>
          </a:prstGeom>
          <a:solidFill>
            <a:srgbClr val="F7DF9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1" name="椭圆 14"/>
          <p:cNvSpPr>
            <a:spLocks noChangeArrowheads="1"/>
          </p:cNvSpPr>
          <p:nvPr/>
        </p:nvSpPr>
        <p:spPr bwMode="auto">
          <a:xfrm>
            <a:off x="-56443" y="3084130"/>
            <a:ext cx="204409" cy="203082"/>
          </a:xfrm>
          <a:prstGeom prst="ellipse">
            <a:avLst/>
          </a:prstGeom>
          <a:solidFill>
            <a:srgbClr val="F7DF9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4"/>
          <p:cNvSpPr>
            <a:spLocks noChangeArrowheads="1"/>
          </p:cNvSpPr>
          <p:nvPr/>
        </p:nvSpPr>
        <p:spPr bwMode="auto">
          <a:xfrm>
            <a:off x="3918766" y="3770417"/>
            <a:ext cx="342099" cy="339878"/>
          </a:xfrm>
          <a:prstGeom prst="ellipse">
            <a:avLst/>
          </a:prstGeom>
          <a:solidFill>
            <a:srgbClr val="F3A30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14"/>
          <p:cNvSpPr>
            <a:spLocks noChangeArrowheads="1"/>
          </p:cNvSpPr>
          <p:nvPr/>
        </p:nvSpPr>
        <p:spPr bwMode="auto">
          <a:xfrm>
            <a:off x="5679093" y="1604579"/>
            <a:ext cx="204409" cy="203082"/>
          </a:xfrm>
          <a:prstGeom prst="ellipse">
            <a:avLst/>
          </a:prstGeom>
          <a:solidFill>
            <a:srgbClr val="F7DF9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4"/>
          <p:cNvSpPr>
            <a:spLocks noChangeArrowheads="1"/>
          </p:cNvSpPr>
          <p:nvPr/>
        </p:nvSpPr>
        <p:spPr bwMode="auto">
          <a:xfrm>
            <a:off x="3340324" y="4160773"/>
            <a:ext cx="204409" cy="203082"/>
          </a:xfrm>
          <a:prstGeom prst="ellipse">
            <a:avLst/>
          </a:prstGeom>
          <a:solidFill>
            <a:srgbClr val="FF5B45"/>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pic>
        <p:nvPicPr>
          <p:cNvPr id="5" name="图片 4"/>
          <p:cNvPicPr>
            <a:picLocks noChangeAspect="1"/>
          </p:cNvPicPr>
          <p:nvPr/>
        </p:nvPicPr>
        <p:blipFill>
          <a:blip r:embed="rId2">
            <a:lum bright="-20000"/>
          </a:blip>
          <a:stretch>
            <a:fillRect/>
          </a:stretch>
        </p:blipFill>
        <p:spPr>
          <a:xfrm>
            <a:off x="1239902" y="0"/>
            <a:ext cx="9712197" cy="4838700"/>
          </a:xfrm>
          <a:prstGeom prst="rect">
            <a:avLst/>
          </a:prstGeom>
        </p:spPr>
      </p:pic>
      <p:grpSp>
        <p:nvGrpSpPr>
          <p:cNvPr id="8" name="组合 7"/>
          <p:cNvGrpSpPr/>
          <p:nvPr/>
        </p:nvGrpSpPr>
        <p:grpSpPr>
          <a:xfrm>
            <a:off x="1028831" y="95949"/>
            <a:ext cx="3298227" cy="2968605"/>
            <a:chOff x="415733" y="1021504"/>
            <a:chExt cx="4063725" cy="3657600"/>
          </a:xfrm>
        </p:grpSpPr>
        <p:sp>
          <p:nvSpPr>
            <p:cNvPr id="6" name="椭圆 5"/>
            <p:cNvSpPr/>
            <p:nvPr/>
          </p:nvSpPr>
          <p:spPr>
            <a:xfrm>
              <a:off x="415733" y="2186626"/>
              <a:ext cx="1327356" cy="1327354"/>
            </a:xfrm>
            <a:prstGeom prst="ellipse">
              <a:avLst/>
            </a:prstGeom>
            <a:gradFill>
              <a:gsLst>
                <a:gs pos="75000">
                  <a:srgbClr val="F45A69"/>
                </a:gs>
                <a:gs pos="0">
                  <a:srgbClr val="FF0000"/>
                </a:gs>
              </a:gsLst>
              <a:lin ang="2700000" scaled="1"/>
            </a:gradFill>
            <a:ln>
              <a:solidFill>
                <a:srgbClr val="FF5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弧形 6"/>
            <p:cNvSpPr/>
            <p:nvPr/>
          </p:nvSpPr>
          <p:spPr>
            <a:xfrm rot="18000000">
              <a:off x="962940" y="1162586"/>
              <a:ext cx="3657600" cy="3375436"/>
            </a:xfrm>
            <a:prstGeom prst="arc">
              <a:avLst>
                <a:gd name="adj1" fmla="val 15607748"/>
                <a:gd name="adj2" fmla="val 0"/>
              </a:avLst>
            </a:prstGeom>
            <a:ln>
              <a:solidFill>
                <a:srgbClr val="FF5B4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 name="组合 8"/>
          <p:cNvGrpSpPr/>
          <p:nvPr/>
        </p:nvGrpSpPr>
        <p:grpSpPr>
          <a:xfrm rot="13500000" flipV="1">
            <a:off x="1308147" y="736571"/>
            <a:ext cx="3298227" cy="2933005"/>
            <a:chOff x="415733" y="1021504"/>
            <a:chExt cx="4063725" cy="3657600"/>
          </a:xfrm>
        </p:grpSpPr>
        <p:sp>
          <p:nvSpPr>
            <p:cNvPr id="10" name="椭圆 9"/>
            <p:cNvSpPr/>
            <p:nvPr/>
          </p:nvSpPr>
          <p:spPr>
            <a:xfrm>
              <a:off x="415733" y="2186626"/>
              <a:ext cx="1327356" cy="1327354"/>
            </a:xfrm>
            <a:prstGeom prst="ellipse">
              <a:avLst/>
            </a:prstGeom>
            <a:gradFill>
              <a:gsLst>
                <a:gs pos="75000">
                  <a:srgbClr val="0DA5C9"/>
                </a:gs>
                <a:gs pos="0">
                  <a:srgbClr val="00589A"/>
                </a:gs>
              </a:gsLst>
              <a:lin ang="12900000" scaled="0"/>
            </a:gradFill>
            <a:ln>
              <a:solidFill>
                <a:srgbClr val="0B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弧形 10"/>
            <p:cNvSpPr/>
            <p:nvPr/>
          </p:nvSpPr>
          <p:spPr>
            <a:xfrm rot="18000000">
              <a:off x="962940" y="1162586"/>
              <a:ext cx="3657600" cy="3375436"/>
            </a:xfrm>
            <a:prstGeom prst="arc">
              <a:avLst>
                <a:gd name="adj1" fmla="val 15607748"/>
                <a:gd name="adj2" fmla="val 0"/>
              </a:avLst>
            </a:prstGeom>
            <a:ln>
              <a:solidFill>
                <a:srgbClr val="0B9B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 name="组合 11"/>
          <p:cNvGrpSpPr/>
          <p:nvPr/>
        </p:nvGrpSpPr>
        <p:grpSpPr>
          <a:xfrm rot="11700000" flipV="1">
            <a:off x="4262307" y="1404877"/>
            <a:ext cx="5619485" cy="5432170"/>
            <a:chOff x="415733" y="-72800"/>
            <a:chExt cx="6923733" cy="6774180"/>
          </a:xfrm>
        </p:grpSpPr>
        <p:sp>
          <p:nvSpPr>
            <p:cNvPr id="13" name="椭圆 12"/>
            <p:cNvSpPr/>
            <p:nvPr/>
          </p:nvSpPr>
          <p:spPr>
            <a:xfrm>
              <a:off x="415733" y="2186626"/>
              <a:ext cx="1327356" cy="1327354"/>
            </a:xfrm>
            <a:prstGeom prst="ellipse">
              <a:avLst/>
            </a:prstGeom>
            <a:gradFill>
              <a:gsLst>
                <a:gs pos="75000">
                  <a:srgbClr val="92D050"/>
                </a:gs>
                <a:gs pos="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弧形 13"/>
            <p:cNvSpPr/>
            <p:nvPr/>
          </p:nvSpPr>
          <p:spPr>
            <a:xfrm rot="18000000">
              <a:off x="826582" y="188496"/>
              <a:ext cx="6774180" cy="6251588"/>
            </a:xfrm>
            <a:prstGeom prst="arc">
              <a:avLst>
                <a:gd name="adj1" fmla="val 15607748"/>
                <a:gd name="adj2" fmla="val 0"/>
              </a:avLst>
            </a:prstGeom>
            <a:ln>
              <a:solidFill>
                <a:srgbClr val="AFC01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5" name="组合 14"/>
          <p:cNvGrpSpPr/>
          <p:nvPr/>
        </p:nvGrpSpPr>
        <p:grpSpPr>
          <a:xfrm>
            <a:off x="6661259" y="1943737"/>
            <a:ext cx="3298227" cy="2968605"/>
            <a:chOff x="415733" y="1021504"/>
            <a:chExt cx="4063725" cy="3657600"/>
          </a:xfrm>
        </p:grpSpPr>
        <p:sp>
          <p:nvSpPr>
            <p:cNvPr id="16" name="椭圆 15"/>
            <p:cNvSpPr/>
            <p:nvPr/>
          </p:nvSpPr>
          <p:spPr>
            <a:xfrm>
              <a:off x="415733" y="2186626"/>
              <a:ext cx="1327356" cy="1327354"/>
            </a:xfrm>
            <a:prstGeom prst="ellipse">
              <a:avLst/>
            </a:prstGeom>
            <a:gradFill flip="none" rotWithShape="1">
              <a:gsLst>
                <a:gs pos="75000">
                  <a:srgbClr val="F3A60D"/>
                </a:gs>
                <a:gs pos="0">
                  <a:srgbClr val="F2650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弧形 16"/>
            <p:cNvSpPr/>
            <p:nvPr/>
          </p:nvSpPr>
          <p:spPr>
            <a:xfrm rot="18000000">
              <a:off x="962940" y="1162586"/>
              <a:ext cx="3657600" cy="3375436"/>
            </a:xfrm>
            <a:prstGeom prst="arc">
              <a:avLst>
                <a:gd name="adj1" fmla="val 15607748"/>
                <a:gd name="adj2" fmla="val 0"/>
              </a:avLst>
            </a:prstGeom>
            <a:ln>
              <a:solidFill>
                <a:srgbClr val="F3A30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904" y="1273348"/>
            <a:ext cx="609600" cy="609600"/>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7246" y="4050365"/>
            <a:ext cx="609600" cy="609600"/>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7671" y="2651762"/>
            <a:ext cx="609600" cy="609600"/>
          </a:xfrm>
          <a:prstGeom prst="rect">
            <a:avLst/>
          </a:prstGeom>
        </p:spPr>
      </p:pic>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3428" y="3110938"/>
            <a:ext cx="609600" cy="609600"/>
          </a:xfrm>
          <a:prstGeom prst="rect">
            <a:avLst/>
          </a:prstGeom>
        </p:spPr>
      </p:pic>
      <p:sp>
        <p:nvSpPr>
          <p:cNvPr id="24" name="文本框 23"/>
          <p:cNvSpPr txBox="1"/>
          <p:nvPr/>
        </p:nvSpPr>
        <p:spPr>
          <a:xfrm>
            <a:off x="786437" y="2274295"/>
            <a:ext cx="1390301" cy="369332"/>
          </a:xfrm>
          <a:prstGeom prst="rect">
            <a:avLst/>
          </a:prstGeom>
          <a:noFill/>
        </p:spPr>
        <p:txBody>
          <a:bodyPr wrap="square" rtlCol="0" anchor="ctr">
            <a:spAutoFit/>
          </a:bodyPr>
          <a:lstStyle/>
          <a:p>
            <a:r>
              <a:rPr lang="en-US" altLang="zh-CN" dirty="0">
                <a:latin typeface="苹方 常规" panose="020B0300000000000000" pitchFamily="34" charset="-122"/>
                <a:ea typeface="苹方 常规" panose="020B0300000000000000" pitchFamily="34" charset="-122"/>
              </a:rPr>
              <a:t>Service</a:t>
            </a:r>
          </a:p>
        </p:txBody>
      </p:sp>
      <p:sp>
        <p:nvSpPr>
          <p:cNvPr id="25" name="文本框 24"/>
          <p:cNvSpPr txBox="1"/>
          <p:nvPr/>
        </p:nvSpPr>
        <p:spPr>
          <a:xfrm>
            <a:off x="786437" y="2587230"/>
            <a:ext cx="1972756" cy="738664"/>
          </a:xfrm>
          <a:prstGeom prst="rect">
            <a:avLst/>
          </a:prstGeom>
          <a:noFill/>
        </p:spPr>
        <p:txBody>
          <a:bodyPr wrap="square" rtlCol="0" anchor="ctr">
            <a:spAutoFit/>
          </a:bodyPr>
          <a:lstStyle/>
          <a:p>
            <a:r>
              <a:rPr lang="en-US" altLang="zh-CN" sz="1400" dirty="0">
                <a:latin typeface="微软雅黑 Light" panose="020B0502040204020203" pitchFamily="34" charset="-122"/>
                <a:ea typeface="微软雅黑 Light" panose="020B0502040204020203" pitchFamily="34" charset="-122"/>
              </a:rPr>
              <a:t>our industry and energy users, and to take action ourselves. </a:t>
            </a:r>
          </a:p>
        </p:txBody>
      </p:sp>
      <p:sp>
        <p:nvSpPr>
          <p:cNvPr id="26" name="文本框 25"/>
          <p:cNvSpPr txBox="1"/>
          <p:nvPr/>
        </p:nvSpPr>
        <p:spPr>
          <a:xfrm>
            <a:off x="3265229" y="3598932"/>
            <a:ext cx="1390301" cy="369332"/>
          </a:xfrm>
          <a:prstGeom prst="rect">
            <a:avLst/>
          </a:prstGeom>
          <a:noFill/>
        </p:spPr>
        <p:txBody>
          <a:bodyPr wrap="square" rtlCol="0" anchor="ctr">
            <a:spAutoFit/>
          </a:bodyPr>
          <a:lstStyle/>
          <a:p>
            <a:r>
              <a:rPr lang="en-US" altLang="zh-CN" dirty="0">
                <a:latin typeface="苹方 常规" panose="020B0300000000000000" pitchFamily="34" charset="-122"/>
                <a:ea typeface="苹方 常规" panose="020B0300000000000000" pitchFamily="34" charset="-122"/>
              </a:rPr>
              <a:t>Service</a:t>
            </a:r>
          </a:p>
        </p:txBody>
      </p:sp>
      <p:sp>
        <p:nvSpPr>
          <p:cNvPr id="27" name="文本框 26"/>
          <p:cNvSpPr txBox="1"/>
          <p:nvPr/>
        </p:nvSpPr>
        <p:spPr>
          <a:xfrm>
            <a:off x="3265229" y="3911867"/>
            <a:ext cx="1972756" cy="738664"/>
          </a:xfrm>
          <a:prstGeom prst="rect">
            <a:avLst/>
          </a:prstGeom>
          <a:noFill/>
        </p:spPr>
        <p:txBody>
          <a:bodyPr wrap="square" rtlCol="0" anchor="ctr">
            <a:spAutoFit/>
          </a:bodyPr>
          <a:lstStyle/>
          <a:p>
            <a:r>
              <a:rPr lang="en-US" altLang="zh-CN" sz="1400" dirty="0">
                <a:latin typeface="微软雅黑 Light" panose="020B0502040204020203" pitchFamily="34" charset="-122"/>
                <a:ea typeface="微软雅黑 Light" panose="020B0502040204020203" pitchFamily="34" charset="-122"/>
              </a:rPr>
              <a:t>our industry and energy users, and to take action ourselves. </a:t>
            </a:r>
          </a:p>
        </p:txBody>
      </p:sp>
      <p:sp>
        <p:nvSpPr>
          <p:cNvPr id="28" name="文本框 27"/>
          <p:cNvSpPr txBox="1"/>
          <p:nvPr/>
        </p:nvSpPr>
        <p:spPr>
          <a:xfrm>
            <a:off x="7837004" y="2631480"/>
            <a:ext cx="1390301" cy="369332"/>
          </a:xfrm>
          <a:prstGeom prst="rect">
            <a:avLst/>
          </a:prstGeom>
          <a:noFill/>
        </p:spPr>
        <p:txBody>
          <a:bodyPr wrap="square" rtlCol="0" anchor="ctr">
            <a:spAutoFit/>
          </a:bodyPr>
          <a:lstStyle/>
          <a:p>
            <a:r>
              <a:rPr lang="en-US" altLang="zh-CN" dirty="0">
                <a:latin typeface="苹方 常规" panose="020B0300000000000000" pitchFamily="34" charset="-122"/>
                <a:ea typeface="苹方 常规" panose="020B0300000000000000" pitchFamily="34" charset="-122"/>
              </a:rPr>
              <a:t>Service</a:t>
            </a:r>
          </a:p>
        </p:txBody>
      </p:sp>
      <p:sp>
        <p:nvSpPr>
          <p:cNvPr id="29" name="文本框 28"/>
          <p:cNvSpPr txBox="1"/>
          <p:nvPr/>
        </p:nvSpPr>
        <p:spPr>
          <a:xfrm>
            <a:off x="7837004" y="2944415"/>
            <a:ext cx="1972756" cy="738664"/>
          </a:xfrm>
          <a:prstGeom prst="rect">
            <a:avLst/>
          </a:prstGeom>
          <a:noFill/>
        </p:spPr>
        <p:txBody>
          <a:bodyPr wrap="square" rtlCol="0" anchor="ctr">
            <a:spAutoFit/>
          </a:bodyPr>
          <a:lstStyle/>
          <a:p>
            <a:r>
              <a:rPr lang="en-US" altLang="zh-CN" sz="1400" dirty="0">
                <a:latin typeface="微软雅黑 Light" panose="020B0502040204020203" pitchFamily="34" charset="-122"/>
                <a:ea typeface="微软雅黑 Light" panose="020B0502040204020203" pitchFamily="34" charset="-122"/>
              </a:rPr>
              <a:t>our industry and energy users, and to take action ourselves. </a:t>
            </a:r>
          </a:p>
        </p:txBody>
      </p:sp>
      <p:sp>
        <p:nvSpPr>
          <p:cNvPr id="33" name="文本框 32"/>
          <p:cNvSpPr txBox="1"/>
          <p:nvPr/>
        </p:nvSpPr>
        <p:spPr>
          <a:xfrm>
            <a:off x="10032069" y="3832308"/>
            <a:ext cx="1390301" cy="369332"/>
          </a:xfrm>
          <a:prstGeom prst="rect">
            <a:avLst/>
          </a:prstGeom>
          <a:noFill/>
        </p:spPr>
        <p:txBody>
          <a:bodyPr wrap="square" rtlCol="0" anchor="ctr">
            <a:spAutoFit/>
          </a:bodyPr>
          <a:lstStyle/>
          <a:p>
            <a:r>
              <a:rPr lang="en-US" altLang="zh-CN" dirty="0">
                <a:latin typeface="苹方 常规" panose="020B0300000000000000" pitchFamily="34" charset="-122"/>
                <a:ea typeface="苹方 常规" panose="020B0300000000000000" pitchFamily="34" charset="-122"/>
              </a:rPr>
              <a:t>Service</a:t>
            </a:r>
          </a:p>
        </p:txBody>
      </p:sp>
      <p:sp>
        <p:nvSpPr>
          <p:cNvPr id="34" name="文本框 33"/>
          <p:cNvSpPr txBox="1"/>
          <p:nvPr/>
        </p:nvSpPr>
        <p:spPr>
          <a:xfrm>
            <a:off x="10032069" y="4172486"/>
            <a:ext cx="1451474" cy="1169551"/>
          </a:xfrm>
          <a:prstGeom prst="rect">
            <a:avLst/>
          </a:prstGeom>
          <a:noFill/>
        </p:spPr>
        <p:txBody>
          <a:bodyPr wrap="square" rtlCol="0" anchor="ctr">
            <a:spAutoFit/>
          </a:bodyPr>
          <a:lstStyle/>
          <a:p>
            <a:r>
              <a:rPr lang="en-US" altLang="zh-CN" sz="1400" dirty="0">
                <a:latin typeface="微软雅黑 Light" panose="020B0502040204020203" pitchFamily="34" charset="-122"/>
                <a:ea typeface="微软雅黑 Light" panose="020B0502040204020203" pitchFamily="34" charset="-122"/>
              </a:rPr>
              <a:t>our industry and energy users, and to take action ourselves. </a:t>
            </a:r>
          </a:p>
        </p:txBody>
      </p:sp>
      <p:sp>
        <p:nvSpPr>
          <p:cNvPr id="38" name="椭圆 11"/>
          <p:cNvSpPr>
            <a:spLocks noChangeArrowheads="1"/>
          </p:cNvSpPr>
          <p:nvPr/>
        </p:nvSpPr>
        <p:spPr bwMode="auto">
          <a:xfrm>
            <a:off x="10561152" y="3074722"/>
            <a:ext cx="241574" cy="241574"/>
          </a:xfrm>
          <a:prstGeom prst="ellipse">
            <a:avLst/>
          </a:prstGeom>
          <a:solidFill>
            <a:srgbClr val="ACDFE6"/>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4" name="椭圆 14"/>
          <p:cNvSpPr>
            <a:spLocks noChangeArrowheads="1"/>
          </p:cNvSpPr>
          <p:nvPr/>
        </p:nvSpPr>
        <p:spPr bwMode="auto">
          <a:xfrm>
            <a:off x="11820768" y="3074722"/>
            <a:ext cx="543279" cy="539752"/>
          </a:xfrm>
          <a:prstGeom prst="ellipse">
            <a:avLst/>
          </a:prstGeom>
          <a:solidFill>
            <a:srgbClr val="ACDFE6"/>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5" name="椭圆 14"/>
          <p:cNvSpPr>
            <a:spLocks noChangeArrowheads="1"/>
          </p:cNvSpPr>
          <p:nvPr/>
        </p:nvSpPr>
        <p:spPr bwMode="auto">
          <a:xfrm>
            <a:off x="11178065" y="3437948"/>
            <a:ext cx="204409" cy="203082"/>
          </a:xfrm>
          <a:prstGeom prst="ellipse">
            <a:avLst/>
          </a:prstGeom>
          <a:solidFill>
            <a:schemeClr val="tx1">
              <a:lumMod val="75000"/>
              <a:lumOff val="25000"/>
            </a:scheme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8" name="椭圆 12"/>
          <p:cNvSpPr>
            <a:spLocks noChangeArrowheads="1"/>
          </p:cNvSpPr>
          <p:nvPr/>
        </p:nvSpPr>
        <p:spPr bwMode="auto">
          <a:xfrm>
            <a:off x="10900022" y="3018974"/>
            <a:ext cx="438020" cy="438020"/>
          </a:xfrm>
          <a:prstGeom prst="ellipse">
            <a:avLst/>
          </a:prstGeom>
          <a:solidFill>
            <a:srgbClr val="F3A30D"/>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Tree>
    <p:extLst>
      <p:ext uri="{BB962C8B-B14F-4D97-AF65-F5344CB8AC3E}">
        <p14:creationId xmlns:p14="http://schemas.microsoft.com/office/powerpoint/2010/main" val="237558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5"/>
          <p:cNvSpPr>
            <a:spLocks/>
          </p:cNvSpPr>
          <p:nvPr/>
        </p:nvSpPr>
        <p:spPr bwMode="auto">
          <a:xfrm>
            <a:off x="4740510" y="623401"/>
            <a:ext cx="3149281" cy="3464690"/>
          </a:xfrm>
          <a:custGeom>
            <a:avLst/>
            <a:gdLst>
              <a:gd name="T0" fmla="*/ 773 w 1225"/>
              <a:gd name="T1" fmla="*/ 168 h 1348"/>
              <a:gd name="T2" fmla="*/ 592 w 1225"/>
              <a:gd name="T3" fmla="*/ 0 h 1348"/>
              <a:gd name="T4" fmla="*/ 419 w 1225"/>
              <a:gd name="T5" fmla="*/ 176 h 1348"/>
              <a:gd name="T6" fmla="*/ 82 w 1225"/>
              <a:gd name="T7" fmla="*/ 535 h 1348"/>
              <a:gd name="T8" fmla="*/ 0 w 1225"/>
              <a:gd name="T9" fmla="*/ 799 h 1348"/>
              <a:gd name="T10" fmla="*/ 48 w 1225"/>
              <a:gd name="T11" fmla="*/ 769 h 1348"/>
              <a:gd name="T12" fmla="*/ 614 w 1225"/>
              <a:gd name="T13" fmla="*/ 752 h 1348"/>
              <a:gd name="T14" fmla="*/ 880 w 1225"/>
              <a:gd name="T15" fmla="*/ 1003 h 1348"/>
              <a:gd name="T16" fmla="*/ 956 w 1225"/>
              <a:gd name="T17" fmla="*/ 1348 h 1348"/>
              <a:gd name="T18" fmla="*/ 1220 w 1225"/>
              <a:gd name="T19" fmla="*/ 830 h 1348"/>
              <a:gd name="T20" fmla="*/ 1217 w 1225"/>
              <a:gd name="T21" fmla="*/ 785 h 1348"/>
              <a:gd name="T22" fmla="*/ 1177 w 1225"/>
              <a:gd name="T23" fmla="*/ 620 h 1348"/>
              <a:gd name="T24" fmla="*/ 1171 w 1225"/>
              <a:gd name="T25" fmla="*/ 600 h 1348"/>
              <a:gd name="T26" fmla="*/ 773 w 1225"/>
              <a:gd name="T27" fmla="*/ 168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5" h="1348">
                <a:moveTo>
                  <a:pt x="773" y="168"/>
                </a:moveTo>
                <a:cubicBezTo>
                  <a:pt x="617" y="59"/>
                  <a:pt x="592" y="0"/>
                  <a:pt x="592" y="0"/>
                </a:cubicBezTo>
                <a:cubicBezTo>
                  <a:pt x="592" y="0"/>
                  <a:pt x="570" y="60"/>
                  <a:pt x="419" y="176"/>
                </a:cubicBezTo>
                <a:cubicBezTo>
                  <a:pt x="292" y="275"/>
                  <a:pt x="164" y="377"/>
                  <a:pt x="82" y="535"/>
                </a:cubicBezTo>
                <a:cubicBezTo>
                  <a:pt x="36" y="614"/>
                  <a:pt x="7" y="703"/>
                  <a:pt x="0" y="799"/>
                </a:cubicBezTo>
                <a:cubicBezTo>
                  <a:pt x="15" y="788"/>
                  <a:pt x="31" y="778"/>
                  <a:pt x="48" y="769"/>
                </a:cubicBezTo>
                <a:cubicBezTo>
                  <a:pt x="229" y="667"/>
                  <a:pt x="440" y="668"/>
                  <a:pt x="614" y="752"/>
                </a:cubicBezTo>
                <a:cubicBezTo>
                  <a:pt x="722" y="805"/>
                  <a:pt x="816" y="890"/>
                  <a:pt x="880" y="1003"/>
                </a:cubicBezTo>
                <a:cubicBezTo>
                  <a:pt x="941" y="1112"/>
                  <a:pt x="965" y="1232"/>
                  <a:pt x="956" y="1348"/>
                </a:cubicBezTo>
                <a:cubicBezTo>
                  <a:pt x="1120" y="1235"/>
                  <a:pt x="1225" y="1044"/>
                  <a:pt x="1220" y="830"/>
                </a:cubicBezTo>
                <a:cubicBezTo>
                  <a:pt x="1220" y="815"/>
                  <a:pt x="1219" y="800"/>
                  <a:pt x="1217" y="785"/>
                </a:cubicBezTo>
                <a:cubicBezTo>
                  <a:pt x="1212" y="727"/>
                  <a:pt x="1198" y="672"/>
                  <a:pt x="1177" y="620"/>
                </a:cubicBezTo>
                <a:cubicBezTo>
                  <a:pt x="1176" y="613"/>
                  <a:pt x="1174" y="607"/>
                  <a:pt x="1171" y="600"/>
                </a:cubicBezTo>
                <a:cubicBezTo>
                  <a:pt x="1085" y="390"/>
                  <a:pt x="929" y="277"/>
                  <a:pt x="773" y="168"/>
                </a:cubicBezTo>
                <a:close/>
              </a:path>
            </a:pathLst>
          </a:custGeom>
          <a:gradFill>
            <a:gsLst>
              <a:gs pos="75000">
                <a:srgbClr val="F3A60D"/>
              </a:gs>
              <a:gs pos="0">
                <a:srgbClr val="F2650E"/>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9" name="Freeform 15"/>
          <p:cNvSpPr>
            <a:spLocks/>
          </p:cNvSpPr>
          <p:nvPr/>
        </p:nvSpPr>
        <p:spPr bwMode="auto">
          <a:xfrm rot="7244632">
            <a:off x="5749929" y="2463591"/>
            <a:ext cx="3149281" cy="3464691"/>
          </a:xfrm>
          <a:custGeom>
            <a:avLst/>
            <a:gdLst>
              <a:gd name="T0" fmla="*/ 773 w 1225"/>
              <a:gd name="T1" fmla="*/ 168 h 1348"/>
              <a:gd name="T2" fmla="*/ 592 w 1225"/>
              <a:gd name="T3" fmla="*/ 0 h 1348"/>
              <a:gd name="T4" fmla="*/ 419 w 1225"/>
              <a:gd name="T5" fmla="*/ 176 h 1348"/>
              <a:gd name="T6" fmla="*/ 82 w 1225"/>
              <a:gd name="T7" fmla="*/ 535 h 1348"/>
              <a:gd name="T8" fmla="*/ 0 w 1225"/>
              <a:gd name="T9" fmla="*/ 799 h 1348"/>
              <a:gd name="T10" fmla="*/ 48 w 1225"/>
              <a:gd name="T11" fmla="*/ 769 h 1348"/>
              <a:gd name="T12" fmla="*/ 614 w 1225"/>
              <a:gd name="T13" fmla="*/ 752 h 1348"/>
              <a:gd name="T14" fmla="*/ 880 w 1225"/>
              <a:gd name="T15" fmla="*/ 1003 h 1348"/>
              <a:gd name="T16" fmla="*/ 956 w 1225"/>
              <a:gd name="T17" fmla="*/ 1348 h 1348"/>
              <a:gd name="T18" fmla="*/ 1220 w 1225"/>
              <a:gd name="T19" fmla="*/ 830 h 1348"/>
              <a:gd name="T20" fmla="*/ 1217 w 1225"/>
              <a:gd name="T21" fmla="*/ 785 h 1348"/>
              <a:gd name="T22" fmla="*/ 1177 w 1225"/>
              <a:gd name="T23" fmla="*/ 620 h 1348"/>
              <a:gd name="T24" fmla="*/ 1171 w 1225"/>
              <a:gd name="T25" fmla="*/ 600 h 1348"/>
              <a:gd name="T26" fmla="*/ 773 w 1225"/>
              <a:gd name="T27" fmla="*/ 168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5" h="1348">
                <a:moveTo>
                  <a:pt x="773" y="168"/>
                </a:moveTo>
                <a:cubicBezTo>
                  <a:pt x="617" y="59"/>
                  <a:pt x="592" y="0"/>
                  <a:pt x="592" y="0"/>
                </a:cubicBezTo>
                <a:cubicBezTo>
                  <a:pt x="592" y="0"/>
                  <a:pt x="570" y="60"/>
                  <a:pt x="419" y="176"/>
                </a:cubicBezTo>
                <a:cubicBezTo>
                  <a:pt x="292" y="275"/>
                  <a:pt x="164" y="377"/>
                  <a:pt x="82" y="535"/>
                </a:cubicBezTo>
                <a:cubicBezTo>
                  <a:pt x="36" y="614"/>
                  <a:pt x="7" y="703"/>
                  <a:pt x="0" y="799"/>
                </a:cubicBezTo>
                <a:cubicBezTo>
                  <a:pt x="15" y="788"/>
                  <a:pt x="31" y="778"/>
                  <a:pt x="48" y="769"/>
                </a:cubicBezTo>
                <a:cubicBezTo>
                  <a:pt x="229" y="667"/>
                  <a:pt x="440" y="668"/>
                  <a:pt x="614" y="752"/>
                </a:cubicBezTo>
                <a:cubicBezTo>
                  <a:pt x="722" y="805"/>
                  <a:pt x="816" y="890"/>
                  <a:pt x="880" y="1003"/>
                </a:cubicBezTo>
                <a:cubicBezTo>
                  <a:pt x="941" y="1112"/>
                  <a:pt x="965" y="1232"/>
                  <a:pt x="956" y="1348"/>
                </a:cubicBezTo>
                <a:cubicBezTo>
                  <a:pt x="1120" y="1235"/>
                  <a:pt x="1225" y="1044"/>
                  <a:pt x="1220" y="830"/>
                </a:cubicBezTo>
                <a:cubicBezTo>
                  <a:pt x="1220" y="815"/>
                  <a:pt x="1219" y="800"/>
                  <a:pt x="1217" y="785"/>
                </a:cubicBezTo>
                <a:cubicBezTo>
                  <a:pt x="1212" y="727"/>
                  <a:pt x="1198" y="672"/>
                  <a:pt x="1177" y="620"/>
                </a:cubicBezTo>
                <a:cubicBezTo>
                  <a:pt x="1176" y="613"/>
                  <a:pt x="1174" y="607"/>
                  <a:pt x="1171" y="600"/>
                </a:cubicBezTo>
                <a:cubicBezTo>
                  <a:pt x="1085" y="390"/>
                  <a:pt x="929" y="277"/>
                  <a:pt x="773" y="168"/>
                </a:cubicBezTo>
                <a:close/>
              </a:path>
            </a:pathLst>
          </a:custGeom>
          <a:gradFill>
            <a:gsLst>
              <a:gs pos="75000">
                <a:schemeClr val="tx1">
                  <a:lumMod val="50000"/>
                  <a:lumOff val="50000"/>
                </a:schemeClr>
              </a:gs>
              <a:gs pos="0">
                <a:schemeClr val="tx1">
                  <a:lumMod val="85000"/>
                  <a:lumOff val="15000"/>
                </a:schemeClr>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0" name="Freeform 15"/>
          <p:cNvSpPr>
            <a:spLocks/>
          </p:cNvSpPr>
          <p:nvPr/>
        </p:nvSpPr>
        <p:spPr bwMode="auto">
          <a:xfrm rot="14380387">
            <a:off x="3643608" y="2433961"/>
            <a:ext cx="3149281" cy="3464691"/>
          </a:xfrm>
          <a:custGeom>
            <a:avLst/>
            <a:gdLst>
              <a:gd name="T0" fmla="*/ 773 w 1225"/>
              <a:gd name="T1" fmla="*/ 168 h 1348"/>
              <a:gd name="T2" fmla="*/ 592 w 1225"/>
              <a:gd name="T3" fmla="*/ 0 h 1348"/>
              <a:gd name="T4" fmla="*/ 419 w 1225"/>
              <a:gd name="T5" fmla="*/ 176 h 1348"/>
              <a:gd name="T6" fmla="*/ 82 w 1225"/>
              <a:gd name="T7" fmla="*/ 535 h 1348"/>
              <a:gd name="T8" fmla="*/ 0 w 1225"/>
              <a:gd name="T9" fmla="*/ 799 h 1348"/>
              <a:gd name="T10" fmla="*/ 48 w 1225"/>
              <a:gd name="T11" fmla="*/ 769 h 1348"/>
              <a:gd name="T12" fmla="*/ 614 w 1225"/>
              <a:gd name="T13" fmla="*/ 752 h 1348"/>
              <a:gd name="T14" fmla="*/ 880 w 1225"/>
              <a:gd name="T15" fmla="*/ 1003 h 1348"/>
              <a:gd name="T16" fmla="*/ 956 w 1225"/>
              <a:gd name="T17" fmla="*/ 1348 h 1348"/>
              <a:gd name="T18" fmla="*/ 1220 w 1225"/>
              <a:gd name="T19" fmla="*/ 830 h 1348"/>
              <a:gd name="T20" fmla="*/ 1217 w 1225"/>
              <a:gd name="T21" fmla="*/ 785 h 1348"/>
              <a:gd name="T22" fmla="*/ 1177 w 1225"/>
              <a:gd name="T23" fmla="*/ 620 h 1348"/>
              <a:gd name="T24" fmla="*/ 1171 w 1225"/>
              <a:gd name="T25" fmla="*/ 600 h 1348"/>
              <a:gd name="T26" fmla="*/ 773 w 1225"/>
              <a:gd name="T27" fmla="*/ 168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5" h="1348">
                <a:moveTo>
                  <a:pt x="773" y="168"/>
                </a:moveTo>
                <a:cubicBezTo>
                  <a:pt x="617" y="59"/>
                  <a:pt x="592" y="0"/>
                  <a:pt x="592" y="0"/>
                </a:cubicBezTo>
                <a:cubicBezTo>
                  <a:pt x="592" y="0"/>
                  <a:pt x="570" y="60"/>
                  <a:pt x="419" y="176"/>
                </a:cubicBezTo>
                <a:cubicBezTo>
                  <a:pt x="292" y="275"/>
                  <a:pt x="164" y="377"/>
                  <a:pt x="82" y="535"/>
                </a:cubicBezTo>
                <a:cubicBezTo>
                  <a:pt x="36" y="614"/>
                  <a:pt x="7" y="703"/>
                  <a:pt x="0" y="799"/>
                </a:cubicBezTo>
                <a:cubicBezTo>
                  <a:pt x="15" y="788"/>
                  <a:pt x="31" y="778"/>
                  <a:pt x="48" y="769"/>
                </a:cubicBezTo>
                <a:cubicBezTo>
                  <a:pt x="229" y="667"/>
                  <a:pt x="440" y="668"/>
                  <a:pt x="614" y="752"/>
                </a:cubicBezTo>
                <a:cubicBezTo>
                  <a:pt x="722" y="805"/>
                  <a:pt x="816" y="890"/>
                  <a:pt x="880" y="1003"/>
                </a:cubicBezTo>
                <a:cubicBezTo>
                  <a:pt x="941" y="1112"/>
                  <a:pt x="965" y="1232"/>
                  <a:pt x="956" y="1348"/>
                </a:cubicBezTo>
                <a:cubicBezTo>
                  <a:pt x="1120" y="1235"/>
                  <a:pt x="1225" y="1044"/>
                  <a:pt x="1220" y="830"/>
                </a:cubicBezTo>
                <a:cubicBezTo>
                  <a:pt x="1220" y="815"/>
                  <a:pt x="1219" y="800"/>
                  <a:pt x="1217" y="785"/>
                </a:cubicBezTo>
                <a:cubicBezTo>
                  <a:pt x="1212" y="727"/>
                  <a:pt x="1198" y="672"/>
                  <a:pt x="1177" y="620"/>
                </a:cubicBezTo>
                <a:cubicBezTo>
                  <a:pt x="1176" y="613"/>
                  <a:pt x="1174" y="607"/>
                  <a:pt x="1171" y="600"/>
                </a:cubicBezTo>
                <a:cubicBezTo>
                  <a:pt x="1085" y="390"/>
                  <a:pt x="929" y="277"/>
                  <a:pt x="773" y="168"/>
                </a:cubicBezTo>
                <a:close/>
              </a:path>
            </a:pathLst>
          </a:custGeom>
          <a:gradFill>
            <a:gsLst>
              <a:gs pos="75000">
                <a:srgbClr val="0DA5C9"/>
              </a:gs>
              <a:gs pos="0">
                <a:srgbClr val="00589A"/>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17" name="Group 18"/>
          <p:cNvGrpSpPr>
            <a:grpSpLocks noChangeAspect="1"/>
          </p:cNvGrpSpPr>
          <p:nvPr/>
        </p:nvGrpSpPr>
        <p:grpSpPr bwMode="auto">
          <a:xfrm>
            <a:off x="4324350" y="4132629"/>
            <a:ext cx="800100" cy="478692"/>
            <a:chOff x="2508" y="2474"/>
            <a:chExt cx="936" cy="560"/>
          </a:xfrm>
        </p:grpSpPr>
        <p:sp>
          <p:nvSpPr>
            <p:cNvPr id="18" name="AutoShape 17"/>
            <p:cNvSpPr>
              <a:spLocks noChangeAspect="1" noChangeArrowheads="1" noTextEdit="1"/>
            </p:cNvSpPr>
            <p:nvPr/>
          </p:nvSpPr>
          <p:spPr bwMode="auto">
            <a:xfrm>
              <a:off x="2508" y="2474"/>
              <a:ext cx="93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p:cNvSpPr>
              <a:spLocks/>
            </p:cNvSpPr>
            <p:nvPr/>
          </p:nvSpPr>
          <p:spPr bwMode="auto">
            <a:xfrm>
              <a:off x="2747" y="2474"/>
              <a:ext cx="474" cy="552"/>
            </a:xfrm>
            <a:custGeom>
              <a:avLst/>
              <a:gdLst>
                <a:gd name="T0" fmla="*/ 0 w 176"/>
                <a:gd name="T1" fmla="*/ 204 h 204"/>
                <a:gd name="T2" fmla="*/ 176 w 176"/>
                <a:gd name="T3" fmla="*/ 204 h 204"/>
                <a:gd name="T4" fmla="*/ 119 w 176"/>
                <a:gd name="T5" fmla="*/ 93 h 204"/>
                <a:gd name="T6" fmla="*/ 140 w 176"/>
                <a:gd name="T7" fmla="*/ 52 h 204"/>
                <a:gd name="T8" fmla="*/ 88 w 176"/>
                <a:gd name="T9" fmla="*/ 0 h 204"/>
                <a:gd name="T10" fmla="*/ 36 w 176"/>
                <a:gd name="T11" fmla="*/ 53 h 204"/>
                <a:gd name="T12" fmla="*/ 56 w 176"/>
                <a:gd name="T13" fmla="*/ 93 h 204"/>
                <a:gd name="T14" fmla="*/ 0 w 176"/>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204">
                  <a:moveTo>
                    <a:pt x="0" y="204"/>
                  </a:moveTo>
                  <a:cubicBezTo>
                    <a:pt x="176" y="204"/>
                    <a:pt x="176" y="204"/>
                    <a:pt x="176" y="204"/>
                  </a:cubicBezTo>
                  <a:cubicBezTo>
                    <a:pt x="176" y="159"/>
                    <a:pt x="152" y="110"/>
                    <a:pt x="119" y="93"/>
                  </a:cubicBezTo>
                  <a:cubicBezTo>
                    <a:pt x="132" y="83"/>
                    <a:pt x="140" y="69"/>
                    <a:pt x="140" y="52"/>
                  </a:cubicBezTo>
                  <a:cubicBezTo>
                    <a:pt x="140" y="23"/>
                    <a:pt x="117" y="0"/>
                    <a:pt x="88" y="0"/>
                  </a:cubicBezTo>
                  <a:cubicBezTo>
                    <a:pt x="59" y="0"/>
                    <a:pt x="36" y="24"/>
                    <a:pt x="36" y="53"/>
                  </a:cubicBezTo>
                  <a:cubicBezTo>
                    <a:pt x="36" y="70"/>
                    <a:pt x="44" y="83"/>
                    <a:pt x="56" y="93"/>
                  </a:cubicBezTo>
                  <a:cubicBezTo>
                    <a:pt x="24" y="110"/>
                    <a:pt x="0" y="159"/>
                    <a:pt x="0" y="204"/>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p:cNvSpPr>
              <a:spLocks/>
            </p:cNvSpPr>
            <p:nvPr/>
          </p:nvSpPr>
          <p:spPr bwMode="auto">
            <a:xfrm>
              <a:off x="2747" y="2474"/>
              <a:ext cx="474" cy="552"/>
            </a:xfrm>
            <a:custGeom>
              <a:avLst/>
              <a:gdLst>
                <a:gd name="T0" fmla="*/ 0 w 176"/>
                <a:gd name="T1" fmla="*/ 204 h 204"/>
                <a:gd name="T2" fmla="*/ 176 w 176"/>
                <a:gd name="T3" fmla="*/ 204 h 204"/>
                <a:gd name="T4" fmla="*/ 119 w 176"/>
                <a:gd name="T5" fmla="*/ 93 h 204"/>
                <a:gd name="T6" fmla="*/ 140 w 176"/>
                <a:gd name="T7" fmla="*/ 52 h 204"/>
                <a:gd name="T8" fmla="*/ 88 w 176"/>
                <a:gd name="T9" fmla="*/ 0 h 204"/>
                <a:gd name="T10" fmla="*/ 36 w 176"/>
                <a:gd name="T11" fmla="*/ 53 h 204"/>
                <a:gd name="T12" fmla="*/ 56 w 176"/>
                <a:gd name="T13" fmla="*/ 93 h 204"/>
                <a:gd name="T14" fmla="*/ 0 w 176"/>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204">
                  <a:moveTo>
                    <a:pt x="0" y="204"/>
                  </a:moveTo>
                  <a:cubicBezTo>
                    <a:pt x="176" y="204"/>
                    <a:pt x="176" y="204"/>
                    <a:pt x="176" y="204"/>
                  </a:cubicBezTo>
                  <a:cubicBezTo>
                    <a:pt x="176" y="159"/>
                    <a:pt x="152" y="110"/>
                    <a:pt x="119" y="93"/>
                  </a:cubicBezTo>
                  <a:cubicBezTo>
                    <a:pt x="132" y="83"/>
                    <a:pt x="140" y="69"/>
                    <a:pt x="140" y="52"/>
                  </a:cubicBezTo>
                  <a:cubicBezTo>
                    <a:pt x="140" y="23"/>
                    <a:pt x="117" y="0"/>
                    <a:pt x="88" y="0"/>
                  </a:cubicBezTo>
                  <a:cubicBezTo>
                    <a:pt x="59" y="0"/>
                    <a:pt x="36" y="24"/>
                    <a:pt x="36" y="53"/>
                  </a:cubicBezTo>
                  <a:cubicBezTo>
                    <a:pt x="36" y="70"/>
                    <a:pt x="44" y="83"/>
                    <a:pt x="56" y="93"/>
                  </a:cubicBezTo>
                  <a:cubicBezTo>
                    <a:pt x="24" y="110"/>
                    <a:pt x="0" y="159"/>
                    <a:pt x="0" y="204"/>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p:cNvSpPr>
              <a:spLocks/>
            </p:cNvSpPr>
            <p:nvPr/>
          </p:nvSpPr>
          <p:spPr bwMode="auto">
            <a:xfrm>
              <a:off x="3180" y="2631"/>
              <a:ext cx="267" cy="400"/>
            </a:xfrm>
            <a:custGeom>
              <a:avLst/>
              <a:gdLst>
                <a:gd name="T0" fmla="*/ 59 w 99"/>
                <a:gd name="T1" fmla="*/ 67 h 148"/>
                <a:gd name="T2" fmla="*/ 74 w 99"/>
                <a:gd name="T3" fmla="*/ 38 h 148"/>
                <a:gd name="T4" fmla="*/ 37 w 99"/>
                <a:gd name="T5" fmla="*/ 0 h 148"/>
                <a:gd name="T6" fmla="*/ 0 w 99"/>
                <a:gd name="T7" fmla="*/ 37 h 148"/>
                <a:gd name="T8" fmla="*/ 15 w 99"/>
                <a:gd name="T9" fmla="*/ 66 h 148"/>
                <a:gd name="T10" fmla="*/ 6 w 99"/>
                <a:gd name="T11" fmla="*/ 73 h 148"/>
                <a:gd name="T12" fmla="*/ 26 w 99"/>
                <a:gd name="T13" fmla="*/ 148 h 148"/>
                <a:gd name="T14" fmla="*/ 99 w 99"/>
                <a:gd name="T15" fmla="*/ 148 h 148"/>
                <a:gd name="T16" fmla="*/ 59 w 99"/>
                <a:gd name="T17" fmla="*/ 6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48">
                  <a:moveTo>
                    <a:pt x="59" y="67"/>
                  </a:moveTo>
                  <a:cubicBezTo>
                    <a:pt x="68" y="61"/>
                    <a:pt x="74" y="50"/>
                    <a:pt x="74" y="38"/>
                  </a:cubicBezTo>
                  <a:cubicBezTo>
                    <a:pt x="74" y="17"/>
                    <a:pt x="57" y="0"/>
                    <a:pt x="37" y="0"/>
                  </a:cubicBezTo>
                  <a:cubicBezTo>
                    <a:pt x="16" y="0"/>
                    <a:pt x="0" y="17"/>
                    <a:pt x="0" y="37"/>
                  </a:cubicBezTo>
                  <a:cubicBezTo>
                    <a:pt x="0" y="49"/>
                    <a:pt x="6" y="59"/>
                    <a:pt x="15" y="66"/>
                  </a:cubicBezTo>
                  <a:cubicBezTo>
                    <a:pt x="12" y="67"/>
                    <a:pt x="9" y="71"/>
                    <a:pt x="6" y="73"/>
                  </a:cubicBezTo>
                  <a:cubicBezTo>
                    <a:pt x="19" y="94"/>
                    <a:pt x="26" y="126"/>
                    <a:pt x="26" y="148"/>
                  </a:cubicBezTo>
                  <a:cubicBezTo>
                    <a:pt x="99" y="148"/>
                    <a:pt x="99" y="148"/>
                    <a:pt x="99" y="148"/>
                  </a:cubicBezTo>
                  <a:cubicBezTo>
                    <a:pt x="99" y="112"/>
                    <a:pt x="83" y="80"/>
                    <a:pt x="59" y="67"/>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p:cNvSpPr>
              <a:spLocks/>
            </p:cNvSpPr>
            <p:nvPr/>
          </p:nvSpPr>
          <p:spPr bwMode="auto">
            <a:xfrm>
              <a:off x="2505" y="2631"/>
              <a:ext cx="267" cy="400"/>
            </a:xfrm>
            <a:custGeom>
              <a:avLst/>
              <a:gdLst>
                <a:gd name="T0" fmla="*/ 84 w 99"/>
                <a:gd name="T1" fmla="*/ 66 h 148"/>
                <a:gd name="T2" fmla="*/ 99 w 99"/>
                <a:gd name="T3" fmla="*/ 37 h 148"/>
                <a:gd name="T4" fmla="*/ 62 w 99"/>
                <a:gd name="T5" fmla="*/ 0 h 148"/>
                <a:gd name="T6" fmla="*/ 25 w 99"/>
                <a:gd name="T7" fmla="*/ 37 h 148"/>
                <a:gd name="T8" fmla="*/ 40 w 99"/>
                <a:gd name="T9" fmla="*/ 67 h 148"/>
                <a:gd name="T10" fmla="*/ 0 w 99"/>
                <a:gd name="T11" fmla="*/ 148 h 148"/>
                <a:gd name="T12" fmla="*/ 79 w 99"/>
                <a:gd name="T13" fmla="*/ 148 h 148"/>
                <a:gd name="T14" fmla="*/ 97 w 99"/>
                <a:gd name="T15" fmla="*/ 77 h 148"/>
                <a:gd name="T16" fmla="*/ 84 w 99"/>
                <a:gd name="T17" fmla="*/ 6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48">
                  <a:moveTo>
                    <a:pt x="84" y="66"/>
                  </a:moveTo>
                  <a:cubicBezTo>
                    <a:pt x="93" y="59"/>
                    <a:pt x="99" y="49"/>
                    <a:pt x="99" y="37"/>
                  </a:cubicBezTo>
                  <a:cubicBezTo>
                    <a:pt x="99" y="16"/>
                    <a:pt x="82" y="0"/>
                    <a:pt x="62" y="0"/>
                  </a:cubicBezTo>
                  <a:cubicBezTo>
                    <a:pt x="41" y="0"/>
                    <a:pt x="25" y="17"/>
                    <a:pt x="25" y="37"/>
                  </a:cubicBezTo>
                  <a:cubicBezTo>
                    <a:pt x="25" y="49"/>
                    <a:pt x="31" y="60"/>
                    <a:pt x="40" y="67"/>
                  </a:cubicBezTo>
                  <a:cubicBezTo>
                    <a:pt x="16" y="80"/>
                    <a:pt x="0" y="112"/>
                    <a:pt x="0" y="148"/>
                  </a:cubicBezTo>
                  <a:cubicBezTo>
                    <a:pt x="79" y="148"/>
                    <a:pt x="79" y="148"/>
                    <a:pt x="79" y="148"/>
                  </a:cubicBezTo>
                  <a:cubicBezTo>
                    <a:pt x="79" y="126"/>
                    <a:pt x="86" y="97"/>
                    <a:pt x="97" y="77"/>
                  </a:cubicBezTo>
                  <a:cubicBezTo>
                    <a:pt x="93" y="73"/>
                    <a:pt x="89" y="68"/>
                    <a:pt x="84" y="66"/>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Group 25"/>
          <p:cNvGrpSpPr>
            <a:grpSpLocks noChangeAspect="1"/>
          </p:cNvGrpSpPr>
          <p:nvPr/>
        </p:nvGrpSpPr>
        <p:grpSpPr bwMode="auto">
          <a:xfrm>
            <a:off x="7588002" y="4043118"/>
            <a:ext cx="352113" cy="650875"/>
            <a:chOff x="3576" y="1672"/>
            <a:chExt cx="528" cy="976"/>
          </a:xfrm>
        </p:grpSpPr>
        <p:sp>
          <p:nvSpPr>
            <p:cNvPr id="27" name="AutoShape 24"/>
            <p:cNvSpPr>
              <a:spLocks noChangeAspect="1" noChangeArrowheads="1" noTextEdit="1"/>
            </p:cNvSpPr>
            <p:nvPr/>
          </p:nvSpPr>
          <p:spPr bwMode="auto">
            <a:xfrm>
              <a:off x="3576" y="1672"/>
              <a:ext cx="528"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p:cNvSpPr>
              <a:spLocks noEditPoints="1"/>
            </p:cNvSpPr>
            <p:nvPr/>
          </p:nvSpPr>
          <p:spPr bwMode="auto">
            <a:xfrm>
              <a:off x="3573" y="1675"/>
              <a:ext cx="528" cy="976"/>
            </a:xfrm>
            <a:custGeom>
              <a:avLst/>
              <a:gdLst>
                <a:gd name="T0" fmla="*/ 195 w 195"/>
                <a:gd name="T1" fmla="*/ 242 h 363"/>
                <a:gd name="T2" fmla="*/ 189 w 195"/>
                <a:gd name="T3" fmla="*/ 269 h 363"/>
                <a:gd name="T4" fmla="*/ 173 w 195"/>
                <a:gd name="T5" fmla="*/ 295 h 363"/>
                <a:gd name="T6" fmla="*/ 148 w 195"/>
                <a:gd name="T7" fmla="*/ 316 h 363"/>
                <a:gd name="T8" fmla="*/ 114 w 195"/>
                <a:gd name="T9" fmla="*/ 329 h 363"/>
                <a:gd name="T10" fmla="*/ 114 w 195"/>
                <a:gd name="T11" fmla="*/ 363 h 363"/>
                <a:gd name="T12" fmla="*/ 89 w 195"/>
                <a:gd name="T13" fmla="*/ 363 h 363"/>
                <a:gd name="T14" fmla="*/ 89 w 195"/>
                <a:gd name="T15" fmla="*/ 332 h 363"/>
                <a:gd name="T16" fmla="*/ 87 w 195"/>
                <a:gd name="T17" fmla="*/ 332 h 363"/>
                <a:gd name="T18" fmla="*/ 84 w 195"/>
                <a:gd name="T19" fmla="*/ 332 h 363"/>
                <a:gd name="T20" fmla="*/ 59 w 195"/>
                <a:gd name="T21" fmla="*/ 331 h 363"/>
                <a:gd name="T22" fmla="*/ 38 w 195"/>
                <a:gd name="T23" fmla="*/ 326 h 363"/>
                <a:gd name="T24" fmla="*/ 18 w 195"/>
                <a:gd name="T25" fmla="*/ 320 h 363"/>
                <a:gd name="T26" fmla="*/ 0 w 195"/>
                <a:gd name="T27" fmla="*/ 311 h 363"/>
                <a:gd name="T28" fmla="*/ 14 w 195"/>
                <a:gd name="T29" fmla="*/ 267 h 363"/>
                <a:gd name="T30" fmla="*/ 29 w 195"/>
                <a:gd name="T31" fmla="*/ 275 h 363"/>
                <a:gd name="T32" fmla="*/ 48 w 195"/>
                <a:gd name="T33" fmla="*/ 284 h 363"/>
                <a:gd name="T34" fmla="*/ 69 w 195"/>
                <a:gd name="T35" fmla="*/ 291 h 363"/>
                <a:gd name="T36" fmla="*/ 89 w 195"/>
                <a:gd name="T37" fmla="*/ 295 h 363"/>
                <a:gd name="T38" fmla="*/ 89 w 195"/>
                <a:gd name="T39" fmla="*/ 203 h 363"/>
                <a:gd name="T40" fmla="*/ 61 w 195"/>
                <a:gd name="T41" fmla="*/ 191 h 363"/>
                <a:gd name="T42" fmla="*/ 36 w 195"/>
                <a:gd name="T43" fmla="*/ 174 h 363"/>
                <a:gd name="T44" fmla="*/ 17 w 195"/>
                <a:gd name="T45" fmla="*/ 148 h 363"/>
                <a:gd name="T46" fmla="*/ 10 w 195"/>
                <a:gd name="T47" fmla="*/ 110 h 363"/>
                <a:gd name="T48" fmla="*/ 15 w 195"/>
                <a:gd name="T49" fmla="*/ 87 h 363"/>
                <a:gd name="T50" fmla="*/ 31 w 195"/>
                <a:gd name="T51" fmla="*/ 63 h 363"/>
                <a:gd name="T52" fmla="*/ 56 w 195"/>
                <a:gd name="T53" fmla="*/ 44 h 363"/>
                <a:gd name="T54" fmla="*/ 89 w 195"/>
                <a:gd name="T55" fmla="*/ 32 h 363"/>
                <a:gd name="T56" fmla="*/ 89 w 195"/>
                <a:gd name="T57" fmla="*/ 0 h 363"/>
                <a:gd name="T58" fmla="*/ 114 w 195"/>
                <a:gd name="T59" fmla="*/ 0 h 363"/>
                <a:gd name="T60" fmla="*/ 114 w 195"/>
                <a:gd name="T61" fmla="*/ 30 h 363"/>
                <a:gd name="T62" fmla="*/ 114 w 195"/>
                <a:gd name="T63" fmla="*/ 30 h 363"/>
                <a:gd name="T64" fmla="*/ 149 w 195"/>
                <a:gd name="T65" fmla="*/ 32 h 363"/>
                <a:gd name="T66" fmla="*/ 182 w 195"/>
                <a:gd name="T67" fmla="*/ 37 h 363"/>
                <a:gd name="T68" fmla="*/ 173 w 195"/>
                <a:gd name="T69" fmla="*/ 81 h 363"/>
                <a:gd name="T70" fmla="*/ 143 w 195"/>
                <a:gd name="T71" fmla="*/ 71 h 363"/>
                <a:gd name="T72" fmla="*/ 114 w 195"/>
                <a:gd name="T73" fmla="*/ 67 h 363"/>
                <a:gd name="T74" fmla="*/ 114 w 195"/>
                <a:gd name="T75" fmla="*/ 148 h 363"/>
                <a:gd name="T76" fmla="*/ 142 w 195"/>
                <a:gd name="T77" fmla="*/ 160 h 363"/>
                <a:gd name="T78" fmla="*/ 168 w 195"/>
                <a:gd name="T79" fmla="*/ 177 h 363"/>
                <a:gd name="T80" fmla="*/ 187 w 195"/>
                <a:gd name="T81" fmla="*/ 203 h 363"/>
                <a:gd name="T82" fmla="*/ 195 w 195"/>
                <a:gd name="T83" fmla="*/ 242 h 363"/>
                <a:gd name="T84" fmla="*/ 60 w 195"/>
                <a:gd name="T85" fmla="*/ 101 h 363"/>
                <a:gd name="T86" fmla="*/ 68 w 195"/>
                <a:gd name="T87" fmla="*/ 123 h 363"/>
                <a:gd name="T88" fmla="*/ 89 w 195"/>
                <a:gd name="T89" fmla="*/ 137 h 363"/>
                <a:gd name="T90" fmla="*/ 89 w 195"/>
                <a:gd name="T91" fmla="*/ 67 h 363"/>
                <a:gd name="T92" fmla="*/ 71 w 195"/>
                <a:gd name="T93" fmla="*/ 73 h 363"/>
                <a:gd name="T94" fmla="*/ 63 w 195"/>
                <a:gd name="T95" fmla="*/ 83 h 363"/>
                <a:gd name="T96" fmla="*/ 60 w 195"/>
                <a:gd name="T97" fmla="*/ 101 h 363"/>
                <a:gd name="T98" fmla="*/ 144 w 195"/>
                <a:gd name="T99" fmla="*/ 250 h 363"/>
                <a:gd name="T100" fmla="*/ 135 w 195"/>
                <a:gd name="T101" fmla="*/ 228 h 363"/>
                <a:gd name="T102" fmla="*/ 114 w 195"/>
                <a:gd name="T103" fmla="*/ 213 h 363"/>
                <a:gd name="T104" fmla="*/ 114 w 195"/>
                <a:gd name="T105" fmla="*/ 293 h 363"/>
                <a:gd name="T106" fmla="*/ 122 w 195"/>
                <a:gd name="T107" fmla="*/ 291 h 363"/>
                <a:gd name="T108" fmla="*/ 129 w 195"/>
                <a:gd name="T109" fmla="*/ 288 h 363"/>
                <a:gd name="T110" fmla="*/ 140 w 195"/>
                <a:gd name="T111" fmla="*/ 276 h 363"/>
                <a:gd name="T112" fmla="*/ 144 w 195"/>
                <a:gd name="T113" fmla="*/ 25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5" h="363">
                  <a:moveTo>
                    <a:pt x="195" y="242"/>
                  </a:moveTo>
                  <a:cubicBezTo>
                    <a:pt x="195" y="251"/>
                    <a:pt x="193" y="260"/>
                    <a:pt x="189" y="269"/>
                  </a:cubicBezTo>
                  <a:cubicBezTo>
                    <a:pt x="185" y="278"/>
                    <a:pt x="180" y="287"/>
                    <a:pt x="173" y="295"/>
                  </a:cubicBezTo>
                  <a:cubicBezTo>
                    <a:pt x="166" y="303"/>
                    <a:pt x="158" y="310"/>
                    <a:pt x="148" y="316"/>
                  </a:cubicBezTo>
                  <a:cubicBezTo>
                    <a:pt x="137" y="322"/>
                    <a:pt x="126" y="326"/>
                    <a:pt x="114" y="329"/>
                  </a:cubicBezTo>
                  <a:cubicBezTo>
                    <a:pt x="114" y="363"/>
                    <a:pt x="114" y="363"/>
                    <a:pt x="114" y="363"/>
                  </a:cubicBezTo>
                  <a:cubicBezTo>
                    <a:pt x="89" y="363"/>
                    <a:pt x="89" y="363"/>
                    <a:pt x="89" y="363"/>
                  </a:cubicBezTo>
                  <a:cubicBezTo>
                    <a:pt x="89" y="332"/>
                    <a:pt x="89" y="332"/>
                    <a:pt x="89" y="332"/>
                  </a:cubicBezTo>
                  <a:cubicBezTo>
                    <a:pt x="88" y="332"/>
                    <a:pt x="87" y="332"/>
                    <a:pt x="87" y="332"/>
                  </a:cubicBezTo>
                  <a:cubicBezTo>
                    <a:pt x="86" y="332"/>
                    <a:pt x="85" y="332"/>
                    <a:pt x="84" y="332"/>
                  </a:cubicBezTo>
                  <a:cubicBezTo>
                    <a:pt x="75" y="332"/>
                    <a:pt x="67" y="332"/>
                    <a:pt x="59" y="331"/>
                  </a:cubicBezTo>
                  <a:cubicBezTo>
                    <a:pt x="52" y="330"/>
                    <a:pt x="45" y="328"/>
                    <a:pt x="38" y="326"/>
                  </a:cubicBezTo>
                  <a:cubicBezTo>
                    <a:pt x="31" y="325"/>
                    <a:pt x="25" y="322"/>
                    <a:pt x="18" y="320"/>
                  </a:cubicBezTo>
                  <a:cubicBezTo>
                    <a:pt x="12" y="317"/>
                    <a:pt x="6" y="314"/>
                    <a:pt x="0" y="311"/>
                  </a:cubicBezTo>
                  <a:cubicBezTo>
                    <a:pt x="14" y="267"/>
                    <a:pt x="14" y="267"/>
                    <a:pt x="14" y="267"/>
                  </a:cubicBezTo>
                  <a:cubicBezTo>
                    <a:pt x="18" y="270"/>
                    <a:pt x="23" y="272"/>
                    <a:pt x="29" y="275"/>
                  </a:cubicBezTo>
                  <a:cubicBezTo>
                    <a:pt x="34" y="279"/>
                    <a:pt x="41" y="281"/>
                    <a:pt x="48" y="284"/>
                  </a:cubicBezTo>
                  <a:cubicBezTo>
                    <a:pt x="54" y="287"/>
                    <a:pt x="61" y="289"/>
                    <a:pt x="69" y="291"/>
                  </a:cubicBezTo>
                  <a:cubicBezTo>
                    <a:pt x="76" y="293"/>
                    <a:pt x="83" y="294"/>
                    <a:pt x="89" y="295"/>
                  </a:cubicBezTo>
                  <a:cubicBezTo>
                    <a:pt x="89" y="203"/>
                    <a:pt x="89" y="203"/>
                    <a:pt x="89" y="203"/>
                  </a:cubicBezTo>
                  <a:cubicBezTo>
                    <a:pt x="80" y="199"/>
                    <a:pt x="70" y="195"/>
                    <a:pt x="61" y="191"/>
                  </a:cubicBezTo>
                  <a:cubicBezTo>
                    <a:pt x="52" y="186"/>
                    <a:pt x="43" y="181"/>
                    <a:pt x="36" y="174"/>
                  </a:cubicBezTo>
                  <a:cubicBezTo>
                    <a:pt x="28" y="167"/>
                    <a:pt x="22" y="158"/>
                    <a:pt x="17" y="148"/>
                  </a:cubicBezTo>
                  <a:cubicBezTo>
                    <a:pt x="12" y="138"/>
                    <a:pt x="10" y="126"/>
                    <a:pt x="10" y="110"/>
                  </a:cubicBezTo>
                  <a:cubicBezTo>
                    <a:pt x="10" y="103"/>
                    <a:pt x="12" y="95"/>
                    <a:pt x="15" y="87"/>
                  </a:cubicBezTo>
                  <a:cubicBezTo>
                    <a:pt x="19" y="79"/>
                    <a:pt x="24" y="71"/>
                    <a:pt x="31" y="63"/>
                  </a:cubicBezTo>
                  <a:cubicBezTo>
                    <a:pt x="37" y="56"/>
                    <a:pt x="46" y="50"/>
                    <a:pt x="56" y="44"/>
                  </a:cubicBezTo>
                  <a:cubicBezTo>
                    <a:pt x="65" y="38"/>
                    <a:pt x="77" y="34"/>
                    <a:pt x="89" y="32"/>
                  </a:cubicBezTo>
                  <a:cubicBezTo>
                    <a:pt x="89" y="0"/>
                    <a:pt x="89" y="0"/>
                    <a:pt x="89" y="0"/>
                  </a:cubicBezTo>
                  <a:cubicBezTo>
                    <a:pt x="114" y="0"/>
                    <a:pt x="114" y="0"/>
                    <a:pt x="114" y="0"/>
                  </a:cubicBezTo>
                  <a:cubicBezTo>
                    <a:pt x="114" y="30"/>
                    <a:pt x="114" y="30"/>
                    <a:pt x="114" y="30"/>
                  </a:cubicBezTo>
                  <a:cubicBezTo>
                    <a:pt x="114" y="30"/>
                    <a:pt x="114" y="30"/>
                    <a:pt x="114" y="30"/>
                  </a:cubicBezTo>
                  <a:cubicBezTo>
                    <a:pt x="127" y="30"/>
                    <a:pt x="138" y="30"/>
                    <a:pt x="149" y="32"/>
                  </a:cubicBezTo>
                  <a:cubicBezTo>
                    <a:pt x="160" y="33"/>
                    <a:pt x="171" y="35"/>
                    <a:pt x="182" y="37"/>
                  </a:cubicBezTo>
                  <a:cubicBezTo>
                    <a:pt x="173" y="81"/>
                    <a:pt x="173" y="81"/>
                    <a:pt x="173" y="81"/>
                  </a:cubicBezTo>
                  <a:cubicBezTo>
                    <a:pt x="164" y="77"/>
                    <a:pt x="154" y="74"/>
                    <a:pt x="143" y="71"/>
                  </a:cubicBezTo>
                  <a:cubicBezTo>
                    <a:pt x="133" y="69"/>
                    <a:pt x="123" y="67"/>
                    <a:pt x="114" y="67"/>
                  </a:cubicBezTo>
                  <a:cubicBezTo>
                    <a:pt x="114" y="148"/>
                    <a:pt x="114" y="148"/>
                    <a:pt x="114" y="148"/>
                  </a:cubicBezTo>
                  <a:cubicBezTo>
                    <a:pt x="123" y="151"/>
                    <a:pt x="132" y="155"/>
                    <a:pt x="142" y="160"/>
                  </a:cubicBezTo>
                  <a:cubicBezTo>
                    <a:pt x="151" y="164"/>
                    <a:pt x="160" y="170"/>
                    <a:pt x="168" y="177"/>
                  </a:cubicBezTo>
                  <a:cubicBezTo>
                    <a:pt x="176" y="184"/>
                    <a:pt x="182" y="192"/>
                    <a:pt x="187" y="203"/>
                  </a:cubicBezTo>
                  <a:cubicBezTo>
                    <a:pt x="192" y="213"/>
                    <a:pt x="195" y="226"/>
                    <a:pt x="195" y="242"/>
                  </a:cubicBezTo>
                  <a:close/>
                  <a:moveTo>
                    <a:pt x="60" y="101"/>
                  </a:moveTo>
                  <a:cubicBezTo>
                    <a:pt x="60" y="110"/>
                    <a:pt x="63" y="118"/>
                    <a:pt x="68" y="123"/>
                  </a:cubicBezTo>
                  <a:cubicBezTo>
                    <a:pt x="74" y="128"/>
                    <a:pt x="81" y="133"/>
                    <a:pt x="89" y="137"/>
                  </a:cubicBezTo>
                  <a:cubicBezTo>
                    <a:pt x="89" y="67"/>
                    <a:pt x="89" y="67"/>
                    <a:pt x="89" y="67"/>
                  </a:cubicBezTo>
                  <a:cubicBezTo>
                    <a:pt x="82" y="68"/>
                    <a:pt x="76" y="70"/>
                    <a:pt x="71" y="73"/>
                  </a:cubicBezTo>
                  <a:cubicBezTo>
                    <a:pt x="67" y="75"/>
                    <a:pt x="65" y="78"/>
                    <a:pt x="63" y="83"/>
                  </a:cubicBezTo>
                  <a:cubicBezTo>
                    <a:pt x="61" y="88"/>
                    <a:pt x="60" y="94"/>
                    <a:pt x="60" y="101"/>
                  </a:cubicBezTo>
                  <a:close/>
                  <a:moveTo>
                    <a:pt x="144" y="250"/>
                  </a:moveTo>
                  <a:cubicBezTo>
                    <a:pt x="144" y="241"/>
                    <a:pt x="141" y="233"/>
                    <a:pt x="135" y="228"/>
                  </a:cubicBezTo>
                  <a:cubicBezTo>
                    <a:pt x="130" y="222"/>
                    <a:pt x="123" y="217"/>
                    <a:pt x="114" y="213"/>
                  </a:cubicBezTo>
                  <a:cubicBezTo>
                    <a:pt x="114" y="293"/>
                    <a:pt x="114" y="293"/>
                    <a:pt x="114" y="293"/>
                  </a:cubicBezTo>
                  <a:cubicBezTo>
                    <a:pt x="117" y="293"/>
                    <a:pt x="120" y="292"/>
                    <a:pt x="122" y="291"/>
                  </a:cubicBezTo>
                  <a:cubicBezTo>
                    <a:pt x="124" y="290"/>
                    <a:pt x="127" y="290"/>
                    <a:pt x="129" y="288"/>
                  </a:cubicBezTo>
                  <a:cubicBezTo>
                    <a:pt x="134" y="287"/>
                    <a:pt x="137" y="282"/>
                    <a:pt x="140" y="276"/>
                  </a:cubicBezTo>
                  <a:cubicBezTo>
                    <a:pt x="142" y="269"/>
                    <a:pt x="144" y="261"/>
                    <a:pt x="144" y="250"/>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 name="Group 29"/>
          <p:cNvGrpSpPr>
            <a:grpSpLocks noChangeAspect="1"/>
          </p:cNvGrpSpPr>
          <p:nvPr/>
        </p:nvGrpSpPr>
        <p:grpSpPr bwMode="auto">
          <a:xfrm>
            <a:off x="5847471" y="1105322"/>
            <a:ext cx="694006" cy="887682"/>
            <a:chOff x="3496" y="1720"/>
            <a:chExt cx="688" cy="880"/>
          </a:xfrm>
        </p:grpSpPr>
        <p:sp>
          <p:nvSpPr>
            <p:cNvPr id="31" name="AutoShape 28"/>
            <p:cNvSpPr>
              <a:spLocks noChangeAspect="1" noChangeArrowheads="1" noTextEdit="1"/>
            </p:cNvSpPr>
            <p:nvPr/>
          </p:nvSpPr>
          <p:spPr bwMode="auto">
            <a:xfrm>
              <a:off x="3496" y="1720"/>
              <a:ext cx="688"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p:cNvSpPr>
              <a:spLocks/>
            </p:cNvSpPr>
            <p:nvPr/>
          </p:nvSpPr>
          <p:spPr bwMode="auto">
            <a:xfrm>
              <a:off x="3512" y="2498"/>
              <a:ext cx="132" cy="102"/>
            </a:xfrm>
            <a:custGeom>
              <a:avLst/>
              <a:gdLst>
                <a:gd name="T0" fmla="*/ 29 w 49"/>
                <a:gd name="T1" fmla="*/ 0 h 38"/>
                <a:gd name="T2" fmla="*/ 22 w 49"/>
                <a:gd name="T3" fmla="*/ 0 h 38"/>
                <a:gd name="T4" fmla="*/ 0 w 49"/>
                <a:gd name="T5" fmla="*/ 14 h 38"/>
                <a:gd name="T6" fmla="*/ 0 w 49"/>
                <a:gd name="T7" fmla="*/ 21 h 38"/>
                <a:gd name="T8" fmla="*/ 22 w 49"/>
                <a:gd name="T9" fmla="*/ 38 h 38"/>
                <a:gd name="T10" fmla="*/ 29 w 49"/>
                <a:gd name="T11" fmla="*/ 38 h 38"/>
                <a:gd name="T12" fmla="*/ 49 w 49"/>
                <a:gd name="T13" fmla="*/ 21 h 38"/>
                <a:gd name="T14" fmla="*/ 49 w 49"/>
                <a:gd name="T15" fmla="*/ 14 h 38"/>
                <a:gd name="T16" fmla="*/ 29 w 49"/>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8">
                  <a:moveTo>
                    <a:pt x="29" y="0"/>
                  </a:moveTo>
                  <a:cubicBezTo>
                    <a:pt x="22" y="0"/>
                    <a:pt x="22" y="0"/>
                    <a:pt x="22" y="0"/>
                  </a:cubicBezTo>
                  <a:cubicBezTo>
                    <a:pt x="12" y="0"/>
                    <a:pt x="0" y="4"/>
                    <a:pt x="0" y="14"/>
                  </a:cubicBezTo>
                  <a:cubicBezTo>
                    <a:pt x="0" y="21"/>
                    <a:pt x="0" y="21"/>
                    <a:pt x="0" y="21"/>
                  </a:cubicBezTo>
                  <a:cubicBezTo>
                    <a:pt x="0" y="31"/>
                    <a:pt x="12" y="38"/>
                    <a:pt x="22" y="38"/>
                  </a:cubicBezTo>
                  <a:cubicBezTo>
                    <a:pt x="29" y="38"/>
                    <a:pt x="29" y="38"/>
                    <a:pt x="29" y="38"/>
                  </a:cubicBezTo>
                  <a:cubicBezTo>
                    <a:pt x="39" y="38"/>
                    <a:pt x="49" y="31"/>
                    <a:pt x="49" y="21"/>
                  </a:cubicBezTo>
                  <a:cubicBezTo>
                    <a:pt x="49" y="14"/>
                    <a:pt x="49" y="14"/>
                    <a:pt x="49" y="14"/>
                  </a:cubicBezTo>
                  <a:cubicBezTo>
                    <a:pt x="49" y="4"/>
                    <a:pt x="39" y="0"/>
                    <a:pt x="29" y="0"/>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p:cNvSpPr>
              <a:spLocks/>
            </p:cNvSpPr>
            <p:nvPr/>
          </p:nvSpPr>
          <p:spPr bwMode="auto">
            <a:xfrm>
              <a:off x="3655" y="2377"/>
              <a:ext cx="122" cy="223"/>
            </a:xfrm>
            <a:custGeom>
              <a:avLst/>
              <a:gdLst>
                <a:gd name="T0" fmla="*/ 24 w 45"/>
                <a:gd name="T1" fmla="*/ 0 h 83"/>
                <a:gd name="T2" fmla="*/ 17 w 45"/>
                <a:gd name="T3" fmla="*/ 0 h 83"/>
                <a:gd name="T4" fmla="*/ 0 w 45"/>
                <a:gd name="T5" fmla="*/ 15 h 83"/>
                <a:gd name="T6" fmla="*/ 0 w 45"/>
                <a:gd name="T7" fmla="*/ 66 h 83"/>
                <a:gd name="T8" fmla="*/ 17 w 45"/>
                <a:gd name="T9" fmla="*/ 83 h 83"/>
                <a:gd name="T10" fmla="*/ 24 w 45"/>
                <a:gd name="T11" fmla="*/ 83 h 83"/>
                <a:gd name="T12" fmla="*/ 45 w 45"/>
                <a:gd name="T13" fmla="*/ 66 h 83"/>
                <a:gd name="T14" fmla="*/ 45 w 45"/>
                <a:gd name="T15" fmla="*/ 15 h 83"/>
                <a:gd name="T16" fmla="*/ 24 w 45"/>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3">
                  <a:moveTo>
                    <a:pt x="24" y="0"/>
                  </a:moveTo>
                  <a:cubicBezTo>
                    <a:pt x="17" y="0"/>
                    <a:pt x="17" y="0"/>
                    <a:pt x="17" y="0"/>
                  </a:cubicBezTo>
                  <a:cubicBezTo>
                    <a:pt x="7" y="0"/>
                    <a:pt x="0" y="5"/>
                    <a:pt x="0" y="15"/>
                  </a:cubicBezTo>
                  <a:cubicBezTo>
                    <a:pt x="0" y="66"/>
                    <a:pt x="0" y="66"/>
                    <a:pt x="0" y="66"/>
                  </a:cubicBezTo>
                  <a:cubicBezTo>
                    <a:pt x="0" y="76"/>
                    <a:pt x="7" y="83"/>
                    <a:pt x="17" y="83"/>
                  </a:cubicBezTo>
                  <a:cubicBezTo>
                    <a:pt x="24" y="83"/>
                    <a:pt x="24" y="83"/>
                    <a:pt x="24" y="83"/>
                  </a:cubicBezTo>
                  <a:cubicBezTo>
                    <a:pt x="34" y="83"/>
                    <a:pt x="45" y="76"/>
                    <a:pt x="45" y="66"/>
                  </a:cubicBezTo>
                  <a:cubicBezTo>
                    <a:pt x="45" y="15"/>
                    <a:pt x="45" y="15"/>
                    <a:pt x="45" y="15"/>
                  </a:cubicBezTo>
                  <a:cubicBezTo>
                    <a:pt x="45" y="5"/>
                    <a:pt x="34" y="0"/>
                    <a:pt x="24" y="0"/>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p:cNvSpPr>
              <a:spLocks/>
            </p:cNvSpPr>
            <p:nvPr/>
          </p:nvSpPr>
          <p:spPr bwMode="auto">
            <a:xfrm>
              <a:off x="3798" y="2274"/>
              <a:ext cx="111" cy="326"/>
            </a:xfrm>
            <a:custGeom>
              <a:avLst/>
              <a:gdLst>
                <a:gd name="T0" fmla="*/ 24 w 41"/>
                <a:gd name="T1" fmla="*/ 0 h 121"/>
                <a:gd name="T2" fmla="*/ 19 w 41"/>
                <a:gd name="T3" fmla="*/ 0 h 121"/>
                <a:gd name="T4" fmla="*/ 0 w 41"/>
                <a:gd name="T5" fmla="*/ 21 h 121"/>
                <a:gd name="T6" fmla="*/ 0 w 41"/>
                <a:gd name="T7" fmla="*/ 103 h 121"/>
                <a:gd name="T8" fmla="*/ 19 w 41"/>
                <a:gd name="T9" fmla="*/ 121 h 121"/>
                <a:gd name="T10" fmla="*/ 24 w 41"/>
                <a:gd name="T11" fmla="*/ 121 h 121"/>
                <a:gd name="T12" fmla="*/ 41 w 41"/>
                <a:gd name="T13" fmla="*/ 103 h 121"/>
                <a:gd name="T14" fmla="*/ 41 w 41"/>
                <a:gd name="T15" fmla="*/ 21 h 121"/>
                <a:gd name="T16" fmla="*/ 24 w 41"/>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21">
                  <a:moveTo>
                    <a:pt x="24" y="0"/>
                  </a:moveTo>
                  <a:cubicBezTo>
                    <a:pt x="19" y="0"/>
                    <a:pt x="19" y="0"/>
                    <a:pt x="19" y="0"/>
                  </a:cubicBezTo>
                  <a:cubicBezTo>
                    <a:pt x="9" y="0"/>
                    <a:pt x="0" y="11"/>
                    <a:pt x="0" y="21"/>
                  </a:cubicBezTo>
                  <a:cubicBezTo>
                    <a:pt x="0" y="103"/>
                    <a:pt x="0" y="103"/>
                    <a:pt x="0" y="103"/>
                  </a:cubicBezTo>
                  <a:cubicBezTo>
                    <a:pt x="0" y="113"/>
                    <a:pt x="9" y="121"/>
                    <a:pt x="19" y="121"/>
                  </a:cubicBezTo>
                  <a:cubicBezTo>
                    <a:pt x="24" y="121"/>
                    <a:pt x="24" y="121"/>
                    <a:pt x="24" y="121"/>
                  </a:cubicBezTo>
                  <a:cubicBezTo>
                    <a:pt x="34" y="121"/>
                    <a:pt x="41" y="113"/>
                    <a:pt x="41" y="103"/>
                  </a:cubicBezTo>
                  <a:cubicBezTo>
                    <a:pt x="41" y="21"/>
                    <a:pt x="41" y="21"/>
                    <a:pt x="41" y="21"/>
                  </a:cubicBezTo>
                  <a:cubicBezTo>
                    <a:pt x="41" y="11"/>
                    <a:pt x="34" y="0"/>
                    <a:pt x="24" y="0"/>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p:cNvSpPr>
              <a:spLocks/>
            </p:cNvSpPr>
            <p:nvPr/>
          </p:nvSpPr>
          <p:spPr bwMode="auto">
            <a:xfrm>
              <a:off x="3930" y="2164"/>
              <a:ext cx="111" cy="436"/>
            </a:xfrm>
            <a:custGeom>
              <a:avLst/>
              <a:gdLst>
                <a:gd name="T0" fmla="*/ 41 w 41"/>
                <a:gd name="T1" fmla="*/ 19 h 162"/>
                <a:gd name="T2" fmla="*/ 22 w 41"/>
                <a:gd name="T3" fmla="*/ 0 h 162"/>
                <a:gd name="T4" fmla="*/ 18 w 41"/>
                <a:gd name="T5" fmla="*/ 0 h 162"/>
                <a:gd name="T6" fmla="*/ 0 w 41"/>
                <a:gd name="T7" fmla="*/ 19 h 162"/>
                <a:gd name="T8" fmla="*/ 0 w 41"/>
                <a:gd name="T9" fmla="*/ 143 h 162"/>
                <a:gd name="T10" fmla="*/ 18 w 41"/>
                <a:gd name="T11" fmla="*/ 162 h 162"/>
                <a:gd name="T12" fmla="*/ 22 w 41"/>
                <a:gd name="T13" fmla="*/ 162 h 162"/>
                <a:gd name="T14" fmla="*/ 41 w 41"/>
                <a:gd name="T15" fmla="*/ 143 h 162"/>
                <a:gd name="T16" fmla="*/ 41 w 41"/>
                <a:gd name="T17" fmla="*/ 1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62">
                  <a:moveTo>
                    <a:pt x="41" y="19"/>
                  </a:moveTo>
                  <a:cubicBezTo>
                    <a:pt x="41" y="8"/>
                    <a:pt x="33" y="0"/>
                    <a:pt x="22" y="0"/>
                  </a:cubicBezTo>
                  <a:cubicBezTo>
                    <a:pt x="18" y="0"/>
                    <a:pt x="18" y="0"/>
                    <a:pt x="18" y="0"/>
                  </a:cubicBezTo>
                  <a:cubicBezTo>
                    <a:pt x="8" y="0"/>
                    <a:pt x="0" y="8"/>
                    <a:pt x="0" y="19"/>
                  </a:cubicBezTo>
                  <a:cubicBezTo>
                    <a:pt x="0" y="143"/>
                    <a:pt x="0" y="143"/>
                    <a:pt x="0" y="143"/>
                  </a:cubicBezTo>
                  <a:cubicBezTo>
                    <a:pt x="0" y="154"/>
                    <a:pt x="8" y="162"/>
                    <a:pt x="18" y="162"/>
                  </a:cubicBezTo>
                  <a:cubicBezTo>
                    <a:pt x="22" y="162"/>
                    <a:pt x="22" y="162"/>
                    <a:pt x="22" y="162"/>
                  </a:cubicBezTo>
                  <a:cubicBezTo>
                    <a:pt x="33" y="162"/>
                    <a:pt x="41" y="154"/>
                    <a:pt x="41" y="143"/>
                  </a:cubicBezTo>
                  <a:lnTo>
                    <a:pt x="41" y="19"/>
                  </a:ln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p:cNvSpPr>
              <a:spLocks/>
            </p:cNvSpPr>
            <p:nvPr/>
          </p:nvSpPr>
          <p:spPr bwMode="auto">
            <a:xfrm>
              <a:off x="4071" y="2043"/>
              <a:ext cx="113" cy="557"/>
            </a:xfrm>
            <a:custGeom>
              <a:avLst/>
              <a:gdLst>
                <a:gd name="T0" fmla="*/ 22 w 42"/>
                <a:gd name="T1" fmla="*/ 0 h 207"/>
                <a:gd name="T2" fmla="*/ 18 w 42"/>
                <a:gd name="T3" fmla="*/ 0 h 207"/>
                <a:gd name="T4" fmla="*/ 0 w 42"/>
                <a:gd name="T5" fmla="*/ 19 h 207"/>
                <a:gd name="T6" fmla="*/ 0 w 42"/>
                <a:gd name="T7" fmla="*/ 188 h 207"/>
                <a:gd name="T8" fmla="*/ 18 w 42"/>
                <a:gd name="T9" fmla="*/ 207 h 207"/>
                <a:gd name="T10" fmla="*/ 22 w 42"/>
                <a:gd name="T11" fmla="*/ 207 h 207"/>
                <a:gd name="T12" fmla="*/ 42 w 42"/>
                <a:gd name="T13" fmla="*/ 188 h 207"/>
                <a:gd name="T14" fmla="*/ 42 w 42"/>
                <a:gd name="T15" fmla="*/ 19 h 207"/>
                <a:gd name="T16" fmla="*/ 22 w 42"/>
                <a:gd name="T1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07">
                  <a:moveTo>
                    <a:pt x="22" y="0"/>
                  </a:moveTo>
                  <a:cubicBezTo>
                    <a:pt x="18" y="0"/>
                    <a:pt x="18" y="0"/>
                    <a:pt x="18" y="0"/>
                  </a:cubicBezTo>
                  <a:cubicBezTo>
                    <a:pt x="8" y="0"/>
                    <a:pt x="0" y="9"/>
                    <a:pt x="0" y="19"/>
                  </a:cubicBezTo>
                  <a:cubicBezTo>
                    <a:pt x="0" y="188"/>
                    <a:pt x="0" y="188"/>
                    <a:pt x="0" y="188"/>
                  </a:cubicBezTo>
                  <a:cubicBezTo>
                    <a:pt x="0" y="198"/>
                    <a:pt x="8" y="207"/>
                    <a:pt x="18" y="207"/>
                  </a:cubicBezTo>
                  <a:cubicBezTo>
                    <a:pt x="22" y="207"/>
                    <a:pt x="22" y="207"/>
                    <a:pt x="22" y="207"/>
                  </a:cubicBezTo>
                  <a:cubicBezTo>
                    <a:pt x="32" y="207"/>
                    <a:pt x="42" y="198"/>
                    <a:pt x="42" y="188"/>
                  </a:cubicBezTo>
                  <a:cubicBezTo>
                    <a:pt x="42" y="19"/>
                    <a:pt x="42" y="19"/>
                    <a:pt x="42" y="19"/>
                  </a:cubicBezTo>
                  <a:cubicBezTo>
                    <a:pt x="42" y="9"/>
                    <a:pt x="32" y="0"/>
                    <a:pt x="22" y="0"/>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p:cNvSpPr>
              <a:spLocks/>
            </p:cNvSpPr>
            <p:nvPr/>
          </p:nvSpPr>
          <p:spPr bwMode="auto">
            <a:xfrm>
              <a:off x="3493" y="1712"/>
              <a:ext cx="691" cy="600"/>
            </a:xfrm>
            <a:custGeom>
              <a:avLst/>
              <a:gdLst>
                <a:gd name="T0" fmla="*/ 253 w 256"/>
                <a:gd name="T1" fmla="*/ 10 h 223"/>
                <a:gd name="T2" fmla="*/ 234 w 256"/>
                <a:gd name="T3" fmla="*/ 3 h 223"/>
                <a:gd name="T4" fmla="*/ 170 w 256"/>
                <a:gd name="T5" fmla="*/ 27 h 223"/>
                <a:gd name="T6" fmla="*/ 162 w 256"/>
                <a:gd name="T7" fmla="*/ 46 h 223"/>
                <a:gd name="T8" fmla="*/ 175 w 256"/>
                <a:gd name="T9" fmla="*/ 56 h 223"/>
                <a:gd name="T10" fmla="*/ 181 w 256"/>
                <a:gd name="T11" fmla="*/ 55 h 223"/>
                <a:gd name="T12" fmla="*/ 205 w 256"/>
                <a:gd name="T13" fmla="*/ 45 h 223"/>
                <a:gd name="T14" fmla="*/ 12 w 256"/>
                <a:gd name="T15" fmla="*/ 194 h 223"/>
                <a:gd name="T16" fmla="*/ 3 w 256"/>
                <a:gd name="T17" fmla="*/ 213 h 223"/>
                <a:gd name="T18" fmla="*/ 17 w 256"/>
                <a:gd name="T19" fmla="*/ 223 h 223"/>
                <a:gd name="T20" fmla="*/ 23 w 256"/>
                <a:gd name="T21" fmla="*/ 222 h 223"/>
                <a:gd name="T22" fmla="*/ 222 w 256"/>
                <a:gd name="T23" fmla="*/ 74 h 223"/>
                <a:gd name="T24" fmla="*/ 222 w 256"/>
                <a:gd name="T25" fmla="*/ 88 h 223"/>
                <a:gd name="T26" fmla="*/ 239 w 256"/>
                <a:gd name="T27" fmla="*/ 103 h 223"/>
                <a:gd name="T28" fmla="*/ 256 w 256"/>
                <a:gd name="T29" fmla="*/ 88 h 223"/>
                <a:gd name="T30" fmla="*/ 256 w 256"/>
                <a:gd name="T31" fmla="*/ 19 h 223"/>
                <a:gd name="T32" fmla="*/ 256 w 256"/>
                <a:gd name="T33" fmla="*/ 19 h 223"/>
                <a:gd name="T34" fmla="*/ 253 w 256"/>
                <a:gd name="T35"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23">
                  <a:moveTo>
                    <a:pt x="253" y="10"/>
                  </a:moveTo>
                  <a:cubicBezTo>
                    <a:pt x="250" y="3"/>
                    <a:pt x="241" y="0"/>
                    <a:pt x="234" y="3"/>
                  </a:cubicBezTo>
                  <a:cubicBezTo>
                    <a:pt x="170" y="27"/>
                    <a:pt x="170" y="27"/>
                    <a:pt x="170" y="27"/>
                  </a:cubicBezTo>
                  <a:cubicBezTo>
                    <a:pt x="162" y="30"/>
                    <a:pt x="159" y="39"/>
                    <a:pt x="162" y="46"/>
                  </a:cubicBezTo>
                  <a:cubicBezTo>
                    <a:pt x="164" y="52"/>
                    <a:pt x="169" y="56"/>
                    <a:pt x="175" y="56"/>
                  </a:cubicBezTo>
                  <a:cubicBezTo>
                    <a:pt x="177" y="56"/>
                    <a:pt x="179" y="55"/>
                    <a:pt x="181" y="55"/>
                  </a:cubicBezTo>
                  <a:cubicBezTo>
                    <a:pt x="205" y="45"/>
                    <a:pt x="205" y="45"/>
                    <a:pt x="205" y="45"/>
                  </a:cubicBezTo>
                  <a:cubicBezTo>
                    <a:pt x="130" y="149"/>
                    <a:pt x="13" y="193"/>
                    <a:pt x="12" y="194"/>
                  </a:cubicBezTo>
                  <a:cubicBezTo>
                    <a:pt x="4" y="197"/>
                    <a:pt x="0" y="205"/>
                    <a:pt x="3" y="213"/>
                  </a:cubicBezTo>
                  <a:cubicBezTo>
                    <a:pt x="5" y="219"/>
                    <a:pt x="11" y="223"/>
                    <a:pt x="17" y="223"/>
                  </a:cubicBezTo>
                  <a:cubicBezTo>
                    <a:pt x="19" y="223"/>
                    <a:pt x="21" y="222"/>
                    <a:pt x="23" y="222"/>
                  </a:cubicBezTo>
                  <a:cubicBezTo>
                    <a:pt x="28" y="220"/>
                    <a:pt x="139" y="177"/>
                    <a:pt x="222" y="74"/>
                  </a:cubicBezTo>
                  <a:cubicBezTo>
                    <a:pt x="222" y="88"/>
                    <a:pt x="222" y="88"/>
                    <a:pt x="222" y="88"/>
                  </a:cubicBezTo>
                  <a:cubicBezTo>
                    <a:pt x="222" y="96"/>
                    <a:pt x="231" y="103"/>
                    <a:pt x="239" y="103"/>
                  </a:cubicBezTo>
                  <a:cubicBezTo>
                    <a:pt x="247" y="103"/>
                    <a:pt x="256" y="96"/>
                    <a:pt x="256" y="88"/>
                  </a:cubicBezTo>
                  <a:cubicBezTo>
                    <a:pt x="256" y="19"/>
                    <a:pt x="256" y="19"/>
                    <a:pt x="256" y="19"/>
                  </a:cubicBezTo>
                  <a:cubicBezTo>
                    <a:pt x="256" y="19"/>
                    <a:pt x="256" y="19"/>
                    <a:pt x="256" y="19"/>
                  </a:cubicBezTo>
                  <a:cubicBezTo>
                    <a:pt x="256" y="16"/>
                    <a:pt x="255" y="12"/>
                    <a:pt x="253" y="10"/>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文本框 41"/>
          <p:cNvSpPr txBox="1"/>
          <p:nvPr/>
        </p:nvSpPr>
        <p:spPr>
          <a:xfrm>
            <a:off x="8902541" y="876372"/>
            <a:ext cx="2297424" cy="646331"/>
          </a:xfrm>
          <a:prstGeom prst="rect">
            <a:avLst/>
          </a:prstGeom>
          <a:noFill/>
        </p:spPr>
        <p:txBody>
          <a:bodyPr wrap="none" rtlCol="0" anchor="ctr">
            <a:spAutoFit/>
          </a:bodyPr>
          <a:lstStyle/>
          <a:p>
            <a:r>
              <a:rPr lang="en-US" altLang="zh-CN" sz="3600" dirty="0">
                <a:gradFill>
                  <a:gsLst>
                    <a:gs pos="75000">
                      <a:srgbClr val="F3A60D"/>
                    </a:gs>
                    <a:gs pos="0">
                      <a:srgbClr val="F2650E"/>
                    </a:gs>
                  </a:gsLst>
                  <a:path path="circle">
                    <a:fillToRect l="50000" t="50000" r="50000" b="50000"/>
                  </a:path>
                </a:gradFill>
                <a:latin typeface="Agency FB" panose="020B0503020202020204" pitchFamily="34" charset="0"/>
                <a:ea typeface="苹方 特粗" panose="020B0800000000000000" pitchFamily="34" charset="-122"/>
              </a:rPr>
              <a:t>INFORGRAPHIC</a:t>
            </a:r>
            <a:endParaRPr lang="en-US" altLang="zh-CN" sz="3600" dirty="0">
              <a:gradFill>
                <a:gsLst>
                  <a:gs pos="75000">
                    <a:srgbClr val="F3A60D"/>
                  </a:gs>
                  <a:gs pos="0">
                    <a:srgbClr val="F2650E"/>
                  </a:gs>
                </a:gsLst>
                <a:path path="circle">
                  <a:fillToRect l="50000" t="50000" r="50000" b="50000"/>
                </a:path>
              </a:gradFill>
              <a:latin typeface="Agency FB" panose="020B0503020202020204" pitchFamily="34" charset="0"/>
              <a:ea typeface="苹方 常规" panose="020B0300000000000000" pitchFamily="34" charset="-122"/>
            </a:endParaRPr>
          </a:p>
        </p:txBody>
      </p:sp>
      <p:sp>
        <p:nvSpPr>
          <p:cNvPr id="43" name="文本框 42"/>
          <p:cNvSpPr txBox="1"/>
          <p:nvPr/>
        </p:nvSpPr>
        <p:spPr>
          <a:xfrm>
            <a:off x="8902541" y="1173480"/>
            <a:ext cx="3686596" cy="707886"/>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44" name="文本框 43"/>
          <p:cNvSpPr txBox="1"/>
          <p:nvPr/>
        </p:nvSpPr>
        <p:spPr>
          <a:xfrm>
            <a:off x="8902541" y="1984108"/>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45" name="文本框 44"/>
          <p:cNvSpPr txBox="1"/>
          <p:nvPr/>
        </p:nvSpPr>
        <p:spPr>
          <a:xfrm>
            <a:off x="8902541" y="3820200"/>
            <a:ext cx="2297424" cy="646331"/>
          </a:xfrm>
          <a:prstGeom prst="rect">
            <a:avLst/>
          </a:prstGeom>
          <a:noFill/>
        </p:spPr>
        <p:txBody>
          <a:bodyPr wrap="none" rtlCol="0" anchor="ctr">
            <a:spAutoFit/>
          </a:bodyPr>
          <a:lstStyle/>
          <a:p>
            <a:r>
              <a:rPr lang="en-US" altLang="zh-CN" sz="3600" dirty="0">
                <a:gradFill>
                  <a:gsLst>
                    <a:gs pos="75000">
                      <a:schemeClr val="tx1">
                        <a:lumMod val="50000"/>
                        <a:lumOff val="50000"/>
                      </a:schemeClr>
                    </a:gs>
                    <a:gs pos="0">
                      <a:schemeClr val="tx1">
                        <a:lumMod val="85000"/>
                        <a:lumOff val="15000"/>
                      </a:schemeClr>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chemeClr val="tx1">
                      <a:lumMod val="50000"/>
                      <a:lumOff val="50000"/>
                    </a:schemeClr>
                  </a:gs>
                  <a:gs pos="0">
                    <a:schemeClr val="tx1">
                      <a:lumMod val="85000"/>
                      <a:lumOff val="15000"/>
                    </a:schemeClr>
                  </a:gs>
                </a:gsLst>
                <a:lin ang="12900000" scaled="0"/>
              </a:gradFill>
              <a:latin typeface="Agency FB" panose="020B0503020202020204" pitchFamily="34" charset="0"/>
              <a:ea typeface="苹方 常规" panose="020B0300000000000000" pitchFamily="34" charset="-122"/>
            </a:endParaRPr>
          </a:p>
        </p:txBody>
      </p:sp>
      <p:sp>
        <p:nvSpPr>
          <p:cNvPr id="46" name="文本框 45"/>
          <p:cNvSpPr txBox="1"/>
          <p:nvPr/>
        </p:nvSpPr>
        <p:spPr>
          <a:xfrm>
            <a:off x="8902541" y="4117308"/>
            <a:ext cx="3686596" cy="707886"/>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47" name="文本框 46"/>
          <p:cNvSpPr txBox="1"/>
          <p:nvPr/>
        </p:nvSpPr>
        <p:spPr>
          <a:xfrm>
            <a:off x="8902541" y="4927936"/>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48" name="文本框 47"/>
          <p:cNvSpPr txBox="1"/>
          <p:nvPr/>
        </p:nvSpPr>
        <p:spPr>
          <a:xfrm>
            <a:off x="572171" y="1887817"/>
            <a:ext cx="2297424" cy="646331"/>
          </a:xfrm>
          <a:prstGeom prst="rect">
            <a:avLst/>
          </a:prstGeom>
          <a:noFill/>
        </p:spPr>
        <p:txBody>
          <a:bodyPr wrap="none" rtlCol="0" anchor="ctr">
            <a:spAutoFit/>
          </a:bodyPr>
          <a:lstStyle/>
          <a:p>
            <a:r>
              <a:rPr lang="en-US" altLang="zh-CN" sz="36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49" name="文本框 48"/>
          <p:cNvSpPr txBox="1"/>
          <p:nvPr/>
        </p:nvSpPr>
        <p:spPr>
          <a:xfrm>
            <a:off x="572171" y="2184925"/>
            <a:ext cx="3686596" cy="707886"/>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50" name="文本框 49"/>
          <p:cNvSpPr txBox="1"/>
          <p:nvPr/>
        </p:nvSpPr>
        <p:spPr>
          <a:xfrm>
            <a:off x="572171" y="2995553"/>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385728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716772" y="1084978"/>
            <a:ext cx="4778120" cy="4784701"/>
            <a:chOff x="3392129" y="759441"/>
            <a:chExt cx="5427406" cy="5434881"/>
          </a:xfrm>
        </p:grpSpPr>
        <p:sp>
          <p:nvSpPr>
            <p:cNvPr id="4" name="椭圆 3"/>
            <p:cNvSpPr/>
            <p:nvPr/>
          </p:nvSpPr>
          <p:spPr>
            <a:xfrm>
              <a:off x="3392129" y="766916"/>
              <a:ext cx="5427406" cy="5427406"/>
            </a:xfrm>
            <a:prstGeom prst="ellipse">
              <a:avLst/>
            </a:prstGeom>
            <a:gradFill>
              <a:gsLst>
                <a:gs pos="0">
                  <a:schemeClr val="bg1">
                    <a:lumMod val="95000"/>
                  </a:schemeClr>
                </a:gs>
                <a:gs pos="100000">
                  <a:schemeClr val="bg1">
                    <a:lumMod val="85000"/>
                  </a:schemeClr>
                </a:gs>
              </a:gsLst>
              <a:lin ang="54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饼形 23"/>
            <p:cNvSpPr/>
            <p:nvPr/>
          </p:nvSpPr>
          <p:spPr>
            <a:xfrm>
              <a:off x="3411579" y="776640"/>
              <a:ext cx="5407956" cy="5407956"/>
            </a:xfrm>
            <a:prstGeom prst="pie">
              <a:avLst>
                <a:gd name="adj1" fmla="val 21557660"/>
                <a:gd name="adj2" fmla="val 4696027"/>
              </a:avLst>
            </a:prstGeom>
            <a:gradFill>
              <a:gsLst>
                <a:gs pos="75000">
                  <a:srgbClr val="F45A69"/>
                </a:gs>
                <a:gs pos="0">
                  <a:srgbClr val="FF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5" name="椭圆 4"/>
            <p:cNvSpPr/>
            <p:nvPr/>
          </p:nvSpPr>
          <p:spPr>
            <a:xfrm>
              <a:off x="4052424" y="1427211"/>
              <a:ext cx="4106816" cy="4106816"/>
            </a:xfrm>
            <a:prstGeom prst="ellipse">
              <a:avLst/>
            </a:prstGeom>
            <a:gradFill>
              <a:gsLst>
                <a:gs pos="0">
                  <a:schemeClr val="bg1">
                    <a:lumMod val="95000"/>
                  </a:schemeClr>
                </a:gs>
                <a:gs pos="100000">
                  <a:schemeClr val="bg1">
                    <a:lumMod val="85000"/>
                  </a:schemeClr>
                </a:gs>
              </a:gsLst>
              <a:lin ang="27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饼形 22"/>
            <p:cNvSpPr/>
            <p:nvPr/>
          </p:nvSpPr>
          <p:spPr>
            <a:xfrm>
              <a:off x="4052425" y="1427211"/>
              <a:ext cx="4106814" cy="4106814"/>
            </a:xfrm>
            <a:prstGeom prst="pie">
              <a:avLst>
                <a:gd name="adj1" fmla="val 21557660"/>
                <a:gd name="adj2" fmla="val 11740143"/>
              </a:avLst>
            </a:prstGeom>
            <a:gradFill flip="none" rotWithShape="1">
              <a:gsLst>
                <a:gs pos="75000">
                  <a:srgbClr val="0DA5C9"/>
                </a:gs>
                <a:gs pos="0">
                  <a:srgbClr val="00589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 name="椭圆 5"/>
            <p:cNvSpPr/>
            <p:nvPr/>
          </p:nvSpPr>
          <p:spPr>
            <a:xfrm>
              <a:off x="4731891" y="2106678"/>
              <a:ext cx="2747882" cy="2747882"/>
            </a:xfrm>
            <a:prstGeom prst="ellipse">
              <a:avLst/>
            </a:prstGeom>
            <a:gradFill>
              <a:gsLst>
                <a:gs pos="0">
                  <a:schemeClr val="bg1">
                    <a:lumMod val="95000"/>
                  </a:schemeClr>
                </a:gs>
                <a:gs pos="100000">
                  <a:schemeClr val="bg1">
                    <a:lumMod val="85000"/>
                  </a:schemeClr>
                </a:gs>
              </a:gsLst>
              <a:lin ang="81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饼形 21"/>
            <p:cNvSpPr/>
            <p:nvPr/>
          </p:nvSpPr>
          <p:spPr>
            <a:xfrm>
              <a:off x="4758814" y="2133600"/>
              <a:ext cx="2694036" cy="2694036"/>
            </a:xfrm>
            <a:prstGeom prst="pie">
              <a:avLst>
                <a:gd name="adj1" fmla="val 21557660"/>
                <a:gd name="adj2" fmla="val 14588361"/>
              </a:avLst>
            </a:prstGeom>
            <a:gradFill>
              <a:gsLst>
                <a:gs pos="75000">
                  <a:srgbClr val="F3A60D"/>
                </a:gs>
                <a:gs pos="0">
                  <a:srgbClr val="F2650E"/>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2" name="椭圆 11"/>
            <p:cNvSpPr/>
            <p:nvPr/>
          </p:nvSpPr>
          <p:spPr>
            <a:xfrm>
              <a:off x="5467963" y="2842751"/>
              <a:ext cx="1275738" cy="1275736"/>
            </a:xfrm>
            <a:prstGeom prst="ellipse">
              <a:avLst/>
            </a:prstGeom>
            <a:gradFill>
              <a:gsLst>
                <a:gs pos="75000">
                  <a:schemeClr val="tx1">
                    <a:lumMod val="50000"/>
                    <a:lumOff val="50000"/>
                  </a:schemeClr>
                </a:gs>
                <a:gs pos="0">
                  <a:schemeClr val="tx1">
                    <a:lumMod val="85000"/>
                    <a:lumOff val="15000"/>
                  </a:schemeClr>
                </a:gs>
              </a:gsLst>
              <a:path path="circle">
                <a:fillToRect l="50000" t="50000" r="50000" b="50000"/>
              </a:path>
            </a:gradFill>
            <a:ln>
              <a:noFill/>
            </a:ln>
            <a:effectLst>
              <a:outerShdw blurRad="215900" sx="110000" sy="110000" algn="c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grpSp>
          <p:nvGrpSpPr>
            <p:cNvPr id="14" name="Group 4"/>
            <p:cNvGrpSpPr>
              <a:grpSpLocks noChangeAspect="1"/>
            </p:cNvGrpSpPr>
            <p:nvPr/>
          </p:nvGrpSpPr>
          <p:grpSpPr bwMode="auto">
            <a:xfrm>
              <a:off x="5740146" y="3123044"/>
              <a:ext cx="732342" cy="715150"/>
              <a:chOff x="2988" y="1328"/>
              <a:chExt cx="1704" cy="1664"/>
            </a:xfrm>
          </p:grpSpPr>
          <p:sp>
            <p:nvSpPr>
              <p:cNvPr id="15" name="AutoShape 3"/>
              <p:cNvSpPr>
                <a:spLocks noChangeAspect="1" noChangeArrowheads="1" noTextEdit="1"/>
              </p:cNvSpPr>
              <p:nvPr/>
            </p:nvSpPr>
            <p:spPr bwMode="auto">
              <a:xfrm>
                <a:off x="2988" y="1328"/>
                <a:ext cx="1704"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Oval 5"/>
              <p:cNvSpPr>
                <a:spLocks noChangeArrowheads="1"/>
              </p:cNvSpPr>
              <p:nvPr/>
            </p:nvSpPr>
            <p:spPr bwMode="auto">
              <a:xfrm>
                <a:off x="3762" y="1700"/>
                <a:ext cx="199"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Oval 6"/>
              <p:cNvSpPr>
                <a:spLocks noChangeArrowheads="1"/>
              </p:cNvSpPr>
              <p:nvPr/>
            </p:nvSpPr>
            <p:spPr bwMode="auto">
              <a:xfrm>
                <a:off x="4277" y="1491"/>
                <a:ext cx="201"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Oval 7"/>
              <p:cNvSpPr>
                <a:spLocks noChangeArrowheads="1"/>
              </p:cNvSpPr>
              <p:nvPr/>
            </p:nvSpPr>
            <p:spPr bwMode="auto">
              <a:xfrm>
                <a:off x="4143" y="2518"/>
                <a:ext cx="198"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Oval 8"/>
              <p:cNvSpPr>
                <a:spLocks noChangeArrowheads="1"/>
              </p:cNvSpPr>
              <p:nvPr/>
            </p:nvSpPr>
            <p:spPr bwMode="auto">
              <a:xfrm>
                <a:off x="3401" y="2518"/>
                <a:ext cx="201"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Oval 9"/>
              <p:cNvSpPr>
                <a:spLocks noChangeArrowheads="1"/>
              </p:cNvSpPr>
              <p:nvPr/>
            </p:nvSpPr>
            <p:spPr bwMode="auto">
              <a:xfrm>
                <a:off x="2991" y="2060"/>
                <a:ext cx="201" cy="200"/>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Freeform 10"/>
              <p:cNvSpPr>
                <a:spLocks noEditPoints="1"/>
              </p:cNvSpPr>
              <p:nvPr/>
            </p:nvSpPr>
            <p:spPr bwMode="auto">
              <a:xfrm>
                <a:off x="3042" y="1331"/>
                <a:ext cx="1650" cy="1658"/>
              </a:xfrm>
              <a:custGeom>
                <a:avLst/>
                <a:gdLst>
                  <a:gd name="T0" fmla="*/ 524 w 616"/>
                  <a:gd name="T1" fmla="*/ 141 h 619"/>
                  <a:gd name="T2" fmla="*/ 489 w 616"/>
                  <a:gd name="T3" fmla="*/ 299 h 619"/>
                  <a:gd name="T4" fmla="*/ 469 w 616"/>
                  <a:gd name="T5" fmla="*/ 139 h 619"/>
                  <a:gd name="T6" fmla="*/ 451 w 616"/>
                  <a:gd name="T7" fmla="*/ 123 h 619"/>
                  <a:gd name="T8" fmla="*/ 403 w 616"/>
                  <a:gd name="T9" fmla="*/ 51 h 619"/>
                  <a:gd name="T10" fmla="*/ 477 w 616"/>
                  <a:gd name="T11" fmla="*/ 52 h 619"/>
                  <a:gd name="T12" fmla="*/ 0 w 616"/>
                  <a:gd name="T13" fmla="*/ 263 h 619"/>
                  <a:gd name="T14" fmla="*/ 34 w 616"/>
                  <a:gd name="T15" fmla="*/ 262 h 619"/>
                  <a:gd name="T16" fmla="*/ 152 w 616"/>
                  <a:gd name="T17" fmla="*/ 144 h 619"/>
                  <a:gd name="T18" fmla="*/ 68 w 616"/>
                  <a:gd name="T19" fmla="*/ 299 h 619"/>
                  <a:gd name="T20" fmla="*/ 68 w 616"/>
                  <a:gd name="T21" fmla="*/ 321 h 619"/>
                  <a:gd name="T22" fmla="*/ 141 w 616"/>
                  <a:gd name="T23" fmla="*/ 441 h 619"/>
                  <a:gd name="T24" fmla="*/ 146 w 616"/>
                  <a:gd name="T25" fmla="*/ 321 h 619"/>
                  <a:gd name="T26" fmla="*/ 295 w 616"/>
                  <a:gd name="T27" fmla="*/ 434 h 619"/>
                  <a:gd name="T28" fmla="*/ 221 w 616"/>
                  <a:gd name="T29" fmla="*/ 469 h 619"/>
                  <a:gd name="T30" fmla="*/ 295 w 616"/>
                  <a:gd name="T31" fmla="*/ 586 h 619"/>
                  <a:gd name="T32" fmla="*/ 201 w 616"/>
                  <a:gd name="T33" fmla="*/ 522 h 619"/>
                  <a:gd name="T34" fmla="*/ 209 w 616"/>
                  <a:gd name="T35" fmla="*/ 568 h 619"/>
                  <a:gd name="T36" fmla="*/ 134 w 616"/>
                  <a:gd name="T37" fmla="*/ 515 h 619"/>
                  <a:gd name="T38" fmla="*/ 111 w 616"/>
                  <a:gd name="T39" fmla="*/ 505 h 619"/>
                  <a:gd name="T40" fmla="*/ 19 w 616"/>
                  <a:gd name="T41" fmla="*/ 360 h 619"/>
                  <a:gd name="T42" fmla="*/ 306 w 616"/>
                  <a:gd name="T43" fmla="*/ 619 h 619"/>
                  <a:gd name="T44" fmla="*/ 546 w 616"/>
                  <a:gd name="T45" fmla="*/ 115 h 619"/>
                  <a:gd name="T46" fmla="*/ 209 w 616"/>
                  <a:gd name="T47" fmla="*/ 51 h 619"/>
                  <a:gd name="T48" fmla="*/ 161 w 616"/>
                  <a:gd name="T49" fmla="*/ 123 h 619"/>
                  <a:gd name="T50" fmla="*/ 306 w 616"/>
                  <a:gd name="T51" fmla="*/ 226 h 619"/>
                  <a:gd name="T52" fmla="*/ 295 w 616"/>
                  <a:gd name="T53" fmla="*/ 299 h 619"/>
                  <a:gd name="T54" fmla="*/ 172 w 616"/>
                  <a:gd name="T55" fmla="*/ 155 h 619"/>
                  <a:gd name="T56" fmla="*/ 255 w 616"/>
                  <a:gd name="T57" fmla="*/ 176 h 619"/>
                  <a:gd name="T58" fmla="*/ 181 w 616"/>
                  <a:gd name="T59" fmla="*/ 134 h 619"/>
                  <a:gd name="T60" fmla="*/ 267 w 616"/>
                  <a:gd name="T61" fmla="*/ 37 h 619"/>
                  <a:gd name="T62" fmla="*/ 295 w 616"/>
                  <a:gd name="T63" fmla="*/ 126 h 619"/>
                  <a:gd name="T64" fmla="*/ 317 w 616"/>
                  <a:gd name="T65" fmla="*/ 126 h 619"/>
                  <a:gd name="T66" fmla="*/ 345 w 616"/>
                  <a:gd name="T67" fmla="*/ 37 h 619"/>
                  <a:gd name="T68" fmla="*/ 431 w 616"/>
                  <a:gd name="T69" fmla="*/ 134 h 619"/>
                  <a:gd name="T70" fmla="*/ 357 w 616"/>
                  <a:gd name="T71" fmla="*/ 176 h 619"/>
                  <a:gd name="T72" fmla="*/ 440 w 616"/>
                  <a:gd name="T73" fmla="*/ 155 h 619"/>
                  <a:gd name="T74" fmla="*/ 317 w 616"/>
                  <a:gd name="T75" fmla="*/ 299 h 619"/>
                  <a:gd name="T76" fmla="*/ 306 w 616"/>
                  <a:gd name="T77" fmla="*/ 226 h 619"/>
                  <a:gd name="T78" fmla="*/ 495 w 616"/>
                  <a:gd name="T79" fmla="*/ 500 h 619"/>
                  <a:gd name="T80" fmla="*/ 484 w 616"/>
                  <a:gd name="T81" fmla="*/ 520 h 619"/>
                  <a:gd name="T82" fmla="*/ 433 w 616"/>
                  <a:gd name="T83" fmla="*/ 529 h 619"/>
                  <a:gd name="T84" fmla="*/ 345 w 616"/>
                  <a:gd name="T85" fmla="*/ 583 h 619"/>
                  <a:gd name="T86" fmla="*/ 317 w 616"/>
                  <a:gd name="T87" fmla="*/ 456 h 619"/>
                  <a:gd name="T88" fmla="*/ 407 w 616"/>
                  <a:gd name="T89" fmla="*/ 451 h 619"/>
                  <a:gd name="T90" fmla="*/ 317 w 616"/>
                  <a:gd name="T91" fmla="*/ 321 h 619"/>
                  <a:gd name="T92" fmla="*/ 451 w 616"/>
                  <a:gd name="T93" fmla="*/ 430 h 619"/>
                  <a:gd name="T94" fmla="*/ 489 w 616"/>
                  <a:gd name="T95" fmla="*/ 321 h 619"/>
                  <a:gd name="T96" fmla="*/ 501 w 616"/>
                  <a:gd name="T97" fmla="*/ 50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6" h="619">
                    <a:moveTo>
                      <a:pt x="546" y="115"/>
                    </a:moveTo>
                    <a:cubicBezTo>
                      <a:pt x="542" y="126"/>
                      <a:pt x="534" y="135"/>
                      <a:pt x="524" y="141"/>
                    </a:cubicBezTo>
                    <a:cubicBezTo>
                      <a:pt x="558" y="185"/>
                      <a:pt x="579" y="240"/>
                      <a:pt x="582" y="299"/>
                    </a:cubicBezTo>
                    <a:cubicBezTo>
                      <a:pt x="489" y="299"/>
                      <a:pt x="489" y="299"/>
                      <a:pt x="489" y="299"/>
                    </a:cubicBezTo>
                    <a:cubicBezTo>
                      <a:pt x="487" y="243"/>
                      <a:pt x="477" y="190"/>
                      <a:pt x="460" y="144"/>
                    </a:cubicBezTo>
                    <a:cubicBezTo>
                      <a:pt x="463" y="142"/>
                      <a:pt x="466" y="140"/>
                      <a:pt x="469" y="139"/>
                    </a:cubicBezTo>
                    <a:cubicBezTo>
                      <a:pt x="462" y="134"/>
                      <a:pt x="457" y="128"/>
                      <a:pt x="454" y="121"/>
                    </a:cubicBezTo>
                    <a:cubicBezTo>
                      <a:pt x="453" y="122"/>
                      <a:pt x="452" y="123"/>
                      <a:pt x="451" y="123"/>
                    </a:cubicBezTo>
                    <a:cubicBezTo>
                      <a:pt x="446" y="114"/>
                      <a:pt x="442" y="105"/>
                      <a:pt x="437" y="97"/>
                    </a:cubicBezTo>
                    <a:cubicBezTo>
                      <a:pt x="427" y="79"/>
                      <a:pt x="415" y="64"/>
                      <a:pt x="403" y="51"/>
                    </a:cubicBezTo>
                    <a:cubicBezTo>
                      <a:pt x="420" y="58"/>
                      <a:pt x="437" y="66"/>
                      <a:pt x="453" y="76"/>
                    </a:cubicBezTo>
                    <a:cubicBezTo>
                      <a:pt x="458" y="66"/>
                      <a:pt x="467" y="57"/>
                      <a:pt x="477" y="52"/>
                    </a:cubicBezTo>
                    <a:cubicBezTo>
                      <a:pt x="428" y="19"/>
                      <a:pt x="369" y="0"/>
                      <a:pt x="306" y="0"/>
                    </a:cubicBezTo>
                    <a:cubicBezTo>
                      <a:pt x="151" y="0"/>
                      <a:pt x="23" y="114"/>
                      <a:pt x="0" y="263"/>
                    </a:cubicBezTo>
                    <a:cubicBezTo>
                      <a:pt x="6" y="260"/>
                      <a:pt x="12" y="259"/>
                      <a:pt x="19" y="259"/>
                    </a:cubicBezTo>
                    <a:cubicBezTo>
                      <a:pt x="24" y="259"/>
                      <a:pt x="29" y="260"/>
                      <a:pt x="34" y="262"/>
                    </a:cubicBezTo>
                    <a:cubicBezTo>
                      <a:pt x="44" y="205"/>
                      <a:pt x="72" y="154"/>
                      <a:pt x="111" y="115"/>
                    </a:cubicBezTo>
                    <a:cubicBezTo>
                      <a:pt x="124" y="126"/>
                      <a:pt x="138" y="136"/>
                      <a:pt x="152" y="144"/>
                    </a:cubicBezTo>
                    <a:cubicBezTo>
                      <a:pt x="135" y="190"/>
                      <a:pt x="124" y="243"/>
                      <a:pt x="123" y="299"/>
                    </a:cubicBezTo>
                    <a:cubicBezTo>
                      <a:pt x="68" y="299"/>
                      <a:pt x="68" y="299"/>
                      <a:pt x="68" y="299"/>
                    </a:cubicBezTo>
                    <a:cubicBezTo>
                      <a:pt x="69" y="302"/>
                      <a:pt x="69" y="306"/>
                      <a:pt x="69" y="310"/>
                    </a:cubicBezTo>
                    <a:cubicBezTo>
                      <a:pt x="69" y="314"/>
                      <a:pt x="69" y="317"/>
                      <a:pt x="68" y="321"/>
                    </a:cubicBezTo>
                    <a:cubicBezTo>
                      <a:pt x="123" y="321"/>
                      <a:pt x="123" y="321"/>
                      <a:pt x="123" y="321"/>
                    </a:cubicBezTo>
                    <a:cubicBezTo>
                      <a:pt x="124" y="363"/>
                      <a:pt x="130" y="404"/>
                      <a:pt x="141" y="441"/>
                    </a:cubicBezTo>
                    <a:cubicBezTo>
                      <a:pt x="147" y="436"/>
                      <a:pt x="154" y="433"/>
                      <a:pt x="161" y="431"/>
                    </a:cubicBezTo>
                    <a:cubicBezTo>
                      <a:pt x="152" y="397"/>
                      <a:pt x="147" y="360"/>
                      <a:pt x="146" y="321"/>
                    </a:cubicBezTo>
                    <a:cubicBezTo>
                      <a:pt x="295" y="321"/>
                      <a:pt x="295" y="321"/>
                      <a:pt x="295" y="321"/>
                    </a:cubicBezTo>
                    <a:cubicBezTo>
                      <a:pt x="295" y="434"/>
                      <a:pt x="295" y="434"/>
                      <a:pt x="295" y="434"/>
                    </a:cubicBezTo>
                    <a:cubicBezTo>
                      <a:pt x="266" y="435"/>
                      <a:pt x="238" y="440"/>
                      <a:pt x="211" y="449"/>
                    </a:cubicBezTo>
                    <a:cubicBezTo>
                      <a:pt x="216" y="455"/>
                      <a:pt x="219" y="462"/>
                      <a:pt x="221" y="469"/>
                    </a:cubicBezTo>
                    <a:cubicBezTo>
                      <a:pt x="244" y="462"/>
                      <a:pt x="269" y="457"/>
                      <a:pt x="295" y="456"/>
                    </a:cubicBezTo>
                    <a:cubicBezTo>
                      <a:pt x="295" y="586"/>
                      <a:pt x="295" y="586"/>
                      <a:pt x="295" y="586"/>
                    </a:cubicBezTo>
                    <a:cubicBezTo>
                      <a:pt x="286" y="585"/>
                      <a:pt x="276" y="584"/>
                      <a:pt x="267" y="583"/>
                    </a:cubicBezTo>
                    <a:cubicBezTo>
                      <a:pt x="243" y="572"/>
                      <a:pt x="220" y="552"/>
                      <a:pt x="201" y="522"/>
                    </a:cubicBezTo>
                    <a:cubicBezTo>
                      <a:pt x="195" y="526"/>
                      <a:pt x="188" y="529"/>
                      <a:pt x="180" y="531"/>
                    </a:cubicBezTo>
                    <a:cubicBezTo>
                      <a:pt x="189" y="545"/>
                      <a:pt x="199" y="557"/>
                      <a:pt x="209" y="568"/>
                    </a:cubicBezTo>
                    <a:cubicBezTo>
                      <a:pt x="179" y="557"/>
                      <a:pt x="151" y="540"/>
                      <a:pt x="127" y="520"/>
                    </a:cubicBezTo>
                    <a:cubicBezTo>
                      <a:pt x="130" y="518"/>
                      <a:pt x="132" y="516"/>
                      <a:pt x="134" y="515"/>
                    </a:cubicBezTo>
                    <a:cubicBezTo>
                      <a:pt x="129" y="509"/>
                      <a:pt x="125" y="502"/>
                      <a:pt x="123" y="495"/>
                    </a:cubicBezTo>
                    <a:cubicBezTo>
                      <a:pt x="119" y="498"/>
                      <a:pt x="115" y="501"/>
                      <a:pt x="111" y="505"/>
                    </a:cubicBezTo>
                    <a:cubicBezTo>
                      <a:pt x="72" y="466"/>
                      <a:pt x="44" y="415"/>
                      <a:pt x="34" y="358"/>
                    </a:cubicBezTo>
                    <a:cubicBezTo>
                      <a:pt x="29" y="360"/>
                      <a:pt x="24" y="360"/>
                      <a:pt x="19" y="360"/>
                    </a:cubicBezTo>
                    <a:cubicBezTo>
                      <a:pt x="12" y="360"/>
                      <a:pt x="6" y="359"/>
                      <a:pt x="0" y="357"/>
                    </a:cubicBezTo>
                    <a:cubicBezTo>
                      <a:pt x="23" y="505"/>
                      <a:pt x="151" y="619"/>
                      <a:pt x="306" y="619"/>
                    </a:cubicBezTo>
                    <a:cubicBezTo>
                      <a:pt x="477" y="619"/>
                      <a:pt x="616" y="480"/>
                      <a:pt x="616" y="310"/>
                    </a:cubicBezTo>
                    <a:cubicBezTo>
                      <a:pt x="616" y="236"/>
                      <a:pt x="590" y="168"/>
                      <a:pt x="546" y="115"/>
                    </a:cubicBezTo>
                    <a:close/>
                    <a:moveTo>
                      <a:pt x="127" y="100"/>
                    </a:moveTo>
                    <a:cubicBezTo>
                      <a:pt x="151" y="79"/>
                      <a:pt x="179" y="63"/>
                      <a:pt x="209" y="51"/>
                    </a:cubicBezTo>
                    <a:cubicBezTo>
                      <a:pt x="197" y="64"/>
                      <a:pt x="185" y="79"/>
                      <a:pt x="175" y="97"/>
                    </a:cubicBezTo>
                    <a:cubicBezTo>
                      <a:pt x="170" y="105"/>
                      <a:pt x="166" y="114"/>
                      <a:pt x="161" y="123"/>
                    </a:cubicBezTo>
                    <a:cubicBezTo>
                      <a:pt x="149" y="116"/>
                      <a:pt x="138" y="108"/>
                      <a:pt x="127" y="100"/>
                    </a:cubicBezTo>
                    <a:close/>
                    <a:moveTo>
                      <a:pt x="306" y="226"/>
                    </a:moveTo>
                    <a:cubicBezTo>
                      <a:pt x="302" y="226"/>
                      <a:pt x="298" y="226"/>
                      <a:pt x="295" y="225"/>
                    </a:cubicBezTo>
                    <a:cubicBezTo>
                      <a:pt x="295" y="299"/>
                      <a:pt x="295" y="299"/>
                      <a:pt x="295" y="299"/>
                    </a:cubicBezTo>
                    <a:cubicBezTo>
                      <a:pt x="146" y="299"/>
                      <a:pt x="146" y="299"/>
                      <a:pt x="146" y="299"/>
                    </a:cubicBezTo>
                    <a:cubicBezTo>
                      <a:pt x="147" y="247"/>
                      <a:pt x="156" y="197"/>
                      <a:pt x="172" y="155"/>
                    </a:cubicBezTo>
                    <a:cubicBezTo>
                      <a:pt x="198" y="168"/>
                      <a:pt x="226" y="177"/>
                      <a:pt x="256" y="182"/>
                    </a:cubicBezTo>
                    <a:cubicBezTo>
                      <a:pt x="255" y="180"/>
                      <a:pt x="255" y="178"/>
                      <a:pt x="255" y="176"/>
                    </a:cubicBezTo>
                    <a:cubicBezTo>
                      <a:pt x="255" y="170"/>
                      <a:pt x="256" y="165"/>
                      <a:pt x="258" y="159"/>
                    </a:cubicBezTo>
                    <a:cubicBezTo>
                      <a:pt x="231" y="155"/>
                      <a:pt x="205" y="146"/>
                      <a:pt x="181" y="134"/>
                    </a:cubicBezTo>
                    <a:cubicBezTo>
                      <a:pt x="185" y="125"/>
                      <a:pt x="189" y="117"/>
                      <a:pt x="194" y="108"/>
                    </a:cubicBezTo>
                    <a:cubicBezTo>
                      <a:pt x="215" y="73"/>
                      <a:pt x="240" y="48"/>
                      <a:pt x="267" y="37"/>
                    </a:cubicBezTo>
                    <a:cubicBezTo>
                      <a:pt x="276" y="35"/>
                      <a:pt x="286" y="34"/>
                      <a:pt x="295" y="34"/>
                    </a:cubicBezTo>
                    <a:cubicBezTo>
                      <a:pt x="295" y="126"/>
                      <a:pt x="295" y="126"/>
                      <a:pt x="295" y="126"/>
                    </a:cubicBezTo>
                    <a:cubicBezTo>
                      <a:pt x="298" y="126"/>
                      <a:pt x="302" y="125"/>
                      <a:pt x="306" y="125"/>
                    </a:cubicBezTo>
                    <a:cubicBezTo>
                      <a:pt x="310" y="125"/>
                      <a:pt x="314" y="126"/>
                      <a:pt x="317" y="126"/>
                    </a:cubicBezTo>
                    <a:cubicBezTo>
                      <a:pt x="317" y="34"/>
                      <a:pt x="317" y="34"/>
                      <a:pt x="317" y="34"/>
                    </a:cubicBezTo>
                    <a:cubicBezTo>
                      <a:pt x="326" y="34"/>
                      <a:pt x="336" y="35"/>
                      <a:pt x="345" y="37"/>
                    </a:cubicBezTo>
                    <a:cubicBezTo>
                      <a:pt x="372" y="48"/>
                      <a:pt x="397" y="73"/>
                      <a:pt x="418" y="108"/>
                    </a:cubicBezTo>
                    <a:cubicBezTo>
                      <a:pt x="422" y="117"/>
                      <a:pt x="427" y="125"/>
                      <a:pt x="431" y="134"/>
                    </a:cubicBezTo>
                    <a:cubicBezTo>
                      <a:pt x="407" y="146"/>
                      <a:pt x="381" y="155"/>
                      <a:pt x="354" y="159"/>
                    </a:cubicBezTo>
                    <a:cubicBezTo>
                      <a:pt x="356" y="165"/>
                      <a:pt x="357" y="170"/>
                      <a:pt x="357" y="176"/>
                    </a:cubicBezTo>
                    <a:cubicBezTo>
                      <a:pt x="357" y="178"/>
                      <a:pt x="356" y="180"/>
                      <a:pt x="356" y="182"/>
                    </a:cubicBezTo>
                    <a:cubicBezTo>
                      <a:pt x="386" y="177"/>
                      <a:pt x="414" y="168"/>
                      <a:pt x="440" y="155"/>
                    </a:cubicBezTo>
                    <a:cubicBezTo>
                      <a:pt x="456" y="197"/>
                      <a:pt x="465" y="247"/>
                      <a:pt x="466" y="299"/>
                    </a:cubicBezTo>
                    <a:cubicBezTo>
                      <a:pt x="317" y="299"/>
                      <a:pt x="317" y="299"/>
                      <a:pt x="317" y="299"/>
                    </a:cubicBezTo>
                    <a:cubicBezTo>
                      <a:pt x="317" y="225"/>
                      <a:pt x="317" y="225"/>
                      <a:pt x="317" y="225"/>
                    </a:cubicBezTo>
                    <a:cubicBezTo>
                      <a:pt x="314" y="226"/>
                      <a:pt x="310" y="226"/>
                      <a:pt x="306" y="226"/>
                    </a:cubicBezTo>
                    <a:close/>
                    <a:moveTo>
                      <a:pt x="501" y="505"/>
                    </a:moveTo>
                    <a:cubicBezTo>
                      <a:pt x="499" y="503"/>
                      <a:pt x="497" y="501"/>
                      <a:pt x="495" y="500"/>
                    </a:cubicBezTo>
                    <a:cubicBezTo>
                      <a:pt x="492" y="507"/>
                      <a:pt x="487" y="513"/>
                      <a:pt x="482" y="518"/>
                    </a:cubicBezTo>
                    <a:cubicBezTo>
                      <a:pt x="483" y="519"/>
                      <a:pt x="484" y="519"/>
                      <a:pt x="484" y="520"/>
                    </a:cubicBezTo>
                    <a:cubicBezTo>
                      <a:pt x="460" y="540"/>
                      <a:pt x="433" y="557"/>
                      <a:pt x="403" y="568"/>
                    </a:cubicBezTo>
                    <a:cubicBezTo>
                      <a:pt x="414" y="557"/>
                      <a:pt x="424" y="544"/>
                      <a:pt x="433" y="529"/>
                    </a:cubicBezTo>
                    <a:cubicBezTo>
                      <a:pt x="426" y="527"/>
                      <a:pt x="419" y="523"/>
                      <a:pt x="414" y="518"/>
                    </a:cubicBezTo>
                    <a:cubicBezTo>
                      <a:pt x="394" y="550"/>
                      <a:pt x="370" y="572"/>
                      <a:pt x="345" y="583"/>
                    </a:cubicBezTo>
                    <a:cubicBezTo>
                      <a:pt x="336" y="584"/>
                      <a:pt x="326" y="585"/>
                      <a:pt x="317" y="586"/>
                    </a:cubicBezTo>
                    <a:cubicBezTo>
                      <a:pt x="317" y="456"/>
                      <a:pt x="317" y="456"/>
                      <a:pt x="317" y="456"/>
                    </a:cubicBezTo>
                    <a:cubicBezTo>
                      <a:pt x="345" y="457"/>
                      <a:pt x="373" y="463"/>
                      <a:pt x="398" y="472"/>
                    </a:cubicBezTo>
                    <a:cubicBezTo>
                      <a:pt x="400" y="464"/>
                      <a:pt x="403" y="457"/>
                      <a:pt x="407" y="451"/>
                    </a:cubicBezTo>
                    <a:cubicBezTo>
                      <a:pt x="379" y="441"/>
                      <a:pt x="349" y="435"/>
                      <a:pt x="317" y="434"/>
                    </a:cubicBezTo>
                    <a:cubicBezTo>
                      <a:pt x="317" y="321"/>
                      <a:pt x="317" y="321"/>
                      <a:pt x="317" y="321"/>
                    </a:cubicBezTo>
                    <a:cubicBezTo>
                      <a:pt x="466" y="321"/>
                      <a:pt x="466" y="321"/>
                      <a:pt x="466" y="321"/>
                    </a:cubicBezTo>
                    <a:cubicBezTo>
                      <a:pt x="465" y="359"/>
                      <a:pt x="460" y="396"/>
                      <a:pt x="451" y="430"/>
                    </a:cubicBezTo>
                    <a:cubicBezTo>
                      <a:pt x="459" y="431"/>
                      <a:pt x="466" y="433"/>
                      <a:pt x="472" y="436"/>
                    </a:cubicBezTo>
                    <a:cubicBezTo>
                      <a:pt x="482" y="400"/>
                      <a:pt x="488" y="361"/>
                      <a:pt x="489" y="321"/>
                    </a:cubicBezTo>
                    <a:cubicBezTo>
                      <a:pt x="582" y="321"/>
                      <a:pt x="582" y="321"/>
                      <a:pt x="582" y="321"/>
                    </a:cubicBezTo>
                    <a:cubicBezTo>
                      <a:pt x="579" y="393"/>
                      <a:pt x="549" y="457"/>
                      <a:pt x="501" y="50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5" name="文本框 24"/>
            <p:cNvSpPr txBox="1"/>
            <p:nvPr/>
          </p:nvSpPr>
          <p:spPr>
            <a:xfrm>
              <a:off x="5852555" y="2139078"/>
              <a:ext cx="506556" cy="664239"/>
            </a:xfrm>
            <a:prstGeom prst="rect">
              <a:avLst/>
            </a:prstGeom>
            <a:noFill/>
          </p:spPr>
          <p:txBody>
            <a:bodyPr wrap="none" rtlCol="0" anchor="ctr">
              <a:spAutoFit/>
            </a:bodyPr>
            <a:lstStyle/>
            <a:p>
              <a:pPr algn="ctr"/>
              <a:r>
                <a:rPr lang="en-US" altLang="zh-CN" sz="3200" dirty="0">
                  <a:latin typeface="Agency FB" panose="020B0503020202020204" pitchFamily="34" charset="0"/>
                  <a:ea typeface="苹方 特粗" panose="020B0800000000000000" pitchFamily="34" charset="-122"/>
                </a:rPr>
                <a:t>01</a:t>
              </a:r>
              <a:endParaRPr lang="en-US" altLang="zh-CN" sz="3200" dirty="0">
                <a:latin typeface="Agency FB" panose="020B0503020202020204" pitchFamily="34" charset="0"/>
                <a:ea typeface="苹方 常规" panose="020B0300000000000000" pitchFamily="34" charset="-122"/>
              </a:endParaRPr>
            </a:p>
          </p:txBody>
        </p:sp>
        <p:sp>
          <p:nvSpPr>
            <p:cNvPr id="26" name="文本框 25"/>
            <p:cNvSpPr txBox="1"/>
            <p:nvPr/>
          </p:nvSpPr>
          <p:spPr>
            <a:xfrm>
              <a:off x="5808855" y="1415497"/>
              <a:ext cx="593955" cy="664239"/>
            </a:xfrm>
            <a:prstGeom prst="rect">
              <a:avLst/>
            </a:prstGeom>
            <a:noFill/>
          </p:spPr>
          <p:txBody>
            <a:bodyPr wrap="none" rtlCol="0" anchor="ctr">
              <a:spAutoFit/>
            </a:bodyPr>
            <a:lstStyle/>
            <a:p>
              <a:pPr algn="ctr"/>
              <a:r>
                <a:rPr lang="en-US" altLang="zh-CN" sz="3200" dirty="0">
                  <a:latin typeface="Agency FB" panose="020B0503020202020204" pitchFamily="34" charset="0"/>
                  <a:ea typeface="苹方 特粗" panose="020B0800000000000000" pitchFamily="34" charset="-122"/>
                </a:rPr>
                <a:t>02</a:t>
              </a:r>
              <a:endParaRPr lang="en-US" altLang="zh-CN" sz="3200" dirty="0">
                <a:latin typeface="Agency FB" panose="020B0503020202020204" pitchFamily="34" charset="0"/>
                <a:ea typeface="苹方 常规" panose="020B0300000000000000" pitchFamily="34" charset="-122"/>
              </a:endParaRPr>
            </a:p>
          </p:txBody>
        </p:sp>
        <p:sp>
          <p:nvSpPr>
            <p:cNvPr id="27" name="文本框 26"/>
            <p:cNvSpPr txBox="1"/>
            <p:nvPr/>
          </p:nvSpPr>
          <p:spPr>
            <a:xfrm>
              <a:off x="5801571" y="759441"/>
              <a:ext cx="608522" cy="664239"/>
            </a:xfrm>
            <a:prstGeom prst="rect">
              <a:avLst/>
            </a:prstGeom>
            <a:noFill/>
          </p:spPr>
          <p:txBody>
            <a:bodyPr wrap="none" rtlCol="0" anchor="ctr">
              <a:spAutoFit/>
            </a:bodyPr>
            <a:lstStyle/>
            <a:p>
              <a:pPr algn="ctr"/>
              <a:r>
                <a:rPr lang="en-US" altLang="zh-CN" sz="3200" dirty="0">
                  <a:latin typeface="Agency FB" panose="020B0503020202020204" pitchFamily="34" charset="0"/>
                  <a:ea typeface="苹方 特粗" panose="020B0800000000000000" pitchFamily="34" charset="-122"/>
                </a:rPr>
                <a:t>03</a:t>
              </a:r>
              <a:endParaRPr lang="en-US" altLang="zh-CN" sz="3200" dirty="0">
                <a:latin typeface="Agency FB" panose="020B0503020202020204" pitchFamily="34" charset="0"/>
                <a:ea typeface="苹方 常规" panose="020B0300000000000000" pitchFamily="34" charset="-122"/>
              </a:endParaRPr>
            </a:p>
          </p:txBody>
        </p:sp>
      </p:grpSp>
      <p:cxnSp>
        <p:nvCxnSpPr>
          <p:cNvPr id="29" name="直接连接符 28"/>
          <p:cNvCxnSpPr/>
          <p:nvPr/>
        </p:nvCxnSpPr>
        <p:spPr>
          <a:xfrm flipV="1">
            <a:off x="6405125" y="733965"/>
            <a:ext cx="492344" cy="626739"/>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897469" y="733963"/>
            <a:ext cx="401183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405125" y="1306709"/>
            <a:ext cx="492344" cy="626739"/>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97469" y="1306707"/>
            <a:ext cx="401183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405125" y="1985021"/>
            <a:ext cx="492344" cy="626739"/>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897469" y="1985019"/>
            <a:ext cx="401183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808798" y="333616"/>
            <a:ext cx="1104790" cy="369332"/>
          </a:xfrm>
          <a:prstGeom prst="rect">
            <a:avLst/>
          </a:prstGeom>
          <a:noFill/>
        </p:spPr>
        <p:txBody>
          <a:bodyPr wrap="none" rtlCol="0" anchor="ctr">
            <a:spAutoFit/>
          </a:bodyPr>
          <a:lstStyle/>
          <a:p>
            <a:pPr algn="ctr"/>
            <a:r>
              <a:rPr lang="en-US" altLang="zh-CN" dirty="0">
                <a:latin typeface="Agency FB" panose="020B0503020202020204" pitchFamily="34" charset="0"/>
                <a:ea typeface="苹方 特粗" panose="020B0800000000000000" pitchFamily="34" charset="-122"/>
              </a:rPr>
              <a:t>ALTERNATIVE</a:t>
            </a:r>
            <a:endParaRPr lang="en-US" altLang="zh-CN" dirty="0">
              <a:latin typeface="Agency FB" panose="020B0503020202020204" pitchFamily="34" charset="0"/>
              <a:ea typeface="苹方 常规" panose="020B0300000000000000" pitchFamily="34" charset="-122"/>
            </a:endParaRPr>
          </a:p>
        </p:txBody>
      </p:sp>
      <p:sp>
        <p:nvSpPr>
          <p:cNvPr id="41" name="文本框 40"/>
          <p:cNvSpPr txBox="1"/>
          <p:nvPr/>
        </p:nvSpPr>
        <p:spPr>
          <a:xfrm>
            <a:off x="6994279" y="676551"/>
            <a:ext cx="3915022" cy="338554"/>
          </a:xfrm>
          <a:prstGeom prst="rect">
            <a:avLst/>
          </a:prstGeom>
          <a:noFill/>
        </p:spPr>
        <p:txBody>
          <a:bodyPr wrap="square" rtlCol="0" anchor="ctr">
            <a:spAutoFit/>
          </a:bodyPr>
          <a:lstStyle/>
          <a:p>
            <a:pPr algn="r"/>
            <a:r>
              <a:rPr lang="en-US" altLang="zh-CN" sz="1600" dirty="0">
                <a:latin typeface="Agency FB" panose="020B0503020202020204" pitchFamily="34" charset="0"/>
                <a:ea typeface="微软雅黑 Light" panose="020B0502040204020203" pitchFamily="34" charset="-122"/>
              </a:rPr>
              <a:t>Option Text</a:t>
            </a:r>
          </a:p>
        </p:txBody>
      </p:sp>
      <p:sp>
        <p:nvSpPr>
          <p:cNvPr id="44" name="文本框 43"/>
          <p:cNvSpPr txBox="1"/>
          <p:nvPr/>
        </p:nvSpPr>
        <p:spPr>
          <a:xfrm>
            <a:off x="10262968" y="184958"/>
            <a:ext cx="646332" cy="523220"/>
          </a:xfrm>
          <a:prstGeom prst="rect">
            <a:avLst/>
          </a:prstGeom>
          <a:noFill/>
        </p:spPr>
        <p:txBody>
          <a:bodyPr wrap="none" rtlCol="0" anchor="ctr">
            <a:spAutoFit/>
          </a:bodyPr>
          <a:lstStyle/>
          <a:p>
            <a:pPr algn="ctr"/>
            <a:r>
              <a:rPr lang="en-US" altLang="zh-CN" sz="2800" dirty="0">
                <a:gradFill>
                  <a:gsLst>
                    <a:gs pos="75000">
                      <a:srgbClr val="F45A69"/>
                    </a:gs>
                    <a:gs pos="0">
                      <a:srgbClr val="FF0000"/>
                    </a:gs>
                  </a:gsLst>
                  <a:lin ang="2700000" scaled="1"/>
                </a:gradFill>
                <a:latin typeface="Agency FB" panose="020B0503020202020204" pitchFamily="34" charset="0"/>
                <a:ea typeface="苹方 特粗" panose="020B0800000000000000" pitchFamily="34" charset="-122"/>
              </a:rPr>
              <a:t>15%</a:t>
            </a:r>
            <a:endParaRPr lang="en-US" altLang="zh-CN" sz="2800" dirty="0">
              <a:gradFill>
                <a:gsLst>
                  <a:gs pos="75000">
                    <a:srgbClr val="F45A69"/>
                  </a:gs>
                  <a:gs pos="0">
                    <a:srgbClr val="FF0000"/>
                  </a:gs>
                </a:gsLst>
                <a:lin ang="2700000" scaled="1"/>
              </a:gradFill>
              <a:latin typeface="Agency FB" panose="020B0503020202020204" pitchFamily="34" charset="0"/>
              <a:ea typeface="苹方 常规" panose="020B0300000000000000" pitchFamily="34" charset="-122"/>
            </a:endParaRPr>
          </a:p>
        </p:txBody>
      </p:sp>
      <p:sp>
        <p:nvSpPr>
          <p:cNvPr id="45" name="文本框 44"/>
          <p:cNvSpPr txBox="1"/>
          <p:nvPr/>
        </p:nvSpPr>
        <p:spPr>
          <a:xfrm>
            <a:off x="6808798" y="979898"/>
            <a:ext cx="1104790" cy="369332"/>
          </a:xfrm>
          <a:prstGeom prst="rect">
            <a:avLst/>
          </a:prstGeom>
          <a:noFill/>
        </p:spPr>
        <p:txBody>
          <a:bodyPr wrap="none" rtlCol="0" anchor="ctr">
            <a:spAutoFit/>
          </a:bodyPr>
          <a:lstStyle/>
          <a:p>
            <a:pPr algn="ctr"/>
            <a:r>
              <a:rPr lang="en-US" altLang="zh-CN" dirty="0">
                <a:latin typeface="Agency FB" panose="020B0503020202020204" pitchFamily="34" charset="0"/>
                <a:ea typeface="苹方 特粗" panose="020B0800000000000000" pitchFamily="34" charset="-122"/>
              </a:rPr>
              <a:t>ALTERNATIVE</a:t>
            </a:r>
            <a:endParaRPr lang="en-US" altLang="zh-CN" dirty="0">
              <a:latin typeface="Agency FB" panose="020B0503020202020204" pitchFamily="34" charset="0"/>
              <a:ea typeface="苹方 常规" panose="020B0300000000000000" pitchFamily="34" charset="-122"/>
            </a:endParaRPr>
          </a:p>
        </p:txBody>
      </p:sp>
      <p:sp>
        <p:nvSpPr>
          <p:cNvPr id="46" name="文本框 45"/>
          <p:cNvSpPr txBox="1"/>
          <p:nvPr/>
        </p:nvSpPr>
        <p:spPr>
          <a:xfrm>
            <a:off x="6994279" y="1322833"/>
            <a:ext cx="3915022" cy="338554"/>
          </a:xfrm>
          <a:prstGeom prst="rect">
            <a:avLst/>
          </a:prstGeom>
          <a:noFill/>
        </p:spPr>
        <p:txBody>
          <a:bodyPr wrap="square" rtlCol="0" anchor="ctr">
            <a:spAutoFit/>
          </a:bodyPr>
          <a:lstStyle/>
          <a:p>
            <a:pPr algn="r"/>
            <a:r>
              <a:rPr lang="en-US" altLang="zh-CN" sz="1600" dirty="0">
                <a:latin typeface="Agency FB" panose="020B0503020202020204" pitchFamily="34" charset="0"/>
                <a:ea typeface="微软雅黑 Light" panose="020B0502040204020203" pitchFamily="34" charset="-122"/>
              </a:rPr>
              <a:t>Option Text</a:t>
            </a:r>
          </a:p>
        </p:txBody>
      </p:sp>
      <p:sp>
        <p:nvSpPr>
          <p:cNvPr id="47" name="文本框 46"/>
          <p:cNvSpPr txBox="1"/>
          <p:nvPr/>
        </p:nvSpPr>
        <p:spPr>
          <a:xfrm>
            <a:off x="10219686" y="831240"/>
            <a:ext cx="732894" cy="523220"/>
          </a:xfrm>
          <a:prstGeom prst="rect">
            <a:avLst/>
          </a:prstGeom>
          <a:noFill/>
        </p:spPr>
        <p:txBody>
          <a:bodyPr wrap="none" rtlCol="0" anchor="ctr">
            <a:spAutoFit/>
          </a:bodyPr>
          <a:lstStyle/>
          <a:p>
            <a:pPr algn="ctr"/>
            <a:r>
              <a:rPr lang="en-US" altLang="zh-CN" sz="2800" dirty="0">
                <a:gradFill>
                  <a:gsLst>
                    <a:gs pos="75000">
                      <a:srgbClr val="0DA5C9"/>
                    </a:gs>
                    <a:gs pos="0">
                      <a:srgbClr val="00589A"/>
                    </a:gs>
                  </a:gsLst>
                  <a:lin ang="2700000" scaled="1"/>
                </a:gradFill>
                <a:latin typeface="Agency FB" panose="020B0503020202020204" pitchFamily="34" charset="0"/>
                <a:ea typeface="苹方 特粗" panose="020B0800000000000000" pitchFamily="34" charset="-122"/>
              </a:rPr>
              <a:t>30%</a:t>
            </a:r>
            <a:endParaRPr lang="en-US" altLang="zh-CN" sz="2800" dirty="0">
              <a:gradFill>
                <a:gsLst>
                  <a:gs pos="75000">
                    <a:srgbClr val="0DA5C9"/>
                  </a:gs>
                  <a:gs pos="0">
                    <a:srgbClr val="00589A"/>
                  </a:gs>
                </a:gsLst>
                <a:lin ang="2700000" scaled="1"/>
              </a:gradFill>
              <a:latin typeface="Agency FB" panose="020B0503020202020204" pitchFamily="34" charset="0"/>
              <a:ea typeface="苹方 常规" panose="020B0300000000000000" pitchFamily="34" charset="-122"/>
            </a:endParaRPr>
          </a:p>
        </p:txBody>
      </p:sp>
      <p:sp>
        <p:nvSpPr>
          <p:cNvPr id="48" name="文本框 47"/>
          <p:cNvSpPr txBox="1"/>
          <p:nvPr/>
        </p:nvSpPr>
        <p:spPr>
          <a:xfrm>
            <a:off x="6808798" y="1642084"/>
            <a:ext cx="1104790" cy="369332"/>
          </a:xfrm>
          <a:prstGeom prst="rect">
            <a:avLst/>
          </a:prstGeom>
          <a:noFill/>
        </p:spPr>
        <p:txBody>
          <a:bodyPr wrap="none" rtlCol="0" anchor="ctr">
            <a:spAutoFit/>
          </a:bodyPr>
          <a:lstStyle/>
          <a:p>
            <a:pPr algn="ctr"/>
            <a:r>
              <a:rPr lang="en-US" altLang="zh-CN" dirty="0">
                <a:latin typeface="Agency FB" panose="020B0503020202020204" pitchFamily="34" charset="0"/>
                <a:ea typeface="苹方 特粗" panose="020B0800000000000000" pitchFamily="34" charset="-122"/>
              </a:rPr>
              <a:t>ALTERNATIVE</a:t>
            </a:r>
            <a:endParaRPr lang="en-US" altLang="zh-CN" dirty="0">
              <a:latin typeface="Agency FB" panose="020B0503020202020204" pitchFamily="34" charset="0"/>
              <a:ea typeface="苹方 常规" panose="020B0300000000000000" pitchFamily="34" charset="-122"/>
            </a:endParaRPr>
          </a:p>
        </p:txBody>
      </p:sp>
      <p:sp>
        <p:nvSpPr>
          <p:cNvPr id="49" name="文本框 48"/>
          <p:cNvSpPr txBox="1"/>
          <p:nvPr/>
        </p:nvSpPr>
        <p:spPr>
          <a:xfrm>
            <a:off x="6994279" y="1985019"/>
            <a:ext cx="3915022" cy="338554"/>
          </a:xfrm>
          <a:prstGeom prst="rect">
            <a:avLst/>
          </a:prstGeom>
          <a:noFill/>
        </p:spPr>
        <p:txBody>
          <a:bodyPr wrap="square" rtlCol="0" anchor="ctr">
            <a:spAutoFit/>
          </a:bodyPr>
          <a:lstStyle/>
          <a:p>
            <a:pPr algn="r"/>
            <a:r>
              <a:rPr lang="en-US" altLang="zh-CN" sz="1600" dirty="0">
                <a:latin typeface="Agency FB" panose="020B0503020202020204" pitchFamily="34" charset="0"/>
                <a:ea typeface="微软雅黑 Light" panose="020B0502040204020203" pitchFamily="34" charset="-122"/>
              </a:rPr>
              <a:t>Option Text</a:t>
            </a:r>
          </a:p>
        </p:txBody>
      </p:sp>
      <p:sp>
        <p:nvSpPr>
          <p:cNvPr id="50" name="文本框 49"/>
          <p:cNvSpPr txBox="1"/>
          <p:nvPr/>
        </p:nvSpPr>
        <p:spPr>
          <a:xfrm>
            <a:off x="10221290" y="1493426"/>
            <a:ext cx="729687" cy="523220"/>
          </a:xfrm>
          <a:prstGeom prst="rect">
            <a:avLst/>
          </a:prstGeom>
          <a:noFill/>
        </p:spPr>
        <p:txBody>
          <a:bodyPr wrap="none" rtlCol="0" anchor="ctr">
            <a:spAutoFit/>
          </a:bodyPr>
          <a:lstStyle/>
          <a:p>
            <a:pPr algn="ctr"/>
            <a:r>
              <a:rPr lang="en-US" altLang="zh-CN" sz="2800" dirty="0">
                <a:gradFill>
                  <a:gsLst>
                    <a:gs pos="75000">
                      <a:srgbClr val="F3A60D"/>
                    </a:gs>
                    <a:gs pos="0">
                      <a:srgbClr val="F2650E"/>
                    </a:gs>
                  </a:gsLst>
                  <a:lin ang="2700000" scaled="1"/>
                </a:gradFill>
                <a:latin typeface="Agency FB" panose="020B0503020202020204" pitchFamily="34" charset="0"/>
                <a:ea typeface="苹方 特粗" panose="020B0800000000000000" pitchFamily="34" charset="-122"/>
              </a:rPr>
              <a:t>66%</a:t>
            </a:r>
            <a:endParaRPr lang="en-US" altLang="zh-CN" sz="2800" dirty="0">
              <a:gradFill>
                <a:gsLst>
                  <a:gs pos="75000">
                    <a:srgbClr val="F3A60D"/>
                  </a:gs>
                  <a:gs pos="0">
                    <a:srgbClr val="F2650E"/>
                  </a:gs>
                </a:gsLst>
                <a:lin ang="2700000" scaled="1"/>
              </a:gradFill>
              <a:latin typeface="Agency FB" panose="020B0503020202020204" pitchFamily="34" charset="0"/>
              <a:ea typeface="苹方 常规" panose="020B0300000000000000" pitchFamily="34" charset="-122"/>
            </a:endParaRPr>
          </a:p>
        </p:txBody>
      </p:sp>
      <p:sp>
        <p:nvSpPr>
          <p:cNvPr id="51" name="空心弧 50"/>
          <p:cNvSpPr/>
          <p:nvPr/>
        </p:nvSpPr>
        <p:spPr>
          <a:xfrm>
            <a:off x="604809" y="-1238803"/>
            <a:ext cx="9514520" cy="9514520"/>
          </a:xfrm>
          <a:prstGeom prst="blockArc">
            <a:avLst>
              <a:gd name="adj1" fmla="val 10800000"/>
              <a:gd name="adj2" fmla="val 11775687"/>
              <a:gd name="adj3" fmla="val 1515"/>
            </a:avLst>
          </a:prstGeom>
          <a:solidFill>
            <a:srgbClr val="F3A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空心弧 51"/>
          <p:cNvSpPr/>
          <p:nvPr/>
        </p:nvSpPr>
        <p:spPr>
          <a:xfrm rot="309846">
            <a:off x="604809" y="-1238803"/>
            <a:ext cx="9514520" cy="9514520"/>
          </a:xfrm>
          <a:prstGeom prst="blockArc">
            <a:avLst>
              <a:gd name="adj1" fmla="val 11456705"/>
              <a:gd name="adj2" fmla="val 11775687"/>
              <a:gd name="adj3" fmla="val 1515"/>
            </a:avLst>
          </a:prstGeom>
          <a:solidFill>
            <a:srgbClr val="0B9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空心弧 52"/>
          <p:cNvSpPr/>
          <p:nvPr/>
        </p:nvSpPr>
        <p:spPr>
          <a:xfrm rot="20967573">
            <a:off x="604809" y="-1276642"/>
            <a:ext cx="9514520" cy="9514520"/>
          </a:xfrm>
          <a:prstGeom prst="blockArc">
            <a:avLst>
              <a:gd name="adj1" fmla="val 10800000"/>
              <a:gd name="adj2" fmla="val 11775687"/>
              <a:gd name="adj3" fmla="val 1515"/>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文本框 54"/>
          <p:cNvSpPr txBox="1"/>
          <p:nvPr/>
        </p:nvSpPr>
        <p:spPr>
          <a:xfrm>
            <a:off x="996281" y="2238012"/>
            <a:ext cx="2297424" cy="646331"/>
          </a:xfrm>
          <a:prstGeom prst="rect">
            <a:avLst/>
          </a:prstGeom>
          <a:noFill/>
        </p:spPr>
        <p:txBody>
          <a:bodyPr wrap="none" rtlCol="0" anchor="ctr">
            <a:spAutoFit/>
          </a:bodyPr>
          <a:lstStyle/>
          <a:p>
            <a:r>
              <a:rPr lang="en-US" altLang="zh-CN" sz="36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56" name="文本框 55"/>
          <p:cNvSpPr txBox="1"/>
          <p:nvPr/>
        </p:nvSpPr>
        <p:spPr>
          <a:xfrm>
            <a:off x="996281" y="2574682"/>
            <a:ext cx="3686596" cy="628762"/>
          </a:xfrm>
          <a:prstGeom prst="rect">
            <a:avLst/>
          </a:prstGeom>
          <a:noFill/>
        </p:spPr>
        <p:txBody>
          <a:bodyPr wrap="square" rtlCol="0" anchor="ctr">
            <a:spAutoFit/>
          </a:bodyPr>
          <a:lstStyle/>
          <a:p>
            <a:pP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57" name="文本框 56"/>
          <p:cNvSpPr txBox="1"/>
          <p:nvPr/>
        </p:nvSpPr>
        <p:spPr>
          <a:xfrm>
            <a:off x="996281" y="3345748"/>
            <a:ext cx="3686596" cy="584775"/>
          </a:xfrm>
          <a:prstGeom prst="rect">
            <a:avLst/>
          </a:prstGeom>
          <a:noFill/>
        </p:spPr>
        <p:txBody>
          <a:bodyPr wrap="square" rtlCol="0" anchor="ctr">
            <a:spAutoFit/>
          </a:bodyPr>
          <a:lstStyle/>
          <a:p>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140187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a:grpSpLocks noChangeAspect="1"/>
          </p:cNvGrpSpPr>
          <p:nvPr/>
        </p:nvGrpSpPr>
        <p:grpSpPr>
          <a:xfrm>
            <a:off x="2608843" y="2653053"/>
            <a:ext cx="308664" cy="789878"/>
            <a:chOff x="3770313" y="1831975"/>
            <a:chExt cx="511175" cy="1308100"/>
          </a:xfrm>
          <a:gradFill>
            <a:gsLst>
              <a:gs pos="75000">
                <a:srgbClr val="F3A60D"/>
              </a:gs>
              <a:gs pos="0">
                <a:srgbClr val="F2650E"/>
              </a:gs>
            </a:gsLst>
            <a:lin ang="2700000" scaled="1"/>
          </a:gradFill>
        </p:grpSpPr>
        <p:sp>
          <p:nvSpPr>
            <p:cNvPr id="65"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a:grpSpLocks noChangeAspect="1"/>
          </p:cNvGrpSpPr>
          <p:nvPr/>
        </p:nvGrpSpPr>
        <p:grpSpPr>
          <a:xfrm>
            <a:off x="3282067" y="2653054"/>
            <a:ext cx="308664" cy="789876"/>
            <a:chOff x="3770313" y="1831975"/>
            <a:chExt cx="511175" cy="1308100"/>
          </a:xfrm>
          <a:gradFill>
            <a:gsLst>
              <a:gs pos="75000">
                <a:srgbClr val="F3A60D"/>
              </a:gs>
              <a:gs pos="0">
                <a:srgbClr val="F2650E"/>
              </a:gs>
            </a:gsLst>
            <a:lin ang="2700000" scaled="1"/>
          </a:gradFill>
        </p:grpSpPr>
        <p:sp>
          <p:nvSpPr>
            <p:cNvPr id="63"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a:grpSpLocks noChangeAspect="1"/>
          </p:cNvGrpSpPr>
          <p:nvPr/>
        </p:nvGrpSpPr>
        <p:grpSpPr>
          <a:xfrm>
            <a:off x="3955291" y="2653054"/>
            <a:ext cx="308664" cy="789876"/>
            <a:chOff x="3770313" y="1831975"/>
            <a:chExt cx="511175" cy="1308100"/>
          </a:xfrm>
          <a:gradFill>
            <a:gsLst>
              <a:gs pos="75000">
                <a:srgbClr val="F3A60D"/>
              </a:gs>
              <a:gs pos="0">
                <a:srgbClr val="F2650E"/>
              </a:gs>
            </a:gsLst>
            <a:lin ang="2700000" scaled="1"/>
          </a:gradFill>
        </p:grpSpPr>
        <p:sp>
          <p:nvSpPr>
            <p:cNvPr id="61"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a:grpSpLocks noChangeAspect="1"/>
          </p:cNvGrpSpPr>
          <p:nvPr/>
        </p:nvGrpSpPr>
        <p:grpSpPr>
          <a:xfrm>
            <a:off x="4628516" y="2653054"/>
            <a:ext cx="308664" cy="789876"/>
            <a:chOff x="3770313" y="1831975"/>
            <a:chExt cx="511175" cy="1308100"/>
          </a:xfrm>
          <a:gradFill>
            <a:gsLst>
              <a:gs pos="75000">
                <a:srgbClr val="F3A60D"/>
              </a:gs>
              <a:gs pos="0">
                <a:srgbClr val="F2650E"/>
              </a:gs>
            </a:gsLst>
            <a:lin ang="2700000" scaled="1"/>
          </a:gradFill>
        </p:grpSpPr>
        <p:sp>
          <p:nvSpPr>
            <p:cNvPr id="59"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a:grpSpLocks noChangeAspect="1"/>
          </p:cNvGrpSpPr>
          <p:nvPr/>
        </p:nvGrpSpPr>
        <p:grpSpPr>
          <a:xfrm>
            <a:off x="5301740" y="2653054"/>
            <a:ext cx="308664" cy="789876"/>
            <a:chOff x="3770313" y="1831975"/>
            <a:chExt cx="511175" cy="1308100"/>
          </a:xfrm>
          <a:gradFill>
            <a:gsLst>
              <a:gs pos="75000">
                <a:srgbClr val="F3A60D"/>
              </a:gs>
              <a:gs pos="0">
                <a:srgbClr val="F2650E"/>
              </a:gs>
            </a:gsLst>
            <a:lin ang="2700000" scaled="1"/>
          </a:gradFill>
        </p:grpSpPr>
        <p:sp>
          <p:nvSpPr>
            <p:cNvPr id="57"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p:cNvGrpSpPr>
            <a:grpSpLocks noChangeAspect="1"/>
          </p:cNvGrpSpPr>
          <p:nvPr/>
        </p:nvGrpSpPr>
        <p:grpSpPr>
          <a:xfrm>
            <a:off x="6648188" y="2653054"/>
            <a:ext cx="308664" cy="789876"/>
            <a:chOff x="3770313" y="1831975"/>
            <a:chExt cx="511175" cy="1308100"/>
          </a:xfrm>
          <a:gradFill>
            <a:gsLst>
              <a:gs pos="75000">
                <a:srgbClr val="0DA5C9"/>
              </a:gs>
              <a:gs pos="0">
                <a:srgbClr val="00589A"/>
              </a:gs>
            </a:gsLst>
            <a:path path="circle">
              <a:fillToRect l="50000" t="50000" r="50000" b="50000"/>
            </a:path>
          </a:gradFill>
        </p:grpSpPr>
        <p:sp>
          <p:nvSpPr>
            <p:cNvPr id="55"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43" name="组合 42"/>
          <p:cNvGrpSpPr>
            <a:grpSpLocks noChangeAspect="1"/>
          </p:cNvGrpSpPr>
          <p:nvPr/>
        </p:nvGrpSpPr>
        <p:grpSpPr>
          <a:xfrm>
            <a:off x="7321413" y="2653054"/>
            <a:ext cx="308664" cy="789876"/>
            <a:chOff x="3770313" y="1831975"/>
            <a:chExt cx="511175" cy="1308100"/>
          </a:xfrm>
          <a:gradFill>
            <a:gsLst>
              <a:gs pos="75000">
                <a:srgbClr val="0DA5C9"/>
              </a:gs>
              <a:gs pos="0">
                <a:srgbClr val="00589A"/>
              </a:gs>
            </a:gsLst>
            <a:path path="circle">
              <a:fillToRect l="50000" t="50000" r="50000" b="50000"/>
            </a:path>
          </a:gradFill>
        </p:grpSpPr>
        <p:sp>
          <p:nvSpPr>
            <p:cNvPr id="53"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a:grpSpLocks noChangeAspect="1"/>
          </p:cNvGrpSpPr>
          <p:nvPr/>
        </p:nvGrpSpPr>
        <p:grpSpPr>
          <a:xfrm>
            <a:off x="7994637" y="2653054"/>
            <a:ext cx="308664" cy="789876"/>
            <a:chOff x="3770313" y="1831975"/>
            <a:chExt cx="511175" cy="1308100"/>
          </a:xfrm>
          <a:gradFill>
            <a:gsLst>
              <a:gs pos="75000">
                <a:srgbClr val="0DA5C9"/>
              </a:gs>
              <a:gs pos="0">
                <a:srgbClr val="00589A"/>
              </a:gs>
            </a:gsLst>
            <a:path path="circle">
              <a:fillToRect l="50000" t="50000" r="50000" b="50000"/>
            </a:path>
          </a:gradFill>
        </p:grpSpPr>
        <p:sp>
          <p:nvSpPr>
            <p:cNvPr id="51"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5" name="组合 44"/>
          <p:cNvGrpSpPr>
            <a:grpSpLocks noChangeAspect="1"/>
          </p:cNvGrpSpPr>
          <p:nvPr/>
        </p:nvGrpSpPr>
        <p:grpSpPr>
          <a:xfrm>
            <a:off x="8667863" y="2653054"/>
            <a:ext cx="308664" cy="789876"/>
            <a:chOff x="3770313" y="1831975"/>
            <a:chExt cx="511175" cy="1308100"/>
          </a:xfrm>
          <a:gradFill>
            <a:gsLst>
              <a:gs pos="75000">
                <a:srgbClr val="0DA5C9"/>
              </a:gs>
              <a:gs pos="0">
                <a:srgbClr val="00589A"/>
              </a:gs>
            </a:gsLst>
            <a:path path="circle">
              <a:fillToRect l="50000" t="50000" r="50000" b="50000"/>
            </a:path>
          </a:gradFill>
        </p:grpSpPr>
        <p:sp>
          <p:nvSpPr>
            <p:cNvPr id="49"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a:grpSpLocks noChangeAspect="1"/>
          </p:cNvGrpSpPr>
          <p:nvPr/>
        </p:nvGrpSpPr>
        <p:grpSpPr>
          <a:xfrm>
            <a:off x="5974964" y="2653054"/>
            <a:ext cx="308664" cy="789876"/>
            <a:chOff x="3770313" y="1831975"/>
            <a:chExt cx="511175" cy="1308100"/>
          </a:xfrm>
          <a:gradFill>
            <a:gsLst>
              <a:gs pos="75000">
                <a:srgbClr val="0DA5C9"/>
              </a:gs>
              <a:gs pos="0">
                <a:srgbClr val="00589A"/>
              </a:gs>
            </a:gsLst>
            <a:path path="circle">
              <a:fillToRect l="50000" t="50000" r="50000" b="50000"/>
            </a:path>
          </a:gradFill>
        </p:grpSpPr>
        <p:sp>
          <p:nvSpPr>
            <p:cNvPr id="47"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a:grpSpLocks noChangeAspect="1"/>
          </p:cNvGrpSpPr>
          <p:nvPr/>
        </p:nvGrpSpPr>
        <p:grpSpPr>
          <a:xfrm>
            <a:off x="3282067" y="3545830"/>
            <a:ext cx="308664" cy="789878"/>
            <a:chOff x="3770313" y="1831975"/>
            <a:chExt cx="511175" cy="1308100"/>
          </a:xfrm>
          <a:gradFill>
            <a:gsLst>
              <a:gs pos="75000">
                <a:srgbClr val="F3A60D"/>
              </a:gs>
              <a:gs pos="0">
                <a:srgbClr val="F2650E"/>
              </a:gs>
            </a:gsLst>
            <a:lin ang="2700000" scaled="1"/>
          </a:gradFill>
        </p:grpSpPr>
        <p:sp>
          <p:nvSpPr>
            <p:cNvPr id="35"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a:grpSpLocks noChangeAspect="1"/>
          </p:cNvGrpSpPr>
          <p:nvPr/>
        </p:nvGrpSpPr>
        <p:grpSpPr>
          <a:xfrm>
            <a:off x="3955291" y="3545832"/>
            <a:ext cx="308664" cy="789876"/>
            <a:chOff x="3770313" y="1831975"/>
            <a:chExt cx="511175" cy="1308100"/>
          </a:xfrm>
          <a:gradFill>
            <a:gsLst>
              <a:gs pos="75000">
                <a:srgbClr val="F3A60D"/>
              </a:gs>
              <a:gs pos="0">
                <a:srgbClr val="F2650E"/>
              </a:gs>
            </a:gsLst>
            <a:lin ang="2700000" scaled="1"/>
          </a:gradFill>
        </p:grpSpPr>
        <p:sp>
          <p:nvSpPr>
            <p:cNvPr id="33"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 name="组合 8"/>
          <p:cNvGrpSpPr>
            <a:grpSpLocks noChangeAspect="1"/>
          </p:cNvGrpSpPr>
          <p:nvPr/>
        </p:nvGrpSpPr>
        <p:grpSpPr>
          <a:xfrm>
            <a:off x="4628515" y="3545832"/>
            <a:ext cx="308664" cy="789876"/>
            <a:chOff x="3770313" y="1831975"/>
            <a:chExt cx="511175" cy="1308100"/>
          </a:xfrm>
          <a:gradFill>
            <a:gsLst>
              <a:gs pos="75000">
                <a:srgbClr val="F3A60D"/>
              </a:gs>
              <a:gs pos="0">
                <a:srgbClr val="F2650E"/>
              </a:gs>
            </a:gsLst>
            <a:lin ang="2700000" scaled="1"/>
          </a:gradFill>
        </p:grpSpPr>
        <p:sp>
          <p:nvSpPr>
            <p:cNvPr id="31"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组合 9"/>
          <p:cNvGrpSpPr>
            <a:grpSpLocks noChangeAspect="1"/>
          </p:cNvGrpSpPr>
          <p:nvPr/>
        </p:nvGrpSpPr>
        <p:grpSpPr>
          <a:xfrm>
            <a:off x="5301740" y="3545832"/>
            <a:ext cx="308664" cy="789876"/>
            <a:chOff x="3770313" y="1831975"/>
            <a:chExt cx="511175" cy="1308100"/>
          </a:xfrm>
          <a:gradFill>
            <a:gsLst>
              <a:gs pos="75000">
                <a:srgbClr val="F3A60D"/>
              </a:gs>
              <a:gs pos="0">
                <a:srgbClr val="F2650E"/>
              </a:gs>
            </a:gsLst>
            <a:lin ang="2700000" scaled="1"/>
          </a:gradFill>
        </p:grpSpPr>
        <p:sp>
          <p:nvSpPr>
            <p:cNvPr id="29"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0"/>
          <p:cNvGrpSpPr>
            <a:grpSpLocks noChangeAspect="1"/>
          </p:cNvGrpSpPr>
          <p:nvPr/>
        </p:nvGrpSpPr>
        <p:grpSpPr>
          <a:xfrm>
            <a:off x="5974964" y="3545832"/>
            <a:ext cx="308664" cy="789876"/>
            <a:chOff x="3770313" y="1831975"/>
            <a:chExt cx="511175" cy="1308100"/>
          </a:xfrm>
          <a:gradFill>
            <a:gsLst>
              <a:gs pos="75000">
                <a:srgbClr val="0DA5C9"/>
              </a:gs>
              <a:gs pos="0">
                <a:srgbClr val="00589A"/>
              </a:gs>
            </a:gsLst>
            <a:path path="circle">
              <a:fillToRect l="50000" t="50000" r="50000" b="50000"/>
            </a:path>
          </a:gradFill>
        </p:grpSpPr>
        <p:sp>
          <p:nvSpPr>
            <p:cNvPr id="27"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a:grpSpLocks noChangeAspect="1"/>
          </p:cNvGrpSpPr>
          <p:nvPr/>
        </p:nvGrpSpPr>
        <p:grpSpPr>
          <a:xfrm>
            <a:off x="7321412" y="3545832"/>
            <a:ext cx="308664" cy="789876"/>
            <a:chOff x="3770313" y="1831975"/>
            <a:chExt cx="511175" cy="1308100"/>
          </a:xfrm>
          <a:gradFill>
            <a:gsLst>
              <a:gs pos="75000">
                <a:srgbClr val="0DA5C9"/>
              </a:gs>
              <a:gs pos="0">
                <a:srgbClr val="00589A"/>
              </a:gs>
            </a:gsLst>
            <a:path path="circle">
              <a:fillToRect l="50000" t="50000" r="50000" b="50000"/>
            </a:path>
          </a:gradFill>
        </p:grpSpPr>
        <p:sp>
          <p:nvSpPr>
            <p:cNvPr id="25"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p:cNvGrpSpPr>
            <a:grpSpLocks noChangeAspect="1"/>
          </p:cNvGrpSpPr>
          <p:nvPr/>
        </p:nvGrpSpPr>
        <p:grpSpPr>
          <a:xfrm>
            <a:off x="7994637" y="3545832"/>
            <a:ext cx="308664" cy="789876"/>
            <a:chOff x="3770313" y="1831975"/>
            <a:chExt cx="511175" cy="1308100"/>
          </a:xfrm>
          <a:gradFill>
            <a:gsLst>
              <a:gs pos="75000">
                <a:srgbClr val="0DA5C9"/>
              </a:gs>
              <a:gs pos="0">
                <a:srgbClr val="00589A"/>
              </a:gs>
            </a:gsLst>
            <a:path path="circle">
              <a:fillToRect l="50000" t="50000" r="50000" b="50000"/>
            </a:path>
          </a:gradFill>
        </p:grpSpPr>
        <p:sp>
          <p:nvSpPr>
            <p:cNvPr id="23"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a:grpSpLocks noChangeAspect="1"/>
          </p:cNvGrpSpPr>
          <p:nvPr/>
        </p:nvGrpSpPr>
        <p:grpSpPr>
          <a:xfrm>
            <a:off x="8667861" y="3545832"/>
            <a:ext cx="308664" cy="789876"/>
            <a:chOff x="3770313" y="1831975"/>
            <a:chExt cx="511175" cy="1308100"/>
          </a:xfrm>
          <a:gradFill>
            <a:gsLst>
              <a:gs pos="75000">
                <a:srgbClr val="0DA5C9"/>
              </a:gs>
              <a:gs pos="0">
                <a:srgbClr val="00589A"/>
              </a:gs>
            </a:gsLst>
            <a:path path="circle">
              <a:fillToRect l="50000" t="50000" r="50000" b="50000"/>
            </a:path>
          </a:gradFill>
        </p:grpSpPr>
        <p:sp>
          <p:nvSpPr>
            <p:cNvPr id="21"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14"/>
          <p:cNvGrpSpPr>
            <a:grpSpLocks noChangeAspect="1"/>
          </p:cNvGrpSpPr>
          <p:nvPr/>
        </p:nvGrpSpPr>
        <p:grpSpPr>
          <a:xfrm>
            <a:off x="9341087" y="3545832"/>
            <a:ext cx="308664" cy="789876"/>
            <a:chOff x="3770313" y="1831975"/>
            <a:chExt cx="511175" cy="1308100"/>
          </a:xfrm>
          <a:gradFill>
            <a:gsLst>
              <a:gs pos="75000">
                <a:srgbClr val="0DA5C9"/>
              </a:gs>
              <a:gs pos="0">
                <a:srgbClr val="00589A"/>
              </a:gs>
            </a:gsLst>
            <a:path path="circle">
              <a:fillToRect l="50000" t="50000" r="50000" b="50000"/>
            </a:path>
          </a:gradFill>
        </p:grpSpPr>
        <p:sp>
          <p:nvSpPr>
            <p:cNvPr id="19"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 name="组合 15"/>
          <p:cNvGrpSpPr>
            <a:grpSpLocks noChangeAspect="1"/>
          </p:cNvGrpSpPr>
          <p:nvPr/>
        </p:nvGrpSpPr>
        <p:grpSpPr>
          <a:xfrm>
            <a:off x="6648188" y="3545832"/>
            <a:ext cx="308664" cy="789876"/>
            <a:chOff x="3770313" y="1831975"/>
            <a:chExt cx="511175" cy="1308100"/>
          </a:xfrm>
          <a:gradFill>
            <a:gsLst>
              <a:gs pos="75000">
                <a:srgbClr val="0DA5C9"/>
              </a:gs>
              <a:gs pos="0">
                <a:srgbClr val="00589A"/>
              </a:gs>
            </a:gsLst>
            <a:path path="circle">
              <a:fillToRect l="50000" t="50000" r="50000" b="50000"/>
            </a:path>
          </a:gradFill>
        </p:grpSpPr>
        <p:sp>
          <p:nvSpPr>
            <p:cNvPr id="17"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
            <p:cNvSpPr>
              <a:spLocks/>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标题 1"/>
          <p:cNvSpPr txBox="1">
            <a:spLocks/>
          </p:cNvSpPr>
          <p:nvPr/>
        </p:nvSpPr>
        <p:spPr>
          <a:xfrm>
            <a:off x="883902" y="3338825"/>
            <a:ext cx="1607154" cy="1036770"/>
          </a:xfrm>
          <a:prstGeom prst="rect">
            <a:avLst/>
          </a:prstGeom>
        </p:spPr>
        <p:txBody>
          <a:bodyPr vert="horz" lIns="91440" tIns="45720" rIns="91440" bIns="45720" rtlCol="0" anchor="ctr">
            <a:noAutofit/>
          </a:bodyPr>
          <a:lstStyle>
            <a:lvl1pPr algn="ctr">
              <a:lnSpc>
                <a:spcPct val="90000"/>
              </a:lnSpc>
              <a:spcBef>
                <a:spcPct val="0"/>
              </a:spcBef>
              <a:buNone/>
              <a:defRPr lang="zh-CN" altLang="en-US" sz="23900" spc="300" baseline="0" dirty="0" smtClean="0">
                <a:blipFill dpi="0" rotWithShape="1">
                  <a:blip r:embed="rId2">
                    <a:extLst>
                      <a:ext uri="{28A0092B-C50C-407E-A947-70E740481C1C}">
                        <a14:useLocalDpi xmlns:a14="http://schemas.microsoft.com/office/drawing/2010/main" val="0"/>
                      </a:ext>
                    </a:extLst>
                  </a:blip>
                  <a:srcRect/>
                  <a:stretch>
                    <a:fillRect/>
                  </a:stretch>
                </a:blipFill>
                <a:latin typeface="Agency FB" panose="020B0503020202020204" pitchFamily="34" charset="0"/>
                <a:ea typeface="方正兰亭特黑长_GBK" panose="02010600000000000000" pitchFamily="2" charset="-122"/>
                <a:cs typeface="+mj-cs"/>
              </a:defRPr>
            </a:lvl1pPr>
          </a:lstStyle>
          <a:p>
            <a:r>
              <a:rPr lang="en-US" altLang="zh-CN" sz="6600" dirty="0">
                <a:gradFill>
                  <a:gsLst>
                    <a:gs pos="75000">
                      <a:srgbClr val="F3A60D"/>
                    </a:gs>
                    <a:gs pos="0">
                      <a:srgbClr val="F2650E"/>
                    </a:gs>
                  </a:gsLst>
                  <a:lin ang="2700000" scaled="1"/>
                </a:gradFill>
              </a:rPr>
              <a:t>45</a:t>
            </a:r>
            <a:r>
              <a:rPr lang="en-US" altLang="zh-CN" sz="6600" baseline="30000" dirty="0">
                <a:gradFill>
                  <a:gsLst>
                    <a:gs pos="75000">
                      <a:srgbClr val="F3A60D"/>
                    </a:gs>
                    <a:gs pos="0">
                      <a:srgbClr val="F2650E"/>
                    </a:gs>
                  </a:gsLst>
                  <a:lin ang="2700000" scaled="1"/>
                </a:gradFill>
              </a:rPr>
              <a:t>%</a:t>
            </a:r>
            <a:endParaRPr lang="zh-CN" altLang="en-US" sz="6600" baseline="30000" dirty="0">
              <a:gradFill>
                <a:gsLst>
                  <a:gs pos="75000">
                    <a:srgbClr val="F3A60D"/>
                  </a:gs>
                  <a:gs pos="0">
                    <a:srgbClr val="F2650E"/>
                  </a:gs>
                </a:gsLst>
                <a:lin ang="2700000" scaled="1"/>
              </a:gradFill>
            </a:endParaRPr>
          </a:p>
        </p:txBody>
      </p:sp>
      <p:sp>
        <p:nvSpPr>
          <p:cNvPr id="69" name="标题 1"/>
          <p:cNvSpPr txBox="1">
            <a:spLocks/>
          </p:cNvSpPr>
          <p:nvPr/>
        </p:nvSpPr>
        <p:spPr>
          <a:xfrm>
            <a:off x="10078664" y="3342480"/>
            <a:ext cx="1607154" cy="1036770"/>
          </a:xfrm>
          <a:prstGeom prst="rect">
            <a:avLst/>
          </a:prstGeom>
        </p:spPr>
        <p:txBody>
          <a:bodyPr vert="horz" lIns="91440" tIns="45720" rIns="91440" bIns="45720" rtlCol="0" anchor="ctr">
            <a:noAutofit/>
          </a:bodyPr>
          <a:lstStyle>
            <a:lvl1pPr algn="ctr">
              <a:lnSpc>
                <a:spcPct val="90000"/>
              </a:lnSpc>
              <a:spcBef>
                <a:spcPct val="0"/>
              </a:spcBef>
              <a:buNone/>
              <a:defRPr lang="zh-CN" altLang="en-US" sz="23900" spc="300" baseline="0" dirty="0" smtClean="0">
                <a:blipFill dpi="0" rotWithShape="1">
                  <a:blip r:embed="rId2">
                    <a:extLst>
                      <a:ext uri="{28A0092B-C50C-407E-A947-70E740481C1C}">
                        <a14:useLocalDpi xmlns:a14="http://schemas.microsoft.com/office/drawing/2010/main" val="0"/>
                      </a:ext>
                    </a:extLst>
                  </a:blip>
                  <a:srcRect/>
                  <a:stretch>
                    <a:fillRect/>
                  </a:stretch>
                </a:blipFill>
                <a:latin typeface="Agency FB" panose="020B0503020202020204" pitchFamily="34" charset="0"/>
                <a:ea typeface="方正兰亭特黑长_GBK" panose="02010600000000000000" pitchFamily="2" charset="-122"/>
                <a:cs typeface="+mj-cs"/>
              </a:defRPr>
            </a:lvl1pPr>
          </a:lstStyle>
          <a:p>
            <a:r>
              <a:rPr lang="en-US" altLang="zh-CN" sz="6600" dirty="0">
                <a:gradFill>
                  <a:gsLst>
                    <a:gs pos="75000">
                      <a:srgbClr val="0DA5C9"/>
                    </a:gs>
                    <a:gs pos="0">
                      <a:srgbClr val="00589A"/>
                    </a:gs>
                  </a:gsLst>
                  <a:path path="circle">
                    <a:fillToRect l="50000" t="50000" r="50000" b="50000"/>
                  </a:path>
                </a:gradFill>
              </a:rPr>
              <a:t>55</a:t>
            </a:r>
            <a:r>
              <a:rPr lang="en-US" altLang="zh-CN" sz="6600" baseline="30000" dirty="0">
                <a:gradFill>
                  <a:gsLst>
                    <a:gs pos="75000">
                      <a:srgbClr val="0DA5C9"/>
                    </a:gs>
                    <a:gs pos="0">
                      <a:srgbClr val="00589A"/>
                    </a:gs>
                  </a:gsLst>
                  <a:path path="circle">
                    <a:fillToRect l="50000" t="50000" r="50000" b="50000"/>
                  </a:path>
                </a:gradFill>
              </a:rPr>
              <a:t>%</a:t>
            </a:r>
            <a:endParaRPr lang="zh-CN" altLang="en-US" sz="6600" baseline="30000" dirty="0">
              <a:gradFill>
                <a:gsLst>
                  <a:gs pos="75000">
                    <a:srgbClr val="0DA5C9"/>
                  </a:gs>
                  <a:gs pos="0">
                    <a:srgbClr val="00589A"/>
                  </a:gs>
                </a:gsLst>
                <a:path path="circle">
                  <a:fillToRect l="50000" t="50000" r="50000" b="50000"/>
                </a:path>
              </a:gradFill>
            </a:endParaRPr>
          </a:p>
        </p:txBody>
      </p:sp>
      <p:sp>
        <p:nvSpPr>
          <p:cNvPr id="70" name="弦形 3"/>
          <p:cNvSpPr/>
          <p:nvPr/>
        </p:nvSpPr>
        <p:spPr>
          <a:xfrm>
            <a:off x="657886" y="2734533"/>
            <a:ext cx="1627896" cy="164106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F3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71" name="弦形 3"/>
          <p:cNvSpPr/>
          <p:nvPr/>
        </p:nvSpPr>
        <p:spPr>
          <a:xfrm>
            <a:off x="9873390" y="2734533"/>
            <a:ext cx="1627896" cy="1641062"/>
          </a:xfrm>
          <a:custGeom>
            <a:avLst/>
            <a:gdLst>
              <a:gd name="connsiteX0" fmla="*/ 1220038 w 1429364"/>
              <a:gd name="connsiteY0" fmla="*/ 1220038 h 1429364"/>
              <a:gd name="connsiteX1" fmla="*/ 301773 w 1429364"/>
              <a:gd name="connsiteY1" fmla="*/ 1298014 h 1429364"/>
              <a:gd name="connsiteX2" fmla="*/ 70078 w 1429364"/>
              <a:gd name="connsiteY2" fmla="*/ 406045 h 1429364"/>
              <a:gd name="connsiteX3" fmla="*/ 910207 w 1429364"/>
              <a:gd name="connsiteY3" fmla="*/ 27266 h 1429364"/>
              <a:gd name="connsiteX4" fmla="*/ 1425223 w 1429364"/>
              <a:gd name="connsiteY4" fmla="*/ 791497 h 1429364"/>
              <a:gd name="connsiteX5" fmla="*/ 1220038 w 1429364"/>
              <a:gd name="connsiteY5" fmla="*/ 1220038 h 1429364"/>
              <a:gd name="connsiteX0" fmla="*/ 1425290 w 1516730"/>
              <a:gd name="connsiteY0" fmla="*/ 791594 h 1429470"/>
              <a:gd name="connsiteX1" fmla="*/ 1220105 w 1516730"/>
              <a:gd name="connsiteY1" fmla="*/ 1220135 h 1429470"/>
              <a:gd name="connsiteX2" fmla="*/ 301840 w 1516730"/>
              <a:gd name="connsiteY2" fmla="*/ 1298111 h 1429470"/>
              <a:gd name="connsiteX3" fmla="*/ 70145 w 1516730"/>
              <a:gd name="connsiteY3" fmla="*/ 406142 h 1429470"/>
              <a:gd name="connsiteX4" fmla="*/ 910274 w 1516730"/>
              <a:gd name="connsiteY4" fmla="*/ 27363 h 1429470"/>
              <a:gd name="connsiteX5" fmla="*/ 1516730 w 1516730"/>
              <a:gd name="connsiteY5" fmla="*/ 8830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425290 w 1425290"/>
              <a:gd name="connsiteY0" fmla="*/ 791594 h 1429470"/>
              <a:gd name="connsiteX1" fmla="*/ 1220105 w 1425290"/>
              <a:gd name="connsiteY1" fmla="*/ 1220135 h 1429470"/>
              <a:gd name="connsiteX2" fmla="*/ 301840 w 1425290"/>
              <a:gd name="connsiteY2" fmla="*/ 1298111 h 1429470"/>
              <a:gd name="connsiteX3" fmla="*/ 70145 w 1425290"/>
              <a:gd name="connsiteY3" fmla="*/ 406142 h 1429470"/>
              <a:gd name="connsiteX4" fmla="*/ 910274 w 1425290"/>
              <a:gd name="connsiteY4" fmla="*/ 27363 h 1429470"/>
              <a:gd name="connsiteX5" fmla="*/ 1417670 w 1425290"/>
              <a:gd name="connsiteY5" fmla="*/ 768734 h 1429470"/>
              <a:gd name="connsiteX0" fmla="*/ 1220105 w 1417670"/>
              <a:gd name="connsiteY0" fmla="*/ 1220135 h 1429470"/>
              <a:gd name="connsiteX1" fmla="*/ 301840 w 1417670"/>
              <a:gd name="connsiteY1" fmla="*/ 1298111 h 1429470"/>
              <a:gd name="connsiteX2" fmla="*/ 70145 w 1417670"/>
              <a:gd name="connsiteY2" fmla="*/ 406142 h 1429470"/>
              <a:gd name="connsiteX3" fmla="*/ 910274 w 1417670"/>
              <a:gd name="connsiteY3" fmla="*/ 27363 h 1429470"/>
              <a:gd name="connsiteX4" fmla="*/ 1417670 w 1417670"/>
              <a:gd name="connsiteY4" fmla="*/ 768734 h 1429470"/>
              <a:gd name="connsiteX0" fmla="*/ 1220105 w 1417711"/>
              <a:gd name="connsiteY0" fmla="*/ 1220135 h 1429470"/>
              <a:gd name="connsiteX1" fmla="*/ 301840 w 1417711"/>
              <a:gd name="connsiteY1" fmla="*/ 1298111 h 1429470"/>
              <a:gd name="connsiteX2" fmla="*/ 70145 w 1417711"/>
              <a:gd name="connsiteY2" fmla="*/ 406142 h 1429470"/>
              <a:gd name="connsiteX3" fmla="*/ 910274 w 1417711"/>
              <a:gd name="connsiteY3" fmla="*/ 27363 h 1429470"/>
              <a:gd name="connsiteX4" fmla="*/ 1417670 w 1417711"/>
              <a:gd name="connsiteY4" fmla="*/ 768734 h 1429470"/>
              <a:gd name="connsiteX0" fmla="*/ 1220105 w 1417708"/>
              <a:gd name="connsiteY0" fmla="*/ 1220135 h 1429470"/>
              <a:gd name="connsiteX1" fmla="*/ 301840 w 1417708"/>
              <a:gd name="connsiteY1" fmla="*/ 1298111 h 1429470"/>
              <a:gd name="connsiteX2" fmla="*/ 70145 w 1417708"/>
              <a:gd name="connsiteY2" fmla="*/ 406142 h 1429470"/>
              <a:gd name="connsiteX3" fmla="*/ 910274 w 1417708"/>
              <a:gd name="connsiteY3" fmla="*/ 27363 h 1429470"/>
              <a:gd name="connsiteX4" fmla="*/ 1417670 w 1417708"/>
              <a:gd name="connsiteY4" fmla="*/ 768734 h 1429470"/>
              <a:gd name="connsiteX0" fmla="*/ 1220105 w 1421300"/>
              <a:gd name="connsiteY0" fmla="*/ 1220135 h 1429470"/>
              <a:gd name="connsiteX1" fmla="*/ 301840 w 1421300"/>
              <a:gd name="connsiteY1" fmla="*/ 1298111 h 1429470"/>
              <a:gd name="connsiteX2" fmla="*/ 70145 w 1421300"/>
              <a:gd name="connsiteY2" fmla="*/ 406142 h 1429470"/>
              <a:gd name="connsiteX3" fmla="*/ 910274 w 1421300"/>
              <a:gd name="connsiteY3" fmla="*/ 27363 h 1429470"/>
              <a:gd name="connsiteX4" fmla="*/ 1417670 w 1421300"/>
              <a:gd name="connsiteY4" fmla="*/ 768734 h 1429470"/>
              <a:gd name="connsiteX0" fmla="*/ 1220105 w 1418001"/>
              <a:gd name="connsiteY0" fmla="*/ 1220135 h 1429470"/>
              <a:gd name="connsiteX1" fmla="*/ 301840 w 1418001"/>
              <a:gd name="connsiteY1" fmla="*/ 1298111 h 1429470"/>
              <a:gd name="connsiteX2" fmla="*/ 70145 w 1418001"/>
              <a:gd name="connsiteY2" fmla="*/ 406142 h 1429470"/>
              <a:gd name="connsiteX3" fmla="*/ 910274 w 1418001"/>
              <a:gd name="connsiteY3" fmla="*/ 27363 h 1429470"/>
              <a:gd name="connsiteX4" fmla="*/ 1417670 w 1418001"/>
              <a:gd name="connsiteY4" fmla="*/ 768734 h 1429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001" h="1429470">
                <a:moveTo>
                  <a:pt x="1220105" y="1220135"/>
                </a:moveTo>
                <a:cubicBezTo>
                  <a:pt x="973884" y="1466356"/>
                  <a:pt x="586052" y="1499289"/>
                  <a:pt x="301840" y="1298111"/>
                </a:cubicBezTo>
                <a:cubicBezTo>
                  <a:pt x="17628" y="1096933"/>
                  <a:pt x="-80230" y="720207"/>
                  <a:pt x="70145" y="406142"/>
                </a:cubicBezTo>
                <a:cubicBezTo>
                  <a:pt x="220519" y="92077"/>
                  <a:pt x="575350" y="-67902"/>
                  <a:pt x="910274" y="27363"/>
                </a:cubicBezTo>
                <a:cubicBezTo>
                  <a:pt x="1232498" y="167077"/>
                  <a:pt x="1427157" y="404127"/>
                  <a:pt x="1417670" y="768734"/>
                </a:cubicBezTo>
              </a:path>
            </a:pathLst>
          </a:custGeom>
          <a:noFill/>
          <a:ln w="38100">
            <a:solidFill>
              <a:srgbClr val="0B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72" name="文本框 71"/>
          <p:cNvSpPr txBox="1"/>
          <p:nvPr/>
        </p:nvSpPr>
        <p:spPr>
          <a:xfrm>
            <a:off x="3776784" y="4992237"/>
            <a:ext cx="1833620" cy="400110"/>
          </a:xfrm>
          <a:prstGeom prst="rect">
            <a:avLst/>
          </a:prstGeom>
          <a:noFill/>
        </p:spPr>
        <p:txBody>
          <a:bodyPr wrap="square" rtlCol="0" anchor="ctr">
            <a:spAutoFit/>
          </a:bodyPr>
          <a:lstStyle/>
          <a:p>
            <a:pPr algn="r"/>
            <a:r>
              <a:rPr lang="en-US" altLang="zh-CN" sz="2000" dirty="0">
                <a:latin typeface="微软雅黑 Light" panose="020B0502040204020203" pitchFamily="34" charset="-122"/>
                <a:ea typeface="微软雅黑 Light" panose="020B0502040204020203" pitchFamily="34" charset="-122"/>
              </a:rPr>
              <a:t>Male cost</a:t>
            </a:r>
          </a:p>
        </p:txBody>
      </p:sp>
      <p:sp>
        <p:nvSpPr>
          <p:cNvPr id="74" name="同侧圆角矩形 73"/>
          <p:cNvSpPr/>
          <p:nvPr/>
        </p:nvSpPr>
        <p:spPr>
          <a:xfrm rot="16200000">
            <a:off x="3818362" y="3260697"/>
            <a:ext cx="391886" cy="3046494"/>
          </a:xfrm>
          <a:prstGeom prst="round2SameRect">
            <a:avLst>
              <a:gd name="adj1" fmla="val 28010"/>
              <a:gd name="adj2" fmla="val 0"/>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同侧圆角矩形 75"/>
          <p:cNvSpPr/>
          <p:nvPr/>
        </p:nvSpPr>
        <p:spPr>
          <a:xfrm rot="5400000">
            <a:off x="7764660" y="2871157"/>
            <a:ext cx="391886" cy="3825574"/>
          </a:xfrm>
          <a:prstGeom prst="round2SameRect">
            <a:avLst>
              <a:gd name="adj1" fmla="val 28010"/>
              <a:gd name="adj2" fmla="val 0"/>
            </a:avLst>
          </a:prstGeom>
          <a:solidFill>
            <a:srgbClr val="0B9BC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6040042" y="4992237"/>
            <a:ext cx="1833620" cy="400110"/>
          </a:xfrm>
          <a:prstGeom prst="rect">
            <a:avLst/>
          </a:prstGeom>
          <a:noFill/>
        </p:spPr>
        <p:txBody>
          <a:bodyPr wrap="square" rtlCol="0" anchor="ctr">
            <a:spAutoFit/>
          </a:bodyPr>
          <a:lstStyle/>
          <a:p>
            <a:r>
              <a:rPr lang="en-US" altLang="zh-CN" sz="2000" dirty="0">
                <a:latin typeface="微软雅黑 Light" panose="020B0502040204020203" pitchFamily="34" charset="-122"/>
                <a:ea typeface="微软雅黑 Light" panose="020B0502040204020203" pitchFamily="34" charset="-122"/>
              </a:rPr>
              <a:t>Female cost</a:t>
            </a:r>
          </a:p>
        </p:txBody>
      </p:sp>
      <p:grpSp>
        <p:nvGrpSpPr>
          <p:cNvPr id="79" name="组合 78"/>
          <p:cNvGrpSpPr/>
          <p:nvPr/>
        </p:nvGrpSpPr>
        <p:grpSpPr>
          <a:xfrm>
            <a:off x="1399029" y="1408521"/>
            <a:ext cx="4237697" cy="1081205"/>
            <a:chOff x="956603" y="1599170"/>
            <a:chExt cx="4237697" cy="1081205"/>
          </a:xfrm>
        </p:grpSpPr>
        <p:sp>
          <p:nvSpPr>
            <p:cNvPr id="80" name="矩形 79"/>
            <p:cNvSpPr/>
            <p:nvPr/>
          </p:nvSpPr>
          <p:spPr>
            <a:xfrm>
              <a:off x="956603" y="1599170"/>
              <a:ext cx="4237697" cy="898401"/>
            </a:xfrm>
            <a:prstGeom prst="rect">
              <a:avLst/>
            </a:prstGeom>
            <a:solidFill>
              <a:srgbClr val="F3A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rot="10800000">
              <a:off x="4919902" y="2484519"/>
              <a:ext cx="227193" cy="195856"/>
            </a:xfrm>
            <a:prstGeom prst="triangle">
              <a:avLst/>
            </a:prstGeom>
            <a:solidFill>
              <a:srgbClr val="F3A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文本框 85"/>
          <p:cNvSpPr txBox="1"/>
          <p:nvPr/>
        </p:nvSpPr>
        <p:spPr>
          <a:xfrm>
            <a:off x="7458475" y="587932"/>
            <a:ext cx="2297424" cy="646331"/>
          </a:xfrm>
          <a:prstGeom prst="rect">
            <a:avLst/>
          </a:prstGeom>
          <a:noFill/>
        </p:spPr>
        <p:txBody>
          <a:bodyPr wrap="none" rtlCol="0" anchor="ctr">
            <a:spAutoFit/>
          </a:bodyPr>
          <a:lstStyle/>
          <a:p>
            <a:r>
              <a:rPr lang="en-US" altLang="zh-CN" sz="36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88" name="文本框 87"/>
          <p:cNvSpPr txBox="1"/>
          <p:nvPr/>
        </p:nvSpPr>
        <p:spPr>
          <a:xfrm>
            <a:off x="6014162" y="885040"/>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89" name="文本框 88"/>
          <p:cNvSpPr txBox="1"/>
          <p:nvPr/>
        </p:nvSpPr>
        <p:spPr>
          <a:xfrm>
            <a:off x="6014162" y="1695668"/>
            <a:ext cx="3686596" cy="584775"/>
          </a:xfrm>
          <a:prstGeom prst="rect">
            <a:avLst/>
          </a:prstGeom>
          <a:noFill/>
        </p:spPr>
        <p:txBody>
          <a:bodyPr wrap="square" rtlCol="0" anchor="ctr">
            <a:spAutoFit/>
          </a:bodyPr>
          <a:lstStyle/>
          <a:p>
            <a:pPr algn="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229531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5" name="组合 7174"/>
          <p:cNvGrpSpPr/>
          <p:nvPr/>
        </p:nvGrpSpPr>
        <p:grpSpPr>
          <a:xfrm>
            <a:off x="2365827" y="1436914"/>
            <a:ext cx="7807255" cy="1916130"/>
            <a:chOff x="3251200" y="1436914"/>
            <a:chExt cx="5805714" cy="1916130"/>
          </a:xfrm>
        </p:grpSpPr>
        <p:cxnSp>
          <p:nvCxnSpPr>
            <p:cNvPr id="39" name="直接连接符 38"/>
            <p:cNvCxnSpPr/>
            <p:nvPr/>
          </p:nvCxnSpPr>
          <p:spPr>
            <a:xfrm>
              <a:off x="3251200" y="1436914"/>
              <a:ext cx="5805714"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251200" y="2366073"/>
              <a:ext cx="5805714"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51200" y="3353044"/>
              <a:ext cx="5805714"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1452274" y="336550"/>
            <a:ext cx="3513677" cy="5432878"/>
            <a:chOff x="3416300" y="-3752850"/>
            <a:chExt cx="5359400" cy="8286750"/>
          </a:xfrm>
        </p:grpSpPr>
        <p:pic>
          <p:nvPicPr>
            <p:cNvPr id="36" name="图片 35"/>
            <p:cNvPicPr>
              <a:picLocks noChangeAspect="1"/>
            </p:cNvPicPr>
            <p:nvPr/>
          </p:nvPicPr>
          <p:blipFill>
            <a:blip r:embed="rId2"/>
            <a:stretch>
              <a:fillRect/>
            </a:stretch>
          </p:blipFill>
          <p:spPr>
            <a:xfrm>
              <a:off x="3585028" y="-3565272"/>
              <a:ext cx="5021944" cy="5903614"/>
            </a:xfrm>
            <a:prstGeom prst="rect">
              <a:avLst/>
            </a:prstGeom>
          </p:spPr>
        </p:pic>
        <p:grpSp>
          <p:nvGrpSpPr>
            <p:cNvPr id="5" name="Group 4"/>
            <p:cNvGrpSpPr>
              <a:grpSpLocks noChangeAspect="1"/>
            </p:cNvGrpSpPr>
            <p:nvPr/>
          </p:nvGrpSpPr>
          <p:grpSpPr bwMode="auto">
            <a:xfrm>
              <a:off x="5003800" y="2324100"/>
              <a:ext cx="2184400" cy="2209800"/>
              <a:chOff x="3152" y="1464"/>
              <a:chExt cx="1376" cy="1392"/>
            </a:xfrm>
          </p:grpSpPr>
          <p:sp>
            <p:nvSpPr>
              <p:cNvPr id="6" name="AutoShape 3"/>
              <p:cNvSpPr>
                <a:spLocks noChangeAspect="1" noChangeArrowheads="1" noTextEdit="1"/>
              </p:cNvSpPr>
              <p:nvPr/>
            </p:nvSpPr>
            <p:spPr bwMode="auto">
              <a:xfrm>
                <a:off x="3152" y="1464"/>
                <a:ext cx="137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p:cNvSpPr>
                <a:spLocks noChangeArrowheads="1"/>
              </p:cNvSpPr>
              <p:nvPr/>
            </p:nvSpPr>
            <p:spPr bwMode="auto">
              <a:xfrm>
                <a:off x="3152" y="1461"/>
                <a:ext cx="1376" cy="247"/>
              </a:xfrm>
              <a:prstGeom prst="rect">
                <a:avLst/>
              </a:prstGeom>
              <a:solidFill>
                <a:srgbClr val="ACDF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3257" y="1708"/>
                <a:ext cx="1145" cy="684"/>
              </a:xfrm>
              <a:prstGeom prst="rect">
                <a:avLst/>
              </a:prstGeom>
              <a:solidFill>
                <a:srgbClr val="0B9B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152" y="2392"/>
                <a:ext cx="1352" cy="461"/>
              </a:xfrm>
              <a:custGeom>
                <a:avLst/>
                <a:gdLst>
                  <a:gd name="T0" fmla="*/ 0 w 504"/>
                  <a:gd name="T1" fmla="*/ 0 h 172"/>
                  <a:gd name="T2" fmla="*/ 252 w 504"/>
                  <a:gd name="T3" fmla="*/ 172 h 172"/>
                  <a:gd name="T4" fmla="*/ 504 w 504"/>
                  <a:gd name="T5" fmla="*/ 0 h 172"/>
                </a:gdLst>
                <a:ahLst/>
                <a:cxnLst>
                  <a:cxn ang="0">
                    <a:pos x="T0" y="T1"/>
                  </a:cxn>
                  <a:cxn ang="0">
                    <a:pos x="T2" y="T3"/>
                  </a:cxn>
                  <a:cxn ang="0">
                    <a:pos x="T4" y="T5"/>
                  </a:cxn>
                </a:cxnLst>
                <a:rect l="0" t="0" r="r" b="b"/>
                <a:pathLst>
                  <a:path w="504" h="172">
                    <a:moveTo>
                      <a:pt x="0" y="0"/>
                    </a:moveTo>
                    <a:cubicBezTo>
                      <a:pt x="0" y="46"/>
                      <a:pt x="113" y="172"/>
                      <a:pt x="252" y="172"/>
                    </a:cubicBezTo>
                    <a:cubicBezTo>
                      <a:pt x="391" y="172"/>
                      <a:pt x="504" y="46"/>
                      <a:pt x="504" y="0"/>
                    </a:cubicBezTo>
                  </a:path>
                </a:pathLst>
              </a:custGeom>
              <a:gradFill>
                <a:gsLst>
                  <a:gs pos="75000">
                    <a:srgbClr val="0DA5C9"/>
                  </a:gs>
                  <a:gs pos="0">
                    <a:srgbClr val="00589A"/>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0" name="Freeform 8"/>
              <p:cNvSpPr>
                <a:spLocks/>
              </p:cNvSpPr>
              <p:nvPr/>
            </p:nvSpPr>
            <p:spPr bwMode="auto">
              <a:xfrm>
                <a:off x="3211" y="1724"/>
                <a:ext cx="1237" cy="250"/>
              </a:xfrm>
              <a:custGeom>
                <a:avLst/>
                <a:gdLst>
                  <a:gd name="T0" fmla="*/ 17 w 461"/>
                  <a:gd name="T1" fmla="*/ 93 h 93"/>
                  <a:gd name="T2" fmla="*/ 1 w 461"/>
                  <a:gd name="T3" fmla="*/ 79 h 93"/>
                  <a:gd name="T4" fmla="*/ 14 w 461"/>
                  <a:gd name="T5" fmla="*/ 61 h 93"/>
                  <a:gd name="T6" fmla="*/ 442 w 461"/>
                  <a:gd name="T7" fmla="*/ 2 h 93"/>
                  <a:gd name="T8" fmla="*/ 460 w 461"/>
                  <a:gd name="T9" fmla="*/ 15 h 93"/>
                  <a:gd name="T10" fmla="*/ 446 w 461"/>
                  <a:gd name="T11" fmla="*/ 33 h 93"/>
                  <a:gd name="T12" fmla="*/ 19 w 461"/>
                  <a:gd name="T13" fmla="*/ 93 h 93"/>
                  <a:gd name="T14" fmla="*/ 17 w 461"/>
                  <a:gd name="T15" fmla="*/ 9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3">
                    <a:moveTo>
                      <a:pt x="17" y="93"/>
                    </a:moveTo>
                    <a:cubicBezTo>
                      <a:pt x="9" y="93"/>
                      <a:pt x="2" y="87"/>
                      <a:pt x="1" y="79"/>
                    </a:cubicBezTo>
                    <a:cubicBezTo>
                      <a:pt x="0" y="70"/>
                      <a:pt x="6" y="62"/>
                      <a:pt x="14" y="61"/>
                    </a:cubicBezTo>
                    <a:cubicBezTo>
                      <a:pt x="442" y="2"/>
                      <a:pt x="442" y="2"/>
                      <a:pt x="442" y="2"/>
                    </a:cubicBezTo>
                    <a:cubicBezTo>
                      <a:pt x="450" y="0"/>
                      <a:pt x="458" y="7"/>
                      <a:pt x="460" y="15"/>
                    </a:cubicBezTo>
                    <a:cubicBezTo>
                      <a:pt x="461" y="24"/>
                      <a:pt x="455" y="32"/>
                      <a:pt x="446" y="33"/>
                    </a:cubicBezTo>
                    <a:cubicBezTo>
                      <a:pt x="19" y="93"/>
                      <a:pt x="19" y="93"/>
                      <a:pt x="19" y="93"/>
                    </a:cubicBezTo>
                    <a:cubicBezTo>
                      <a:pt x="18" y="93"/>
                      <a:pt x="17" y="93"/>
                      <a:pt x="17" y="93"/>
                    </a:cubicBezTo>
                    <a:close/>
                  </a:path>
                </a:pathLst>
              </a:custGeom>
              <a:solidFill>
                <a:srgbClr val="ACDF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3211" y="1925"/>
                <a:ext cx="1237" cy="247"/>
              </a:xfrm>
              <a:custGeom>
                <a:avLst/>
                <a:gdLst>
                  <a:gd name="T0" fmla="*/ 17 w 461"/>
                  <a:gd name="T1" fmla="*/ 92 h 92"/>
                  <a:gd name="T2" fmla="*/ 1 w 461"/>
                  <a:gd name="T3" fmla="*/ 78 h 92"/>
                  <a:gd name="T4" fmla="*/ 14 w 461"/>
                  <a:gd name="T5" fmla="*/ 60 h 92"/>
                  <a:gd name="T6" fmla="*/ 442 w 461"/>
                  <a:gd name="T7" fmla="*/ 1 h 92"/>
                  <a:gd name="T8" fmla="*/ 460 w 461"/>
                  <a:gd name="T9" fmla="*/ 14 h 92"/>
                  <a:gd name="T10" fmla="*/ 446 w 461"/>
                  <a:gd name="T11" fmla="*/ 33 h 92"/>
                  <a:gd name="T12" fmla="*/ 19 w 461"/>
                  <a:gd name="T13" fmla="*/ 92 h 92"/>
                  <a:gd name="T14" fmla="*/ 17 w 46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2">
                    <a:moveTo>
                      <a:pt x="17" y="92"/>
                    </a:moveTo>
                    <a:cubicBezTo>
                      <a:pt x="9" y="92"/>
                      <a:pt x="2" y="86"/>
                      <a:pt x="1" y="78"/>
                    </a:cubicBezTo>
                    <a:cubicBezTo>
                      <a:pt x="0" y="69"/>
                      <a:pt x="6" y="61"/>
                      <a:pt x="14" y="60"/>
                    </a:cubicBezTo>
                    <a:cubicBezTo>
                      <a:pt x="442" y="1"/>
                      <a:pt x="442" y="1"/>
                      <a:pt x="442" y="1"/>
                    </a:cubicBezTo>
                    <a:cubicBezTo>
                      <a:pt x="450" y="0"/>
                      <a:pt x="458" y="6"/>
                      <a:pt x="460" y="14"/>
                    </a:cubicBezTo>
                    <a:cubicBezTo>
                      <a:pt x="461" y="23"/>
                      <a:pt x="455" y="31"/>
                      <a:pt x="446" y="33"/>
                    </a:cubicBezTo>
                    <a:cubicBezTo>
                      <a:pt x="19" y="92"/>
                      <a:pt x="19" y="92"/>
                      <a:pt x="19" y="92"/>
                    </a:cubicBezTo>
                    <a:cubicBezTo>
                      <a:pt x="18" y="92"/>
                      <a:pt x="17" y="92"/>
                      <a:pt x="17" y="92"/>
                    </a:cubicBezTo>
                    <a:close/>
                  </a:path>
                </a:pathLst>
              </a:custGeom>
              <a:solidFill>
                <a:srgbClr val="ACDF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3211" y="2124"/>
                <a:ext cx="1237" cy="246"/>
              </a:xfrm>
              <a:custGeom>
                <a:avLst/>
                <a:gdLst>
                  <a:gd name="T0" fmla="*/ 17 w 461"/>
                  <a:gd name="T1" fmla="*/ 92 h 92"/>
                  <a:gd name="T2" fmla="*/ 1 w 461"/>
                  <a:gd name="T3" fmla="*/ 78 h 92"/>
                  <a:gd name="T4" fmla="*/ 14 w 461"/>
                  <a:gd name="T5" fmla="*/ 60 h 92"/>
                  <a:gd name="T6" fmla="*/ 442 w 461"/>
                  <a:gd name="T7" fmla="*/ 1 h 92"/>
                  <a:gd name="T8" fmla="*/ 460 w 461"/>
                  <a:gd name="T9" fmla="*/ 15 h 92"/>
                  <a:gd name="T10" fmla="*/ 446 w 461"/>
                  <a:gd name="T11" fmla="*/ 33 h 92"/>
                  <a:gd name="T12" fmla="*/ 19 w 461"/>
                  <a:gd name="T13" fmla="*/ 92 h 92"/>
                  <a:gd name="T14" fmla="*/ 17 w 46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2">
                    <a:moveTo>
                      <a:pt x="17" y="92"/>
                    </a:moveTo>
                    <a:cubicBezTo>
                      <a:pt x="9" y="92"/>
                      <a:pt x="2" y="86"/>
                      <a:pt x="1" y="78"/>
                    </a:cubicBezTo>
                    <a:cubicBezTo>
                      <a:pt x="0" y="70"/>
                      <a:pt x="6" y="62"/>
                      <a:pt x="14" y="60"/>
                    </a:cubicBezTo>
                    <a:cubicBezTo>
                      <a:pt x="442" y="1"/>
                      <a:pt x="442" y="1"/>
                      <a:pt x="442" y="1"/>
                    </a:cubicBezTo>
                    <a:cubicBezTo>
                      <a:pt x="450" y="0"/>
                      <a:pt x="458" y="6"/>
                      <a:pt x="460" y="15"/>
                    </a:cubicBezTo>
                    <a:cubicBezTo>
                      <a:pt x="461" y="23"/>
                      <a:pt x="455" y="31"/>
                      <a:pt x="446" y="33"/>
                    </a:cubicBezTo>
                    <a:cubicBezTo>
                      <a:pt x="19" y="92"/>
                      <a:pt x="19" y="92"/>
                      <a:pt x="19" y="92"/>
                    </a:cubicBezTo>
                    <a:cubicBezTo>
                      <a:pt x="18" y="92"/>
                      <a:pt x="17" y="92"/>
                      <a:pt x="17" y="92"/>
                    </a:cubicBezTo>
                    <a:close/>
                  </a:path>
                </a:pathLst>
              </a:custGeom>
              <a:solidFill>
                <a:srgbClr val="ACDF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Freeform 29"/>
            <p:cNvSpPr>
              <a:spLocks noEditPoints="1"/>
            </p:cNvSpPr>
            <p:nvPr/>
          </p:nvSpPr>
          <p:spPr bwMode="auto">
            <a:xfrm>
              <a:off x="3416300" y="-3752850"/>
              <a:ext cx="5359400" cy="6191250"/>
            </a:xfrm>
            <a:custGeom>
              <a:avLst/>
              <a:gdLst>
                <a:gd name="T0" fmla="*/ 638 w 1263"/>
                <a:gd name="T1" fmla="*/ 68 h 1459"/>
                <a:gd name="T2" fmla="*/ 1195 w 1263"/>
                <a:gd name="T3" fmla="*/ 646 h 1459"/>
                <a:gd name="T4" fmla="*/ 1053 w 1263"/>
                <a:gd name="T5" fmla="*/ 1008 h 1459"/>
                <a:gd name="T6" fmla="*/ 952 w 1263"/>
                <a:gd name="T7" fmla="*/ 1248 h 1459"/>
                <a:gd name="T8" fmla="*/ 884 w 1263"/>
                <a:gd name="T9" fmla="*/ 1391 h 1459"/>
                <a:gd name="T10" fmla="*/ 632 w 1263"/>
                <a:gd name="T11" fmla="*/ 1391 h 1459"/>
                <a:gd name="T12" fmla="*/ 380 w 1263"/>
                <a:gd name="T13" fmla="*/ 1391 h 1459"/>
                <a:gd name="T14" fmla="*/ 311 w 1263"/>
                <a:gd name="T15" fmla="*/ 1248 h 1459"/>
                <a:gd name="T16" fmla="*/ 210 w 1263"/>
                <a:gd name="T17" fmla="*/ 1008 h 1459"/>
                <a:gd name="T18" fmla="*/ 68 w 1263"/>
                <a:gd name="T19" fmla="*/ 646 h 1459"/>
                <a:gd name="T20" fmla="*/ 632 w 1263"/>
                <a:gd name="T21" fmla="*/ 68 h 1459"/>
                <a:gd name="T22" fmla="*/ 638 w 1263"/>
                <a:gd name="T23" fmla="*/ 68 h 1459"/>
                <a:gd name="T24" fmla="*/ 638 w 1263"/>
                <a:gd name="T25" fmla="*/ 0 h 1459"/>
                <a:gd name="T26" fmla="*/ 638 w 1263"/>
                <a:gd name="T27" fmla="*/ 68 h 1459"/>
                <a:gd name="T28" fmla="*/ 638 w 1263"/>
                <a:gd name="T29" fmla="*/ 0 h 1459"/>
                <a:gd name="T30" fmla="*/ 631 w 1263"/>
                <a:gd name="T31" fmla="*/ 0 h 1459"/>
                <a:gd name="T32" fmla="*/ 439 w 1263"/>
                <a:gd name="T33" fmla="*/ 31 h 1459"/>
                <a:gd name="T34" fmla="*/ 233 w 1263"/>
                <a:gd name="T35" fmla="*/ 135 h 1459"/>
                <a:gd name="T36" fmla="*/ 67 w 1263"/>
                <a:gd name="T37" fmla="*/ 336 h 1459"/>
                <a:gd name="T38" fmla="*/ 0 w 1263"/>
                <a:gd name="T39" fmla="*/ 646 h 1459"/>
                <a:gd name="T40" fmla="*/ 159 w 1263"/>
                <a:gd name="T41" fmla="*/ 1053 h 1459"/>
                <a:gd name="T42" fmla="*/ 239 w 1263"/>
                <a:gd name="T43" fmla="*/ 1188 h 1459"/>
                <a:gd name="T44" fmla="*/ 245 w 1263"/>
                <a:gd name="T45" fmla="*/ 1233 h 1459"/>
                <a:gd name="T46" fmla="*/ 245 w 1263"/>
                <a:gd name="T47" fmla="*/ 1233 h 1459"/>
                <a:gd name="T48" fmla="*/ 244 w 1263"/>
                <a:gd name="T49" fmla="*/ 1236 h 1459"/>
                <a:gd name="T50" fmla="*/ 273 w 1263"/>
                <a:gd name="T51" fmla="*/ 1399 h 1459"/>
                <a:gd name="T52" fmla="*/ 369 w 1263"/>
                <a:gd name="T53" fmla="*/ 1458 h 1459"/>
                <a:gd name="T54" fmla="*/ 374 w 1263"/>
                <a:gd name="T55" fmla="*/ 1459 h 1459"/>
                <a:gd name="T56" fmla="*/ 380 w 1263"/>
                <a:gd name="T57" fmla="*/ 1459 h 1459"/>
                <a:gd name="T58" fmla="*/ 632 w 1263"/>
                <a:gd name="T59" fmla="*/ 1459 h 1459"/>
                <a:gd name="T60" fmla="*/ 884 w 1263"/>
                <a:gd name="T61" fmla="*/ 1459 h 1459"/>
                <a:gd name="T62" fmla="*/ 889 w 1263"/>
                <a:gd name="T63" fmla="*/ 1459 h 1459"/>
                <a:gd name="T64" fmla="*/ 895 w 1263"/>
                <a:gd name="T65" fmla="*/ 1458 h 1459"/>
                <a:gd name="T66" fmla="*/ 991 w 1263"/>
                <a:gd name="T67" fmla="*/ 1399 h 1459"/>
                <a:gd name="T68" fmla="*/ 1019 w 1263"/>
                <a:gd name="T69" fmla="*/ 1236 h 1459"/>
                <a:gd name="T70" fmla="*/ 1018 w 1263"/>
                <a:gd name="T71" fmla="*/ 1233 h 1459"/>
                <a:gd name="T72" fmla="*/ 1018 w 1263"/>
                <a:gd name="T73" fmla="*/ 1232 h 1459"/>
                <a:gd name="T74" fmla="*/ 1024 w 1263"/>
                <a:gd name="T75" fmla="*/ 1187 h 1459"/>
                <a:gd name="T76" fmla="*/ 1104 w 1263"/>
                <a:gd name="T77" fmla="*/ 1053 h 1459"/>
                <a:gd name="T78" fmla="*/ 1263 w 1263"/>
                <a:gd name="T79" fmla="*/ 646 h 1459"/>
                <a:gd name="T80" fmla="*/ 1035 w 1263"/>
                <a:gd name="T81" fmla="*/ 138 h 1459"/>
                <a:gd name="T82" fmla="*/ 638 w 1263"/>
                <a:gd name="T83" fmla="*/ 0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63" h="1459">
                  <a:moveTo>
                    <a:pt x="638" y="68"/>
                  </a:moveTo>
                  <a:cubicBezTo>
                    <a:pt x="841" y="68"/>
                    <a:pt x="1195" y="203"/>
                    <a:pt x="1195" y="646"/>
                  </a:cubicBezTo>
                  <a:cubicBezTo>
                    <a:pt x="1195" y="744"/>
                    <a:pt x="1180" y="863"/>
                    <a:pt x="1053" y="1008"/>
                  </a:cubicBezTo>
                  <a:cubicBezTo>
                    <a:pt x="925" y="1154"/>
                    <a:pt x="952" y="1248"/>
                    <a:pt x="952" y="1248"/>
                  </a:cubicBezTo>
                  <a:cubicBezTo>
                    <a:pt x="952" y="1248"/>
                    <a:pt x="976" y="1376"/>
                    <a:pt x="884" y="1391"/>
                  </a:cubicBezTo>
                  <a:cubicBezTo>
                    <a:pt x="632" y="1391"/>
                    <a:pt x="632" y="1391"/>
                    <a:pt x="632" y="1391"/>
                  </a:cubicBezTo>
                  <a:cubicBezTo>
                    <a:pt x="380" y="1391"/>
                    <a:pt x="380" y="1391"/>
                    <a:pt x="380" y="1391"/>
                  </a:cubicBezTo>
                  <a:cubicBezTo>
                    <a:pt x="288" y="1376"/>
                    <a:pt x="311" y="1248"/>
                    <a:pt x="311" y="1248"/>
                  </a:cubicBezTo>
                  <a:cubicBezTo>
                    <a:pt x="311" y="1248"/>
                    <a:pt x="337" y="1155"/>
                    <a:pt x="210" y="1008"/>
                  </a:cubicBezTo>
                  <a:cubicBezTo>
                    <a:pt x="75" y="851"/>
                    <a:pt x="68" y="744"/>
                    <a:pt x="68" y="646"/>
                  </a:cubicBezTo>
                  <a:cubicBezTo>
                    <a:pt x="68" y="195"/>
                    <a:pt x="430" y="71"/>
                    <a:pt x="632" y="68"/>
                  </a:cubicBezTo>
                  <a:cubicBezTo>
                    <a:pt x="634" y="68"/>
                    <a:pt x="636" y="68"/>
                    <a:pt x="638" y="68"/>
                  </a:cubicBezTo>
                  <a:moveTo>
                    <a:pt x="638" y="0"/>
                  </a:moveTo>
                  <a:cubicBezTo>
                    <a:pt x="638" y="68"/>
                    <a:pt x="638" y="68"/>
                    <a:pt x="638" y="68"/>
                  </a:cubicBezTo>
                  <a:cubicBezTo>
                    <a:pt x="638" y="0"/>
                    <a:pt x="638" y="0"/>
                    <a:pt x="638" y="0"/>
                  </a:cubicBezTo>
                  <a:cubicBezTo>
                    <a:pt x="635" y="0"/>
                    <a:pt x="633" y="0"/>
                    <a:pt x="631" y="0"/>
                  </a:cubicBezTo>
                  <a:cubicBezTo>
                    <a:pt x="568" y="1"/>
                    <a:pt x="502" y="12"/>
                    <a:pt x="439" y="31"/>
                  </a:cubicBezTo>
                  <a:cubicBezTo>
                    <a:pt x="362" y="54"/>
                    <a:pt x="293" y="89"/>
                    <a:pt x="233" y="135"/>
                  </a:cubicBezTo>
                  <a:cubicBezTo>
                    <a:pt x="162" y="189"/>
                    <a:pt x="106" y="257"/>
                    <a:pt x="67" y="336"/>
                  </a:cubicBezTo>
                  <a:cubicBezTo>
                    <a:pt x="23" y="426"/>
                    <a:pt x="0" y="530"/>
                    <a:pt x="0" y="646"/>
                  </a:cubicBezTo>
                  <a:cubicBezTo>
                    <a:pt x="0" y="759"/>
                    <a:pt x="12" y="882"/>
                    <a:pt x="159" y="1053"/>
                  </a:cubicBezTo>
                  <a:cubicBezTo>
                    <a:pt x="210" y="1112"/>
                    <a:pt x="231" y="1159"/>
                    <a:pt x="239" y="1188"/>
                  </a:cubicBezTo>
                  <a:cubicBezTo>
                    <a:pt x="247" y="1214"/>
                    <a:pt x="245" y="1230"/>
                    <a:pt x="245" y="1233"/>
                  </a:cubicBezTo>
                  <a:cubicBezTo>
                    <a:pt x="245" y="1233"/>
                    <a:pt x="245" y="1233"/>
                    <a:pt x="245" y="1233"/>
                  </a:cubicBezTo>
                  <a:cubicBezTo>
                    <a:pt x="244" y="1236"/>
                    <a:pt x="244" y="1236"/>
                    <a:pt x="244" y="1236"/>
                  </a:cubicBezTo>
                  <a:cubicBezTo>
                    <a:pt x="241" y="1252"/>
                    <a:pt x="229" y="1336"/>
                    <a:pt x="273" y="1399"/>
                  </a:cubicBezTo>
                  <a:cubicBezTo>
                    <a:pt x="295" y="1431"/>
                    <a:pt x="328" y="1451"/>
                    <a:pt x="369" y="1458"/>
                  </a:cubicBezTo>
                  <a:cubicBezTo>
                    <a:pt x="374" y="1459"/>
                    <a:pt x="374" y="1459"/>
                    <a:pt x="374" y="1459"/>
                  </a:cubicBezTo>
                  <a:cubicBezTo>
                    <a:pt x="380" y="1459"/>
                    <a:pt x="380" y="1459"/>
                    <a:pt x="380" y="1459"/>
                  </a:cubicBezTo>
                  <a:cubicBezTo>
                    <a:pt x="632" y="1459"/>
                    <a:pt x="632" y="1459"/>
                    <a:pt x="632" y="1459"/>
                  </a:cubicBezTo>
                  <a:cubicBezTo>
                    <a:pt x="884" y="1459"/>
                    <a:pt x="884" y="1459"/>
                    <a:pt x="884" y="1459"/>
                  </a:cubicBezTo>
                  <a:cubicBezTo>
                    <a:pt x="889" y="1459"/>
                    <a:pt x="889" y="1459"/>
                    <a:pt x="889" y="1459"/>
                  </a:cubicBezTo>
                  <a:cubicBezTo>
                    <a:pt x="895" y="1458"/>
                    <a:pt x="895" y="1458"/>
                    <a:pt x="895" y="1458"/>
                  </a:cubicBezTo>
                  <a:cubicBezTo>
                    <a:pt x="935" y="1451"/>
                    <a:pt x="968" y="1431"/>
                    <a:pt x="991" y="1399"/>
                  </a:cubicBezTo>
                  <a:cubicBezTo>
                    <a:pt x="1035" y="1336"/>
                    <a:pt x="1022" y="1252"/>
                    <a:pt x="1019" y="1236"/>
                  </a:cubicBezTo>
                  <a:cubicBezTo>
                    <a:pt x="1018" y="1233"/>
                    <a:pt x="1018" y="1233"/>
                    <a:pt x="1018" y="1233"/>
                  </a:cubicBezTo>
                  <a:cubicBezTo>
                    <a:pt x="1018" y="1232"/>
                    <a:pt x="1018" y="1232"/>
                    <a:pt x="1018" y="1232"/>
                  </a:cubicBezTo>
                  <a:cubicBezTo>
                    <a:pt x="1018" y="1229"/>
                    <a:pt x="1016" y="1213"/>
                    <a:pt x="1024" y="1187"/>
                  </a:cubicBezTo>
                  <a:cubicBezTo>
                    <a:pt x="1032" y="1158"/>
                    <a:pt x="1052" y="1112"/>
                    <a:pt x="1104" y="1053"/>
                  </a:cubicBezTo>
                  <a:cubicBezTo>
                    <a:pt x="1244" y="893"/>
                    <a:pt x="1263" y="758"/>
                    <a:pt x="1263" y="646"/>
                  </a:cubicBezTo>
                  <a:cubicBezTo>
                    <a:pt x="1263" y="374"/>
                    <a:pt x="1139" y="219"/>
                    <a:pt x="1035" y="138"/>
                  </a:cubicBezTo>
                  <a:cubicBezTo>
                    <a:pt x="925" y="51"/>
                    <a:pt x="776" y="0"/>
                    <a:pt x="638"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43" name="文本框 42"/>
          <p:cNvSpPr txBox="1"/>
          <p:nvPr/>
        </p:nvSpPr>
        <p:spPr>
          <a:xfrm>
            <a:off x="5221393" y="1114580"/>
            <a:ext cx="1104790" cy="369332"/>
          </a:xfrm>
          <a:prstGeom prst="rect">
            <a:avLst/>
          </a:prstGeom>
          <a:noFill/>
        </p:spPr>
        <p:txBody>
          <a:bodyPr wrap="none" rtlCol="0" anchor="ctr">
            <a:spAutoFit/>
          </a:bodyPr>
          <a:lstStyle/>
          <a:p>
            <a:pPr algn="ctr"/>
            <a:r>
              <a:rPr lang="en-US" altLang="zh-CN" dirty="0">
                <a:latin typeface="Agency FB" panose="020B0503020202020204" pitchFamily="34" charset="0"/>
                <a:ea typeface="苹方 特粗" panose="020B0800000000000000" pitchFamily="34" charset="-122"/>
              </a:rPr>
              <a:t>ALTERNATIVE</a:t>
            </a:r>
            <a:endParaRPr lang="en-US" altLang="zh-CN" dirty="0">
              <a:latin typeface="Agency FB" panose="020B0503020202020204" pitchFamily="34" charset="0"/>
              <a:ea typeface="苹方 常规" panose="020B0300000000000000" pitchFamily="34" charset="-122"/>
            </a:endParaRPr>
          </a:p>
        </p:txBody>
      </p:sp>
      <p:sp>
        <p:nvSpPr>
          <p:cNvPr id="44" name="文本框 43"/>
          <p:cNvSpPr txBox="1"/>
          <p:nvPr/>
        </p:nvSpPr>
        <p:spPr>
          <a:xfrm>
            <a:off x="6328586" y="1457515"/>
            <a:ext cx="3915022" cy="338554"/>
          </a:xfrm>
          <a:prstGeom prst="rect">
            <a:avLst/>
          </a:prstGeom>
          <a:noFill/>
        </p:spPr>
        <p:txBody>
          <a:bodyPr wrap="square" rtlCol="0" anchor="ctr">
            <a:spAutoFit/>
          </a:bodyPr>
          <a:lstStyle/>
          <a:p>
            <a:pPr algn="r"/>
            <a:r>
              <a:rPr lang="en-US" altLang="zh-CN" sz="1600" dirty="0">
                <a:latin typeface="Agency FB" panose="020B0503020202020204" pitchFamily="34" charset="0"/>
                <a:ea typeface="微软雅黑 Light" panose="020B0502040204020203" pitchFamily="34" charset="-122"/>
              </a:rPr>
              <a:t>Lorem ipsum dolor sit </a:t>
            </a:r>
            <a:r>
              <a:rPr lang="en-US" altLang="zh-CN" sz="1600" dirty="0" err="1">
                <a:latin typeface="Agency FB" panose="020B0503020202020204" pitchFamily="34" charset="0"/>
                <a:ea typeface="微软雅黑 Light" panose="020B0502040204020203" pitchFamily="34" charset="-122"/>
              </a:rPr>
              <a:t>amet</a:t>
            </a:r>
            <a:r>
              <a:rPr lang="en-US" altLang="zh-CN" sz="1600" dirty="0">
                <a:latin typeface="Agency FB" panose="020B0503020202020204" pitchFamily="34" charset="0"/>
                <a:ea typeface="微软雅黑 Light" panose="020B0502040204020203" pitchFamily="34" charset="-122"/>
              </a:rPr>
              <a:t> </a:t>
            </a:r>
            <a:r>
              <a:rPr lang="en-US" altLang="zh-CN" sz="1600" dirty="0" err="1">
                <a:latin typeface="Agency FB" panose="020B0503020202020204" pitchFamily="34" charset="0"/>
                <a:ea typeface="微软雅黑 Light" panose="020B0502040204020203" pitchFamily="34" charset="-122"/>
              </a:rPr>
              <a:t>consectetuer</a:t>
            </a:r>
            <a:endParaRPr lang="en-US" altLang="zh-CN" sz="1600" dirty="0">
              <a:latin typeface="Agency FB" panose="020B0503020202020204" pitchFamily="34" charset="0"/>
              <a:ea typeface="微软雅黑 Light" panose="020B0502040204020203" pitchFamily="34" charset="-122"/>
            </a:endParaRPr>
          </a:p>
        </p:txBody>
      </p:sp>
      <p:sp>
        <p:nvSpPr>
          <p:cNvPr id="45" name="文本框 44"/>
          <p:cNvSpPr txBox="1"/>
          <p:nvPr/>
        </p:nvSpPr>
        <p:spPr>
          <a:xfrm>
            <a:off x="9597275" y="965922"/>
            <a:ext cx="646332" cy="523220"/>
          </a:xfrm>
          <a:prstGeom prst="rect">
            <a:avLst/>
          </a:prstGeom>
          <a:noFill/>
        </p:spPr>
        <p:txBody>
          <a:bodyPr wrap="none" rtlCol="0" anchor="ctr">
            <a:spAutoFit/>
          </a:bodyPr>
          <a:lstStyle/>
          <a:p>
            <a:pPr algn="ctr"/>
            <a:r>
              <a:rPr lang="en-US" altLang="zh-CN" sz="2800" dirty="0">
                <a:solidFill>
                  <a:srgbClr val="AFC01D"/>
                </a:solidFill>
                <a:latin typeface="Agency FB" panose="020B0503020202020204" pitchFamily="34" charset="0"/>
                <a:ea typeface="苹方 特粗" panose="020B0800000000000000" pitchFamily="34" charset="-122"/>
              </a:rPr>
              <a:t>15%</a:t>
            </a:r>
            <a:endParaRPr lang="en-US" altLang="zh-CN" sz="2800" dirty="0">
              <a:solidFill>
                <a:srgbClr val="AFC01D"/>
              </a:solidFill>
              <a:latin typeface="Agency FB" panose="020B0503020202020204" pitchFamily="34" charset="0"/>
              <a:ea typeface="苹方 常规" panose="020B0300000000000000" pitchFamily="34" charset="-122"/>
            </a:endParaRPr>
          </a:p>
        </p:txBody>
      </p:sp>
      <p:sp>
        <p:nvSpPr>
          <p:cNvPr id="46" name="文本框 45"/>
          <p:cNvSpPr txBox="1"/>
          <p:nvPr/>
        </p:nvSpPr>
        <p:spPr>
          <a:xfrm>
            <a:off x="5221393" y="2021901"/>
            <a:ext cx="1104790" cy="369332"/>
          </a:xfrm>
          <a:prstGeom prst="rect">
            <a:avLst/>
          </a:prstGeom>
          <a:noFill/>
        </p:spPr>
        <p:txBody>
          <a:bodyPr wrap="none" rtlCol="0" anchor="ctr">
            <a:spAutoFit/>
          </a:bodyPr>
          <a:lstStyle/>
          <a:p>
            <a:pPr algn="ctr"/>
            <a:r>
              <a:rPr lang="en-US" altLang="zh-CN" dirty="0">
                <a:latin typeface="Agency FB" panose="020B0503020202020204" pitchFamily="34" charset="0"/>
                <a:ea typeface="苹方 特粗" panose="020B0800000000000000" pitchFamily="34" charset="-122"/>
              </a:rPr>
              <a:t>ALTERNATIVE</a:t>
            </a:r>
            <a:endParaRPr lang="en-US" altLang="zh-CN" dirty="0">
              <a:latin typeface="Agency FB" panose="020B0503020202020204" pitchFamily="34" charset="0"/>
              <a:ea typeface="苹方 常规" panose="020B0300000000000000" pitchFamily="34" charset="-122"/>
            </a:endParaRPr>
          </a:p>
        </p:txBody>
      </p:sp>
      <p:sp>
        <p:nvSpPr>
          <p:cNvPr id="47" name="文本框 46"/>
          <p:cNvSpPr txBox="1"/>
          <p:nvPr/>
        </p:nvSpPr>
        <p:spPr>
          <a:xfrm>
            <a:off x="6328586" y="2364836"/>
            <a:ext cx="3915022" cy="338554"/>
          </a:xfrm>
          <a:prstGeom prst="rect">
            <a:avLst/>
          </a:prstGeom>
          <a:noFill/>
        </p:spPr>
        <p:txBody>
          <a:bodyPr wrap="square" rtlCol="0" anchor="ctr">
            <a:spAutoFit/>
          </a:bodyPr>
          <a:lstStyle/>
          <a:p>
            <a:pPr algn="r"/>
            <a:r>
              <a:rPr lang="en-US" altLang="zh-CN" sz="1600" dirty="0">
                <a:latin typeface="Agency FB" panose="020B0503020202020204" pitchFamily="34" charset="0"/>
                <a:ea typeface="微软雅黑 Light" panose="020B0502040204020203" pitchFamily="34" charset="-122"/>
              </a:rPr>
              <a:t>Lorem ipsum dolor sit </a:t>
            </a:r>
            <a:r>
              <a:rPr lang="en-US" altLang="zh-CN" sz="1600" dirty="0" err="1">
                <a:latin typeface="Agency FB" panose="020B0503020202020204" pitchFamily="34" charset="0"/>
                <a:ea typeface="微软雅黑 Light" panose="020B0502040204020203" pitchFamily="34" charset="-122"/>
              </a:rPr>
              <a:t>amet</a:t>
            </a:r>
            <a:r>
              <a:rPr lang="en-US" altLang="zh-CN" sz="1600" dirty="0">
                <a:latin typeface="Agency FB" panose="020B0503020202020204" pitchFamily="34" charset="0"/>
                <a:ea typeface="微软雅黑 Light" panose="020B0502040204020203" pitchFamily="34" charset="-122"/>
              </a:rPr>
              <a:t> </a:t>
            </a:r>
            <a:r>
              <a:rPr lang="en-US" altLang="zh-CN" sz="1600" dirty="0" err="1">
                <a:latin typeface="Agency FB" panose="020B0503020202020204" pitchFamily="34" charset="0"/>
                <a:ea typeface="微软雅黑 Light" panose="020B0502040204020203" pitchFamily="34" charset="-122"/>
              </a:rPr>
              <a:t>consectetuer</a:t>
            </a:r>
            <a:endParaRPr lang="en-US" altLang="zh-CN" sz="1600" dirty="0">
              <a:latin typeface="Agency FB" panose="020B0503020202020204" pitchFamily="34" charset="0"/>
              <a:ea typeface="微软雅黑 Light" panose="020B0502040204020203" pitchFamily="34" charset="-122"/>
            </a:endParaRPr>
          </a:p>
        </p:txBody>
      </p:sp>
      <p:sp>
        <p:nvSpPr>
          <p:cNvPr id="48" name="文本框 47"/>
          <p:cNvSpPr txBox="1"/>
          <p:nvPr/>
        </p:nvSpPr>
        <p:spPr>
          <a:xfrm>
            <a:off x="9553993" y="1873243"/>
            <a:ext cx="732894" cy="523220"/>
          </a:xfrm>
          <a:prstGeom prst="rect">
            <a:avLst/>
          </a:prstGeom>
          <a:noFill/>
        </p:spPr>
        <p:txBody>
          <a:bodyPr wrap="none" rtlCol="0" anchor="ctr">
            <a:spAutoFit/>
          </a:bodyPr>
          <a:lstStyle/>
          <a:p>
            <a:pPr algn="ctr"/>
            <a:r>
              <a:rPr lang="en-US" altLang="zh-CN" sz="2800" dirty="0">
                <a:solidFill>
                  <a:srgbClr val="FF5B45"/>
                </a:solidFill>
                <a:latin typeface="Agency FB" panose="020B0503020202020204" pitchFamily="34" charset="0"/>
                <a:ea typeface="苹方 特粗" panose="020B0800000000000000" pitchFamily="34" charset="-122"/>
              </a:rPr>
              <a:t>30%</a:t>
            </a:r>
            <a:endParaRPr lang="en-US" altLang="zh-CN" sz="2800" dirty="0">
              <a:solidFill>
                <a:srgbClr val="FF5B45"/>
              </a:solidFill>
              <a:latin typeface="Agency FB" panose="020B0503020202020204" pitchFamily="34" charset="0"/>
              <a:ea typeface="苹方 常规" panose="020B0300000000000000" pitchFamily="34" charset="-122"/>
            </a:endParaRPr>
          </a:p>
        </p:txBody>
      </p:sp>
      <p:sp>
        <p:nvSpPr>
          <p:cNvPr id="49" name="文本框 48"/>
          <p:cNvSpPr txBox="1"/>
          <p:nvPr/>
        </p:nvSpPr>
        <p:spPr>
          <a:xfrm>
            <a:off x="5221393" y="3024623"/>
            <a:ext cx="1104790" cy="369332"/>
          </a:xfrm>
          <a:prstGeom prst="rect">
            <a:avLst/>
          </a:prstGeom>
          <a:noFill/>
        </p:spPr>
        <p:txBody>
          <a:bodyPr wrap="none" rtlCol="0" anchor="ctr">
            <a:spAutoFit/>
          </a:bodyPr>
          <a:lstStyle/>
          <a:p>
            <a:pPr algn="ctr"/>
            <a:r>
              <a:rPr lang="en-US" altLang="zh-CN" dirty="0">
                <a:latin typeface="Agency FB" panose="020B0503020202020204" pitchFamily="34" charset="0"/>
                <a:ea typeface="苹方 特粗" panose="020B0800000000000000" pitchFamily="34" charset="-122"/>
              </a:rPr>
              <a:t>ALTERNATIVE</a:t>
            </a:r>
            <a:endParaRPr lang="en-US" altLang="zh-CN" dirty="0">
              <a:latin typeface="Agency FB" panose="020B0503020202020204" pitchFamily="34" charset="0"/>
              <a:ea typeface="苹方 常规" panose="020B0300000000000000" pitchFamily="34" charset="-122"/>
            </a:endParaRPr>
          </a:p>
        </p:txBody>
      </p:sp>
      <p:sp>
        <p:nvSpPr>
          <p:cNvPr id="50" name="文本框 49"/>
          <p:cNvSpPr txBox="1"/>
          <p:nvPr/>
        </p:nvSpPr>
        <p:spPr>
          <a:xfrm>
            <a:off x="6328586" y="3367558"/>
            <a:ext cx="3915022" cy="338554"/>
          </a:xfrm>
          <a:prstGeom prst="rect">
            <a:avLst/>
          </a:prstGeom>
          <a:noFill/>
        </p:spPr>
        <p:txBody>
          <a:bodyPr wrap="square" rtlCol="0" anchor="ctr">
            <a:spAutoFit/>
          </a:bodyPr>
          <a:lstStyle/>
          <a:p>
            <a:pPr algn="r"/>
            <a:r>
              <a:rPr lang="en-US" altLang="zh-CN" sz="1600" dirty="0">
                <a:latin typeface="Agency FB" panose="020B0503020202020204" pitchFamily="34" charset="0"/>
                <a:ea typeface="微软雅黑 Light" panose="020B0502040204020203" pitchFamily="34" charset="-122"/>
              </a:rPr>
              <a:t>Lorem ipsum dolor sit </a:t>
            </a:r>
            <a:r>
              <a:rPr lang="en-US" altLang="zh-CN" sz="1600" dirty="0" err="1">
                <a:latin typeface="Agency FB" panose="020B0503020202020204" pitchFamily="34" charset="0"/>
                <a:ea typeface="微软雅黑 Light" panose="020B0502040204020203" pitchFamily="34" charset="-122"/>
              </a:rPr>
              <a:t>amet</a:t>
            </a:r>
            <a:r>
              <a:rPr lang="en-US" altLang="zh-CN" sz="1600" dirty="0">
                <a:latin typeface="Agency FB" panose="020B0503020202020204" pitchFamily="34" charset="0"/>
                <a:ea typeface="微软雅黑 Light" panose="020B0502040204020203" pitchFamily="34" charset="-122"/>
              </a:rPr>
              <a:t> </a:t>
            </a:r>
            <a:r>
              <a:rPr lang="en-US" altLang="zh-CN" sz="1600" dirty="0" err="1">
                <a:latin typeface="Agency FB" panose="020B0503020202020204" pitchFamily="34" charset="0"/>
                <a:ea typeface="微软雅黑 Light" panose="020B0502040204020203" pitchFamily="34" charset="-122"/>
              </a:rPr>
              <a:t>consectetuer</a:t>
            </a:r>
            <a:endParaRPr lang="en-US" altLang="zh-CN" sz="1600" dirty="0">
              <a:latin typeface="Agency FB" panose="020B0503020202020204" pitchFamily="34" charset="0"/>
              <a:ea typeface="微软雅黑 Light" panose="020B0502040204020203" pitchFamily="34" charset="-122"/>
            </a:endParaRPr>
          </a:p>
        </p:txBody>
      </p:sp>
      <p:sp>
        <p:nvSpPr>
          <p:cNvPr id="51" name="文本框 50"/>
          <p:cNvSpPr txBox="1"/>
          <p:nvPr/>
        </p:nvSpPr>
        <p:spPr>
          <a:xfrm>
            <a:off x="9594871" y="2875965"/>
            <a:ext cx="651140" cy="523220"/>
          </a:xfrm>
          <a:prstGeom prst="rect">
            <a:avLst/>
          </a:prstGeom>
          <a:noFill/>
        </p:spPr>
        <p:txBody>
          <a:bodyPr wrap="none" rtlCol="0" anchor="ctr">
            <a:spAutoFit/>
          </a:bodyPr>
          <a:lstStyle/>
          <a:p>
            <a:pPr algn="ctr"/>
            <a:r>
              <a:rPr lang="en-US" altLang="zh-CN" sz="2800" dirty="0">
                <a:solidFill>
                  <a:srgbClr val="EF3522"/>
                </a:solidFill>
                <a:latin typeface="Agency FB" panose="020B0503020202020204" pitchFamily="34" charset="0"/>
                <a:ea typeface="苹方 特粗" panose="020B0800000000000000" pitchFamily="34" charset="-122"/>
              </a:rPr>
              <a:t>19%</a:t>
            </a:r>
            <a:endParaRPr lang="en-US" altLang="zh-CN" sz="2800" dirty="0">
              <a:solidFill>
                <a:srgbClr val="EF3522"/>
              </a:solidFill>
              <a:latin typeface="Agency FB" panose="020B0503020202020204" pitchFamily="34" charset="0"/>
              <a:ea typeface="苹方 常规" panose="020B0300000000000000" pitchFamily="34" charset="-122"/>
            </a:endParaRPr>
          </a:p>
        </p:txBody>
      </p:sp>
      <p:sp>
        <p:nvSpPr>
          <p:cNvPr id="52" name="文本框 51"/>
          <p:cNvSpPr txBox="1"/>
          <p:nvPr/>
        </p:nvSpPr>
        <p:spPr>
          <a:xfrm>
            <a:off x="2293304" y="508799"/>
            <a:ext cx="1787870" cy="575094"/>
          </a:xfrm>
          <a:prstGeom prst="rect">
            <a:avLst/>
          </a:prstGeom>
          <a:noFill/>
        </p:spPr>
        <p:txBody>
          <a:bodyPr wrap="square" rtlCol="0" anchor="ctr">
            <a:spAutoFit/>
          </a:bodyPr>
          <a:lstStyle/>
          <a:p>
            <a:pPr algn="ctr">
              <a:lnSpc>
                <a:spcPct val="200000"/>
              </a:lnSpc>
            </a:pPr>
            <a:r>
              <a:rPr lang="en-US" altLang="zh-CN" dirty="0">
                <a:latin typeface="苹方 特粗" panose="020B0800000000000000" pitchFamily="34" charset="-122"/>
                <a:ea typeface="苹方 特粗" panose="020B0800000000000000" pitchFamily="34" charset="-122"/>
              </a:rPr>
              <a:t>SAMPLE TEXT</a:t>
            </a:r>
          </a:p>
        </p:txBody>
      </p:sp>
      <p:sp>
        <p:nvSpPr>
          <p:cNvPr id="53" name="文本框 52"/>
          <p:cNvSpPr txBox="1"/>
          <p:nvPr/>
        </p:nvSpPr>
        <p:spPr>
          <a:xfrm>
            <a:off x="2121401" y="879322"/>
            <a:ext cx="2131677" cy="523220"/>
          </a:xfrm>
          <a:prstGeom prst="rect">
            <a:avLst/>
          </a:prstGeom>
          <a:noFill/>
        </p:spPr>
        <p:txBody>
          <a:bodyPr wrap="square" rtlCol="0" anchor="ctr">
            <a:spAutoFit/>
          </a:bodyPr>
          <a:lstStyle/>
          <a:p>
            <a:pPr algn="ctr"/>
            <a:r>
              <a:rPr lang="en-US" altLang="zh-CN" sz="1400" dirty="0">
                <a:latin typeface="苹方 细体" panose="020B0200000000000000" pitchFamily="34" charset="-122"/>
                <a:ea typeface="苹方 细体" panose="020B0200000000000000" pitchFamily="34" charset="-122"/>
              </a:rPr>
              <a:t>Lorem ipsum dolor sit </a:t>
            </a:r>
            <a:r>
              <a:rPr lang="en-US" altLang="zh-CN" sz="1400" dirty="0" err="1">
                <a:latin typeface="苹方 细体" panose="020B0200000000000000" pitchFamily="34" charset="-122"/>
                <a:ea typeface="苹方 细体" panose="020B0200000000000000" pitchFamily="34" charset="-122"/>
              </a:rPr>
              <a:t>amet</a:t>
            </a:r>
            <a:r>
              <a:rPr lang="en-US" altLang="zh-CN" sz="1400" dirty="0">
                <a:latin typeface="苹方 细体" panose="020B0200000000000000" pitchFamily="34" charset="-122"/>
                <a:ea typeface="苹方 细体" panose="020B0200000000000000" pitchFamily="34" charset="-122"/>
              </a:rPr>
              <a:t> </a:t>
            </a:r>
            <a:r>
              <a:rPr lang="en-US" altLang="zh-CN" sz="1400" dirty="0" err="1">
                <a:latin typeface="苹方 细体" panose="020B0200000000000000" pitchFamily="34" charset="-122"/>
                <a:ea typeface="苹方 细体" panose="020B0200000000000000" pitchFamily="34" charset="-122"/>
              </a:rPr>
              <a:t>consectetuer</a:t>
            </a:r>
            <a:endParaRPr lang="en-US" altLang="zh-CN" sz="1400" dirty="0">
              <a:latin typeface="苹方 细体" panose="020B0200000000000000" pitchFamily="34" charset="-122"/>
              <a:ea typeface="苹方 细体" panose="020B0200000000000000" pitchFamily="34" charset="-122"/>
            </a:endParaRPr>
          </a:p>
        </p:txBody>
      </p:sp>
      <p:sp>
        <p:nvSpPr>
          <p:cNvPr id="54" name="文本框 53"/>
          <p:cNvSpPr txBox="1"/>
          <p:nvPr/>
        </p:nvSpPr>
        <p:spPr>
          <a:xfrm>
            <a:off x="2293304" y="1437214"/>
            <a:ext cx="1787870" cy="575094"/>
          </a:xfrm>
          <a:prstGeom prst="rect">
            <a:avLst/>
          </a:prstGeom>
          <a:noFill/>
        </p:spPr>
        <p:txBody>
          <a:bodyPr wrap="square" rtlCol="0" anchor="ctr">
            <a:spAutoFit/>
          </a:bodyPr>
          <a:lstStyle/>
          <a:p>
            <a:pPr algn="ctr">
              <a:lnSpc>
                <a:spcPct val="200000"/>
              </a:lnSpc>
            </a:pPr>
            <a:r>
              <a:rPr lang="en-US" altLang="zh-CN" dirty="0">
                <a:latin typeface="苹方 特粗" panose="020B0800000000000000" pitchFamily="34" charset="-122"/>
                <a:ea typeface="苹方 特粗" panose="020B0800000000000000" pitchFamily="34" charset="-122"/>
              </a:rPr>
              <a:t>SAMPLE TEXT</a:t>
            </a:r>
          </a:p>
        </p:txBody>
      </p:sp>
      <p:sp>
        <p:nvSpPr>
          <p:cNvPr id="55" name="文本框 54"/>
          <p:cNvSpPr txBox="1"/>
          <p:nvPr/>
        </p:nvSpPr>
        <p:spPr>
          <a:xfrm>
            <a:off x="2121401" y="1807737"/>
            <a:ext cx="2131677" cy="523220"/>
          </a:xfrm>
          <a:prstGeom prst="rect">
            <a:avLst/>
          </a:prstGeom>
          <a:noFill/>
        </p:spPr>
        <p:txBody>
          <a:bodyPr wrap="square" rtlCol="0" anchor="ctr">
            <a:spAutoFit/>
          </a:bodyPr>
          <a:lstStyle/>
          <a:p>
            <a:pPr algn="ctr"/>
            <a:r>
              <a:rPr lang="en-US" altLang="zh-CN" sz="1400" dirty="0">
                <a:latin typeface="苹方 细体" panose="020B0200000000000000" pitchFamily="34" charset="-122"/>
                <a:ea typeface="苹方 细体" panose="020B0200000000000000" pitchFamily="34" charset="-122"/>
              </a:rPr>
              <a:t>Lorem ipsum dolor sit </a:t>
            </a:r>
            <a:r>
              <a:rPr lang="en-US" altLang="zh-CN" sz="1400" dirty="0" err="1">
                <a:latin typeface="苹方 细体" panose="020B0200000000000000" pitchFamily="34" charset="-122"/>
                <a:ea typeface="苹方 细体" panose="020B0200000000000000" pitchFamily="34" charset="-122"/>
              </a:rPr>
              <a:t>amet</a:t>
            </a:r>
            <a:r>
              <a:rPr lang="en-US" altLang="zh-CN" sz="1400" dirty="0">
                <a:latin typeface="苹方 细体" panose="020B0200000000000000" pitchFamily="34" charset="-122"/>
                <a:ea typeface="苹方 细体" panose="020B0200000000000000" pitchFamily="34" charset="-122"/>
              </a:rPr>
              <a:t> </a:t>
            </a:r>
            <a:r>
              <a:rPr lang="en-US" altLang="zh-CN" sz="1400" dirty="0" err="1">
                <a:latin typeface="苹方 细体" panose="020B0200000000000000" pitchFamily="34" charset="-122"/>
                <a:ea typeface="苹方 细体" panose="020B0200000000000000" pitchFamily="34" charset="-122"/>
              </a:rPr>
              <a:t>consectetuer</a:t>
            </a:r>
            <a:endParaRPr lang="en-US" altLang="zh-CN" sz="1400" dirty="0">
              <a:latin typeface="苹方 细体" panose="020B0200000000000000" pitchFamily="34" charset="-122"/>
              <a:ea typeface="苹方 细体" panose="020B0200000000000000" pitchFamily="34" charset="-122"/>
            </a:endParaRPr>
          </a:p>
        </p:txBody>
      </p:sp>
      <p:sp>
        <p:nvSpPr>
          <p:cNvPr id="56" name="文本框 55"/>
          <p:cNvSpPr txBox="1"/>
          <p:nvPr/>
        </p:nvSpPr>
        <p:spPr>
          <a:xfrm>
            <a:off x="2293304" y="2314697"/>
            <a:ext cx="1787870" cy="575094"/>
          </a:xfrm>
          <a:prstGeom prst="rect">
            <a:avLst/>
          </a:prstGeom>
          <a:noFill/>
        </p:spPr>
        <p:txBody>
          <a:bodyPr wrap="square" rtlCol="0" anchor="ctr">
            <a:spAutoFit/>
          </a:bodyPr>
          <a:lstStyle/>
          <a:p>
            <a:pPr algn="ctr">
              <a:lnSpc>
                <a:spcPct val="200000"/>
              </a:lnSpc>
            </a:pPr>
            <a:r>
              <a:rPr lang="en-US" altLang="zh-CN" dirty="0">
                <a:latin typeface="苹方 特粗" panose="020B0800000000000000" pitchFamily="34" charset="-122"/>
                <a:ea typeface="苹方 特粗" panose="020B0800000000000000" pitchFamily="34" charset="-122"/>
              </a:rPr>
              <a:t>SAMPLE TEXT</a:t>
            </a:r>
          </a:p>
        </p:txBody>
      </p:sp>
      <p:sp>
        <p:nvSpPr>
          <p:cNvPr id="57" name="文本框 56"/>
          <p:cNvSpPr txBox="1"/>
          <p:nvPr/>
        </p:nvSpPr>
        <p:spPr>
          <a:xfrm>
            <a:off x="2121401" y="2685220"/>
            <a:ext cx="2131677" cy="523220"/>
          </a:xfrm>
          <a:prstGeom prst="rect">
            <a:avLst/>
          </a:prstGeom>
          <a:noFill/>
        </p:spPr>
        <p:txBody>
          <a:bodyPr wrap="square" rtlCol="0" anchor="ctr">
            <a:spAutoFit/>
          </a:bodyPr>
          <a:lstStyle/>
          <a:p>
            <a:pPr algn="ctr"/>
            <a:r>
              <a:rPr lang="en-US" altLang="zh-CN" sz="1400" dirty="0">
                <a:latin typeface="苹方 细体" panose="020B0200000000000000" pitchFamily="34" charset="-122"/>
                <a:ea typeface="苹方 细体" panose="020B0200000000000000" pitchFamily="34" charset="-122"/>
              </a:rPr>
              <a:t>Lorem ipsum dolor sit </a:t>
            </a:r>
            <a:r>
              <a:rPr lang="en-US" altLang="zh-CN" sz="1400" dirty="0" err="1">
                <a:latin typeface="苹方 细体" panose="020B0200000000000000" pitchFamily="34" charset="-122"/>
                <a:ea typeface="苹方 细体" panose="020B0200000000000000" pitchFamily="34" charset="-122"/>
              </a:rPr>
              <a:t>amet</a:t>
            </a:r>
            <a:r>
              <a:rPr lang="en-US" altLang="zh-CN" sz="1400" dirty="0">
                <a:latin typeface="苹方 细体" panose="020B0200000000000000" pitchFamily="34" charset="-122"/>
                <a:ea typeface="苹方 细体" panose="020B0200000000000000" pitchFamily="34" charset="-122"/>
              </a:rPr>
              <a:t> </a:t>
            </a:r>
            <a:r>
              <a:rPr lang="en-US" altLang="zh-CN" sz="1400" dirty="0" err="1">
                <a:latin typeface="苹方 细体" panose="020B0200000000000000" pitchFamily="34" charset="-122"/>
                <a:ea typeface="苹方 细体" panose="020B0200000000000000" pitchFamily="34" charset="-122"/>
              </a:rPr>
              <a:t>consectetuer</a:t>
            </a:r>
            <a:endParaRPr lang="en-US" altLang="zh-CN" sz="1400" dirty="0">
              <a:latin typeface="苹方 细体" panose="020B0200000000000000" pitchFamily="34" charset="-122"/>
              <a:ea typeface="苹方 细体" panose="020B0200000000000000" pitchFamily="34" charset="-122"/>
            </a:endParaRPr>
          </a:p>
        </p:txBody>
      </p:sp>
      <p:sp>
        <p:nvSpPr>
          <p:cNvPr id="58" name="文本框 57"/>
          <p:cNvSpPr txBox="1"/>
          <p:nvPr/>
        </p:nvSpPr>
        <p:spPr>
          <a:xfrm>
            <a:off x="2293304" y="3275492"/>
            <a:ext cx="1787870" cy="575094"/>
          </a:xfrm>
          <a:prstGeom prst="rect">
            <a:avLst/>
          </a:prstGeom>
          <a:noFill/>
        </p:spPr>
        <p:txBody>
          <a:bodyPr wrap="square" rtlCol="0" anchor="ctr">
            <a:spAutoFit/>
          </a:bodyPr>
          <a:lstStyle/>
          <a:p>
            <a:pPr algn="ctr">
              <a:lnSpc>
                <a:spcPct val="200000"/>
              </a:lnSpc>
            </a:pPr>
            <a:r>
              <a:rPr lang="en-US" altLang="zh-CN" dirty="0">
                <a:latin typeface="苹方 特粗" panose="020B0800000000000000" pitchFamily="34" charset="-122"/>
                <a:ea typeface="苹方 特粗" panose="020B0800000000000000" pitchFamily="34" charset="-122"/>
              </a:rPr>
              <a:t>SAMPLE TEXT</a:t>
            </a:r>
          </a:p>
        </p:txBody>
      </p:sp>
      <p:sp>
        <p:nvSpPr>
          <p:cNvPr id="59" name="文本框 58"/>
          <p:cNvSpPr txBox="1"/>
          <p:nvPr/>
        </p:nvSpPr>
        <p:spPr>
          <a:xfrm>
            <a:off x="2121401" y="3646015"/>
            <a:ext cx="2131677" cy="523220"/>
          </a:xfrm>
          <a:prstGeom prst="rect">
            <a:avLst/>
          </a:prstGeom>
          <a:noFill/>
        </p:spPr>
        <p:txBody>
          <a:bodyPr wrap="square" rtlCol="0" anchor="ctr">
            <a:spAutoFit/>
          </a:bodyPr>
          <a:lstStyle/>
          <a:p>
            <a:pPr algn="ctr"/>
            <a:r>
              <a:rPr lang="en-US" altLang="zh-CN" sz="1400" dirty="0">
                <a:latin typeface="苹方 细体" panose="020B0200000000000000" pitchFamily="34" charset="-122"/>
                <a:ea typeface="苹方 细体" panose="020B0200000000000000" pitchFamily="34" charset="-122"/>
              </a:rPr>
              <a:t>Lorem ipsum dolor sit </a:t>
            </a:r>
            <a:r>
              <a:rPr lang="en-US" altLang="zh-CN" sz="1400" dirty="0" err="1">
                <a:latin typeface="苹方 细体" panose="020B0200000000000000" pitchFamily="34" charset="-122"/>
                <a:ea typeface="苹方 细体" panose="020B0200000000000000" pitchFamily="34" charset="-122"/>
              </a:rPr>
              <a:t>amet</a:t>
            </a:r>
            <a:r>
              <a:rPr lang="en-US" altLang="zh-CN" sz="1400" dirty="0">
                <a:latin typeface="苹方 细体" panose="020B0200000000000000" pitchFamily="34" charset="-122"/>
                <a:ea typeface="苹方 细体" panose="020B0200000000000000" pitchFamily="34" charset="-122"/>
              </a:rPr>
              <a:t> </a:t>
            </a:r>
            <a:r>
              <a:rPr lang="en-US" altLang="zh-CN" sz="1400" dirty="0" err="1">
                <a:latin typeface="苹方 细体" panose="020B0200000000000000" pitchFamily="34" charset="-122"/>
                <a:ea typeface="苹方 细体" panose="020B0200000000000000" pitchFamily="34" charset="-122"/>
              </a:rPr>
              <a:t>consectetuer</a:t>
            </a:r>
            <a:endParaRPr lang="en-US" altLang="zh-CN" sz="1400" dirty="0">
              <a:latin typeface="苹方 细体" panose="020B0200000000000000" pitchFamily="34" charset="-122"/>
              <a:ea typeface="苹方 细体" panose="020B0200000000000000" pitchFamily="34" charset="-122"/>
            </a:endParaRPr>
          </a:p>
        </p:txBody>
      </p:sp>
      <p:grpSp>
        <p:nvGrpSpPr>
          <p:cNvPr id="61" name="Group 32"/>
          <p:cNvGrpSpPr>
            <a:grpSpLocks noChangeAspect="1"/>
          </p:cNvGrpSpPr>
          <p:nvPr/>
        </p:nvGrpSpPr>
        <p:grpSpPr bwMode="auto">
          <a:xfrm>
            <a:off x="7890328" y="4138630"/>
            <a:ext cx="2730802" cy="2102311"/>
            <a:chOff x="3036" y="1540"/>
            <a:chExt cx="1612" cy="1241"/>
          </a:xfrm>
        </p:grpSpPr>
        <p:sp>
          <p:nvSpPr>
            <p:cNvPr id="62" name="AutoShape 31"/>
            <p:cNvSpPr>
              <a:spLocks noChangeAspect="1" noChangeArrowheads="1" noTextEdit="1"/>
            </p:cNvSpPr>
            <p:nvPr/>
          </p:nvSpPr>
          <p:spPr bwMode="auto">
            <a:xfrm>
              <a:off x="3036" y="1540"/>
              <a:ext cx="1608"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20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6" y="1894"/>
              <a:ext cx="473"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34"/>
            <p:cNvSpPr>
              <a:spLocks noChangeArrowheads="1"/>
            </p:cNvSpPr>
            <p:nvPr/>
          </p:nvSpPr>
          <p:spPr bwMode="auto">
            <a:xfrm>
              <a:off x="3036" y="2359"/>
              <a:ext cx="27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8" name="Rectangle 35"/>
            <p:cNvSpPr>
              <a:spLocks noChangeArrowheads="1"/>
            </p:cNvSpPr>
            <p:nvPr/>
          </p:nvSpPr>
          <p:spPr bwMode="auto">
            <a:xfrm>
              <a:off x="3036" y="1854"/>
              <a:ext cx="276" cy="505"/>
            </a:xfrm>
            <a:prstGeom prst="rect">
              <a:avLst/>
            </a:prstGeom>
            <a:solidFill>
              <a:srgbClr val="AFC0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204"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 y="2074"/>
              <a:ext cx="28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5"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8" y="2074"/>
              <a:ext cx="101"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 name="Rectangle 38"/>
            <p:cNvSpPr>
              <a:spLocks noChangeArrowheads="1"/>
            </p:cNvSpPr>
            <p:nvPr/>
          </p:nvSpPr>
          <p:spPr bwMode="auto">
            <a:xfrm>
              <a:off x="3409" y="2359"/>
              <a:ext cx="27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0" name="Rectangle 39"/>
            <p:cNvSpPr>
              <a:spLocks noChangeArrowheads="1"/>
            </p:cNvSpPr>
            <p:nvPr/>
          </p:nvSpPr>
          <p:spPr bwMode="auto">
            <a:xfrm>
              <a:off x="3409" y="2034"/>
              <a:ext cx="276" cy="325"/>
            </a:xfrm>
            <a:prstGeom prst="rect">
              <a:avLst/>
            </a:prstGeom>
            <a:solidFill>
              <a:srgbClr val="7EA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208"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1" y="1580"/>
              <a:ext cx="474"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9"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1" y="2075"/>
              <a:ext cx="101"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42"/>
            <p:cNvSpPr>
              <a:spLocks noChangeArrowheads="1"/>
            </p:cNvSpPr>
            <p:nvPr/>
          </p:nvSpPr>
          <p:spPr bwMode="auto">
            <a:xfrm>
              <a:off x="3784" y="2359"/>
              <a:ext cx="273"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2" name="Rectangle 43"/>
            <p:cNvSpPr>
              <a:spLocks noChangeArrowheads="1"/>
            </p:cNvSpPr>
            <p:nvPr/>
          </p:nvSpPr>
          <p:spPr bwMode="auto">
            <a:xfrm>
              <a:off x="3784" y="1540"/>
              <a:ext cx="273" cy="819"/>
            </a:xfrm>
            <a:prstGeom prst="rect">
              <a:avLst/>
            </a:prstGeom>
            <a:solidFill>
              <a:srgbClr val="FF5B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212"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9" y="1736"/>
              <a:ext cx="379"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13"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4" y="1736"/>
              <a:ext cx="100"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46"/>
            <p:cNvSpPr>
              <a:spLocks noChangeArrowheads="1"/>
            </p:cNvSpPr>
            <p:nvPr/>
          </p:nvSpPr>
          <p:spPr bwMode="auto">
            <a:xfrm>
              <a:off x="4156" y="2359"/>
              <a:ext cx="274"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4" name="Rectangle 47"/>
            <p:cNvSpPr>
              <a:spLocks noChangeArrowheads="1"/>
            </p:cNvSpPr>
            <p:nvPr/>
          </p:nvSpPr>
          <p:spPr bwMode="auto">
            <a:xfrm>
              <a:off x="4156" y="1696"/>
              <a:ext cx="274" cy="663"/>
            </a:xfrm>
            <a:prstGeom prst="rect">
              <a:avLst/>
            </a:prstGeom>
            <a:solidFill>
              <a:srgbClr val="EF35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1628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
          <p:cNvGrpSpPr>
            <a:grpSpLocks noChangeAspect="1"/>
          </p:cNvGrpSpPr>
          <p:nvPr/>
        </p:nvGrpSpPr>
        <p:grpSpPr bwMode="auto">
          <a:xfrm>
            <a:off x="7396034" y="1469724"/>
            <a:ext cx="602619" cy="893167"/>
            <a:chOff x="3168" y="1164"/>
            <a:chExt cx="1344" cy="1992"/>
          </a:xfrm>
          <a:effectLst>
            <a:outerShdw blurRad="165100" dir="18900000" sy="23000" kx="-1200000" algn="bl" rotWithShape="0">
              <a:prstClr val="black">
                <a:alpha val="20000"/>
              </a:prstClr>
            </a:outerShdw>
          </a:effectLst>
        </p:grpSpPr>
        <p:sp>
          <p:nvSpPr>
            <p:cNvPr id="14" name="AutoShape 3"/>
            <p:cNvSpPr>
              <a:spLocks noChangeAspect="1" noChangeArrowheads="1" noTextEdit="1"/>
            </p:cNvSpPr>
            <p:nvPr/>
          </p:nvSpPr>
          <p:spPr bwMode="auto">
            <a:xfrm>
              <a:off x="3168" y="1164"/>
              <a:ext cx="1344"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p:cNvSpPr>
            <p:nvPr/>
          </p:nvSpPr>
          <p:spPr bwMode="auto">
            <a:xfrm>
              <a:off x="3165" y="1164"/>
              <a:ext cx="1347" cy="198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tx1">
                    <a:lumMod val="50000"/>
                    <a:lumOff val="50000"/>
                  </a:schemeClr>
                </a:gs>
                <a:gs pos="0">
                  <a:schemeClr val="tx1">
                    <a:lumMod val="85000"/>
                    <a:lumOff val="15000"/>
                  </a:schemeClr>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6"/>
            <p:cNvSpPr>
              <a:spLocks noChangeArrowheads="1"/>
            </p:cNvSpPr>
            <p:nvPr/>
          </p:nvSpPr>
          <p:spPr bwMode="auto">
            <a:xfrm>
              <a:off x="3270" y="1282"/>
              <a:ext cx="1137" cy="113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 name="Group 4"/>
          <p:cNvGrpSpPr>
            <a:grpSpLocks noChangeAspect="1"/>
          </p:cNvGrpSpPr>
          <p:nvPr/>
        </p:nvGrpSpPr>
        <p:grpSpPr bwMode="auto">
          <a:xfrm>
            <a:off x="5159829" y="1926854"/>
            <a:ext cx="1823292" cy="2702379"/>
            <a:chOff x="3168" y="1164"/>
            <a:chExt cx="1344" cy="1992"/>
          </a:xfrm>
          <a:effectLst>
            <a:outerShdw blurRad="76200" dir="18900000" sy="23000" kx="-1200000" algn="bl" rotWithShape="0">
              <a:prstClr val="black">
                <a:alpha val="20000"/>
              </a:prstClr>
            </a:outerShdw>
          </a:effectLst>
        </p:grpSpPr>
        <p:sp>
          <p:nvSpPr>
            <p:cNvPr id="6" name="AutoShape 3"/>
            <p:cNvSpPr>
              <a:spLocks noChangeAspect="1" noChangeArrowheads="1" noTextEdit="1"/>
            </p:cNvSpPr>
            <p:nvPr/>
          </p:nvSpPr>
          <p:spPr bwMode="auto">
            <a:xfrm>
              <a:off x="3168" y="1164"/>
              <a:ext cx="1344"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a:off x="3165" y="1164"/>
              <a:ext cx="1347" cy="198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tx1">
                    <a:lumMod val="50000"/>
                    <a:lumOff val="50000"/>
                  </a:schemeClr>
                </a:gs>
                <a:gs pos="0">
                  <a:schemeClr val="tx1">
                    <a:lumMod val="85000"/>
                    <a:lumOff val="15000"/>
                  </a:schemeClr>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6"/>
            <p:cNvSpPr>
              <a:spLocks noChangeArrowheads="1"/>
            </p:cNvSpPr>
            <p:nvPr/>
          </p:nvSpPr>
          <p:spPr bwMode="auto">
            <a:xfrm>
              <a:off x="3270" y="1282"/>
              <a:ext cx="1137" cy="1135"/>
            </a:xfrm>
            <a:prstGeom prst="ellipse">
              <a:avLst/>
            </a:prstGeom>
            <a:gradFill flip="none" rotWithShape="1">
              <a:gsLst>
                <a:gs pos="75000">
                  <a:srgbClr val="0DA5C9"/>
                </a:gs>
                <a:gs pos="0">
                  <a:srgbClr val="00589A"/>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 name="Group 4"/>
          <p:cNvGrpSpPr>
            <a:grpSpLocks noChangeAspect="1"/>
          </p:cNvGrpSpPr>
          <p:nvPr/>
        </p:nvGrpSpPr>
        <p:grpSpPr bwMode="auto">
          <a:xfrm>
            <a:off x="899843" y="1696694"/>
            <a:ext cx="1167175" cy="1729920"/>
            <a:chOff x="3168" y="1164"/>
            <a:chExt cx="1344" cy="1992"/>
          </a:xfrm>
          <a:effectLst>
            <a:outerShdw blurRad="76200" dir="18900000" sy="23000" kx="-1200000" algn="bl" rotWithShape="0">
              <a:prstClr val="black">
                <a:alpha val="20000"/>
              </a:prstClr>
            </a:outerShdw>
          </a:effectLst>
        </p:grpSpPr>
        <p:sp>
          <p:nvSpPr>
            <p:cNvPr id="10" name="AutoShape 3"/>
            <p:cNvSpPr>
              <a:spLocks noChangeAspect="1" noChangeArrowheads="1" noTextEdit="1"/>
            </p:cNvSpPr>
            <p:nvPr/>
          </p:nvSpPr>
          <p:spPr bwMode="auto">
            <a:xfrm>
              <a:off x="3168" y="1164"/>
              <a:ext cx="1344"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a:off x="3165" y="1164"/>
              <a:ext cx="1347" cy="198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tx1">
                    <a:lumMod val="50000"/>
                    <a:lumOff val="50000"/>
                  </a:schemeClr>
                </a:gs>
                <a:gs pos="0">
                  <a:schemeClr val="tx1">
                    <a:lumMod val="85000"/>
                    <a:lumOff val="15000"/>
                  </a:schemeClr>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6"/>
            <p:cNvSpPr>
              <a:spLocks noChangeArrowheads="1"/>
            </p:cNvSpPr>
            <p:nvPr/>
          </p:nvSpPr>
          <p:spPr bwMode="auto">
            <a:xfrm>
              <a:off x="3270" y="1282"/>
              <a:ext cx="1137" cy="113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4"/>
          <p:cNvGrpSpPr>
            <a:grpSpLocks noChangeAspect="1"/>
          </p:cNvGrpSpPr>
          <p:nvPr/>
        </p:nvGrpSpPr>
        <p:grpSpPr bwMode="auto">
          <a:xfrm>
            <a:off x="9527534" y="2459779"/>
            <a:ext cx="944958" cy="1400562"/>
            <a:chOff x="3168" y="1164"/>
            <a:chExt cx="1344" cy="1992"/>
          </a:xfrm>
          <a:effectLst>
            <a:outerShdw blurRad="203200" dir="18900000" sy="23000" kx="-1200000" algn="bl" rotWithShape="0">
              <a:prstClr val="black">
                <a:alpha val="20000"/>
              </a:prstClr>
            </a:outerShdw>
          </a:effectLst>
        </p:grpSpPr>
        <p:sp>
          <p:nvSpPr>
            <p:cNvPr id="18" name="AutoShape 3"/>
            <p:cNvSpPr>
              <a:spLocks noChangeAspect="1" noChangeArrowheads="1" noTextEdit="1"/>
            </p:cNvSpPr>
            <p:nvPr/>
          </p:nvSpPr>
          <p:spPr bwMode="auto">
            <a:xfrm>
              <a:off x="3168" y="1164"/>
              <a:ext cx="1344"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a:off x="3165" y="1164"/>
              <a:ext cx="1347" cy="198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tx1">
                    <a:lumMod val="50000"/>
                    <a:lumOff val="50000"/>
                  </a:schemeClr>
                </a:gs>
                <a:gs pos="0">
                  <a:schemeClr val="tx1">
                    <a:lumMod val="85000"/>
                    <a:lumOff val="15000"/>
                  </a:schemeClr>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6"/>
            <p:cNvSpPr>
              <a:spLocks noChangeArrowheads="1"/>
            </p:cNvSpPr>
            <p:nvPr/>
          </p:nvSpPr>
          <p:spPr bwMode="auto">
            <a:xfrm>
              <a:off x="3270" y="1282"/>
              <a:ext cx="1137" cy="1135"/>
            </a:xfrm>
            <a:prstGeom prst="ellipse">
              <a:avLst/>
            </a:prstGeom>
            <a:gradFill>
              <a:gsLst>
                <a:gs pos="75000">
                  <a:srgbClr val="F45A69"/>
                </a:gs>
                <a:gs pos="0">
                  <a:srgbClr val="FF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1" name="Group 4"/>
          <p:cNvGrpSpPr>
            <a:grpSpLocks noChangeAspect="1"/>
          </p:cNvGrpSpPr>
          <p:nvPr/>
        </p:nvGrpSpPr>
        <p:grpSpPr bwMode="auto">
          <a:xfrm>
            <a:off x="2368827" y="2855702"/>
            <a:ext cx="2157463" cy="3197668"/>
            <a:chOff x="3168" y="1164"/>
            <a:chExt cx="1344" cy="1992"/>
          </a:xfrm>
          <a:effectLst>
            <a:outerShdw blurRad="76200" dir="18900000" sy="23000" kx="-1200000" algn="bl" rotWithShape="0">
              <a:prstClr val="black">
                <a:alpha val="20000"/>
              </a:prstClr>
            </a:outerShdw>
          </a:effectLst>
        </p:grpSpPr>
        <p:sp>
          <p:nvSpPr>
            <p:cNvPr id="22" name="AutoShape 3"/>
            <p:cNvSpPr>
              <a:spLocks noChangeAspect="1" noChangeArrowheads="1" noTextEdit="1"/>
            </p:cNvSpPr>
            <p:nvPr/>
          </p:nvSpPr>
          <p:spPr bwMode="auto">
            <a:xfrm>
              <a:off x="3168" y="1164"/>
              <a:ext cx="1344"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a:off x="3165" y="1164"/>
              <a:ext cx="1347" cy="198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tx1">
                    <a:lumMod val="50000"/>
                    <a:lumOff val="50000"/>
                  </a:schemeClr>
                </a:gs>
                <a:gs pos="0">
                  <a:schemeClr val="tx1">
                    <a:lumMod val="85000"/>
                    <a:lumOff val="15000"/>
                  </a:schemeClr>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6"/>
            <p:cNvSpPr>
              <a:spLocks noChangeArrowheads="1"/>
            </p:cNvSpPr>
            <p:nvPr/>
          </p:nvSpPr>
          <p:spPr bwMode="auto">
            <a:xfrm>
              <a:off x="3270" y="1282"/>
              <a:ext cx="1137" cy="1135"/>
            </a:xfrm>
            <a:prstGeom prst="ellipse">
              <a:avLst/>
            </a:prstGeom>
            <a:gradFill>
              <a:gsLst>
                <a:gs pos="75000">
                  <a:srgbClr val="F3A60D"/>
                </a:gs>
                <a:gs pos="0">
                  <a:srgbClr val="F2650E"/>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文本框 24"/>
          <p:cNvSpPr txBox="1"/>
          <p:nvPr/>
        </p:nvSpPr>
        <p:spPr>
          <a:xfrm>
            <a:off x="2255461" y="961422"/>
            <a:ext cx="2297424" cy="646331"/>
          </a:xfrm>
          <a:prstGeom prst="rect">
            <a:avLst/>
          </a:prstGeom>
          <a:noFill/>
        </p:spPr>
        <p:txBody>
          <a:bodyPr wrap="none" rtlCol="0" anchor="ctr">
            <a:spAutoFit/>
          </a:bodyPr>
          <a:lstStyle/>
          <a:p>
            <a:pPr algn="ctr"/>
            <a:r>
              <a:rPr lang="en-US" altLang="zh-CN" sz="3600" dirty="0">
                <a:gradFill>
                  <a:gsLst>
                    <a:gs pos="75000">
                      <a:srgbClr val="F3A60D"/>
                    </a:gs>
                    <a:gs pos="0">
                      <a:srgbClr val="F2650E"/>
                    </a:gs>
                  </a:gsLst>
                  <a:lin ang="2700000" scaled="1"/>
                </a:gradFill>
                <a:latin typeface="Agency FB" panose="020B0503020202020204" pitchFamily="34" charset="0"/>
                <a:ea typeface="苹方 特粗" panose="020B0800000000000000" pitchFamily="34" charset="-122"/>
              </a:rPr>
              <a:t>INFORGRAPHIC</a:t>
            </a:r>
            <a:endParaRPr lang="en-US" altLang="zh-CN" sz="3600" dirty="0">
              <a:gradFill>
                <a:gsLst>
                  <a:gs pos="75000">
                    <a:srgbClr val="F3A60D"/>
                  </a:gs>
                  <a:gs pos="0">
                    <a:srgbClr val="F2650E"/>
                  </a:gs>
                </a:gsLst>
                <a:lin ang="2700000" scaled="1"/>
              </a:gradFill>
              <a:latin typeface="Agency FB" panose="020B0503020202020204" pitchFamily="34" charset="0"/>
              <a:ea typeface="苹方 常规" panose="020B0300000000000000" pitchFamily="34" charset="-122"/>
            </a:endParaRPr>
          </a:p>
        </p:txBody>
      </p:sp>
      <p:sp>
        <p:nvSpPr>
          <p:cNvPr id="26" name="文本框 25"/>
          <p:cNvSpPr txBox="1"/>
          <p:nvPr/>
        </p:nvSpPr>
        <p:spPr>
          <a:xfrm>
            <a:off x="1560875" y="1298092"/>
            <a:ext cx="3686596" cy="628762"/>
          </a:xfrm>
          <a:prstGeom prst="rect">
            <a:avLst/>
          </a:prstGeom>
          <a:noFill/>
        </p:spPr>
        <p:txBody>
          <a:bodyPr wrap="square" rtlCol="0" anchor="ctr">
            <a:spAutoFit/>
          </a:bodyPr>
          <a:lstStyle/>
          <a:p>
            <a:pPr algn="ct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27" name="文本框 26"/>
          <p:cNvSpPr txBox="1"/>
          <p:nvPr/>
        </p:nvSpPr>
        <p:spPr>
          <a:xfrm>
            <a:off x="1560875" y="2069158"/>
            <a:ext cx="3686596" cy="584775"/>
          </a:xfrm>
          <a:prstGeom prst="rect">
            <a:avLst/>
          </a:prstGeom>
          <a:noFill/>
        </p:spPr>
        <p:txBody>
          <a:bodyPr wrap="square" rtlCol="0" anchor="ctr">
            <a:spAutoFit/>
          </a:bodyPr>
          <a:lstStyle/>
          <a:p>
            <a:pPr algn="ct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28" name="文本框 27"/>
          <p:cNvSpPr txBox="1"/>
          <p:nvPr/>
        </p:nvSpPr>
        <p:spPr>
          <a:xfrm>
            <a:off x="4793345" y="122508"/>
            <a:ext cx="2297424" cy="646331"/>
          </a:xfrm>
          <a:prstGeom prst="rect">
            <a:avLst/>
          </a:prstGeom>
          <a:noFill/>
        </p:spPr>
        <p:txBody>
          <a:bodyPr wrap="none" rtlCol="0" anchor="ctr">
            <a:spAutoFit/>
          </a:bodyPr>
          <a:lstStyle/>
          <a:p>
            <a:pPr algn="ctr"/>
            <a:r>
              <a:rPr lang="en-US" altLang="zh-CN" sz="36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29" name="文本框 28"/>
          <p:cNvSpPr txBox="1"/>
          <p:nvPr/>
        </p:nvSpPr>
        <p:spPr>
          <a:xfrm>
            <a:off x="4098759" y="459178"/>
            <a:ext cx="3686596" cy="628762"/>
          </a:xfrm>
          <a:prstGeom prst="rect">
            <a:avLst/>
          </a:prstGeom>
          <a:noFill/>
        </p:spPr>
        <p:txBody>
          <a:bodyPr wrap="square" rtlCol="0" anchor="ctr">
            <a:spAutoFit/>
          </a:bodyPr>
          <a:lstStyle/>
          <a:p>
            <a:pPr algn="ct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30" name="文本框 29"/>
          <p:cNvSpPr txBox="1"/>
          <p:nvPr/>
        </p:nvSpPr>
        <p:spPr>
          <a:xfrm>
            <a:off x="4098759" y="1230244"/>
            <a:ext cx="3686596" cy="584775"/>
          </a:xfrm>
          <a:prstGeom prst="rect">
            <a:avLst/>
          </a:prstGeom>
          <a:noFill/>
        </p:spPr>
        <p:txBody>
          <a:bodyPr wrap="square" rtlCol="0" anchor="ctr">
            <a:spAutoFit/>
          </a:bodyPr>
          <a:lstStyle/>
          <a:p>
            <a:pPr algn="ct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31" name="文本框 30"/>
          <p:cNvSpPr txBox="1"/>
          <p:nvPr/>
        </p:nvSpPr>
        <p:spPr>
          <a:xfrm>
            <a:off x="8794709" y="669035"/>
            <a:ext cx="2297424" cy="646331"/>
          </a:xfrm>
          <a:prstGeom prst="rect">
            <a:avLst/>
          </a:prstGeom>
          <a:noFill/>
        </p:spPr>
        <p:txBody>
          <a:bodyPr wrap="none" rtlCol="0" anchor="ctr">
            <a:spAutoFit/>
          </a:bodyPr>
          <a:lstStyle/>
          <a:p>
            <a:pPr algn="ctr"/>
            <a:r>
              <a:rPr lang="en-US" altLang="zh-CN" sz="3600" dirty="0">
                <a:gradFill>
                  <a:gsLst>
                    <a:gs pos="75000">
                      <a:srgbClr val="F45A69"/>
                    </a:gs>
                    <a:gs pos="0">
                      <a:srgbClr val="FF0000"/>
                    </a:gs>
                  </a:gsLst>
                  <a:lin ang="2700000" scaled="1"/>
                </a:gradFill>
                <a:latin typeface="Agency FB" panose="020B0503020202020204" pitchFamily="34" charset="0"/>
                <a:ea typeface="苹方 特粗" panose="020B0800000000000000" pitchFamily="34" charset="-122"/>
              </a:rPr>
              <a:t>INFORGRAPHIC</a:t>
            </a:r>
            <a:endParaRPr lang="en-US" altLang="zh-CN" sz="3600" dirty="0">
              <a:gradFill>
                <a:gsLst>
                  <a:gs pos="75000">
                    <a:srgbClr val="F45A69"/>
                  </a:gs>
                  <a:gs pos="0">
                    <a:srgbClr val="FF0000"/>
                  </a:gs>
                </a:gsLst>
                <a:lin ang="2700000" scaled="1"/>
              </a:gradFill>
              <a:latin typeface="Agency FB" panose="020B0503020202020204" pitchFamily="34" charset="0"/>
              <a:ea typeface="苹方 常规" panose="020B0300000000000000" pitchFamily="34" charset="-122"/>
            </a:endParaRPr>
          </a:p>
        </p:txBody>
      </p:sp>
      <p:sp>
        <p:nvSpPr>
          <p:cNvPr id="32" name="文本框 31"/>
          <p:cNvSpPr txBox="1"/>
          <p:nvPr/>
        </p:nvSpPr>
        <p:spPr>
          <a:xfrm>
            <a:off x="8100123" y="1005705"/>
            <a:ext cx="3686596" cy="628762"/>
          </a:xfrm>
          <a:prstGeom prst="rect">
            <a:avLst/>
          </a:prstGeom>
          <a:noFill/>
        </p:spPr>
        <p:txBody>
          <a:bodyPr wrap="square" rtlCol="0" anchor="ctr">
            <a:spAutoFit/>
          </a:bodyPr>
          <a:lstStyle/>
          <a:p>
            <a:pPr algn="ct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33" name="文本框 32"/>
          <p:cNvSpPr txBox="1"/>
          <p:nvPr/>
        </p:nvSpPr>
        <p:spPr>
          <a:xfrm>
            <a:off x="8100123" y="1776771"/>
            <a:ext cx="3686596" cy="584775"/>
          </a:xfrm>
          <a:prstGeom prst="rect">
            <a:avLst/>
          </a:prstGeom>
          <a:noFill/>
        </p:spPr>
        <p:txBody>
          <a:bodyPr wrap="square" rtlCol="0" anchor="ctr">
            <a:spAutoFit/>
          </a:bodyPr>
          <a:lstStyle/>
          <a:p>
            <a:pPr algn="ct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grpSp>
        <p:nvGrpSpPr>
          <p:cNvPr id="34" name="Group 4"/>
          <p:cNvGrpSpPr>
            <a:grpSpLocks noChangeAspect="1"/>
          </p:cNvGrpSpPr>
          <p:nvPr/>
        </p:nvGrpSpPr>
        <p:grpSpPr bwMode="auto">
          <a:xfrm>
            <a:off x="10707112" y="1233131"/>
            <a:ext cx="282635" cy="418905"/>
            <a:chOff x="3168" y="1164"/>
            <a:chExt cx="1344" cy="1992"/>
          </a:xfrm>
          <a:effectLst>
            <a:outerShdw blurRad="165100" dir="18900000" sy="23000" kx="-1200000" algn="bl" rotWithShape="0">
              <a:prstClr val="black">
                <a:alpha val="20000"/>
              </a:prstClr>
            </a:outerShdw>
          </a:effectLst>
        </p:grpSpPr>
        <p:sp>
          <p:nvSpPr>
            <p:cNvPr id="35" name="AutoShape 3"/>
            <p:cNvSpPr>
              <a:spLocks noChangeAspect="1" noChangeArrowheads="1" noTextEdit="1"/>
            </p:cNvSpPr>
            <p:nvPr/>
          </p:nvSpPr>
          <p:spPr bwMode="auto">
            <a:xfrm>
              <a:off x="3168" y="1164"/>
              <a:ext cx="1344"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a:off x="3165" y="1164"/>
              <a:ext cx="1347" cy="198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tx1">
                    <a:lumMod val="50000"/>
                    <a:lumOff val="50000"/>
                  </a:schemeClr>
                </a:gs>
                <a:gs pos="0">
                  <a:schemeClr val="tx1">
                    <a:lumMod val="85000"/>
                    <a:lumOff val="15000"/>
                  </a:schemeClr>
                </a:gs>
              </a:gsLst>
              <a:lin ang="129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6"/>
            <p:cNvSpPr>
              <a:spLocks noChangeArrowheads="1"/>
            </p:cNvSpPr>
            <p:nvPr/>
          </p:nvSpPr>
          <p:spPr bwMode="auto">
            <a:xfrm>
              <a:off x="3270" y="1282"/>
              <a:ext cx="1137" cy="113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1" name="椭圆 40"/>
          <p:cNvSpPr/>
          <p:nvPr/>
        </p:nvSpPr>
        <p:spPr>
          <a:xfrm>
            <a:off x="7358831" y="2312509"/>
            <a:ext cx="651900" cy="96270"/>
          </a:xfrm>
          <a:prstGeom prst="ellipse">
            <a:avLst/>
          </a:prstGeom>
          <a:gradFill flip="none" rotWithShape="1">
            <a:gsLst>
              <a:gs pos="0">
                <a:schemeClr val="tx1">
                  <a:lumMod val="95000"/>
                  <a:lumOff val="5000"/>
                </a:schemeClr>
              </a:gs>
              <a:gs pos="75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522164" y="1612473"/>
            <a:ext cx="651900" cy="96270"/>
          </a:xfrm>
          <a:prstGeom prst="ellipse">
            <a:avLst/>
          </a:prstGeom>
          <a:gradFill flip="none" rotWithShape="1">
            <a:gsLst>
              <a:gs pos="0">
                <a:schemeClr val="tx1">
                  <a:lumMod val="95000"/>
                  <a:lumOff val="5000"/>
                </a:schemeClr>
              </a:gs>
              <a:gs pos="75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3026230" y="3605406"/>
            <a:ext cx="840295" cy="646331"/>
          </a:xfrm>
          <a:prstGeom prst="rect">
            <a:avLst/>
          </a:prstGeom>
          <a:noFill/>
        </p:spPr>
        <p:txBody>
          <a:bodyPr wrap="none" rtlCol="0" anchor="ctr">
            <a:spAutoFit/>
          </a:bodyPr>
          <a:lstStyle/>
          <a:p>
            <a:pPr algn="ctr"/>
            <a:r>
              <a:rPr lang="en-US" altLang="zh-CN" sz="3600" dirty="0">
                <a:solidFill>
                  <a:schemeClr val="bg1"/>
                </a:solidFill>
                <a:latin typeface="Agency FB" panose="020B0503020202020204" pitchFamily="34" charset="0"/>
                <a:ea typeface="苹方 特粗" panose="020B0800000000000000" pitchFamily="34" charset="-122"/>
              </a:rPr>
              <a:t>INFO</a:t>
            </a:r>
            <a:endParaRPr lang="en-US" altLang="zh-CN" sz="3600" dirty="0">
              <a:solidFill>
                <a:schemeClr val="bg1"/>
              </a:solidFill>
              <a:latin typeface="Agency FB" panose="020B0503020202020204" pitchFamily="34" charset="0"/>
              <a:ea typeface="苹方 常规" panose="020B0300000000000000" pitchFamily="34" charset="-122"/>
            </a:endParaRPr>
          </a:p>
        </p:txBody>
      </p:sp>
      <p:sp>
        <p:nvSpPr>
          <p:cNvPr id="45" name="文本框 44"/>
          <p:cNvSpPr txBox="1"/>
          <p:nvPr/>
        </p:nvSpPr>
        <p:spPr>
          <a:xfrm>
            <a:off x="5659350" y="2501983"/>
            <a:ext cx="840295" cy="646331"/>
          </a:xfrm>
          <a:prstGeom prst="rect">
            <a:avLst/>
          </a:prstGeom>
          <a:noFill/>
        </p:spPr>
        <p:txBody>
          <a:bodyPr wrap="none" rtlCol="0" anchor="ctr">
            <a:spAutoFit/>
          </a:bodyPr>
          <a:lstStyle/>
          <a:p>
            <a:pPr algn="ctr"/>
            <a:r>
              <a:rPr lang="en-US" altLang="zh-CN" sz="3600" dirty="0">
                <a:solidFill>
                  <a:schemeClr val="bg1"/>
                </a:solidFill>
                <a:latin typeface="Agency FB" panose="020B0503020202020204" pitchFamily="34" charset="0"/>
                <a:ea typeface="苹方 特粗" panose="020B0800000000000000" pitchFamily="34" charset="-122"/>
              </a:rPr>
              <a:t>INFO</a:t>
            </a:r>
            <a:endParaRPr lang="en-US" altLang="zh-CN" sz="3600" dirty="0">
              <a:solidFill>
                <a:schemeClr val="bg1"/>
              </a:solidFill>
              <a:latin typeface="Agency FB" panose="020B0503020202020204" pitchFamily="34" charset="0"/>
              <a:ea typeface="苹方 常规" panose="020B0300000000000000" pitchFamily="34" charset="-122"/>
            </a:endParaRPr>
          </a:p>
        </p:txBody>
      </p:sp>
      <p:sp>
        <p:nvSpPr>
          <p:cNvPr id="46" name="文本框 45"/>
          <p:cNvSpPr txBox="1"/>
          <p:nvPr/>
        </p:nvSpPr>
        <p:spPr>
          <a:xfrm>
            <a:off x="9718313" y="2720770"/>
            <a:ext cx="548548" cy="400110"/>
          </a:xfrm>
          <a:prstGeom prst="rect">
            <a:avLst/>
          </a:prstGeom>
          <a:noFill/>
        </p:spPr>
        <p:txBody>
          <a:bodyPr wrap="none" rtlCol="0" anchor="ctr">
            <a:spAutoFit/>
          </a:bodyPr>
          <a:lstStyle/>
          <a:p>
            <a:pPr algn="ctr"/>
            <a:r>
              <a:rPr lang="en-US" altLang="zh-CN" sz="2000" dirty="0">
                <a:solidFill>
                  <a:schemeClr val="bg1"/>
                </a:solidFill>
                <a:latin typeface="Agency FB" panose="020B0503020202020204" pitchFamily="34" charset="0"/>
                <a:ea typeface="苹方 特粗" panose="020B0800000000000000" pitchFamily="34" charset="-122"/>
              </a:rPr>
              <a:t>INFO</a:t>
            </a:r>
            <a:endParaRPr lang="en-US" altLang="zh-CN" sz="2000" dirty="0">
              <a:solidFill>
                <a:schemeClr val="bg1"/>
              </a:solidFill>
              <a:latin typeface="Agency FB" panose="020B0503020202020204" pitchFamily="34" charset="0"/>
              <a:ea typeface="苹方 常规" panose="020B0300000000000000" pitchFamily="34" charset="-122"/>
            </a:endParaRPr>
          </a:p>
        </p:txBody>
      </p:sp>
    </p:spTree>
    <p:extLst>
      <p:ext uri="{BB962C8B-B14F-4D97-AF65-F5344CB8AC3E}">
        <p14:creationId xmlns:p14="http://schemas.microsoft.com/office/powerpoint/2010/main" val="148937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椭圆 65"/>
          <p:cNvSpPr/>
          <p:nvPr/>
        </p:nvSpPr>
        <p:spPr>
          <a:xfrm>
            <a:off x="3285575" y="930132"/>
            <a:ext cx="5422584" cy="5422582"/>
          </a:xfrm>
          <a:prstGeom prst="ellipse">
            <a:avLst/>
          </a:prstGeom>
          <a:gradFill>
            <a:gsLst>
              <a:gs pos="0">
                <a:schemeClr val="bg1">
                  <a:lumMod val="95000"/>
                </a:schemeClr>
              </a:gs>
              <a:gs pos="100000">
                <a:schemeClr val="bg1">
                  <a:lumMod val="85000"/>
                </a:schemeClr>
              </a:gs>
            </a:gsLst>
            <a:lin ang="54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7" name="饼形 66"/>
          <p:cNvSpPr/>
          <p:nvPr/>
        </p:nvSpPr>
        <p:spPr>
          <a:xfrm>
            <a:off x="3282367" y="928528"/>
            <a:ext cx="5425793" cy="5425789"/>
          </a:xfrm>
          <a:prstGeom prst="pie">
            <a:avLst>
              <a:gd name="adj1" fmla="val 21557660"/>
              <a:gd name="adj2" fmla="val 6265631"/>
            </a:avLst>
          </a:prstGeom>
          <a:gradFill>
            <a:gsLst>
              <a:gs pos="75000">
                <a:srgbClr val="92D050"/>
              </a:gs>
              <a:gs pos="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4" name="椭圆 3"/>
          <p:cNvSpPr/>
          <p:nvPr/>
        </p:nvSpPr>
        <p:spPr>
          <a:xfrm>
            <a:off x="3838248" y="1510630"/>
            <a:ext cx="4261587" cy="4261585"/>
          </a:xfrm>
          <a:prstGeom prst="ellipse">
            <a:avLst/>
          </a:prstGeom>
          <a:gradFill>
            <a:gsLst>
              <a:gs pos="0">
                <a:schemeClr val="bg1">
                  <a:lumMod val="95000"/>
                </a:schemeClr>
              </a:gs>
              <a:gs pos="100000">
                <a:schemeClr val="bg1">
                  <a:lumMod val="85000"/>
                </a:schemeClr>
              </a:gs>
            </a:gsLst>
            <a:lin ang="54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饼形 23"/>
          <p:cNvSpPr/>
          <p:nvPr/>
        </p:nvSpPr>
        <p:spPr>
          <a:xfrm>
            <a:off x="3853521" y="1518266"/>
            <a:ext cx="4246315" cy="4246313"/>
          </a:xfrm>
          <a:prstGeom prst="pie">
            <a:avLst>
              <a:gd name="adj1" fmla="val 21557660"/>
              <a:gd name="adj2" fmla="val 4696027"/>
            </a:avLst>
          </a:prstGeom>
          <a:gradFill>
            <a:gsLst>
              <a:gs pos="75000">
                <a:srgbClr val="F45A69"/>
              </a:gs>
              <a:gs pos="0">
                <a:srgbClr val="FF00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 name="椭圆 4"/>
          <p:cNvSpPr/>
          <p:nvPr/>
        </p:nvSpPr>
        <p:spPr>
          <a:xfrm>
            <a:off x="4356711" y="2029093"/>
            <a:ext cx="3224663" cy="3224662"/>
          </a:xfrm>
          <a:prstGeom prst="ellipse">
            <a:avLst/>
          </a:prstGeom>
          <a:gradFill>
            <a:gsLst>
              <a:gs pos="0">
                <a:schemeClr val="bg1">
                  <a:lumMod val="95000"/>
                </a:schemeClr>
              </a:gs>
              <a:gs pos="100000">
                <a:schemeClr val="bg1">
                  <a:lumMod val="85000"/>
                </a:schemeClr>
              </a:gs>
            </a:gsLst>
            <a:lin ang="27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饼形 22"/>
          <p:cNvSpPr/>
          <p:nvPr/>
        </p:nvSpPr>
        <p:spPr>
          <a:xfrm>
            <a:off x="4356712" y="2029093"/>
            <a:ext cx="3224661" cy="3224660"/>
          </a:xfrm>
          <a:prstGeom prst="pie">
            <a:avLst>
              <a:gd name="adj1" fmla="val 21557660"/>
              <a:gd name="adj2" fmla="val 11740143"/>
            </a:avLst>
          </a:prstGeom>
          <a:gradFill flip="none" rotWithShape="1">
            <a:gsLst>
              <a:gs pos="75000">
                <a:srgbClr val="0DA5C9"/>
              </a:gs>
              <a:gs pos="0">
                <a:srgbClr val="00589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6" name="椭圆 5"/>
          <p:cNvSpPr/>
          <p:nvPr/>
        </p:nvSpPr>
        <p:spPr>
          <a:xfrm>
            <a:off x="4890227" y="2562608"/>
            <a:ext cx="2157630" cy="2157630"/>
          </a:xfrm>
          <a:prstGeom prst="ellipse">
            <a:avLst/>
          </a:prstGeom>
          <a:gradFill>
            <a:gsLst>
              <a:gs pos="0">
                <a:schemeClr val="bg1">
                  <a:lumMod val="95000"/>
                </a:schemeClr>
              </a:gs>
              <a:gs pos="100000">
                <a:schemeClr val="bg1">
                  <a:lumMod val="85000"/>
                </a:schemeClr>
              </a:gs>
            </a:gsLst>
            <a:lin ang="81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饼形 21"/>
          <p:cNvSpPr/>
          <p:nvPr/>
        </p:nvSpPr>
        <p:spPr>
          <a:xfrm>
            <a:off x="4911366" y="2583748"/>
            <a:ext cx="2115351" cy="2115351"/>
          </a:xfrm>
          <a:prstGeom prst="pie">
            <a:avLst>
              <a:gd name="adj1" fmla="val 21557660"/>
              <a:gd name="adj2" fmla="val 14588361"/>
            </a:avLst>
          </a:prstGeom>
          <a:gradFill>
            <a:gsLst>
              <a:gs pos="75000">
                <a:srgbClr val="F3A60D"/>
              </a:gs>
              <a:gs pos="0">
                <a:srgbClr val="F2650E"/>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2" name="椭圆 11"/>
          <p:cNvSpPr/>
          <p:nvPr/>
        </p:nvSpPr>
        <p:spPr>
          <a:xfrm>
            <a:off x="5468188" y="3140571"/>
            <a:ext cx="1001706" cy="1001704"/>
          </a:xfrm>
          <a:prstGeom prst="ellipse">
            <a:avLst/>
          </a:prstGeom>
          <a:gradFill>
            <a:gsLst>
              <a:gs pos="75000">
                <a:schemeClr val="tx1">
                  <a:lumMod val="50000"/>
                  <a:lumOff val="50000"/>
                </a:schemeClr>
              </a:gs>
              <a:gs pos="0">
                <a:schemeClr val="tx1">
                  <a:lumMod val="85000"/>
                  <a:lumOff val="15000"/>
                </a:schemeClr>
              </a:gs>
            </a:gsLst>
            <a:path path="circle">
              <a:fillToRect l="50000" t="50000" r="50000" b="50000"/>
            </a:path>
          </a:gradFill>
          <a:ln>
            <a:noFill/>
          </a:ln>
          <a:effectLst>
            <a:outerShdw blurRad="215900" sx="110000" sy="110000" algn="c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grpSp>
        <p:nvGrpSpPr>
          <p:cNvPr id="14" name="Group 4"/>
          <p:cNvGrpSpPr>
            <a:grpSpLocks noChangeAspect="1"/>
          </p:cNvGrpSpPr>
          <p:nvPr/>
        </p:nvGrpSpPr>
        <p:grpSpPr bwMode="auto">
          <a:xfrm>
            <a:off x="5681906" y="3360656"/>
            <a:ext cx="575033" cy="561534"/>
            <a:chOff x="2988" y="1328"/>
            <a:chExt cx="1704" cy="1664"/>
          </a:xfrm>
        </p:grpSpPr>
        <p:sp>
          <p:nvSpPr>
            <p:cNvPr id="15" name="AutoShape 3"/>
            <p:cNvSpPr>
              <a:spLocks noChangeAspect="1" noChangeArrowheads="1" noTextEdit="1"/>
            </p:cNvSpPr>
            <p:nvPr/>
          </p:nvSpPr>
          <p:spPr bwMode="auto">
            <a:xfrm>
              <a:off x="2988" y="1328"/>
              <a:ext cx="1704"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6" name="Oval 5"/>
            <p:cNvSpPr>
              <a:spLocks noChangeArrowheads="1"/>
            </p:cNvSpPr>
            <p:nvPr/>
          </p:nvSpPr>
          <p:spPr bwMode="auto">
            <a:xfrm>
              <a:off x="3762" y="1700"/>
              <a:ext cx="199"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Oval 6"/>
            <p:cNvSpPr>
              <a:spLocks noChangeArrowheads="1"/>
            </p:cNvSpPr>
            <p:nvPr/>
          </p:nvSpPr>
          <p:spPr bwMode="auto">
            <a:xfrm>
              <a:off x="4277" y="1491"/>
              <a:ext cx="201"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Oval 7"/>
            <p:cNvSpPr>
              <a:spLocks noChangeArrowheads="1"/>
            </p:cNvSpPr>
            <p:nvPr/>
          </p:nvSpPr>
          <p:spPr bwMode="auto">
            <a:xfrm>
              <a:off x="4143" y="2518"/>
              <a:ext cx="198"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Oval 8"/>
            <p:cNvSpPr>
              <a:spLocks noChangeArrowheads="1"/>
            </p:cNvSpPr>
            <p:nvPr/>
          </p:nvSpPr>
          <p:spPr bwMode="auto">
            <a:xfrm>
              <a:off x="3401" y="2518"/>
              <a:ext cx="201"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Oval 9"/>
            <p:cNvSpPr>
              <a:spLocks noChangeArrowheads="1"/>
            </p:cNvSpPr>
            <p:nvPr/>
          </p:nvSpPr>
          <p:spPr bwMode="auto">
            <a:xfrm>
              <a:off x="2991" y="2060"/>
              <a:ext cx="201" cy="200"/>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Freeform 10"/>
            <p:cNvSpPr>
              <a:spLocks noEditPoints="1"/>
            </p:cNvSpPr>
            <p:nvPr/>
          </p:nvSpPr>
          <p:spPr bwMode="auto">
            <a:xfrm>
              <a:off x="3042" y="1331"/>
              <a:ext cx="1650" cy="1658"/>
            </a:xfrm>
            <a:custGeom>
              <a:avLst/>
              <a:gdLst>
                <a:gd name="T0" fmla="*/ 524 w 616"/>
                <a:gd name="T1" fmla="*/ 141 h 619"/>
                <a:gd name="T2" fmla="*/ 489 w 616"/>
                <a:gd name="T3" fmla="*/ 299 h 619"/>
                <a:gd name="T4" fmla="*/ 469 w 616"/>
                <a:gd name="T5" fmla="*/ 139 h 619"/>
                <a:gd name="T6" fmla="*/ 451 w 616"/>
                <a:gd name="T7" fmla="*/ 123 h 619"/>
                <a:gd name="T8" fmla="*/ 403 w 616"/>
                <a:gd name="T9" fmla="*/ 51 h 619"/>
                <a:gd name="T10" fmla="*/ 477 w 616"/>
                <a:gd name="T11" fmla="*/ 52 h 619"/>
                <a:gd name="T12" fmla="*/ 0 w 616"/>
                <a:gd name="T13" fmla="*/ 263 h 619"/>
                <a:gd name="T14" fmla="*/ 34 w 616"/>
                <a:gd name="T15" fmla="*/ 262 h 619"/>
                <a:gd name="T16" fmla="*/ 152 w 616"/>
                <a:gd name="T17" fmla="*/ 144 h 619"/>
                <a:gd name="T18" fmla="*/ 68 w 616"/>
                <a:gd name="T19" fmla="*/ 299 h 619"/>
                <a:gd name="T20" fmla="*/ 68 w 616"/>
                <a:gd name="T21" fmla="*/ 321 h 619"/>
                <a:gd name="T22" fmla="*/ 141 w 616"/>
                <a:gd name="T23" fmla="*/ 441 h 619"/>
                <a:gd name="T24" fmla="*/ 146 w 616"/>
                <a:gd name="T25" fmla="*/ 321 h 619"/>
                <a:gd name="T26" fmla="*/ 295 w 616"/>
                <a:gd name="T27" fmla="*/ 434 h 619"/>
                <a:gd name="T28" fmla="*/ 221 w 616"/>
                <a:gd name="T29" fmla="*/ 469 h 619"/>
                <a:gd name="T30" fmla="*/ 295 w 616"/>
                <a:gd name="T31" fmla="*/ 586 h 619"/>
                <a:gd name="T32" fmla="*/ 201 w 616"/>
                <a:gd name="T33" fmla="*/ 522 h 619"/>
                <a:gd name="T34" fmla="*/ 209 w 616"/>
                <a:gd name="T35" fmla="*/ 568 h 619"/>
                <a:gd name="T36" fmla="*/ 134 w 616"/>
                <a:gd name="T37" fmla="*/ 515 h 619"/>
                <a:gd name="T38" fmla="*/ 111 w 616"/>
                <a:gd name="T39" fmla="*/ 505 h 619"/>
                <a:gd name="T40" fmla="*/ 19 w 616"/>
                <a:gd name="T41" fmla="*/ 360 h 619"/>
                <a:gd name="T42" fmla="*/ 306 w 616"/>
                <a:gd name="T43" fmla="*/ 619 h 619"/>
                <a:gd name="T44" fmla="*/ 546 w 616"/>
                <a:gd name="T45" fmla="*/ 115 h 619"/>
                <a:gd name="T46" fmla="*/ 209 w 616"/>
                <a:gd name="T47" fmla="*/ 51 h 619"/>
                <a:gd name="T48" fmla="*/ 161 w 616"/>
                <a:gd name="T49" fmla="*/ 123 h 619"/>
                <a:gd name="T50" fmla="*/ 306 w 616"/>
                <a:gd name="T51" fmla="*/ 226 h 619"/>
                <a:gd name="T52" fmla="*/ 295 w 616"/>
                <a:gd name="T53" fmla="*/ 299 h 619"/>
                <a:gd name="T54" fmla="*/ 172 w 616"/>
                <a:gd name="T55" fmla="*/ 155 h 619"/>
                <a:gd name="T56" fmla="*/ 255 w 616"/>
                <a:gd name="T57" fmla="*/ 176 h 619"/>
                <a:gd name="T58" fmla="*/ 181 w 616"/>
                <a:gd name="T59" fmla="*/ 134 h 619"/>
                <a:gd name="T60" fmla="*/ 267 w 616"/>
                <a:gd name="T61" fmla="*/ 37 h 619"/>
                <a:gd name="T62" fmla="*/ 295 w 616"/>
                <a:gd name="T63" fmla="*/ 126 h 619"/>
                <a:gd name="T64" fmla="*/ 317 w 616"/>
                <a:gd name="T65" fmla="*/ 126 h 619"/>
                <a:gd name="T66" fmla="*/ 345 w 616"/>
                <a:gd name="T67" fmla="*/ 37 h 619"/>
                <a:gd name="T68" fmla="*/ 431 w 616"/>
                <a:gd name="T69" fmla="*/ 134 h 619"/>
                <a:gd name="T70" fmla="*/ 357 w 616"/>
                <a:gd name="T71" fmla="*/ 176 h 619"/>
                <a:gd name="T72" fmla="*/ 440 w 616"/>
                <a:gd name="T73" fmla="*/ 155 h 619"/>
                <a:gd name="T74" fmla="*/ 317 w 616"/>
                <a:gd name="T75" fmla="*/ 299 h 619"/>
                <a:gd name="T76" fmla="*/ 306 w 616"/>
                <a:gd name="T77" fmla="*/ 226 h 619"/>
                <a:gd name="T78" fmla="*/ 495 w 616"/>
                <a:gd name="T79" fmla="*/ 500 h 619"/>
                <a:gd name="T80" fmla="*/ 484 w 616"/>
                <a:gd name="T81" fmla="*/ 520 h 619"/>
                <a:gd name="T82" fmla="*/ 433 w 616"/>
                <a:gd name="T83" fmla="*/ 529 h 619"/>
                <a:gd name="T84" fmla="*/ 345 w 616"/>
                <a:gd name="T85" fmla="*/ 583 h 619"/>
                <a:gd name="T86" fmla="*/ 317 w 616"/>
                <a:gd name="T87" fmla="*/ 456 h 619"/>
                <a:gd name="T88" fmla="*/ 407 w 616"/>
                <a:gd name="T89" fmla="*/ 451 h 619"/>
                <a:gd name="T90" fmla="*/ 317 w 616"/>
                <a:gd name="T91" fmla="*/ 321 h 619"/>
                <a:gd name="T92" fmla="*/ 451 w 616"/>
                <a:gd name="T93" fmla="*/ 430 h 619"/>
                <a:gd name="T94" fmla="*/ 489 w 616"/>
                <a:gd name="T95" fmla="*/ 321 h 619"/>
                <a:gd name="T96" fmla="*/ 501 w 616"/>
                <a:gd name="T97" fmla="*/ 50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6" h="619">
                  <a:moveTo>
                    <a:pt x="546" y="115"/>
                  </a:moveTo>
                  <a:cubicBezTo>
                    <a:pt x="542" y="126"/>
                    <a:pt x="534" y="135"/>
                    <a:pt x="524" y="141"/>
                  </a:cubicBezTo>
                  <a:cubicBezTo>
                    <a:pt x="558" y="185"/>
                    <a:pt x="579" y="240"/>
                    <a:pt x="582" y="299"/>
                  </a:cubicBezTo>
                  <a:cubicBezTo>
                    <a:pt x="489" y="299"/>
                    <a:pt x="489" y="299"/>
                    <a:pt x="489" y="299"/>
                  </a:cubicBezTo>
                  <a:cubicBezTo>
                    <a:pt x="487" y="243"/>
                    <a:pt x="477" y="190"/>
                    <a:pt x="460" y="144"/>
                  </a:cubicBezTo>
                  <a:cubicBezTo>
                    <a:pt x="463" y="142"/>
                    <a:pt x="466" y="140"/>
                    <a:pt x="469" y="139"/>
                  </a:cubicBezTo>
                  <a:cubicBezTo>
                    <a:pt x="462" y="134"/>
                    <a:pt x="457" y="128"/>
                    <a:pt x="454" y="121"/>
                  </a:cubicBezTo>
                  <a:cubicBezTo>
                    <a:pt x="453" y="122"/>
                    <a:pt x="452" y="123"/>
                    <a:pt x="451" y="123"/>
                  </a:cubicBezTo>
                  <a:cubicBezTo>
                    <a:pt x="446" y="114"/>
                    <a:pt x="442" y="105"/>
                    <a:pt x="437" y="97"/>
                  </a:cubicBezTo>
                  <a:cubicBezTo>
                    <a:pt x="427" y="79"/>
                    <a:pt x="415" y="64"/>
                    <a:pt x="403" y="51"/>
                  </a:cubicBezTo>
                  <a:cubicBezTo>
                    <a:pt x="420" y="58"/>
                    <a:pt x="437" y="66"/>
                    <a:pt x="453" y="76"/>
                  </a:cubicBezTo>
                  <a:cubicBezTo>
                    <a:pt x="458" y="66"/>
                    <a:pt x="467" y="57"/>
                    <a:pt x="477" y="52"/>
                  </a:cubicBezTo>
                  <a:cubicBezTo>
                    <a:pt x="428" y="19"/>
                    <a:pt x="369" y="0"/>
                    <a:pt x="306" y="0"/>
                  </a:cubicBezTo>
                  <a:cubicBezTo>
                    <a:pt x="151" y="0"/>
                    <a:pt x="23" y="114"/>
                    <a:pt x="0" y="263"/>
                  </a:cubicBezTo>
                  <a:cubicBezTo>
                    <a:pt x="6" y="260"/>
                    <a:pt x="12" y="259"/>
                    <a:pt x="19" y="259"/>
                  </a:cubicBezTo>
                  <a:cubicBezTo>
                    <a:pt x="24" y="259"/>
                    <a:pt x="29" y="260"/>
                    <a:pt x="34" y="262"/>
                  </a:cubicBezTo>
                  <a:cubicBezTo>
                    <a:pt x="44" y="205"/>
                    <a:pt x="72" y="154"/>
                    <a:pt x="111" y="115"/>
                  </a:cubicBezTo>
                  <a:cubicBezTo>
                    <a:pt x="124" y="126"/>
                    <a:pt x="138" y="136"/>
                    <a:pt x="152" y="144"/>
                  </a:cubicBezTo>
                  <a:cubicBezTo>
                    <a:pt x="135" y="190"/>
                    <a:pt x="124" y="243"/>
                    <a:pt x="123" y="299"/>
                  </a:cubicBezTo>
                  <a:cubicBezTo>
                    <a:pt x="68" y="299"/>
                    <a:pt x="68" y="299"/>
                    <a:pt x="68" y="299"/>
                  </a:cubicBezTo>
                  <a:cubicBezTo>
                    <a:pt x="69" y="302"/>
                    <a:pt x="69" y="306"/>
                    <a:pt x="69" y="310"/>
                  </a:cubicBezTo>
                  <a:cubicBezTo>
                    <a:pt x="69" y="314"/>
                    <a:pt x="69" y="317"/>
                    <a:pt x="68" y="321"/>
                  </a:cubicBezTo>
                  <a:cubicBezTo>
                    <a:pt x="123" y="321"/>
                    <a:pt x="123" y="321"/>
                    <a:pt x="123" y="321"/>
                  </a:cubicBezTo>
                  <a:cubicBezTo>
                    <a:pt x="124" y="363"/>
                    <a:pt x="130" y="404"/>
                    <a:pt x="141" y="441"/>
                  </a:cubicBezTo>
                  <a:cubicBezTo>
                    <a:pt x="147" y="436"/>
                    <a:pt x="154" y="433"/>
                    <a:pt x="161" y="431"/>
                  </a:cubicBezTo>
                  <a:cubicBezTo>
                    <a:pt x="152" y="397"/>
                    <a:pt x="147" y="360"/>
                    <a:pt x="146" y="321"/>
                  </a:cubicBezTo>
                  <a:cubicBezTo>
                    <a:pt x="295" y="321"/>
                    <a:pt x="295" y="321"/>
                    <a:pt x="295" y="321"/>
                  </a:cubicBezTo>
                  <a:cubicBezTo>
                    <a:pt x="295" y="434"/>
                    <a:pt x="295" y="434"/>
                    <a:pt x="295" y="434"/>
                  </a:cubicBezTo>
                  <a:cubicBezTo>
                    <a:pt x="266" y="435"/>
                    <a:pt x="238" y="440"/>
                    <a:pt x="211" y="449"/>
                  </a:cubicBezTo>
                  <a:cubicBezTo>
                    <a:pt x="216" y="455"/>
                    <a:pt x="219" y="462"/>
                    <a:pt x="221" y="469"/>
                  </a:cubicBezTo>
                  <a:cubicBezTo>
                    <a:pt x="244" y="462"/>
                    <a:pt x="269" y="457"/>
                    <a:pt x="295" y="456"/>
                  </a:cubicBezTo>
                  <a:cubicBezTo>
                    <a:pt x="295" y="586"/>
                    <a:pt x="295" y="586"/>
                    <a:pt x="295" y="586"/>
                  </a:cubicBezTo>
                  <a:cubicBezTo>
                    <a:pt x="286" y="585"/>
                    <a:pt x="276" y="584"/>
                    <a:pt x="267" y="583"/>
                  </a:cubicBezTo>
                  <a:cubicBezTo>
                    <a:pt x="243" y="572"/>
                    <a:pt x="220" y="552"/>
                    <a:pt x="201" y="522"/>
                  </a:cubicBezTo>
                  <a:cubicBezTo>
                    <a:pt x="195" y="526"/>
                    <a:pt x="188" y="529"/>
                    <a:pt x="180" y="531"/>
                  </a:cubicBezTo>
                  <a:cubicBezTo>
                    <a:pt x="189" y="545"/>
                    <a:pt x="199" y="557"/>
                    <a:pt x="209" y="568"/>
                  </a:cubicBezTo>
                  <a:cubicBezTo>
                    <a:pt x="179" y="557"/>
                    <a:pt x="151" y="540"/>
                    <a:pt x="127" y="520"/>
                  </a:cubicBezTo>
                  <a:cubicBezTo>
                    <a:pt x="130" y="518"/>
                    <a:pt x="132" y="516"/>
                    <a:pt x="134" y="515"/>
                  </a:cubicBezTo>
                  <a:cubicBezTo>
                    <a:pt x="129" y="509"/>
                    <a:pt x="125" y="502"/>
                    <a:pt x="123" y="495"/>
                  </a:cubicBezTo>
                  <a:cubicBezTo>
                    <a:pt x="119" y="498"/>
                    <a:pt x="115" y="501"/>
                    <a:pt x="111" y="505"/>
                  </a:cubicBezTo>
                  <a:cubicBezTo>
                    <a:pt x="72" y="466"/>
                    <a:pt x="44" y="415"/>
                    <a:pt x="34" y="358"/>
                  </a:cubicBezTo>
                  <a:cubicBezTo>
                    <a:pt x="29" y="360"/>
                    <a:pt x="24" y="360"/>
                    <a:pt x="19" y="360"/>
                  </a:cubicBezTo>
                  <a:cubicBezTo>
                    <a:pt x="12" y="360"/>
                    <a:pt x="6" y="359"/>
                    <a:pt x="0" y="357"/>
                  </a:cubicBezTo>
                  <a:cubicBezTo>
                    <a:pt x="23" y="505"/>
                    <a:pt x="151" y="619"/>
                    <a:pt x="306" y="619"/>
                  </a:cubicBezTo>
                  <a:cubicBezTo>
                    <a:pt x="477" y="619"/>
                    <a:pt x="616" y="480"/>
                    <a:pt x="616" y="310"/>
                  </a:cubicBezTo>
                  <a:cubicBezTo>
                    <a:pt x="616" y="236"/>
                    <a:pt x="590" y="168"/>
                    <a:pt x="546" y="115"/>
                  </a:cubicBezTo>
                  <a:close/>
                  <a:moveTo>
                    <a:pt x="127" y="100"/>
                  </a:moveTo>
                  <a:cubicBezTo>
                    <a:pt x="151" y="79"/>
                    <a:pt x="179" y="63"/>
                    <a:pt x="209" y="51"/>
                  </a:cubicBezTo>
                  <a:cubicBezTo>
                    <a:pt x="197" y="64"/>
                    <a:pt x="185" y="79"/>
                    <a:pt x="175" y="97"/>
                  </a:cubicBezTo>
                  <a:cubicBezTo>
                    <a:pt x="170" y="105"/>
                    <a:pt x="166" y="114"/>
                    <a:pt x="161" y="123"/>
                  </a:cubicBezTo>
                  <a:cubicBezTo>
                    <a:pt x="149" y="116"/>
                    <a:pt x="138" y="108"/>
                    <a:pt x="127" y="100"/>
                  </a:cubicBezTo>
                  <a:close/>
                  <a:moveTo>
                    <a:pt x="306" y="226"/>
                  </a:moveTo>
                  <a:cubicBezTo>
                    <a:pt x="302" y="226"/>
                    <a:pt x="298" y="226"/>
                    <a:pt x="295" y="225"/>
                  </a:cubicBezTo>
                  <a:cubicBezTo>
                    <a:pt x="295" y="299"/>
                    <a:pt x="295" y="299"/>
                    <a:pt x="295" y="299"/>
                  </a:cubicBezTo>
                  <a:cubicBezTo>
                    <a:pt x="146" y="299"/>
                    <a:pt x="146" y="299"/>
                    <a:pt x="146" y="299"/>
                  </a:cubicBezTo>
                  <a:cubicBezTo>
                    <a:pt x="147" y="247"/>
                    <a:pt x="156" y="197"/>
                    <a:pt x="172" y="155"/>
                  </a:cubicBezTo>
                  <a:cubicBezTo>
                    <a:pt x="198" y="168"/>
                    <a:pt x="226" y="177"/>
                    <a:pt x="256" y="182"/>
                  </a:cubicBezTo>
                  <a:cubicBezTo>
                    <a:pt x="255" y="180"/>
                    <a:pt x="255" y="178"/>
                    <a:pt x="255" y="176"/>
                  </a:cubicBezTo>
                  <a:cubicBezTo>
                    <a:pt x="255" y="170"/>
                    <a:pt x="256" y="165"/>
                    <a:pt x="258" y="159"/>
                  </a:cubicBezTo>
                  <a:cubicBezTo>
                    <a:pt x="231" y="155"/>
                    <a:pt x="205" y="146"/>
                    <a:pt x="181" y="134"/>
                  </a:cubicBezTo>
                  <a:cubicBezTo>
                    <a:pt x="185" y="125"/>
                    <a:pt x="189" y="117"/>
                    <a:pt x="194" y="108"/>
                  </a:cubicBezTo>
                  <a:cubicBezTo>
                    <a:pt x="215" y="73"/>
                    <a:pt x="240" y="48"/>
                    <a:pt x="267" y="37"/>
                  </a:cubicBezTo>
                  <a:cubicBezTo>
                    <a:pt x="276" y="35"/>
                    <a:pt x="286" y="34"/>
                    <a:pt x="295" y="34"/>
                  </a:cubicBezTo>
                  <a:cubicBezTo>
                    <a:pt x="295" y="126"/>
                    <a:pt x="295" y="126"/>
                    <a:pt x="295" y="126"/>
                  </a:cubicBezTo>
                  <a:cubicBezTo>
                    <a:pt x="298" y="126"/>
                    <a:pt x="302" y="125"/>
                    <a:pt x="306" y="125"/>
                  </a:cubicBezTo>
                  <a:cubicBezTo>
                    <a:pt x="310" y="125"/>
                    <a:pt x="314" y="126"/>
                    <a:pt x="317" y="126"/>
                  </a:cubicBezTo>
                  <a:cubicBezTo>
                    <a:pt x="317" y="34"/>
                    <a:pt x="317" y="34"/>
                    <a:pt x="317" y="34"/>
                  </a:cubicBezTo>
                  <a:cubicBezTo>
                    <a:pt x="326" y="34"/>
                    <a:pt x="336" y="35"/>
                    <a:pt x="345" y="37"/>
                  </a:cubicBezTo>
                  <a:cubicBezTo>
                    <a:pt x="372" y="48"/>
                    <a:pt x="397" y="73"/>
                    <a:pt x="418" y="108"/>
                  </a:cubicBezTo>
                  <a:cubicBezTo>
                    <a:pt x="422" y="117"/>
                    <a:pt x="427" y="125"/>
                    <a:pt x="431" y="134"/>
                  </a:cubicBezTo>
                  <a:cubicBezTo>
                    <a:pt x="407" y="146"/>
                    <a:pt x="381" y="155"/>
                    <a:pt x="354" y="159"/>
                  </a:cubicBezTo>
                  <a:cubicBezTo>
                    <a:pt x="356" y="165"/>
                    <a:pt x="357" y="170"/>
                    <a:pt x="357" y="176"/>
                  </a:cubicBezTo>
                  <a:cubicBezTo>
                    <a:pt x="357" y="178"/>
                    <a:pt x="356" y="180"/>
                    <a:pt x="356" y="182"/>
                  </a:cubicBezTo>
                  <a:cubicBezTo>
                    <a:pt x="386" y="177"/>
                    <a:pt x="414" y="168"/>
                    <a:pt x="440" y="155"/>
                  </a:cubicBezTo>
                  <a:cubicBezTo>
                    <a:pt x="456" y="197"/>
                    <a:pt x="465" y="247"/>
                    <a:pt x="466" y="299"/>
                  </a:cubicBezTo>
                  <a:cubicBezTo>
                    <a:pt x="317" y="299"/>
                    <a:pt x="317" y="299"/>
                    <a:pt x="317" y="299"/>
                  </a:cubicBezTo>
                  <a:cubicBezTo>
                    <a:pt x="317" y="225"/>
                    <a:pt x="317" y="225"/>
                    <a:pt x="317" y="225"/>
                  </a:cubicBezTo>
                  <a:cubicBezTo>
                    <a:pt x="314" y="226"/>
                    <a:pt x="310" y="226"/>
                    <a:pt x="306" y="226"/>
                  </a:cubicBezTo>
                  <a:close/>
                  <a:moveTo>
                    <a:pt x="501" y="505"/>
                  </a:moveTo>
                  <a:cubicBezTo>
                    <a:pt x="499" y="503"/>
                    <a:pt x="497" y="501"/>
                    <a:pt x="495" y="500"/>
                  </a:cubicBezTo>
                  <a:cubicBezTo>
                    <a:pt x="492" y="507"/>
                    <a:pt x="487" y="513"/>
                    <a:pt x="482" y="518"/>
                  </a:cubicBezTo>
                  <a:cubicBezTo>
                    <a:pt x="483" y="519"/>
                    <a:pt x="484" y="519"/>
                    <a:pt x="484" y="520"/>
                  </a:cubicBezTo>
                  <a:cubicBezTo>
                    <a:pt x="460" y="540"/>
                    <a:pt x="433" y="557"/>
                    <a:pt x="403" y="568"/>
                  </a:cubicBezTo>
                  <a:cubicBezTo>
                    <a:pt x="414" y="557"/>
                    <a:pt x="424" y="544"/>
                    <a:pt x="433" y="529"/>
                  </a:cubicBezTo>
                  <a:cubicBezTo>
                    <a:pt x="426" y="527"/>
                    <a:pt x="419" y="523"/>
                    <a:pt x="414" y="518"/>
                  </a:cubicBezTo>
                  <a:cubicBezTo>
                    <a:pt x="394" y="550"/>
                    <a:pt x="370" y="572"/>
                    <a:pt x="345" y="583"/>
                  </a:cubicBezTo>
                  <a:cubicBezTo>
                    <a:pt x="336" y="584"/>
                    <a:pt x="326" y="585"/>
                    <a:pt x="317" y="586"/>
                  </a:cubicBezTo>
                  <a:cubicBezTo>
                    <a:pt x="317" y="456"/>
                    <a:pt x="317" y="456"/>
                    <a:pt x="317" y="456"/>
                  </a:cubicBezTo>
                  <a:cubicBezTo>
                    <a:pt x="345" y="457"/>
                    <a:pt x="373" y="463"/>
                    <a:pt x="398" y="472"/>
                  </a:cubicBezTo>
                  <a:cubicBezTo>
                    <a:pt x="400" y="464"/>
                    <a:pt x="403" y="457"/>
                    <a:pt x="407" y="451"/>
                  </a:cubicBezTo>
                  <a:cubicBezTo>
                    <a:pt x="379" y="441"/>
                    <a:pt x="349" y="435"/>
                    <a:pt x="317" y="434"/>
                  </a:cubicBezTo>
                  <a:cubicBezTo>
                    <a:pt x="317" y="321"/>
                    <a:pt x="317" y="321"/>
                    <a:pt x="317" y="321"/>
                  </a:cubicBezTo>
                  <a:cubicBezTo>
                    <a:pt x="466" y="321"/>
                    <a:pt x="466" y="321"/>
                    <a:pt x="466" y="321"/>
                  </a:cubicBezTo>
                  <a:cubicBezTo>
                    <a:pt x="465" y="359"/>
                    <a:pt x="460" y="396"/>
                    <a:pt x="451" y="430"/>
                  </a:cubicBezTo>
                  <a:cubicBezTo>
                    <a:pt x="459" y="431"/>
                    <a:pt x="466" y="433"/>
                    <a:pt x="472" y="436"/>
                  </a:cubicBezTo>
                  <a:cubicBezTo>
                    <a:pt x="482" y="400"/>
                    <a:pt x="488" y="361"/>
                    <a:pt x="489" y="321"/>
                  </a:cubicBezTo>
                  <a:cubicBezTo>
                    <a:pt x="582" y="321"/>
                    <a:pt x="582" y="321"/>
                    <a:pt x="582" y="321"/>
                  </a:cubicBezTo>
                  <a:cubicBezTo>
                    <a:pt x="579" y="393"/>
                    <a:pt x="549" y="457"/>
                    <a:pt x="501" y="50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25" name="文本框 24"/>
          <p:cNvSpPr txBox="1"/>
          <p:nvPr/>
        </p:nvSpPr>
        <p:spPr>
          <a:xfrm>
            <a:off x="5762095" y="2587218"/>
            <a:ext cx="413896" cy="523220"/>
          </a:xfrm>
          <a:prstGeom prst="rect">
            <a:avLst/>
          </a:prstGeom>
          <a:noFill/>
        </p:spPr>
        <p:txBody>
          <a:bodyPr wrap="none" rtlCol="0" anchor="ctr">
            <a:spAutoFit/>
          </a:bodyPr>
          <a:lstStyle/>
          <a:p>
            <a:pPr algn="ctr"/>
            <a:r>
              <a:rPr lang="en-US" altLang="zh-CN" sz="2800" dirty="0">
                <a:latin typeface="Agency FB" panose="020B0503020202020204" pitchFamily="34" charset="0"/>
                <a:ea typeface="苹方 特粗" panose="020B0800000000000000" pitchFamily="34" charset="-122"/>
              </a:rPr>
              <a:t>01</a:t>
            </a:r>
            <a:endParaRPr lang="en-US" altLang="zh-CN" sz="2800" dirty="0">
              <a:latin typeface="Agency FB" panose="020B0503020202020204" pitchFamily="34" charset="0"/>
              <a:ea typeface="苹方 常规" panose="020B0300000000000000" pitchFamily="34" charset="-122"/>
            </a:endParaRPr>
          </a:p>
        </p:txBody>
      </p:sp>
      <p:sp>
        <p:nvSpPr>
          <p:cNvPr id="26" name="文本框 25"/>
          <p:cNvSpPr txBox="1"/>
          <p:nvPr/>
        </p:nvSpPr>
        <p:spPr>
          <a:xfrm>
            <a:off x="5729232" y="2019063"/>
            <a:ext cx="479618" cy="523220"/>
          </a:xfrm>
          <a:prstGeom prst="rect">
            <a:avLst/>
          </a:prstGeom>
          <a:noFill/>
        </p:spPr>
        <p:txBody>
          <a:bodyPr wrap="none" rtlCol="0" anchor="ctr">
            <a:spAutoFit/>
          </a:bodyPr>
          <a:lstStyle/>
          <a:p>
            <a:pPr algn="ctr"/>
            <a:r>
              <a:rPr lang="en-US" altLang="zh-CN" sz="2800" dirty="0">
                <a:latin typeface="Agency FB" panose="020B0503020202020204" pitchFamily="34" charset="0"/>
                <a:ea typeface="苹方 特粗" panose="020B0800000000000000" pitchFamily="34" charset="-122"/>
              </a:rPr>
              <a:t>02</a:t>
            </a:r>
            <a:endParaRPr lang="en-US" altLang="zh-CN" sz="2800" dirty="0">
              <a:latin typeface="Agency FB" panose="020B0503020202020204" pitchFamily="34" charset="0"/>
              <a:ea typeface="苹方 常规" panose="020B0300000000000000" pitchFamily="34" charset="-122"/>
            </a:endParaRPr>
          </a:p>
        </p:txBody>
      </p:sp>
      <p:sp>
        <p:nvSpPr>
          <p:cNvPr id="27" name="文本框 26"/>
          <p:cNvSpPr txBox="1"/>
          <p:nvPr/>
        </p:nvSpPr>
        <p:spPr>
          <a:xfrm>
            <a:off x="5722820" y="1503931"/>
            <a:ext cx="492444" cy="523220"/>
          </a:xfrm>
          <a:prstGeom prst="rect">
            <a:avLst/>
          </a:prstGeom>
          <a:noFill/>
        </p:spPr>
        <p:txBody>
          <a:bodyPr wrap="none" rtlCol="0" anchor="ctr">
            <a:spAutoFit/>
          </a:bodyPr>
          <a:lstStyle/>
          <a:p>
            <a:pPr algn="ctr"/>
            <a:r>
              <a:rPr lang="en-US" altLang="zh-CN" sz="2800" dirty="0">
                <a:latin typeface="Agency FB" panose="020B0503020202020204" pitchFamily="34" charset="0"/>
                <a:ea typeface="苹方 特粗" panose="020B0800000000000000" pitchFamily="34" charset="-122"/>
              </a:rPr>
              <a:t>03</a:t>
            </a:r>
            <a:endParaRPr lang="en-US" altLang="zh-CN" sz="2800" dirty="0">
              <a:latin typeface="Agency FB" panose="020B0503020202020204" pitchFamily="34" charset="0"/>
              <a:ea typeface="苹方 常规" panose="020B0300000000000000" pitchFamily="34" charset="-122"/>
            </a:endParaRPr>
          </a:p>
        </p:txBody>
      </p:sp>
      <p:cxnSp>
        <p:nvCxnSpPr>
          <p:cNvPr id="29" name="直接连接符 28"/>
          <p:cNvCxnSpPr/>
          <p:nvPr/>
        </p:nvCxnSpPr>
        <p:spPr>
          <a:xfrm flipV="1">
            <a:off x="6235980" y="1191694"/>
            <a:ext cx="439120" cy="558986"/>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75100" y="1191693"/>
            <a:ext cx="357813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235980" y="1702522"/>
            <a:ext cx="439120" cy="558986"/>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75100" y="1702520"/>
            <a:ext cx="357813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235980" y="2307506"/>
            <a:ext cx="439120" cy="558986"/>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675100" y="2307504"/>
            <a:ext cx="357813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585992" y="830051"/>
            <a:ext cx="1005403" cy="338554"/>
          </a:xfrm>
          <a:prstGeom prst="rect">
            <a:avLst/>
          </a:prstGeom>
          <a:noFill/>
        </p:spPr>
        <p:txBody>
          <a:bodyPr wrap="none" rtlCol="0" anchor="ctr">
            <a:spAutoFit/>
          </a:bodyPr>
          <a:lstStyle/>
          <a:p>
            <a:pPr algn="ctr"/>
            <a:r>
              <a:rPr lang="en-US" altLang="zh-CN" sz="1600" dirty="0">
                <a:latin typeface="Agency FB" panose="020B0503020202020204" pitchFamily="34" charset="0"/>
                <a:ea typeface="苹方 特粗" panose="020B0800000000000000" pitchFamily="34" charset="-122"/>
              </a:rPr>
              <a:t>ALTERNATIVE</a:t>
            </a:r>
            <a:endParaRPr lang="en-US" altLang="zh-CN" sz="1600" dirty="0">
              <a:latin typeface="Agency FB" panose="020B0503020202020204" pitchFamily="34" charset="0"/>
              <a:ea typeface="苹方 常规" panose="020B0300000000000000" pitchFamily="34" charset="-122"/>
            </a:endParaRPr>
          </a:p>
        </p:txBody>
      </p:sp>
      <p:sp>
        <p:nvSpPr>
          <p:cNvPr id="41" name="文本框 40"/>
          <p:cNvSpPr txBox="1"/>
          <p:nvPr/>
        </p:nvSpPr>
        <p:spPr>
          <a:xfrm>
            <a:off x="6761444" y="1137575"/>
            <a:ext cx="3491793" cy="307777"/>
          </a:xfrm>
          <a:prstGeom prst="rect">
            <a:avLst/>
          </a:prstGeom>
          <a:noFill/>
        </p:spPr>
        <p:txBody>
          <a:bodyPr wrap="square" rtlCol="0" anchor="ctr">
            <a:spAutoFit/>
          </a:bodyPr>
          <a:lstStyle/>
          <a:p>
            <a:pPr algn="r"/>
            <a:r>
              <a:rPr lang="en-US" altLang="zh-CN" sz="1400" dirty="0">
                <a:latin typeface="Agency FB" panose="020B0503020202020204" pitchFamily="34" charset="0"/>
                <a:ea typeface="微软雅黑 Light" panose="020B0502040204020203" pitchFamily="34" charset="-122"/>
              </a:rPr>
              <a:t>Option Text</a:t>
            </a:r>
          </a:p>
        </p:txBody>
      </p:sp>
      <p:sp>
        <p:nvSpPr>
          <p:cNvPr id="44" name="文本框 43"/>
          <p:cNvSpPr txBox="1"/>
          <p:nvPr/>
        </p:nvSpPr>
        <p:spPr>
          <a:xfrm>
            <a:off x="9674703" y="704535"/>
            <a:ext cx="580608" cy="461665"/>
          </a:xfrm>
          <a:prstGeom prst="rect">
            <a:avLst/>
          </a:prstGeom>
          <a:noFill/>
        </p:spPr>
        <p:txBody>
          <a:bodyPr wrap="none" rtlCol="0" anchor="ctr">
            <a:spAutoFit/>
          </a:bodyPr>
          <a:lstStyle/>
          <a:p>
            <a:pPr algn="ctr"/>
            <a:r>
              <a:rPr lang="en-US" altLang="zh-CN" sz="2400" dirty="0">
                <a:gradFill>
                  <a:gsLst>
                    <a:gs pos="75000">
                      <a:srgbClr val="F45A69"/>
                    </a:gs>
                    <a:gs pos="0">
                      <a:srgbClr val="FF0000"/>
                    </a:gs>
                  </a:gsLst>
                  <a:lin ang="2700000" scaled="1"/>
                </a:gradFill>
                <a:latin typeface="Agency FB" panose="020B0503020202020204" pitchFamily="34" charset="0"/>
                <a:ea typeface="苹方 特粗" panose="020B0800000000000000" pitchFamily="34" charset="-122"/>
              </a:rPr>
              <a:t>15%</a:t>
            </a:r>
            <a:endParaRPr lang="en-US" altLang="zh-CN" sz="2400" dirty="0">
              <a:gradFill>
                <a:gsLst>
                  <a:gs pos="75000">
                    <a:srgbClr val="F45A69"/>
                  </a:gs>
                  <a:gs pos="0">
                    <a:srgbClr val="FF0000"/>
                  </a:gs>
                </a:gsLst>
                <a:lin ang="2700000" scaled="1"/>
              </a:gradFill>
              <a:latin typeface="Agency FB" panose="020B0503020202020204" pitchFamily="34" charset="0"/>
              <a:ea typeface="苹方 常规" panose="020B0300000000000000" pitchFamily="34" charset="-122"/>
            </a:endParaRPr>
          </a:p>
        </p:txBody>
      </p:sp>
      <p:sp>
        <p:nvSpPr>
          <p:cNvPr id="45" name="文本框 44"/>
          <p:cNvSpPr txBox="1"/>
          <p:nvPr/>
        </p:nvSpPr>
        <p:spPr>
          <a:xfrm>
            <a:off x="6585993" y="1406467"/>
            <a:ext cx="1005403" cy="338554"/>
          </a:xfrm>
          <a:prstGeom prst="rect">
            <a:avLst/>
          </a:prstGeom>
          <a:noFill/>
        </p:spPr>
        <p:txBody>
          <a:bodyPr wrap="none" rtlCol="0" anchor="ctr">
            <a:spAutoFit/>
          </a:bodyPr>
          <a:lstStyle/>
          <a:p>
            <a:pPr algn="ctr"/>
            <a:r>
              <a:rPr lang="en-US" altLang="zh-CN" sz="1600" dirty="0">
                <a:latin typeface="Agency FB" panose="020B0503020202020204" pitchFamily="34" charset="0"/>
                <a:ea typeface="苹方 特粗" panose="020B0800000000000000" pitchFamily="34" charset="-122"/>
              </a:rPr>
              <a:t>ALTERNATIVE</a:t>
            </a:r>
            <a:endParaRPr lang="en-US" altLang="zh-CN" sz="1600" dirty="0">
              <a:latin typeface="Agency FB" panose="020B0503020202020204" pitchFamily="34" charset="0"/>
              <a:ea typeface="苹方 常规" panose="020B0300000000000000" pitchFamily="34" charset="-122"/>
            </a:endParaRPr>
          </a:p>
        </p:txBody>
      </p:sp>
      <p:sp>
        <p:nvSpPr>
          <p:cNvPr id="46" name="文本框 45"/>
          <p:cNvSpPr txBox="1"/>
          <p:nvPr/>
        </p:nvSpPr>
        <p:spPr>
          <a:xfrm>
            <a:off x="6761444" y="1713992"/>
            <a:ext cx="3491793" cy="307777"/>
          </a:xfrm>
          <a:prstGeom prst="rect">
            <a:avLst/>
          </a:prstGeom>
          <a:noFill/>
        </p:spPr>
        <p:txBody>
          <a:bodyPr wrap="square" rtlCol="0" anchor="ctr">
            <a:spAutoFit/>
          </a:bodyPr>
          <a:lstStyle/>
          <a:p>
            <a:pPr algn="r"/>
            <a:r>
              <a:rPr lang="en-US" altLang="zh-CN" sz="1400" dirty="0">
                <a:latin typeface="Agency FB" panose="020B0503020202020204" pitchFamily="34" charset="0"/>
                <a:ea typeface="微软雅黑 Light" panose="020B0502040204020203" pitchFamily="34" charset="-122"/>
              </a:rPr>
              <a:t>Option Text</a:t>
            </a:r>
          </a:p>
        </p:txBody>
      </p:sp>
      <p:sp>
        <p:nvSpPr>
          <p:cNvPr id="47" name="文本框 46"/>
          <p:cNvSpPr txBox="1"/>
          <p:nvPr/>
        </p:nvSpPr>
        <p:spPr>
          <a:xfrm>
            <a:off x="9637833" y="1280950"/>
            <a:ext cx="654346" cy="461665"/>
          </a:xfrm>
          <a:prstGeom prst="rect">
            <a:avLst/>
          </a:prstGeom>
          <a:noFill/>
        </p:spPr>
        <p:txBody>
          <a:bodyPr wrap="none" rtlCol="0" anchor="ctr">
            <a:spAutoFit/>
          </a:bodyPr>
          <a:lstStyle/>
          <a:p>
            <a:pPr algn="ctr"/>
            <a:r>
              <a:rPr lang="en-US" altLang="zh-CN" sz="2400" dirty="0">
                <a:gradFill>
                  <a:gsLst>
                    <a:gs pos="75000">
                      <a:srgbClr val="0DA5C9"/>
                    </a:gs>
                    <a:gs pos="0">
                      <a:srgbClr val="00589A"/>
                    </a:gs>
                  </a:gsLst>
                  <a:lin ang="2700000" scaled="1"/>
                </a:gradFill>
                <a:latin typeface="Agency FB" panose="020B0503020202020204" pitchFamily="34" charset="0"/>
                <a:ea typeface="苹方 特粗" panose="020B0800000000000000" pitchFamily="34" charset="-122"/>
              </a:rPr>
              <a:t>30%</a:t>
            </a:r>
            <a:endParaRPr lang="en-US" altLang="zh-CN" sz="2400" dirty="0">
              <a:gradFill>
                <a:gsLst>
                  <a:gs pos="75000">
                    <a:srgbClr val="0DA5C9"/>
                  </a:gs>
                  <a:gs pos="0">
                    <a:srgbClr val="00589A"/>
                  </a:gs>
                </a:gsLst>
                <a:lin ang="2700000" scaled="1"/>
              </a:gradFill>
              <a:latin typeface="Agency FB" panose="020B0503020202020204" pitchFamily="34" charset="0"/>
              <a:ea typeface="苹方 常规" panose="020B0300000000000000" pitchFamily="34" charset="-122"/>
            </a:endParaRPr>
          </a:p>
        </p:txBody>
      </p:sp>
      <p:sp>
        <p:nvSpPr>
          <p:cNvPr id="48" name="文本框 47"/>
          <p:cNvSpPr txBox="1"/>
          <p:nvPr/>
        </p:nvSpPr>
        <p:spPr>
          <a:xfrm>
            <a:off x="6585993" y="1997069"/>
            <a:ext cx="1005403" cy="338554"/>
          </a:xfrm>
          <a:prstGeom prst="rect">
            <a:avLst/>
          </a:prstGeom>
          <a:noFill/>
        </p:spPr>
        <p:txBody>
          <a:bodyPr wrap="none" rtlCol="0" anchor="ctr">
            <a:spAutoFit/>
          </a:bodyPr>
          <a:lstStyle/>
          <a:p>
            <a:pPr algn="ctr"/>
            <a:r>
              <a:rPr lang="en-US" altLang="zh-CN" sz="1600" dirty="0">
                <a:latin typeface="Agency FB" panose="020B0503020202020204" pitchFamily="34" charset="0"/>
                <a:ea typeface="苹方 特粗" panose="020B0800000000000000" pitchFamily="34" charset="-122"/>
              </a:rPr>
              <a:t>ALTERNATIVE</a:t>
            </a:r>
            <a:endParaRPr lang="en-US" altLang="zh-CN" sz="1600" dirty="0">
              <a:latin typeface="Agency FB" panose="020B0503020202020204" pitchFamily="34" charset="0"/>
              <a:ea typeface="苹方 常规" panose="020B0300000000000000" pitchFamily="34" charset="-122"/>
            </a:endParaRPr>
          </a:p>
        </p:txBody>
      </p:sp>
      <p:sp>
        <p:nvSpPr>
          <p:cNvPr id="49" name="文本框 48"/>
          <p:cNvSpPr txBox="1"/>
          <p:nvPr/>
        </p:nvSpPr>
        <p:spPr>
          <a:xfrm>
            <a:off x="6761444" y="2304592"/>
            <a:ext cx="3491793" cy="307777"/>
          </a:xfrm>
          <a:prstGeom prst="rect">
            <a:avLst/>
          </a:prstGeom>
          <a:noFill/>
        </p:spPr>
        <p:txBody>
          <a:bodyPr wrap="square" rtlCol="0" anchor="ctr">
            <a:spAutoFit/>
          </a:bodyPr>
          <a:lstStyle/>
          <a:p>
            <a:pPr algn="r"/>
            <a:r>
              <a:rPr lang="en-US" altLang="zh-CN" sz="1400" dirty="0">
                <a:latin typeface="Agency FB" panose="020B0503020202020204" pitchFamily="34" charset="0"/>
                <a:ea typeface="微软雅黑 Light" panose="020B0502040204020203" pitchFamily="34" charset="-122"/>
              </a:rPr>
              <a:t>Option Text</a:t>
            </a:r>
          </a:p>
        </p:txBody>
      </p:sp>
      <p:sp>
        <p:nvSpPr>
          <p:cNvPr id="50" name="文本框 49"/>
          <p:cNvSpPr txBox="1"/>
          <p:nvPr/>
        </p:nvSpPr>
        <p:spPr>
          <a:xfrm>
            <a:off x="9639435" y="1871552"/>
            <a:ext cx="651140" cy="461665"/>
          </a:xfrm>
          <a:prstGeom prst="rect">
            <a:avLst/>
          </a:prstGeom>
          <a:noFill/>
        </p:spPr>
        <p:txBody>
          <a:bodyPr wrap="none" rtlCol="0" anchor="ctr">
            <a:spAutoFit/>
          </a:bodyPr>
          <a:lstStyle/>
          <a:p>
            <a:pPr algn="ctr"/>
            <a:r>
              <a:rPr lang="en-US" altLang="zh-CN" sz="2400" dirty="0">
                <a:gradFill>
                  <a:gsLst>
                    <a:gs pos="75000">
                      <a:srgbClr val="F3A60D"/>
                    </a:gs>
                    <a:gs pos="0">
                      <a:srgbClr val="F2650E"/>
                    </a:gs>
                  </a:gsLst>
                  <a:lin ang="2700000" scaled="1"/>
                </a:gradFill>
                <a:latin typeface="Agency FB" panose="020B0503020202020204" pitchFamily="34" charset="0"/>
                <a:ea typeface="苹方 特粗" panose="020B0800000000000000" pitchFamily="34" charset="-122"/>
              </a:rPr>
              <a:t>66%</a:t>
            </a:r>
            <a:endParaRPr lang="en-US" altLang="zh-CN" sz="2400" dirty="0">
              <a:gradFill>
                <a:gsLst>
                  <a:gs pos="75000">
                    <a:srgbClr val="F3A60D"/>
                  </a:gs>
                  <a:gs pos="0">
                    <a:srgbClr val="F2650E"/>
                  </a:gs>
                </a:gsLst>
                <a:lin ang="2700000" scaled="1"/>
              </a:gradFill>
              <a:latin typeface="Agency FB" panose="020B0503020202020204" pitchFamily="34" charset="0"/>
              <a:ea typeface="苹方 常规" panose="020B0300000000000000" pitchFamily="34" charset="-122"/>
            </a:endParaRPr>
          </a:p>
        </p:txBody>
      </p:sp>
      <p:sp>
        <p:nvSpPr>
          <p:cNvPr id="68" name="文本框 67"/>
          <p:cNvSpPr txBox="1"/>
          <p:nvPr/>
        </p:nvSpPr>
        <p:spPr>
          <a:xfrm>
            <a:off x="5730034" y="923150"/>
            <a:ext cx="478016" cy="523220"/>
          </a:xfrm>
          <a:prstGeom prst="rect">
            <a:avLst/>
          </a:prstGeom>
          <a:noFill/>
        </p:spPr>
        <p:txBody>
          <a:bodyPr wrap="none" rtlCol="0" anchor="ctr">
            <a:spAutoFit/>
          </a:bodyPr>
          <a:lstStyle/>
          <a:p>
            <a:pPr algn="ctr"/>
            <a:r>
              <a:rPr lang="en-US" altLang="zh-CN" sz="2800" dirty="0">
                <a:latin typeface="Agency FB" panose="020B0503020202020204" pitchFamily="34" charset="0"/>
                <a:ea typeface="苹方 特粗" panose="020B0800000000000000" pitchFamily="34" charset="-122"/>
              </a:rPr>
              <a:t>04</a:t>
            </a:r>
            <a:endParaRPr lang="en-US" altLang="zh-CN" sz="2800" dirty="0">
              <a:latin typeface="Agency FB" panose="020B0503020202020204" pitchFamily="34" charset="0"/>
              <a:ea typeface="苹方 常规" panose="020B0300000000000000" pitchFamily="34" charset="-122"/>
            </a:endParaRPr>
          </a:p>
        </p:txBody>
      </p:sp>
      <p:cxnSp>
        <p:nvCxnSpPr>
          <p:cNvPr id="69" name="直接连接符 68"/>
          <p:cNvCxnSpPr/>
          <p:nvPr/>
        </p:nvCxnSpPr>
        <p:spPr>
          <a:xfrm flipV="1">
            <a:off x="6235980" y="610915"/>
            <a:ext cx="439120" cy="558986"/>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675100" y="610914"/>
            <a:ext cx="357813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6585993" y="249270"/>
            <a:ext cx="1005403" cy="338554"/>
          </a:xfrm>
          <a:prstGeom prst="rect">
            <a:avLst/>
          </a:prstGeom>
          <a:noFill/>
        </p:spPr>
        <p:txBody>
          <a:bodyPr wrap="none" rtlCol="0" anchor="ctr">
            <a:spAutoFit/>
          </a:bodyPr>
          <a:lstStyle/>
          <a:p>
            <a:pPr algn="ctr"/>
            <a:r>
              <a:rPr lang="en-US" altLang="zh-CN" sz="1600" dirty="0">
                <a:latin typeface="Agency FB" panose="020B0503020202020204" pitchFamily="34" charset="0"/>
                <a:ea typeface="苹方 特粗" panose="020B0800000000000000" pitchFamily="34" charset="-122"/>
              </a:rPr>
              <a:t>ALTERNATIVE</a:t>
            </a:r>
            <a:endParaRPr lang="en-US" altLang="zh-CN" sz="1600" dirty="0">
              <a:latin typeface="Agency FB" panose="020B0503020202020204" pitchFamily="34" charset="0"/>
              <a:ea typeface="苹方 常规" panose="020B0300000000000000" pitchFamily="34" charset="-122"/>
            </a:endParaRPr>
          </a:p>
        </p:txBody>
      </p:sp>
      <p:sp>
        <p:nvSpPr>
          <p:cNvPr id="72" name="文本框 71"/>
          <p:cNvSpPr txBox="1"/>
          <p:nvPr/>
        </p:nvSpPr>
        <p:spPr>
          <a:xfrm>
            <a:off x="6761444" y="556798"/>
            <a:ext cx="3491793" cy="307777"/>
          </a:xfrm>
          <a:prstGeom prst="rect">
            <a:avLst/>
          </a:prstGeom>
          <a:noFill/>
        </p:spPr>
        <p:txBody>
          <a:bodyPr wrap="square" rtlCol="0" anchor="ctr">
            <a:spAutoFit/>
          </a:bodyPr>
          <a:lstStyle/>
          <a:p>
            <a:pPr algn="r"/>
            <a:r>
              <a:rPr lang="en-US" altLang="zh-CN" sz="1400" dirty="0">
                <a:latin typeface="Agency FB" panose="020B0503020202020204" pitchFamily="34" charset="0"/>
                <a:ea typeface="微软雅黑 Light" panose="020B0502040204020203" pitchFamily="34" charset="-122"/>
              </a:rPr>
              <a:t>Option Text</a:t>
            </a:r>
          </a:p>
        </p:txBody>
      </p:sp>
      <p:sp>
        <p:nvSpPr>
          <p:cNvPr id="73" name="文本框 72"/>
          <p:cNvSpPr txBox="1"/>
          <p:nvPr/>
        </p:nvSpPr>
        <p:spPr>
          <a:xfrm>
            <a:off x="9644245" y="123754"/>
            <a:ext cx="641522" cy="461665"/>
          </a:xfrm>
          <a:prstGeom prst="rect">
            <a:avLst/>
          </a:prstGeom>
          <a:noFill/>
        </p:spPr>
        <p:txBody>
          <a:bodyPr wrap="none" rtlCol="0" anchor="ctr">
            <a:spAutoFit/>
          </a:bodyPr>
          <a:lstStyle/>
          <a:p>
            <a:pPr algn="ctr"/>
            <a:r>
              <a:rPr lang="en-US" altLang="zh-CN" sz="2400" dirty="0">
                <a:gradFill>
                  <a:gsLst>
                    <a:gs pos="75000">
                      <a:srgbClr val="92D050"/>
                    </a:gs>
                    <a:gs pos="0">
                      <a:srgbClr val="00B050"/>
                    </a:gs>
                  </a:gsLst>
                  <a:path path="circle">
                    <a:fillToRect l="50000" t="50000" r="50000" b="50000"/>
                  </a:path>
                </a:gradFill>
                <a:latin typeface="Agency FB" panose="020B0503020202020204" pitchFamily="34" charset="0"/>
                <a:ea typeface="苹方 特粗" panose="020B0800000000000000" pitchFamily="34" charset="-122"/>
              </a:rPr>
              <a:t>23%</a:t>
            </a:r>
            <a:endParaRPr lang="en-US" altLang="zh-CN" sz="2400" dirty="0">
              <a:gradFill>
                <a:gsLst>
                  <a:gs pos="75000">
                    <a:srgbClr val="92D050"/>
                  </a:gs>
                  <a:gs pos="0">
                    <a:srgbClr val="00B050"/>
                  </a:gs>
                </a:gsLst>
                <a:path path="circle">
                  <a:fillToRect l="50000" t="50000" r="50000" b="50000"/>
                </a:path>
              </a:gradFill>
              <a:latin typeface="Agency FB" panose="020B0503020202020204" pitchFamily="34" charset="0"/>
              <a:ea typeface="苹方 常规" panose="020B0300000000000000" pitchFamily="34" charset="-122"/>
            </a:endParaRPr>
          </a:p>
        </p:txBody>
      </p:sp>
      <p:sp>
        <p:nvSpPr>
          <p:cNvPr id="74" name="文本框 73"/>
          <p:cNvSpPr txBox="1"/>
          <p:nvPr/>
        </p:nvSpPr>
        <p:spPr>
          <a:xfrm>
            <a:off x="2036170" y="1937444"/>
            <a:ext cx="2297424" cy="646331"/>
          </a:xfrm>
          <a:prstGeom prst="rect">
            <a:avLst/>
          </a:prstGeom>
          <a:noFill/>
        </p:spPr>
        <p:txBody>
          <a:bodyPr wrap="none" rtlCol="0" anchor="ctr">
            <a:spAutoFit/>
          </a:bodyPr>
          <a:lstStyle/>
          <a:p>
            <a:r>
              <a:rPr lang="en-US" altLang="zh-CN" sz="3600" dirty="0">
                <a:gradFill>
                  <a:gsLst>
                    <a:gs pos="75000">
                      <a:srgbClr val="0DA5C9"/>
                    </a:gs>
                    <a:gs pos="0">
                      <a:srgbClr val="00589A"/>
                    </a:gs>
                  </a:gsLst>
                  <a:lin ang="12900000" scaled="0"/>
                </a:gradFill>
                <a:latin typeface="Agency FB" panose="020B0503020202020204" pitchFamily="34" charset="0"/>
                <a:ea typeface="苹方 特粗" panose="020B0800000000000000" pitchFamily="34" charset="-122"/>
              </a:rPr>
              <a:t>INFORGRAPHIC</a:t>
            </a:r>
            <a:endParaRPr lang="en-US" altLang="zh-CN" sz="3600" dirty="0">
              <a:gradFill>
                <a:gsLst>
                  <a:gs pos="75000">
                    <a:srgbClr val="0DA5C9"/>
                  </a:gs>
                  <a:gs pos="0">
                    <a:srgbClr val="00589A"/>
                  </a:gs>
                </a:gsLst>
                <a:lin ang="12900000" scaled="0"/>
              </a:gradFill>
              <a:latin typeface="Agency FB" panose="020B0503020202020204" pitchFamily="34" charset="0"/>
              <a:ea typeface="苹方 常规" panose="020B0300000000000000" pitchFamily="34" charset="-122"/>
            </a:endParaRPr>
          </a:p>
        </p:txBody>
      </p:sp>
      <p:sp>
        <p:nvSpPr>
          <p:cNvPr id="75" name="文本框 74"/>
          <p:cNvSpPr txBox="1"/>
          <p:nvPr/>
        </p:nvSpPr>
        <p:spPr>
          <a:xfrm>
            <a:off x="591857" y="2234552"/>
            <a:ext cx="3686596" cy="707886"/>
          </a:xfrm>
          <a:prstGeom prst="rect">
            <a:avLst/>
          </a:prstGeom>
          <a:noFill/>
        </p:spPr>
        <p:txBody>
          <a:bodyPr wrap="square" rtlCol="0" anchor="ctr">
            <a:spAutoFit/>
          </a:bodyPr>
          <a:lstStyle/>
          <a:p>
            <a:pPr algn="r">
              <a:lnSpc>
                <a:spcPct val="200000"/>
              </a:lnSpc>
            </a:pPr>
            <a:r>
              <a:rPr lang="en-US" altLang="zh-CN" sz="2000" dirty="0">
                <a:latin typeface="苹方 特粗" panose="020B0800000000000000" pitchFamily="34" charset="-122"/>
                <a:ea typeface="苹方 特粗" panose="020B0800000000000000" pitchFamily="34" charset="-122"/>
              </a:rPr>
              <a:t>SAMPLE TEXT</a:t>
            </a:r>
          </a:p>
        </p:txBody>
      </p:sp>
      <p:sp>
        <p:nvSpPr>
          <p:cNvPr id="76" name="文本框 75"/>
          <p:cNvSpPr txBox="1"/>
          <p:nvPr/>
        </p:nvSpPr>
        <p:spPr>
          <a:xfrm>
            <a:off x="591857" y="3045180"/>
            <a:ext cx="3686596" cy="584775"/>
          </a:xfrm>
          <a:prstGeom prst="rect">
            <a:avLst/>
          </a:prstGeom>
          <a:noFill/>
        </p:spPr>
        <p:txBody>
          <a:bodyPr wrap="square" rtlCol="0" anchor="ctr">
            <a:spAutoFit/>
          </a:bodyPr>
          <a:lstStyle/>
          <a:p>
            <a:pPr algn="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77" name="空心弧 76"/>
          <p:cNvSpPr/>
          <p:nvPr/>
        </p:nvSpPr>
        <p:spPr>
          <a:xfrm>
            <a:off x="604809" y="-1238803"/>
            <a:ext cx="9514520" cy="9514520"/>
          </a:xfrm>
          <a:prstGeom prst="blockArc">
            <a:avLst>
              <a:gd name="adj1" fmla="val 10800000"/>
              <a:gd name="adj2" fmla="val 11775687"/>
              <a:gd name="adj3" fmla="val 1515"/>
            </a:avLst>
          </a:prstGeom>
          <a:solidFill>
            <a:srgbClr val="F3A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空心弧 77"/>
          <p:cNvSpPr/>
          <p:nvPr/>
        </p:nvSpPr>
        <p:spPr>
          <a:xfrm rot="309846">
            <a:off x="604809" y="-1238803"/>
            <a:ext cx="9514520" cy="9514520"/>
          </a:xfrm>
          <a:prstGeom prst="blockArc">
            <a:avLst>
              <a:gd name="adj1" fmla="val 11456705"/>
              <a:gd name="adj2" fmla="val 11775687"/>
              <a:gd name="adj3" fmla="val 1515"/>
            </a:avLst>
          </a:prstGeom>
          <a:solidFill>
            <a:srgbClr val="0B9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空心弧 78"/>
          <p:cNvSpPr/>
          <p:nvPr/>
        </p:nvSpPr>
        <p:spPr>
          <a:xfrm rot="20967573">
            <a:off x="604809" y="-1276642"/>
            <a:ext cx="9514520" cy="9514520"/>
          </a:xfrm>
          <a:prstGeom prst="blockArc">
            <a:avLst>
              <a:gd name="adj1" fmla="val 10800000"/>
              <a:gd name="adj2" fmla="val 11775687"/>
              <a:gd name="adj3" fmla="val 1515"/>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55048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783115" y="3522029"/>
            <a:ext cx="8675937"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572100" y="3294749"/>
            <a:ext cx="422031" cy="422031"/>
            <a:chOff x="1415122" y="2238961"/>
            <a:chExt cx="422031" cy="422031"/>
          </a:xfrm>
        </p:grpSpPr>
        <p:sp>
          <p:nvSpPr>
            <p:cNvPr id="4" name="椭圆 3"/>
            <p:cNvSpPr/>
            <p:nvPr/>
          </p:nvSpPr>
          <p:spPr>
            <a:xfrm>
              <a:off x="1415122" y="2238961"/>
              <a:ext cx="422031" cy="422031"/>
            </a:xfrm>
            <a:prstGeom prst="ellipse">
              <a:avLst/>
            </a:prstGeom>
            <a:solidFill>
              <a:srgbClr val="F3A30D"/>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5" name="文本框 4"/>
            <p:cNvSpPr txBox="1"/>
            <p:nvPr/>
          </p:nvSpPr>
          <p:spPr>
            <a:xfrm>
              <a:off x="1460066" y="2265310"/>
              <a:ext cx="332142" cy="369332"/>
            </a:xfrm>
            <a:prstGeom prst="rect">
              <a:avLst/>
            </a:prstGeom>
            <a:noFill/>
          </p:spPr>
          <p:txBody>
            <a:bodyPr wrap="none" rtlCol="0">
              <a:spAutoFit/>
            </a:bodyPr>
            <a:lstStyle/>
            <a:p>
              <a:r>
                <a:rPr lang="en-US" altLang="zh-CN" dirty="0">
                  <a:latin typeface="Agency FB" panose="020B0503020202020204" pitchFamily="34" charset="0"/>
                </a:rPr>
                <a:t>01</a:t>
              </a:r>
              <a:endParaRPr lang="zh-CN" altLang="en-US" dirty="0">
                <a:latin typeface="Agency FB" panose="020B0503020202020204" pitchFamily="34" charset="0"/>
              </a:endParaRPr>
            </a:p>
          </p:txBody>
        </p:sp>
      </p:grpSp>
      <p:grpSp>
        <p:nvGrpSpPr>
          <p:cNvPr id="20" name="组合 19"/>
          <p:cNvGrpSpPr/>
          <p:nvPr/>
        </p:nvGrpSpPr>
        <p:grpSpPr>
          <a:xfrm>
            <a:off x="3741084" y="3294749"/>
            <a:ext cx="422031" cy="422031"/>
            <a:chOff x="2901022" y="2238961"/>
            <a:chExt cx="422031" cy="422031"/>
          </a:xfrm>
        </p:grpSpPr>
        <p:sp>
          <p:nvSpPr>
            <p:cNvPr id="6" name="椭圆 5"/>
            <p:cNvSpPr/>
            <p:nvPr/>
          </p:nvSpPr>
          <p:spPr>
            <a:xfrm>
              <a:off x="2901022" y="2238961"/>
              <a:ext cx="422031" cy="422031"/>
            </a:xfrm>
            <a:prstGeom prst="ellipse">
              <a:avLst/>
            </a:prstGeom>
            <a:solidFill>
              <a:srgbClr val="EF3522"/>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7" name="文本框 6"/>
            <p:cNvSpPr txBox="1"/>
            <p:nvPr/>
          </p:nvSpPr>
          <p:spPr>
            <a:xfrm>
              <a:off x="2920566" y="2265310"/>
              <a:ext cx="375424" cy="369332"/>
            </a:xfrm>
            <a:prstGeom prst="rect">
              <a:avLst/>
            </a:prstGeom>
            <a:noFill/>
          </p:spPr>
          <p:txBody>
            <a:bodyPr wrap="none" rtlCol="0">
              <a:spAutoFit/>
            </a:bodyPr>
            <a:lstStyle/>
            <a:p>
              <a:r>
                <a:rPr lang="en-US" altLang="zh-CN" dirty="0">
                  <a:latin typeface="Agency FB" panose="020B0503020202020204" pitchFamily="34" charset="0"/>
                </a:rPr>
                <a:t>02</a:t>
              </a:r>
              <a:endParaRPr lang="zh-CN" altLang="en-US" dirty="0">
                <a:latin typeface="Agency FB" panose="020B0503020202020204" pitchFamily="34" charset="0"/>
              </a:endParaRPr>
            </a:p>
          </p:txBody>
        </p:sp>
      </p:grpSp>
      <p:grpSp>
        <p:nvGrpSpPr>
          <p:cNvPr id="19" name="组合 18"/>
          <p:cNvGrpSpPr/>
          <p:nvPr/>
        </p:nvGrpSpPr>
        <p:grpSpPr>
          <a:xfrm>
            <a:off x="5910068" y="3294749"/>
            <a:ext cx="422031" cy="422031"/>
            <a:chOff x="4615522" y="2238961"/>
            <a:chExt cx="422031" cy="422031"/>
          </a:xfrm>
        </p:grpSpPr>
        <p:sp>
          <p:nvSpPr>
            <p:cNvPr id="8" name="椭圆 7"/>
            <p:cNvSpPr/>
            <p:nvPr/>
          </p:nvSpPr>
          <p:spPr>
            <a:xfrm>
              <a:off x="4615522" y="2238961"/>
              <a:ext cx="422031" cy="422031"/>
            </a:xfrm>
            <a:prstGeom prst="ellipse">
              <a:avLst/>
            </a:prstGeom>
            <a:solidFill>
              <a:srgbClr val="0B9BC3"/>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9" name="文本框 8"/>
            <p:cNvSpPr txBox="1"/>
            <p:nvPr/>
          </p:nvSpPr>
          <p:spPr>
            <a:xfrm>
              <a:off x="4641416" y="2265310"/>
              <a:ext cx="383438" cy="369332"/>
            </a:xfrm>
            <a:prstGeom prst="rect">
              <a:avLst/>
            </a:prstGeom>
            <a:noFill/>
          </p:spPr>
          <p:txBody>
            <a:bodyPr wrap="none" rtlCol="0">
              <a:spAutoFit/>
            </a:bodyPr>
            <a:lstStyle/>
            <a:p>
              <a:r>
                <a:rPr lang="en-US" altLang="zh-CN" dirty="0">
                  <a:latin typeface="Agency FB" panose="020B0503020202020204" pitchFamily="34" charset="0"/>
                </a:rPr>
                <a:t>03</a:t>
              </a:r>
              <a:endParaRPr lang="zh-CN" altLang="en-US" dirty="0">
                <a:latin typeface="Agency FB" panose="020B0503020202020204" pitchFamily="34" charset="0"/>
              </a:endParaRPr>
            </a:p>
          </p:txBody>
        </p:sp>
      </p:grpSp>
      <p:grpSp>
        <p:nvGrpSpPr>
          <p:cNvPr id="18" name="组合 17"/>
          <p:cNvGrpSpPr/>
          <p:nvPr/>
        </p:nvGrpSpPr>
        <p:grpSpPr>
          <a:xfrm>
            <a:off x="8079052" y="3294749"/>
            <a:ext cx="422031" cy="422031"/>
            <a:chOff x="6119007" y="2238961"/>
            <a:chExt cx="422031" cy="422031"/>
          </a:xfrm>
        </p:grpSpPr>
        <p:sp>
          <p:nvSpPr>
            <p:cNvPr id="10" name="椭圆 9"/>
            <p:cNvSpPr/>
            <p:nvPr/>
          </p:nvSpPr>
          <p:spPr>
            <a:xfrm>
              <a:off x="6119007" y="2238961"/>
              <a:ext cx="422031" cy="422031"/>
            </a:xfrm>
            <a:prstGeom prst="ellipse">
              <a:avLst/>
            </a:prstGeom>
            <a:solidFill>
              <a:srgbClr val="AFC01D"/>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11" name="文本框 10"/>
            <p:cNvSpPr txBox="1"/>
            <p:nvPr/>
          </p:nvSpPr>
          <p:spPr>
            <a:xfrm>
              <a:off x="6141091" y="2265310"/>
              <a:ext cx="373820" cy="369332"/>
            </a:xfrm>
            <a:prstGeom prst="rect">
              <a:avLst/>
            </a:prstGeom>
            <a:noFill/>
          </p:spPr>
          <p:txBody>
            <a:bodyPr wrap="none" rtlCol="0">
              <a:spAutoFit/>
            </a:bodyPr>
            <a:lstStyle/>
            <a:p>
              <a:r>
                <a:rPr lang="en-US" altLang="zh-CN" dirty="0">
                  <a:latin typeface="Agency FB" panose="020B0503020202020204" pitchFamily="34" charset="0"/>
                </a:rPr>
                <a:t>04</a:t>
              </a:r>
              <a:endParaRPr lang="zh-CN" altLang="en-US" dirty="0">
                <a:latin typeface="Agency FB" panose="020B0503020202020204" pitchFamily="34" charset="0"/>
              </a:endParaRPr>
            </a:p>
          </p:txBody>
        </p:sp>
      </p:grpSp>
      <p:grpSp>
        <p:nvGrpSpPr>
          <p:cNvPr id="17" name="组合 16"/>
          <p:cNvGrpSpPr/>
          <p:nvPr/>
        </p:nvGrpSpPr>
        <p:grpSpPr>
          <a:xfrm>
            <a:off x="10248037" y="3294749"/>
            <a:ext cx="422031" cy="422031"/>
            <a:chOff x="7551714" y="2238961"/>
            <a:chExt cx="422031" cy="422031"/>
          </a:xfrm>
        </p:grpSpPr>
        <p:sp>
          <p:nvSpPr>
            <p:cNvPr id="12" name="椭圆 11"/>
            <p:cNvSpPr/>
            <p:nvPr/>
          </p:nvSpPr>
          <p:spPr>
            <a:xfrm>
              <a:off x="7551714" y="2238961"/>
              <a:ext cx="422031" cy="422031"/>
            </a:xfrm>
            <a:prstGeom prst="ellipse">
              <a:avLst/>
            </a:prstGeom>
            <a:solidFill>
              <a:schemeClr val="bg1">
                <a:lumMod val="8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13" name="文本框 12"/>
            <p:cNvSpPr txBox="1"/>
            <p:nvPr/>
          </p:nvSpPr>
          <p:spPr>
            <a:xfrm>
              <a:off x="7584753" y="2265310"/>
              <a:ext cx="380232" cy="369332"/>
            </a:xfrm>
            <a:prstGeom prst="rect">
              <a:avLst/>
            </a:prstGeom>
            <a:noFill/>
          </p:spPr>
          <p:txBody>
            <a:bodyPr wrap="none" rtlCol="0">
              <a:spAutoFit/>
            </a:bodyPr>
            <a:lstStyle/>
            <a:p>
              <a:r>
                <a:rPr lang="en-US" altLang="zh-CN" dirty="0">
                  <a:latin typeface="Agency FB" panose="020B0503020202020204" pitchFamily="34" charset="0"/>
                </a:rPr>
                <a:t>05</a:t>
              </a:r>
              <a:endParaRPr lang="zh-CN" altLang="en-US" dirty="0">
                <a:latin typeface="Agency FB" panose="020B0503020202020204" pitchFamily="34" charset="0"/>
              </a:endParaRPr>
            </a:p>
          </p:txBody>
        </p:sp>
      </p:grpSp>
      <p:sp>
        <p:nvSpPr>
          <p:cNvPr id="30" name="Freeform 5"/>
          <p:cNvSpPr>
            <a:spLocks/>
          </p:cNvSpPr>
          <p:nvPr/>
        </p:nvSpPr>
        <p:spPr bwMode="auto">
          <a:xfrm rot="10800000">
            <a:off x="3046070" y="3743129"/>
            <a:ext cx="1761984" cy="2601772"/>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27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rot="10800000">
            <a:off x="7433312" y="3743129"/>
            <a:ext cx="1761984" cy="2601772"/>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27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6"/>
          <p:cNvSpPr>
            <a:spLocks noChangeArrowheads="1"/>
          </p:cNvSpPr>
          <p:nvPr/>
        </p:nvSpPr>
        <p:spPr bwMode="auto">
          <a:xfrm rot="10800000">
            <a:off x="3209923" y="4771103"/>
            <a:ext cx="1429314" cy="1426799"/>
          </a:xfrm>
          <a:prstGeom prst="ellipse">
            <a:avLst/>
          </a:prstGeom>
          <a:gradFill flip="none" rotWithShape="1">
            <a:gsLst>
              <a:gs pos="75000">
                <a:srgbClr val="F45A69"/>
              </a:gs>
              <a:gs pos="0">
                <a:srgbClr val="FF0000"/>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6"/>
          <p:cNvSpPr>
            <a:spLocks noChangeArrowheads="1"/>
          </p:cNvSpPr>
          <p:nvPr/>
        </p:nvSpPr>
        <p:spPr bwMode="auto">
          <a:xfrm rot="10800000">
            <a:off x="7599647" y="4771103"/>
            <a:ext cx="1429314" cy="1426799"/>
          </a:xfrm>
          <a:prstGeom prst="ellipse">
            <a:avLst/>
          </a:prstGeom>
          <a:gradFill flip="none" rotWithShape="1">
            <a:gsLst>
              <a:gs pos="75000">
                <a:srgbClr val="92D050"/>
              </a:gs>
              <a:gs pos="0">
                <a:srgbClr val="00B050"/>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a:off x="1119144" y="1302875"/>
            <a:ext cx="1327942" cy="196085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a:off x="5463709" y="1302875"/>
            <a:ext cx="1327942" cy="196085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a:off x="9808274" y="1302875"/>
            <a:ext cx="1327942" cy="196085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6"/>
          <p:cNvSpPr>
            <a:spLocks noChangeArrowheads="1"/>
          </p:cNvSpPr>
          <p:nvPr/>
        </p:nvSpPr>
        <p:spPr bwMode="auto">
          <a:xfrm rot="10800000">
            <a:off x="1226800" y="1417753"/>
            <a:ext cx="1112630" cy="1110672"/>
          </a:xfrm>
          <a:prstGeom prst="ellipse">
            <a:avLst/>
          </a:prstGeom>
          <a:gradFill flip="none" rotWithShape="1">
            <a:gsLst>
              <a:gs pos="75000">
                <a:srgbClr val="F3A60D"/>
              </a:gs>
              <a:gs pos="0">
                <a:srgbClr val="F2650E"/>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Oval 6"/>
          <p:cNvSpPr>
            <a:spLocks noChangeArrowheads="1"/>
          </p:cNvSpPr>
          <p:nvPr/>
        </p:nvSpPr>
        <p:spPr bwMode="auto">
          <a:xfrm rot="10800000">
            <a:off x="5577963" y="1417753"/>
            <a:ext cx="1112630" cy="1110672"/>
          </a:xfrm>
          <a:prstGeom prst="ellipse">
            <a:avLst/>
          </a:prstGeom>
          <a:gradFill flip="none" rotWithShape="1">
            <a:gsLst>
              <a:gs pos="75000">
                <a:srgbClr val="0DA5C9"/>
              </a:gs>
              <a:gs pos="0">
                <a:srgbClr val="00589A"/>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Oval 6"/>
          <p:cNvSpPr>
            <a:spLocks noChangeArrowheads="1"/>
          </p:cNvSpPr>
          <p:nvPr/>
        </p:nvSpPr>
        <p:spPr bwMode="auto">
          <a:xfrm rot="10800000">
            <a:off x="9916984" y="1417753"/>
            <a:ext cx="1112630" cy="1110672"/>
          </a:xfrm>
          <a:prstGeom prst="ellipse">
            <a:avLst/>
          </a:prstGeom>
          <a:gradFill flip="none" rotWithShape="1">
            <a:gsLst>
              <a:gs pos="75000">
                <a:schemeClr val="tx1">
                  <a:lumMod val="50000"/>
                  <a:lumOff val="50000"/>
                </a:schemeClr>
              </a:gs>
              <a:gs pos="0">
                <a:schemeClr val="tx1">
                  <a:lumMod val="85000"/>
                  <a:lumOff val="15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文本框 38"/>
          <p:cNvSpPr txBox="1"/>
          <p:nvPr/>
        </p:nvSpPr>
        <p:spPr>
          <a:xfrm>
            <a:off x="1337105" y="1543837"/>
            <a:ext cx="620683" cy="523220"/>
          </a:xfrm>
          <a:prstGeom prst="rect">
            <a:avLst/>
          </a:prstGeom>
          <a:noFill/>
        </p:spPr>
        <p:txBody>
          <a:bodyPr wrap="non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sp>
        <p:nvSpPr>
          <p:cNvPr id="41" name="文本框 40"/>
          <p:cNvSpPr txBox="1"/>
          <p:nvPr/>
        </p:nvSpPr>
        <p:spPr>
          <a:xfrm>
            <a:off x="5711416" y="1543837"/>
            <a:ext cx="620683" cy="523220"/>
          </a:xfrm>
          <a:prstGeom prst="rect">
            <a:avLst/>
          </a:prstGeom>
          <a:noFill/>
        </p:spPr>
        <p:txBody>
          <a:bodyPr wrap="non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sp>
        <p:nvSpPr>
          <p:cNvPr id="42" name="文本框 41"/>
          <p:cNvSpPr txBox="1"/>
          <p:nvPr/>
        </p:nvSpPr>
        <p:spPr>
          <a:xfrm>
            <a:off x="10040625" y="1543837"/>
            <a:ext cx="620683" cy="523220"/>
          </a:xfrm>
          <a:prstGeom prst="rect">
            <a:avLst/>
          </a:prstGeom>
          <a:noFill/>
        </p:spPr>
        <p:txBody>
          <a:bodyPr wrap="non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sp>
        <p:nvSpPr>
          <p:cNvPr id="43" name="文本框 42"/>
          <p:cNvSpPr txBox="1"/>
          <p:nvPr/>
        </p:nvSpPr>
        <p:spPr>
          <a:xfrm>
            <a:off x="3327657" y="5044015"/>
            <a:ext cx="620683" cy="523220"/>
          </a:xfrm>
          <a:prstGeom prst="rect">
            <a:avLst/>
          </a:prstGeom>
          <a:noFill/>
        </p:spPr>
        <p:txBody>
          <a:bodyPr wrap="non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sp>
        <p:nvSpPr>
          <p:cNvPr id="44" name="文本框 43"/>
          <p:cNvSpPr txBox="1"/>
          <p:nvPr/>
        </p:nvSpPr>
        <p:spPr>
          <a:xfrm>
            <a:off x="7768710" y="5044015"/>
            <a:ext cx="620683" cy="523220"/>
          </a:xfrm>
          <a:prstGeom prst="rect">
            <a:avLst/>
          </a:prstGeom>
          <a:noFill/>
        </p:spPr>
        <p:txBody>
          <a:bodyPr wrap="non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sp>
        <p:nvSpPr>
          <p:cNvPr id="45" name="文本框 44"/>
          <p:cNvSpPr txBox="1"/>
          <p:nvPr/>
        </p:nvSpPr>
        <p:spPr>
          <a:xfrm>
            <a:off x="3124105" y="1487226"/>
            <a:ext cx="1595309" cy="461665"/>
          </a:xfrm>
          <a:prstGeom prst="rect">
            <a:avLst/>
          </a:prstGeom>
          <a:noFill/>
        </p:spPr>
        <p:txBody>
          <a:bodyPr wrap="none" rtlCol="0" anchor="ctr">
            <a:spAutoFit/>
          </a:bodyPr>
          <a:lstStyle/>
          <a:p>
            <a:pPr algn="ctr"/>
            <a:r>
              <a:rPr lang="en-US" altLang="zh-CN" sz="2400" dirty="0">
                <a:latin typeface="Agency FB" panose="020B0503020202020204" pitchFamily="34" charset="0"/>
                <a:ea typeface="苹方 特粗" panose="020B0800000000000000" pitchFamily="34" charset="-122"/>
              </a:rPr>
              <a:t>INFORGRAPHIC</a:t>
            </a:r>
            <a:endParaRPr lang="en-US" altLang="zh-CN" sz="2400" dirty="0">
              <a:latin typeface="Agency FB" panose="020B0503020202020204" pitchFamily="34" charset="0"/>
              <a:ea typeface="苹方 常规" panose="020B0300000000000000" pitchFamily="34" charset="-122"/>
            </a:endParaRPr>
          </a:p>
        </p:txBody>
      </p:sp>
      <p:sp>
        <p:nvSpPr>
          <p:cNvPr id="46" name="文本框 45"/>
          <p:cNvSpPr txBox="1"/>
          <p:nvPr/>
        </p:nvSpPr>
        <p:spPr>
          <a:xfrm>
            <a:off x="2561340" y="1870744"/>
            <a:ext cx="2720839" cy="584775"/>
          </a:xfrm>
          <a:prstGeom prst="rect">
            <a:avLst/>
          </a:prstGeom>
          <a:noFill/>
        </p:spPr>
        <p:txBody>
          <a:bodyPr wrap="square" rtlCol="0" anchor="ctr">
            <a:spAutoFit/>
          </a:bodyPr>
          <a:lstStyle/>
          <a:p>
            <a:pPr algn="ct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49" name="文本框 48"/>
          <p:cNvSpPr txBox="1"/>
          <p:nvPr/>
        </p:nvSpPr>
        <p:spPr>
          <a:xfrm>
            <a:off x="5365855" y="3816121"/>
            <a:ext cx="1595309" cy="461665"/>
          </a:xfrm>
          <a:prstGeom prst="rect">
            <a:avLst/>
          </a:prstGeom>
          <a:noFill/>
        </p:spPr>
        <p:txBody>
          <a:bodyPr wrap="none" rtlCol="0" anchor="ctr">
            <a:spAutoFit/>
          </a:bodyPr>
          <a:lstStyle/>
          <a:p>
            <a:pPr algn="ctr"/>
            <a:r>
              <a:rPr lang="en-US" altLang="zh-CN" sz="2400" dirty="0">
                <a:latin typeface="Agency FB" panose="020B0503020202020204" pitchFamily="34" charset="0"/>
                <a:ea typeface="苹方 特粗" panose="020B0800000000000000" pitchFamily="34" charset="-122"/>
              </a:rPr>
              <a:t>INFORGRAPHIC</a:t>
            </a:r>
            <a:endParaRPr lang="en-US" altLang="zh-CN" sz="2400" dirty="0">
              <a:latin typeface="Agency FB" panose="020B0503020202020204" pitchFamily="34" charset="0"/>
              <a:ea typeface="苹方 常规" panose="020B0300000000000000" pitchFamily="34" charset="-122"/>
            </a:endParaRPr>
          </a:p>
        </p:txBody>
      </p:sp>
      <p:sp>
        <p:nvSpPr>
          <p:cNvPr id="50" name="文本框 49"/>
          <p:cNvSpPr txBox="1"/>
          <p:nvPr/>
        </p:nvSpPr>
        <p:spPr>
          <a:xfrm>
            <a:off x="4803090" y="4199639"/>
            <a:ext cx="2720839" cy="584775"/>
          </a:xfrm>
          <a:prstGeom prst="rect">
            <a:avLst/>
          </a:prstGeom>
          <a:noFill/>
        </p:spPr>
        <p:txBody>
          <a:bodyPr wrap="square" rtlCol="0" anchor="ctr">
            <a:spAutoFit/>
          </a:bodyPr>
          <a:lstStyle/>
          <a:p>
            <a:pPr algn="ct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
        <p:nvSpPr>
          <p:cNvPr id="55" name="文本框 54"/>
          <p:cNvSpPr txBox="1"/>
          <p:nvPr/>
        </p:nvSpPr>
        <p:spPr>
          <a:xfrm>
            <a:off x="7502308" y="1487226"/>
            <a:ext cx="1595309" cy="461665"/>
          </a:xfrm>
          <a:prstGeom prst="rect">
            <a:avLst/>
          </a:prstGeom>
          <a:noFill/>
        </p:spPr>
        <p:txBody>
          <a:bodyPr wrap="none" rtlCol="0" anchor="ctr">
            <a:spAutoFit/>
          </a:bodyPr>
          <a:lstStyle/>
          <a:p>
            <a:pPr algn="ctr"/>
            <a:r>
              <a:rPr lang="en-US" altLang="zh-CN" sz="2400" dirty="0">
                <a:latin typeface="Agency FB" panose="020B0503020202020204" pitchFamily="34" charset="0"/>
                <a:ea typeface="苹方 特粗" panose="020B0800000000000000" pitchFamily="34" charset="-122"/>
              </a:rPr>
              <a:t>INFORGRAPHIC</a:t>
            </a:r>
            <a:endParaRPr lang="en-US" altLang="zh-CN" sz="2400" dirty="0">
              <a:latin typeface="Agency FB" panose="020B0503020202020204" pitchFamily="34" charset="0"/>
              <a:ea typeface="苹方 常规" panose="020B0300000000000000" pitchFamily="34" charset="-122"/>
            </a:endParaRPr>
          </a:p>
        </p:txBody>
      </p:sp>
      <p:sp>
        <p:nvSpPr>
          <p:cNvPr id="56" name="文本框 55"/>
          <p:cNvSpPr txBox="1"/>
          <p:nvPr/>
        </p:nvSpPr>
        <p:spPr>
          <a:xfrm>
            <a:off x="6939543" y="1870744"/>
            <a:ext cx="2720839" cy="584775"/>
          </a:xfrm>
          <a:prstGeom prst="rect">
            <a:avLst/>
          </a:prstGeom>
          <a:noFill/>
        </p:spPr>
        <p:txBody>
          <a:bodyPr wrap="square" rtlCol="0" anchor="ctr">
            <a:spAutoFit/>
          </a:bodyPr>
          <a:lstStyle/>
          <a:p>
            <a:pPr algn="ctr"/>
            <a:r>
              <a:rPr lang="en-US" altLang="zh-CN" sz="1600" dirty="0">
                <a:latin typeface="苹方 细体" panose="020B0200000000000000" pitchFamily="34" charset="-122"/>
                <a:ea typeface="苹方 细体" panose="020B0200000000000000" pitchFamily="34" charset="-122"/>
              </a:rPr>
              <a:t>Lorem ipsum dolor sit </a:t>
            </a:r>
            <a:r>
              <a:rPr lang="en-US" altLang="zh-CN" sz="1600" dirty="0" err="1">
                <a:latin typeface="苹方 细体" panose="020B0200000000000000" pitchFamily="34" charset="-122"/>
                <a:ea typeface="苹方 细体" panose="020B0200000000000000" pitchFamily="34" charset="-122"/>
              </a:rPr>
              <a:t>amet</a:t>
            </a:r>
            <a:r>
              <a:rPr lang="en-US" altLang="zh-CN" sz="1600" dirty="0">
                <a:latin typeface="苹方 细体" panose="020B0200000000000000" pitchFamily="34" charset="-122"/>
                <a:ea typeface="苹方 细体" panose="020B0200000000000000" pitchFamily="34" charset="-122"/>
              </a:rPr>
              <a:t> </a:t>
            </a:r>
            <a:r>
              <a:rPr lang="en-US" altLang="zh-CN" sz="1600" dirty="0" err="1">
                <a:latin typeface="苹方 细体" panose="020B0200000000000000" pitchFamily="34" charset="-122"/>
                <a:ea typeface="苹方 细体" panose="020B0200000000000000" pitchFamily="34" charset="-122"/>
              </a:rPr>
              <a:t>consectetuer</a:t>
            </a:r>
            <a:endParaRPr lang="en-US" altLang="zh-CN" sz="1600" dirty="0">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28619468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1133</Words>
  <Application>Microsoft Office PowerPoint</Application>
  <PresentationFormat>宽屏</PresentationFormat>
  <Paragraphs>325</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等线</vt:lpstr>
      <vt:lpstr>华文细黑</vt:lpstr>
      <vt:lpstr>苹方 常规</vt:lpstr>
      <vt:lpstr>苹方 特粗</vt:lpstr>
      <vt:lpstr>苹方 细体</vt:lpstr>
      <vt:lpstr>微软雅黑</vt:lpstr>
      <vt:lpstr>微软雅黑 Light</vt:lpstr>
      <vt:lpstr>Agency FB</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vt:lpstr>
      <vt:lpstr>PowerPoint 演示文稿</vt:lpstr>
      <vt:lpstr>6</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Jelly You</dc:creator>
  <cp:lastModifiedBy>lihongyi@nutstore.net</cp:lastModifiedBy>
  <cp:revision>89</cp:revision>
  <dcterms:created xsi:type="dcterms:W3CDTF">2016-01-19T16:13:38Z</dcterms:created>
  <dcterms:modified xsi:type="dcterms:W3CDTF">2018-12-21T10:17:51Z</dcterms:modified>
</cp:coreProperties>
</file>