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5" autoAdjust="0"/>
    <p:restoredTop sz="94040"/>
  </p:normalViewPr>
  <p:slideViewPr>
    <p:cSldViewPr snapToGrid="0" snapToObjects="1">
      <p:cViewPr varScale="1">
        <p:scale>
          <a:sx n="131" d="100"/>
          <a:sy n="131" d="100"/>
        </p:scale>
        <p:origin x="120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2113-2B71-364D-934B-91B58B2C8103}" type="datetimeFigureOut">
              <a:rPr kumimoji="1" lang="zh-CN" altLang="en-US" smtClean="0"/>
              <a:t>2018/12/21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45F7-83DC-B942-A58B-74C8249E14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66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4C0F0-FDF5-4D1E-A303-A8DE90320A3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245B2-2006-498C-A2BF-F11BDEE88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1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方格背景.jpg"/>
          <p:cNvPicPr>
            <a:picLocks noChangeAspect="1"/>
          </p:cNvPicPr>
          <p:nvPr userDrawn="1"/>
        </p:nvPicPr>
        <p:blipFill>
          <a:blip r:embed="rId2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8" name="组 7"/>
          <p:cNvGrpSpPr/>
          <p:nvPr userDrawn="1"/>
        </p:nvGrpSpPr>
        <p:grpSpPr>
          <a:xfrm>
            <a:off x="160335" y="-10531"/>
            <a:ext cx="571142" cy="707208"/>
            <a:chOff x="160334" y="-10532"/>
            <a:chExt cx="763603" cy="874763"/>
          </a:xfrm>
        </p:grpSpPr>
        <p:sp>
          <p:nvSpPr>
            <p:cNvPr id="9" name="矩形 8"/>
            <p:cNvSpPr/>
            <p:nvPr/>
          </p:nvSpPr>
          <p:spPr>
            <a:xfrm>
              <a:off x="160334" y="-10532"/>
              <a:ext cx="192461" cy="874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52795" y="-10532"/>
              <a:ext cx="192461" cy="8747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9015" y="-10532"/>
              <a:ext cx="192461" cy="8747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31476" y="-10532"/>
              <a:ext cx="192461" cy="8747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360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20911" y="114300"/>
            <a:ext cx="1560454" cy="2301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kumimoji="1" lang="zh-CN" altLang="en-US" sz="1200" dirty="0"/>
              <a:t>点击此处添加标题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820737" y="344488"/>
            <a:ext cx="2592553" cy="3524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800"/>
            </a:lvl1pPr>
          </a:lstStyle>
          <a:p>
            <a:pPr>
              <a:lnSpc>
                <a:spcPct val="130000"/>
              </a:lnSpc>
            </a:pPr>
            <a:r>
              <a:rPr lang="zh-CN" altLang="en-US" sz="8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sz="8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8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8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8413212" y="4664849"/>
            <a:ext cx="475012" cy="478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36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 hasCustomPrompt="1"/>
          </p:nvPr>
        </p:nvSpPr>
        <p:spPr>
          <a:xfrm>
            <a:off x="8413750" y="4664075"/>
            <a:ext cx="474663" cy="47942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200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3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prstClr val="black"/>
                </a:solidFill>
                <a:latin typeface="Arial"/>
              </a:rPr>
              <a:t>点击此处添加标题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顶部“开始”面板中可以对字体、字号、颜色、行距等进行修改。建议正文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8-10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6698410" y="494551"/>
            <a:ext cx="1584176" cy="4648949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Arial"/>
              <a:ea typeface="微软雅黑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7002091" y="1419622"/>
            <a:ext cx="976814" cy="3387536"/>
            <a:chOff x="7146286" y="1419622"/>
            <a:chExt cx="900100" cy="3121496"/>
          </a:xfrm>
        </p:grpSpPr>
        <p:sp>
          <p:nvSpPr>
            <p:cNvPr id="7" name="矩形 6"/>
            <p:cNvSpPr/>
            <p:nvPr/>
          </p:nvSpPr>
          <p:spPr>
            <a:xfrm>
              <a:off x="7146286" y="1419622"/>
              <a:ext cx="900100" cy="7200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 dirty="0">
                  <a:solidFill>
                    <a:prstClr val="white"/>
                  </a:solidFill>
                  <a:ea typeface="微软雅黑"/>
                </a:rPr>
                <a:t>S</a:t>
              </a:r>
              <a:endParaRPr lang="zh-CN" altLang="en-US" sz="36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146286" y="2220094"/>
              <a:ext cx="900100" cy="7200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>
                  <a:solidFill>
                    <a:prstClr val="white"/>
                  </a:solidFill>
                  <a:ea typeface="微软雅黑"/>
                </a:rPr>
                <a:t>W</a:t>
              </a:r>
              <a:endParaRPr lang="zh-CN" altLang="en-US" sz="3600" b="1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46286" y="3020566"/>
              <a:ext cx="900100" cy="7200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 dirty="0">
                  <a:solidFill>
                    <a:prstClr val="white"/>
                  </a:solidFill>
                  <a:ea typeface="微软雅黑"/>
                </a:rPr>
                <a:t>O</a:t>
              </a:r>
              <a:endParaRPr lang="zh-CN" altLang="en-US" sz="3600" b="1" dirty="0">
                <a:solidFill>
                  <a:prstClr val="white"/>
                </a:solidFill>
                <a:ea typeface="微软雅黑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6286" y="3821038"/>
              <a:ext cx="900100" cy="7200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3600" b="1" dirty="0">
                  <a:solidFill>
                    <a:prstClr val="white"/>
                  </a:solidFill>
                  <a:ea typeface="微软雅黑"/>
                </a:rPr>
                <a:t>T</a:t>
              </a:r>
              <a:endParaRPr lang="zh-CN" altLang="en-US" sz="3600" b="1" dirty="0">
                <a:solidFill>
                  <a:prstClr val="white"/>
                </a:solidFill>
                <a:ea typeface="微软雅黑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45348" y="1187250"/>
            <a:ext cx="3811542" cy="702719"/>
            <a:chOff x="1198144" y="1081068"/>
            <a:chExt cx="3811542" cy="702719"/>
          </a:xfrm>
        </p:grpSpPr>
        <p:sp>
          <p:nvSpPr>
            <p:cNvPr id="12" name="矩形 11"/>
            <p:cNvSpPr/>
            <p:nvPr/>
          </p:nvSpPr>
          <p:spPr>
            <a:xfrm>
              <a:off x="1198144" y="1377522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3" name="TextBox 51"/>
            <p:cNvSpPr txBox="1"/>
            <p:nvPr/>
          </p:nvSpPr>
          <p:spPr>
            <a:xfrm>
              <a:off x="1198144" y="1081068"/>
              <a:ext cx="358222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5"/>
                  </a:solidFill>
                  <a:ea typeface="微软雅黑"/>
                </a:rPr>
                <a:t>STRENGTHS</a:t>
              </a:r>
              <a:r>
                <a:rPr lang="en-US" altLang="zh-CN" sz="1600" b="1" dirty="0">
                  <a:solidFill>
                    <a:srgbClr val="1D8AC1"/>
                  </a:solidFill>
                  <a:ea typeface="微软雅黑"/>
                </a:rPr>
                <a:t> 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|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845347" y="2075767"/>
            <a:ext cx="3811542" cy="702719"/>
            <a:chOff x="1198143" y="2037773"/>
            <a:chExt cx="3811542" cy="702719"/>
          </a:xfrm>
        </p:grpSpPr>
        <p:sp>
          <p:nvSpPr>
            <p:cNvPr id="15" name="矩形 14"/>
            <p:cNvSpPr/>
            <p:nvPr/>
          </p:nvSpPr>
          <p:spPr>
            <a:xfrm>
              <a:off x="1198143" y="2334227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6" name="TextBox 53"/>
            <p:cNvSpPr txBox="1"/>
            <p:nvPr/>
          </p:nvSpPr>
          <p:spPr>
            <a:xfrm>
              <a:off x="1198143" y="2037773"/>
              <a:ext cx="358222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4"/>
                  </a:solidFill>
                  <a:ea typeface="微软雅黑"/>
                </a:rPr>
                <a:t>WEAKNESS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|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45347" y="2964284"/>
            <a:ext cx="3811542" cy="702719"/>
            <a:chOff x="1198143" y="2994478"/>
            <a:chExt cx="3811542" cy="702719"/>
          </a:xfrm>
        </p:grpSpPr>
        <p:sp>
          <p:nvSpPr>
            <p:cNvPr id="18" name="矩形 17"/>
            <p:cNvSpPr/>
            <p:nvPr/>
          </p:nvSpPr>
          <p:spPr>
            <a:xfrm>
              <a:off x="1198143" y="3290932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9" name="TextBox 55"/>
            <p:cNvSpPr txBox="1"/>
            <p:nvPr/>
          </p:nvSpPr>
          <p:spPr>
            <a:xfrm>
              <a:off x="1198143" y="2994478"/>
              <a:ext cx="358222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3"/>
                  </a:solidFill>
                </a:rPr>
                <a:t>OPPORTUNITIES</a:t>
              </a:r>
              <a:r>
                <a:rPr lang="zh-CN" altLang="en-US" sz="16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|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45347" y="3852800"/>
            <a:ext cx="3811542" cy="702719"/>
            <a:chOff x="1198143" y="3951183"/>
            <a:chExt cx="3811542" cy="702719"/>
          </a:xfrm>
        </p:grpSpPr>
        <p:sp>
          <p:nvSpPr>
            <p:cNvPr id="21" name="矩形 20"/>
            <p:cNvSpPr/>
            <p:nvPr/>
          </p:nvSpPr>
          <p:spPr>
            <a:xfrm>
              <a:off x="1198143" y="4247637"/>
              <a:ext cx="3811542" cy="406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8-10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号字，</a:t>
              </a:r>
              <a:r>
                <a:rPr lang="en-US" altLang="zh-CN" sz="800" dirty="0">
                  <a:solidFill>
                    <a:srgbClr val="000000"/>
                  </a:solidFill>
                  <a:latin typeface="+mn-ea"/>
                </a:rPr>
                <a:t>1.3</a:t>
              </a:r>
              <a:r>
                <a:rPr lang="zh-CN" altLang="en-US" sz="800" dirty="0">
                  <a:solidFill>
                    <a:srgbClr val="000000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2" name="TextBox 57"/>
            <p:cNvSpPr txBox="1"/>
            <p:nvPr/>
          </p:nvSpPr>
          <p:spPr>
            <a:xfrm>
              <a:off x="1198143" y="3951183"/>
              <a:ext cx="381154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sz="1600" b="1" dirty="0">
                  <a:solidFill>
                    <a:schemeClr val="accent6">
                      <a:lumMod val="75000"/>
                    </a:schemeClr>
                  </a:solidFill>
                </a:rPr>
                <a:t>THREATS</a:t>
              </a:r>
              <a:r>
                <a:rPr lang="en-US" altLang="zh-CN" sz="1600" b="1" dirty="0">
                  <a:solidFill>
                    <a:srgbClr val="FDA907"/>
                  </a:solidFill>
                  <a:latin typeface="Arial"/>
                </a:rPr>
                <a:t> </a:t>
              </a:r>
              <a:r>
                <a:rPr lang="en-US" altLang="zh-CN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|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  <a:ea typeface="微软雅黑"/>
                </a:rPr>
                <a:t> </a:t>
              </a:r>
              <a:r>
                <a:rPr lang="zh-CN" altLang="en-US" sz="1600" b="1" dirty="0">
                  <a:solidFill>
                    <a:prstClr val="black"/>
                  </a:solidFill>
                  <a:latin typeface="Arial"/>
                </a:rPr>
                <a:t>点击此处添加标题</a:t>
              </a:r>
              <a:endParaRPr lang="zh-CN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3" name="直接连接符 58"/>
          <p:cNvCxnSpPr/>
          <p:nvPr/>
        </p:nvCxnSpPr>
        <p:spPr>
          <a:xfrm>
            <a:off x="4930307" y="1779662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59"/>
          <p:cNvCxnSpPr/>
          <p:nvPr/>
        </p:nvCxnSpPr>
        <p:spPr>
          <a:xfrm>
            <a:off x="4930307" y="2587828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0"/>
          <p:cNvCxnSpPr/>
          <p:nvPr/>
        </p:nvCxnSpPr>
        <p:spPr>
          <a:xfrm>
            <a:off x="4930307" y="3395994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1"/>
          <p:cNvCxnSpPr/>
          <p:nvPr/>
        </p:nvCxnSpPr>
        <p:spPr>
          <a:xfrm>
            <a:off x="4930307" y="4204160"/>
            <a:ext cx="19841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0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6">
      <a:dk1>
        <a:srgbClr val="1E2D43"/>
      </a:dk1>
      <a:lt1>
        <a:sysClr val="window" lastClr="FFFFFF"/>
      </a:lt1>
      <a:dk2>
        <a:srgbClr val="3492D6"/>
      </a:dk2>
      <a:lt2>
        <a:srgbClr val="67B4DA"/>
      </a:lt2>
      <a:accent1>
        <a:srgbClr val="9A9B99"/>
      </a:accent1>
      <a:accent2>
        <a:srgbClr val="D87D1C"/>
      </a:accent2>
      <a:accent3>
        <a:srgbClr val="FDC125"/>
      </a:accent3>
      <a:accent4>
        <a:srgbClr val="B6D95D"/>
      </a:accent4>
      <a:accent5>
        <a:srgbClr val="38C4D2"/>
      </a:accent5>
      <a:accent6>
        <a:srgbClr val="F79646"/>
      </a:accent6>
      <a:hlink>
        <a:srgbClr val="404040"/>
      </a:hlink>
      <a:folHlink>
        <a:srgbClr val="808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210</TotalTime>
  <Words>230</Words>
  <Application>Microsoft Office PowerPoint</Application>
  <PresentationFormat>全屏显示(16:9)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Century Gothic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lihongyi@nutstore.net</cp:lastModifiedBy>
  <cp:revision>58</cp:revision>
  <dcterms:created xsi:type="dcterms:W3CDTF">2010-04-12T23:12:02Z</dcterms:created>
  <dcterms:modified xsi:type="dcterms:W3CDTF">2018-12-21T07:14:58Z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