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8" r:id="rId3"/>
  </p:sldMasterIdLst>
  <p:notesMasterIdLst>
    <p:notesMasterId r:id="rId7"/>
  </p:notesMasterIdLst>
  <p:sldIdLst>
    <p:sldId id="263" r:id="rId4"/>
    <p:sldId id="257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8A2DC-F29C-44CC-8332-F34074E7702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53DF7-7179-4938-BAA4-61155CB3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0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08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0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15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8100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1990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H="1">
            <a:off x="6819502" y="2076127"/>
            <a:ext cx="277045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平行四边形 30"/>
          <p:cNvSpPr>
            <a:spLocks noChangeArrowheads="1"/>
          </p:cNvSpPr>
          <p:nvPr/>
        </p:nvSpPr>
        <p:spPr bwMode="auto">
          <a:xfrm flipH="1">
            <a:off x="8181110" y="283599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平行四边形 31"/>
          <p:cNvSpPr>
            <a:spLocks noChangeArrowheads="1"/>
          </p:cNvSpPr>
          <p:nvPr/>
        </p:nvSpPr>
        <p:spPr bwMode="auto">
          <a:xfrm flipH="1">
            <a:off x="1635944" y="3542474"/>
            <a:ext cx="27704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" name="平行四边形 32"/>
          <p:cNvSpPr>
            <a:spLocks noChangeArrowheads="1"/>
          </p:cNvSpPr>
          <p:nvPr/>
        </p:nvSpPr>
        <p:spPr bwMode="auto">
          <a:xfrm flipH="1">
            <a:off x="2985230" y="4292078"/>
            <a:ext cx="2770451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4" name="六边形 3"/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6" name="六边形 5"/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5" name="六边形 4"/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7" name="六边形 6"/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7325747" y="2247570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8615804" y="3046697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595194" y="4455501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227871" y="3734675"/>
            <a:ext cx="1710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3029175" y="5050339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890448" y="2831824"/>
            <a:ext cx="2809472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844146" y="1406208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15804" y="3557671"/>
            <a:ext cx="2860814" cy="5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0413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276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Century Gothic</vt:lpstr>
      <vt:lpstr>1_Office 主题</vt:lpstr>
      <vt:lpstr>3_Office 主题</vt:lpstr>
      <vt:lpstr>4_Office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lihongyi@nutstore.net</cp:lastModifiedBy>
  <cp:revision>14</cp:revision>
  <dcterms:created xsi:type="dcterms:W3CDTF">2015-07-29T10:05:36Z</dcterms:created>
  <dcterms:modified xsi:type="dcterms:W3CDTF">2018-12-21T07:13:41Z</dcterms:modified>
</cp:coreProperties>
</file>