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221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76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4B4"/>
    <a:srgbClr val="51286C"/>
    <a:srgbClr val="8941B6"/>
    <a:srgbClr val="041B31"/>
    <a:srgbClr val="403D3F"/>
    <a:srgbClr val="3A3940"/>
    <a:srgbClr val="2F2F2F"/>
    <a:srgbClr val="19232E"/>
    <a:srgbClr val="FBC81F"/>
    <a:srgbClr val="FB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7" autoAdjust="0"/>
    <p:restoredTop sz="99409" autoAdjust="0"/>
  </p:normalViewPr>
  <p:slideViewPr>
    <p:cSldViewPr snapToGrid="0" snapToObjects="1">
      <p:cViewPr varScale="1">
        <p:scale>
          <a:sx n="56" d="100"/>
          <a:sy n="56" d="100"/>
        </p:scale>
        <p:origin x="138" y="162"/>
      </p:cViewPr>
      <p:guideLst>
        <p:guide orient="horz" pos="4321"/>
        <p:guide pos="76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643410" y="3884414"/>
            <a:ext cx="7502918" cy="7504452"/>
            <a:chOff x="7870626" y="2948401"/>
            <a:chExt cx="9031215" cy="9033062"/>
          </a:xfrm>
        </p:grpSpPr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 rot="19397468">
              <a:off x="9000026" y="2948401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 rot="3202081">
              <a:off x="12255036" y="4039640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 rot="8579122">
              <a:off x="11157827" y="7300735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72" name="Freeform 3"/>
            <p:cNvSpPr>
              <a:spLocks noChangeArrowheads="1"/>
            </p:cNvSpPr>
            <p:nvPr/>
          </p:nvSpPr>
          <p:spPr bwMode="auto">
            <a:xfrm rot="13978264">
              <a:off x="7903330" y="6233611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41414" y="3516812"/>
              <a:ext cx="2916614" cy="2963626"/>
            </a:xfrm>
            <a:prstGeom prst="rect">
              <a:avLst/>
            </a:prstGeom>
            <a:noFill/>
          </p:spPr>
          <p:txBody>
            <a:bodyPr wrap="square" lIns="243744" tIns="121869" rIns="243744" bIns="121869" rtlCol="0">
              <a:spAutoFit/>
            </a:bodyPr>
            <a:lstStyle/>
            <a:p>
              <a:pPr algn="ctr"/>
              <a:r>
                <a:rPr lang="en-US" sz="14400" b="1" dirty="0">
                  <a:solidFill>
                    <a:schemeClr val="bg1"/>
                  </a:solidFill>
                  <a:latin typeface="Lato Black"/>
                  <a:cs typeface="Lato Black"/>
                </a:rPr>
                <a:t>S</a:t>
              </a:r>
              <a:endParaRPr lang="ru-RU" sz="144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51875" y="4810899"/>
              <a:ext cx="2916614" cy="2963626"/>
            </a:xfrm>
            <a:prstGeom prst="rect">
              <a:avLst/>
            </a:prstGeom>
            <a:noFill/>
          </p:spPr>
          <p:txBody>
            <a:bodyPr wrap="square" lIns="243744" tIns="121869" rIns="243744" bIns="121869" rtlCol="0">
              <a:spAutoFit/>
            </a:bodyPr>
            <a:lstStyle/>
            <a:p>
              <a:pPr algn="ctr"/>
              <a:r>
                <a:rPr lang="en-US" sz="14400" b="1" dirty="0">
                  <a:solidFill>
                    <a:schemeClr val="bg1"/>
                  </a:solidFill>
                  <a:latin typeface="Lato Black"/>
                  <a:cs typeface="Lato Black"/>
                </a:rPr>
                <a:t>W</a:t>
              </a:r>
              <a:endParaRPr lang="ru-RU" sz="144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964099" y="8359756"/>
              <a:ext cx="2916614" cy="2963626"/>
            </a:xfrm>
            <a:prstGeom prst="rect">
              <a:avLst/>
            </a:prstGeom>
            <a:noFill/>
          </p:spPr>
          <p:txBody>
            <a:bodyPr wrap="square" lIns="243744" tIns="121869" rIns="243744" bIns="121869" rtlCol="0">
              <a:spAutoFit/>
            </a:bodyPr>
            <a:lstStyle/>
            <a:p>
              <a:pPr algn="ctr"/>
              <a:r>
                <a:rPr lang="en-US" sz="14400" b="1" dirty="0">
                  <a:solidFill>
                    <a:schemeClr val="bg1"/>
                  </a:solidFill>
                  <a:latin typeface="Lato Black"/>
                  <a:cs typeface="Lato Black"/>
                </a:rPr>
                <a:t>T</a:t>
              </a:r>
              <a:endParaRPr lang="ru-RU" sz="144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13884" y="7071280"/>
              <a:ext cx="2916614" cy="2963626"/>
            </a:xfrm>
            <a:prstGeom prst="rect">
              <a:avLst/>
            </a:prstGeom>
            <a:noFill/>
          </p:spPr>
          <p:txBody>
            <a:bodyPr wrap="square" lIns="243744" tIns="121869" rIns="243744" bIns="121869" rtlCol="0">
              <a:spAutoFit/>
            </a:bodyPr>
            <a:lstStyle/>
            <a:p>
              <a:pPr algn="ctr"/>
              <a:r>
                <a:rPr lang="en-US" sz="14400" b="1" dirty="0">
                  <a:solidFill>
                    <a:schemeClr val="bg1"/>
                  </a:solidFill>
                  <a:latin typeface="Lato Black"/>
                  <a:cs typeface="Lato Black"/>
                </a:rPr>
                <a:t>O</a:t>
              </a:r>
              <a:endParaRPr lang="ru-RU" sz="144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697228" y="4544612"/>
            <a:ext cx="10537387" cy="960227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latin typeface="Calibri Light"/>
                <a:ea typeface="Open Sans Light" panose="020B0306030504020204" pitchFamily="34" charset="0"/>
                <a:cs typeface="Calibri Light"/>
              </a:rPr>
              <a:t>Lorem Ipsum has two main data statistical this methodologies ne used in data analysis which </a:t>
            </a:r>
            <a:r>
              <a:rPr lang="en-US" sz="2400" dirty="0" err="1">
                <a:latin typeface="Calibri Light"/>
                <a:ea typeface="Open Sans Light" panose="020B0306030504020204" pitchFamily="34" charset="0"/>
                <a:cs typeface="Calibri Light"/>
              </a:rPr>
              <a:t>hase</a:t>
            </a:r>
            <a:r>
              <a:rPr lang="en-US" sz="2400" dirty="0">
                <a:latin typeface="Calibri Light"/>
                <a:ea typeface="Open Sans Light" panose="020B0306030504020204" pitchFamily="34" charset="0"/>
                <a:cs typeface="Calibri Light"/>
              </a:rPr>
              <a:t> summarizes data. </a:t>
            </a:r>
            <a:r>
              <a:rPr lang="pt-BR" sz="2400" dirty="0">
                <a:latin typeface="Calibri Light"/>
                <a:cs typeface="Calibri Light"/>
              </a:rPr>
              <a:t>sed an graecie prompta invenire. </a:t>
            </a:r>
            <a:endParaRPr lang="en-US" sz="24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97230" y="6538878"/>
            <a:ext cx="10537385" cy="960227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latin typeface="Calibri Light"/>
                <a:ea typeface="Open Sans Light" panose="020B0306030504020204" pitchFamily="34" charset="0"/>
                <a:cs typeface="Calibri Light"/>
              </a:rPr>
              <a:t>Lorem Ipsum has two main data statistical this methodologies ne used in data analysis which </a:t>
            </a:r>
            <a:r>
              <a:rPr lang="en-US" sz="2400" dirty="0" err="1">
                <a:latin typeface="Calibri Light"/>
                <a:ea typeface="Open Sans Light" panose="020B0306030504020204" pitchFamily="34" charset="0"/>
                <a:cs typeface="Calibri Light"/>
              </a:rPr>
              <a:t>hase</a:t>
            </a:r>
            <a:r>
              <a:rPr lang="en-US" sz="2400" dirty="0">
                <a:latin typeface="Calibri Light"/>
                <a:ea typeface="Open Sans Light" panose="020B0306030504020204" pitchFamily="34" charset="0"/>
                <a:cs typeface="Calibri Light"/>
              </a:rPr>
              <a:t> summarizes data. </a:t>
            </a:r>
            <a:r>
              <a:rPr lang="pt-BR" sz="2400" dirty="0">
                <a:latin typeface="Calibri Light"/>
                <a:cs typeface="Calibri Light"/>
              </a:rPr>
              <a:t>sed an graecie prompta invenire. </a:t>
            </a:r>
            <a:endParaRPr lang="en-US" sz="24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39364" y="8519960"/>
            <a:ext cx="10339288" cy="960227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latin typeface="Calibri Light"/>
                <a:ea typeface="Open Sans Light" panose="020B0306030504020204" pitchFamily="34" charset="0"/>
                <a:cs typeface="Calibri Light"/>
              </a:rPr>
              <a:t>Lorem Ipsum has two main data statistical this methodologies ne used in data analysis which </a:t>
            </a:r>
            <a:r>
              <a:rPr lang="en-US" sz="2400" dirty="0" err="1">
                <a:latin typeface="Calibri Light"/>
                <a:ea typeface="Open Sans Light" panose="020B0306030504020204" pitchFamily="34" charset="0"/>
                <a:cs typeface="Calibri Light"/>
              </a:rPr>
              <a:t>hase</a:t>
            </a:r>
            <a:r>
              <a:rPr lang="en-US" sz="2400" dirty="0">
                <a:latin typeface="Calibri Light"/>
                <a:ea typeface="Open Sans Light" panose="020B0306030504020204" pitchFamily="34" charset="0"/>
                <a:cs typeface="Calibri Light"/>
              </a:rPr>
              <a:t> summarizes data. </a:t>
            </a:r>
            <a:r>
              <a:rPr lang="pt-BR" sz="2400" dirty="0">
                <a:latin typeface="Calibri Light"/>
                <a:cs typeface="Calibri Light"/>
              </a:rPr>
              <a:t>sed an graecie prompta invenire. </a:t>
            </a:r>
            <a:endParaRPr lang="en-US" sz="24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01912" y="10507948"/>
            <a:ext cx="10432704" cy="960227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latin typeface="Calibri Light"/>
                <a:ea typeface="Open Sans Light" panose="020B0306030504020204" pitchFamily="34" charset="0"/>
                <a:cs typeface="Calibri Light"/>
              </a:rPr>
              <a:t>Lorem Ipsum has two main data statistical this methodologies ne used in data analysis which </a:t>
            </a:r>
            <a:r>
              <a:rPr lang="en-US" sz="2400" dirty="0" err="1">
                <a:latin typeface="Calibri Light"/>
                <a:ea typeface="Open Sans Light" panose="020B0306030504020204" pitchFamily="34" charset="0"/>
                <a:cs typeface="Calibri Light"/>
              </a:rPr>
              <a:t>hase</a:t>
            </a:r>
            <a:r>
              <a:rPr lang="en-US" sz="2400" dirty="0">
                <a:latin typeface="Calibri Light"/>
                <a:ea typeface="Open Sans Light" panose="020B0306030504020204" pitchFamily="34" charset="0"/>
                <a:cs typeface="Calibri Light"/>
              </a:rPr>
              <a:t> summarizes data. </a:t>
            </a:r>
            <a:r>
              <a:rPr lang="pt-BR" sz="2400" dirty="0">
                <a:latin typeface="Calibri Light"/>
                <a:cs typeface="Calibri Light"/>
              </a:rPr>
              <a:t>sed an graecie prompta invenire. </a:t>
            </a:r>
            <a:endParaRPr lang="en-US" sz="24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24193" y="3830205"/>
            <a:ext cx="2932850" cy="693629"/>
            <a:chOff x="2824193" y="3830205"/>
            <a:chExt cx="2932850" cy="693629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r"/>
              <a:endParaRPr lang="bg-BG" dirty="0">
                <a:latin typeface="Calibri Light"/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219419" tIns="109710" rIns="219419" bIns="10971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Calibri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499558" y="3896481"/>
              <a:ext cx="1780394" cy="590895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2400" b="1" dirty="0">
                  <a:latin typeface="Lato Regular"/>
                  <a:ea typeface="Open Sans Light" panose="020B0306030504020204" pitchFamily="34" charset="0"/>
                  <a:cs typeface="Lato Regular"/>
                </a:rPr>
                <a:t>Strengths</a:t>
              </a:r>
              <a:endParaRPr lang="bg-BG" sz="2400" b="1" dirty="0">
                <a:latin typeface="Lato Regular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24193" y="5824471"/>
            <a:ext cx="2932850" cy="693629"/>
            <a:chOff x="2824193" y="5824471"/>
            <a:chExt cx="2932850" cy="693629"/>
          </a:xfrm>
        </p:grpSpPr>
        <p:sp>
          <p:nvSpPr>
            <p:cNvPr id="81" name="Round Same Side Corner Rectangle 80"/>
            <p:cNvSpPr/>
            <p:nvPr/>
          </p:nvSpPr>
          <p:spPr>
            <a:xfrm rot="5400000">
              <a:off x="3943803" y="470486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r"/>
              <a:endParaRPr lang="bg-BG" dirty="0">
                <a:latin typeface="Calibri Light"/>
              </a:endParaRPr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2824197" y="5831623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219419" tIns="109710" rIns="219419" bIns="10971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Calibri Ligh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99566" y="5890746"/>
              <a:ext cx="1862728" cy="590895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2400" b="1" dirty="0">
                  <a:latin typeface="Lato Regular"/>
                  <a:ea typeface="Open Sans Light" panose="020B0306030504020204" pitchFamily="34" charset="0"/>
                  <a:cs typeface="Lato Regular"/>
                </a:rPr>
                <a:t>Weakness</a:t>
              </a:r>
              <a:endParaRPr lang="bg-BG" sz="2400" b="1" dirty="0">
                <a:latin typeface="Lato Regular"/>
                <a:cs typeface="Lato Regular"/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2995536" y="5999517"/>
              <a:ext cx="397875" cy="305483"/>
            </a:xfrm>
            <a:custGeom>
              <a:avLst/>
              <a:gdLst>
                <a:gd name="T0" fmla="*/ 3034 w 6392"/>
                <a:gd name="T1" fmla="*/ 2260 h 4907"/>
                <a:gd name="T2" fmla="*/ 2582 w 6392"/>
                <a:gd name="T3" fmla="*/ 1937 h 4907"/>
                <a:gd name="T4" fmla="*/ 1421 w 6392"/>
                <a:gd name="T5" fmla="*/ 2196 h 4907"/>
                <a:gd name="T6" fmla="*/ 388 w 6392"/>
                <a:gd name="T7" fmla="*/ 4583 h 4907"/>
                <a:gd name="T8" fmla="*/ 2712 w 6392"/>
                <a:gd name="T9" fmla="*/ 3551 h 4907"/>
                <a:gd name="T10" fmla="*/ 3034 w 6392"/>
                <a:gd name="T11" fmla="*/ 2260 h 4907"/>
                <a:gd name="T12" fmla="*/ 2454 w 6392"/>
                <a:gd name="T13" fmla="*/ 3228 h 4907"/>
                <a:gd name="T14" fmla="*/ 711 w 6392"/>
                <a:gd name="T15" fmla="*/ 4261 h 4907"/>
                <a:gd name="T16" fmla="*/ 1679 w 6392"/>
                <a:gd name="T17" fmla="*/ 2518 h 4907"/>
                <a:gd name="T18" fmla="*/ 1874 w 6392"/>
                <a:gd name="T19" fmla="*/ 2648 h 4907"/>
                <a:gd name="T20" fmla="*/ 2260 w 6392"/>
                <a:gd name="T21" fmla="*/ 3034 h 4907"/>
                <a:gd name="T22" fmla="*/ 2454 w 6392"/>
                <a:gd name="T23" fmla="*/ 3228 h 4907"/>
                <a:gd name="T24" fmla="*/ 6197 w 6392"/>
                <a:gd name="T25" fmla="*/ 710 h 4907"/>
                <a:gd name="T26" fmla="*/ 3615 w 6392"/>
                <a:gd name="T27" fmla="*/ 646 h 4907"/>
                <a:gd name="T28" fmla="*/ 2776 w 6392"/>
                <a:gd name="T29" fmla="*/ 1679 h 4907"/>
                <a:gd name="T30" fmla="*/ 3034 w 6392"/>
                <a:gd name="T31" fmla="*/ 2196 h 4907"/>
                <a:gd name="T32" fmla="*/ 4326 w 6392"/>
                <a:gd name="T33" fmla="*/ 2454 h 4907"/>
                <a:gd name="T34" fmla="*/ 6197 w 6392"/>
                <a:gd name="T35" fmla="*/ 710 h 4907"/>
                <a:gd name="T36" fmla="*/ 5489 w 6392"/>
                <a:gd name="T37" fmla="*/ 1549 h 4907"/>
                <a:gd name="T38" fmla="*/ 3681 w 6392"/>
                <a:gd name="T39" fmla="*/ 1937 h 4907"/>
                <a:gd name="T40" fmla="*/ 4067 w 6392"/>
                <a:gd name="T41" fmla="*/ 1485 h 4907"/>
                <a:gd name="T42" fmla="*/ 3487 w 6392"/>
                <a:gd name="T43" fmla="*/ 1421 h 4907"/>
                <a:gd name="T44" fmla="*/ 5164 w 6392"/>
                <a:gd name="T45" fmla="*/ 582 h 4907"/>
                <a:gd name="T46" fmla="*/ 5489 w 6392"/>
                <a:gd name="T47" fmla="*/ 1549 h 4907"/>
                <a:gd name="T48" fmla="*/ 3165 w 6392"/>
                <a:gd name="T49" fmla="*/ 2260 h 4907"/>
                <a:gd name="T50" fmla="*/ 3423 w 6392"/>
                <a:gd name="T51" fmla="*/ 3098 h 4907"/>
                <a:gd name="T52" fmla="*/ 3423 w 6392"/>
                <a:gd name="T53" fmla="*/ 2582 h 4907"/>
                <a:gd name="T54" fmla="*/ 3165 w 6392"/>
                <a:gd name="T55" fmla="*/ 2260 h 4907"/>
                <a:gd name="T56" fmla="*/ 2196 w 6392"/>
                <a:gd name="T57" fmla="*/ 1615 h 4907"/>
                <a:gd name="T58" fmla="*/ 2066 w 6392"/>
                <a:gd name="T59" fmla="*/ 1163 h 4907"/>
                <a:gd name="T60" fmla="*/ 2518 w 6392"/>
                <a:gd name="T61" fmla="*/ 1549 h 4907"/>
                <a:gd name="T62" fmla="*/ 2582 w 6392"/>
                <a:gd name="T63" fmla="*/ 1873 h 4907"/>
                <a:gd name="T64" fmla="*/ 2196 w 6392"/>
                <a:gd name="T65" fmla="*/ 1615 h 4907"/>
                <a:gd name="T66" fmla="*/ 2196 w 6392"/>
                <a:gd name="T67" fmla="*/ 1615 h 4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92" h="4907">
                  <a:moveTo>
                    <a:pt x="3034" y="2260"/>
                  </a:moveTo>
                  <a:lnTo>
                    <a:pt x="3034" y="2260"/>
                  </a:lnTo>
                  <a:cubicBezTo>
                    <a:pt x="2776" y="2196"/>
                    <a:pt x="2776" y="2196"/>
                    <a:pt x="2776" y="2196"/>
                  </a:cubicBezTo>
                  <a:cubicBezTo>
                    <a:pt x="2582" y="1937"/>
                    <a:pt x="2582" y="1937"/>
                    <a:pt x="2582" y="1937"/>
                  </a:cubicBezTo>
                  <a:cubicBezTo>
                    <a:pt x="2454" y="2001"/>
                    <a:pt x="2454" y="2001"/>
                    <a:pt x="2454" y="2001"/>
                  </a:cubicBezTo>
                  <a:cubicBezTo>
                    <a:pt x="2132" y="1873"/>
                    <a:pt x="1679" y="1937"/>
                    <a:pt x="1421" y="2196"/>
                  </a:cubicBezTo>
                  <a:cubicBezTo>
                    <a:pt x="388" y="3228"/>
                    <a:pt x="388" y="3228"/>
                    <a:pt x="388" y="3228"/>
                  </a:cubicBezTo>
                  <a:cubicBezTo>
                    <a:pt x="0" y="3615"/>
                    <a:pt x="0" y="4197"/>
                    <a:pt x="388" y="4583"/>
                  </a:cubicBezTo>
                  <a:cubicBezTo>
                    <a:pt x="775" y="4906"/>
                    <a:pt x="1357" y="4906"/>
                    <a:pt x="1743" y="4583"/>
                  </a:cubicBezTo>
                  <a:cubicBezTo>
                    <a:pt x="2712" y="3551"/>
                    <a:pt x="2712" y="3551"/>
                    <a:pt x="2712" y="3551"/>
                  </a:cubicBezTo>
                  <a:cubicBezTo>
                    <a:pt x="3034" y="3228"/>
                    <a:pt x="3099" y="2776"/>
                    <a:pt x="2906" y="2454"/>
                  </a:cubicBezTo>
                  <a:lnTo>
                    <a:pt x="3034" y="2260"/>
                  </a:lnTo>
                  <a:close/>
                  <a:moveTo>
                    <a:pt x="2454" y="3228"/>
                  </a:moveTo>
                  <a:lnTo>
                    <a:pt x="2454" y="3228"/>
                  </a:lnTo>
                  <a:cubicBezTo>
                    <a:pt x="1421" y="4261"/>
                    <a:pt x="1421" y="4261"/>
                    <a:pt x="1421" y="4261"/>
                  </a:cubicBezTo>
                  <a:cubicBezTo>
                    <a:pt x="1227" y="4455"/>
                    <a:pt x="905" y="4455"/>
                    <a:pt x="711" y="4261"/>
                  </a:cubicBezTo>
                  <a:cubicBezTo>
                    <a:pt x="516" y="4067"/>
                    <a:pt x="516" y="3745"/>
                    <a:pt x="711" y="3551"/>
                  </a:cubicBezTo>
                  <a:cubicBezTo>
                    <a:pt x="1679" y="2518"/>
                    <a:pt x="1679" y="2518"/>
                    <a:pt x="1679" y="2518"/>
                  </a:cubicBezTo>
                  <a:cubicBezTo>
                    <a:pt x="1807" y="2390"/>
                    <a:pt x="2002" y="2324"/>
                    <a:pt x="2132" y="2390"/>
                  </a:cubicBezTo>
                  <a:cubicBezTo>
                    <a:pt x="1874" y="2648"/>
                    <a:pt x="1874" y="2648"/>
                    <a:pt x="1874" y="2648"/>
                  </a:cubicBezTo>
                  <a:cubicBezTo>
                    <a:pt x="1743" y="2776"/>
                    <a:pt x="1743" y="2970"/>
                    <a:pt x="1874" y="3034"/>
                  </a:cubicBezTo>
                  <a:cubicBezTo>
                    <a:pt x="1938" y="3164"/>
                    <a:pt x="2132" y="3164"/>
                    <a:pt x="2260" y="3034"/>
                  </a:cubicBezTo>
                  <a:cubicBezTo>
                    <a:pt x="2582" y="2776"/>
                    <a:pt x="2582" y="2776"/>
                    <a:pt x="2582" y="2776"/>
                  </a:cubicBezTo>
                  <a:cubicBezTo>
                    <a:pt x="2582" y="2906"/>
                    <a:pt x="2582" y="3098"/>
                    <a:pt x="2454" y="3228"/>
                  </a:cubicBezTo>
                  <a:close/>
                  <a:moveTo>
                    <a:pt x="6197" y="710"/>
                  </a:moveTo>
                  <a:lnTo>
                    <a:pt x="6197" y="710"/>
                  </a:lnTo>
                  <a:cubicBezTo>
                    <a:pt x="6005" y="258"/>
                    <a:pt x="5489" y="0"/>
                    <a:pt x="4972" y="194"/>
                  </a:cubicBezTo>
                  <a:cubicBezTo>
                    <a:pt x="3615" y="646"/>
                    <a:pt x="3615" y="646"/>
                    <a:pt x="3615" y="646"/>
                  </a:cubicBezTo>
                  <a:cubicBezTo>
                    <a:pt x="3229" y="841"/>
                    <a:pt x="3034" y="1163"/>
                    <a:pt x="3034" y="1549"/>
                  </a:cubicBezTo>
                  <a:cubicBezTo>
                    <a:pt x="2776" y="1679"/>
                    <a:pt x="2776" y="1679"/>
                    <a:pt x="2776" y="1679"/>
                  </a:cubicBezTo>
                  <a:cubicBezTo>
                    <a:pt x="2840" y="2001"/>
                    <a:pt x="2840" y="2001"/>
                    <a:pt x="2840" y="2001"/>
                  </a:cubicBezTo>
                  <a:cubicBezTo>
                    <a:pt x="3034" y="2196"/>
                    <a:pt x="3034" y="2196"/>
                    <a:pt x="3034" y="2196"/>
                  </a:cubicBezTo>
                  <a:cubicBezTo>
                    <a:pt x="3229" y="2132"/>
                    <a:pt x="3229" y="2132"/>
                    <a:pt x="3229" y="2132"/>
                  </a:cubicBezTo>
                  <a:cubicBezTo>
                    <a:pt x="3487" y="2454"/>
                    <a:pt x="3939" y="2582"/>
                    <a:pt x="4326" y="2454"/>
                  </a:cubicBezTo>
                  <a:cubicBezTo>
                    <a:pt x="5681" y="1937"/>
                    <a:pt x="5681" y="1937"/>
                    <a:pt x="5681" y="1937"/>
                  </a:cubicBezTo>
                  <a:cubicBezTo>
                    <a:pt x="6133" y="1743"/>
                    <a:pt x="6391" y="1227"/>
                    <a:pt x="6197" y="710"/>
                  </a:cubicBezTo>
                  <a:close/>
                  <a:moveTo>
                    <a:pt x="5489" y="1549"/>
                  </a:moveTo>
                  <a:lnTo>
                    <a:pt x="5489" y="1549"/>
                  </a:lnTo>
                  <a:cubicBezTo>
                    <a:pt x="4131" y="2065"/>
                    <a:pt x="4131" y="2065"/>
                    <a:pt x="4131" y="2065"/>
                  </a:cubicBezTo>
                  <a:cubicBezTo>
                    <a:pt x="4003" y="2132"/>
                    <a:pt x="3809" y="2065"/>
                    <a:pt x="3681" y="1937"/>
                  </a:cubicBezTo>
                  <a:cubicBezTo>
                    <a:pt x="3939" y="1873"/>
                    <a:pt x="3939" y="1873"/>
                    <a:pt x="3939" y="1873"/>
                  </a:cubicBezTo>
                  <a:cubicBezTo>
                    <a:pt x="4067" y="1807"/>
                    <a:pt x="4131" y="1679"/>
                    <a:pt x="4067" y="1485"/>
                  </a:cubicBezTo>
                  <a:cubicBezTo>
                    <a:pt x="4003" y="1357"/>
                    <a:pt x="3873" y="1291"/>
                    <a:pt x="3681" y="1291"/>
                  </a:cubicBezTo>
                  <a:cubicBezTo>
                    <a:pt x="3487" y="1421"/>
                    <a:pt x="3487" y="1421"/>
                    <a:pt x="3487" y="1421"/>
                  </a:cubicBezTo>
                  <a:cubicBezTo>
                    <a:pt x="3551" y="1227"/>
                    <a:pt x="3615" y="1163"/>
                    <a:pt x="3809" y="1099"/>
                  </a:cubicBezTo>
                  <a:cubicBezTo>
                    <a:pt x="5164" y="582"/>
                    <a:pt x="5164" y="582"/>
                    <a:pt x="5164" y="582"/>
                  </a:cubicBezTo>
                  <a:cubicBezTo>
                    <a:pt x="5422" y="452"/>
                    <a:pt x="5681" y="646"/>
                    <a:pt x="5811" y="905"/>
                  </a:cubicBezTo>
                  <a:cubicBezTo>
                    <a:pt x="5875" y="1163"/>
                    <a:pt x="5747" y="1421"/>
                    <a:pt x="5489" y="1549"/>
                  </a:cubicBezTo>
                  <a:close/>
                  <a:moveTo>
                    <a:pt x="3165" y="2260"/>
                  </a:moveTo>
                  <a:lnTo>
                    <a:pt x="3165" y="2260"/>
                  </a:lnTo>
                  <a:cubicBezTo>
                    <a:pt x="3551" y="2518"/>
                    <a:pt x="3551" y="2518"/>
                    <a:pt x="3551" y="2518"/>
                  </a:cubicBezTo>
                  <a:cubicBezTo>
                    <a:pt x="3423" y="3098"/>
                    <a:pt x="3423" y="3098"/>
                    <a:pt x="3423" y="3098"/>
                  </a:cubicBezTo>
                  <a:cubicBezTo>
                    <a:pt x="3293" y="3098"/>
                    <a:pt x="3293" y="3098"/>
                    <a:pt x="3293" y="3098"/>
                  </a:cubicBezTo>
                  <a:cubicBezTo>
                    <a:pt x="3423" y="2582"/>
                    <a:pt x="3423" y="2582"/>
                    <a:pt x="3423" y="2582"/>
                  </a:cubicBezTo>
                  <a:cubicBezTo>
                    <a:pt x="3034" y="2324"/>
                    <a:pt x="3034" y="2324"/>
                    <a:pt x="3034" y="2324"/>
                  </a:cubicBezTo>
                  <a:lnTo>
                    <a:pt x="3165" y="2260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ubicBezTo>
                    <a:pt x="1938" y="1163"/>
                    <a:pt x="1938" y="1163"/>
                    <a:pt x="1938" y="1163"/>
                  </a:cubicBezTo>
                  <a:cubicBezTo>
                    <a:pt x="2066" y="1163"/>
                    <a:pt x="2066" y="1163"/>
                    <a:pt x="2066" y="1163"/>
                  </a:cubicBezTo>
                  <a:cubicBezTo>
                    <a:pt x="2260" y="1549"/>
                    <a:pt x="2260" y="1549"/>
                    <a:pt x="2260" y="1549"/>
                  </a:cubicBezTo>
                  <a:cubicBezTo>
                    <a:pt x="2518" y="1549"/>
                    <a:pt x="2518" y="1549"/>
                    <a:pt x="2518" y="1549"/>
                  </a:cubicBezTo>
                  <a:cubicBezTo>
                    <a:pt x="2648" y="1807"/>
                    <a:pt x="2648" y="1807"/>
                    <a:pt x="2648" y="1807"/>
                  </a:cubicBezTo>
                  <a:cubicBezTo>
                    <a:pt x="2582" y="1873"/>
                    <a:pt x="2582" y="1873"/>
                    <a:pt x="2582" y="1873"/>
                  </a:cubicBezTo>
                  <a:cubicBezTo>
                    <a:pt x="2454" y="1679"/>
                    <a:pt x="2454" y="1679"/>
                    <a:pt x="2454" y="1679"/>
                  </a:cubicBezTo>
                  <a:lnTo>
                    <a:pt x="2196" y="1615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66326" y="7805553"/>
            <a:ext cx="3067315" cy="693629"/>
            <a:chOff x="2866326" y="7805553"/>
            <a:chExt cx="3067315" cy="693629"/>
          </a:xfrm>
        </p:grpSpPr>
        <p:sp>
          <p:nvSpPr>
            <p:cNvPr id="85" name="Round Same Side Corner Rectangle 84"/>
            <p:cNvSpPr/>
            <p:nvPr/>
          </p:nvSpPr>
          <p:spPr>
            <a:xfrm rot="5400000">
              <a:off x="3985936" y="6685943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r"/>
              <a:endParaRPr lang="bg-BG" dirty="0">
                <a:latin typeface="Calibri Light"/>
              </a:endParaRPr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2866330" y="7812706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219419" tIns="109710" rIns="219419" bIns="10971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Calibri Light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541699" y="7871829"/>
              <a:ext cx="2391942" cy="590895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2400" b="1" dirty="0">
                  <a:latin typeface="Lato Regular"/>
                  <a:ea typeface="Open Sans Light" panose="020B0306030504020204" pitchFamily="34" charset="0"/>
                  <a:cs typeface="Lato Regular"/>
                </a:rPr>
                <a:t>Opportunities</a:t>
              </a:r>
              <a:endParaRPr lang="bg-BG" sz="2400" b="1" dirty="0">
                <a:latin typeface="Lato Regular"/>
                <a:cs typeface="Lato Regular"/>
              </a:endParaRPr>
            </a:p>
          </p:txBody>
        </p:sp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3070846" y="8015238"/>
              <a:ext cx="336145" cy="336232"/>
            </a:xfrm>
            <a:custGeom>
              <a:avLst/>
              <a:gdLst>
                <a:gd name="T0" fmla="*/ 4905 w 5031"/>
                <a:gd name="T1" fmla="*/ 0 h 5031"/>
                <a:gd name="T2" fmla="*/ 4905 w 5031"/>
                <a:gd name="T3" fmla="*/ 0 h 5031"/>
                <a:gd name="T4" fmla="*/ 125 w 5031"/>
                <a:gd name="T5" fmla="*/ 0 h 5031"/>
                <a:gd name="T6" fmla="*/ 0 w 5031"/>
                <a:gd name="T7" fmla="*/ 125 h 5031"/>
                <a:gd name="T8" fmla="*/ 0 w 5031"/>
                <a:gd name="T9" fmla="*/ 4905 h 5031"/>
                <a:gd name="T10" fmla="*/ 125 w 5031"/>
                <a:gd name="T11" fmla="*/ 5030 h 5031"/>
                <a:gd name="T12" fmla="*/ 4905 w 5031"/>
                <a:gd name="T13" fmla="*/ 5030 h 5031"/>
                <a:gd name="T14" fmla="*/ 5030 w 5031"/>
                <a:gd name="T15" fmla="*/ 4905 h 5031"/>
                <a:gd name="T16" fmla="*/ 5030 w 5031"/>
                <a:gd name="T17" fmla="*/ 125 h 5031"/>
                <a:gd name="T18" fmla="*/ 4905 w 5031"/>
                <a:gd name="T19" fmla="*/ 0 h 5031"/>
                <a:gd name="T20" fmla="*/ 3687 w 5031"/>
                <a:gd name="T21" fmla="*/ 2624 h 5031"/>
                <a:gd name="T22" fmla="*/ 3687 w 5031"/>
                <a:gd name="T23" fmla="*/ 2624 h 5031"/>
                <a:gd name="T24" fmla="*/ 3624 w 5031"/>
                <a:gd name="T25" fmla="*/ 2687 h 5031"/>
                <a:gd name="T26" fmla="*/ 3562 w 5031"/>
                <a:gd name="T27" fmla="*/ 2687 h 5031"/>
                <a:gd name="T28" fmla="*/ 3187 w 5031"/>
                <a:gd name="T29" fmla="*/ 2313 h 5031"/>
                <a:gd name="T30" fmla="*/ 1688 w 5031"/>
                <a:gd name="T31" fmla="*/ 3812 h 5031"/>
                <a:gd name="T32" fmla="*/ 1625 w 5031"/>
                <a:gd name="T33" fmla="*/ 3843 h 5031"/>
                <a:gd name="T34" fmla="*/ 1563 w 5031"/>
                <a:gd name="T35" fmla="*/ 3812 h 5031"/>
                <a:gd name="T36" fmla="*/ 1219 w 5031"/>
                <a:gd name="T37" fmla="*/ 3468 h 5031"/>
                <a:gd name="T38" fmla="*/ 1188 w 5031"/>
                <a:gd name="T39" fmla="*/ 3405 h 5031"/>
                <a:gd name="T40" fmla="*/ 1219 w 5031"/>
                <a:gd name="T41" fmla="*/ 3343 h 5031"/>
                <a:gd name="T42" fmla="*/ 2718 w 5031"/>
                <a:gd name="T43" fmla="*/ 1844 h 5031"/>
                <a:gd name="T44" fmla="*/ 2344 w 5031"/>
                <a:gd name="T45" fmla="*/ 1469 h 5031"/>
                <a:gd name="T46" fmla="*/ 2344 w 5031"/>
                <a:gd name="T47" fmla="*/ 1406 h 5031"/>
                <a:gd name="T48" fmla="*/ 2406 w 5031"/>
                <a:gd name="T49" fmla="*/ 1344 h 5031"/>
                <a:gd name="T50" fmla="*/ 3749 w 5031"/>
                <a:gd name="T51" fmla="*/ 1188 h 5031"/>
                <a:gd name="T52" fmla="*/ 3812 w 5031"/>
                <a:gd name="T53" fmla="*/ 1219 h 5031"/>
                <a:gd name="T54" fmla="*/ 3843 w 5031"/>
                <a:gd name="T55" fmla="*/ 1281 h 5031"/>
                <a:gd name="T56" fmla="*/ 3687 w 5031"/>
                <a:gd name="T57" fmla="*/ 2624 h 5031"/>
                <a:gd name="T58" fmla="*/ 3687 w 5031"/>
                <a:gd name="T59" fmla="*/ 2624 h 5031"/>
                <a:gd name="T60" fmla="*/ 3687 w 5031"/>
                <a:gd name="T61" fmla="*/ 2624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31" h="5031">
                  <a:moveTo>
                    <a:pt x="4905" y="0"/>
                  </a:moveTo>
                  <a:lnTo>
                    <a:pt x="4905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62"/>
                    <a:pt x="0" y="125"/>
                  </a:cubicBezTo>
                  <a:cubicBezTo>
                    <a:pt x="0" y="4905"/>
                    <a:pt x="0" y="4905"/>
                    <a:pt x="0" y="4905"/>
                  </a:cubicBezTo>
                  <a:cubicBezTo>
                    <a:pt x="0" y="4968"/>
                    <a:pt x="62" y="5030"/>
                    <a:pt x="125" y="5030"/>
                  </a:cubicBezTo>
                  <a:cubicBezTo>
                    <a:pt x="4905" y="5030"/>
                    <a:pt x="4905" y="5030"/>
                    <a:pt x="4905" y="5030"/>
                  </a:cubicBezTo>
                  <a:cubicBezTo>
                    <a:pt x="4968" y="5030"/>
                    <a:pt x="5030" y="4968"/>
                    <a:pt x="5030" y="4905"/>
                  </a:cubicBezTo>
                  <a:cubicBezTo>
                    <a:pt x="5030" y="125"/>
                    <a:pt x="5030" y="125"/>
                    <a:pt x="5030" y="125"/>
                  </a:cubicBezTo>
                  <a:cubicBezTo>
                    <a:pt x="5030" y="62"/>
                    <a:pt x="4968" y="0"/>
                    <a:pt x="4905" y="0"/>
                  </a:cubicBezTo>
                  <a:close/>
                  <a:moveTo>
                    <a:pt x="3687" y="2624"/>
                  </a:moveTo>
                  <a:lnTo>
                    <a:pt x="3687" y="2624"/>
                  </a:lnTo>
                  <a:cubicBezTo>
                    <a:pt x="3687" y="2655"/>
                    <a:pt x="3655" y="2687"/>
                    <a:pt x="3624" y="2687"/>
                  </a:cubicBezTo>
                  <a:cubicBezTo>
                    <a:pt x="3593" y="2687"/>
                    <a:pt x="3562" y="2687"/>
                    <a:pt x="3562" y="2687"/>
                  </a:cubicBezTo>
                  <a:cubicBezTo>
                    <a:pt x="3187" y="2313"/>
                    <a:pt x="3187" y="2313"/>
                    <a:pt x="3187" y="2313"/>
                  </a:cubicBezTo>
                  <a:cubicBezTo>
                    <a:pt x="1688" y="3812"/>
                    <a:pt x="1688" y="3812"/>
                    <a:pt x="1688" y="3812"/>
                  </a:cubicBezTo>
                  <a:cubicBezTo>
                    <a:pt x="1656" y="3812"/>
                    <a:pt x="1625" y="3843"/>
                    <a:pt x="1625" y="3843"/>
                  </a:cubicBezTo>
                  <a:cubicBezTo>
                    <a:pt x="1594" y="3843"/>
                    <a:pt x="1594" y="3812"/>
                    <a:pt x="1563" y="3812"/>
                  </a:cubicBezTo>
                  <a:cubicBezTo>
                    <a:pt x="1219" y="3468"/>
                    <a:pt x="1219" y="3468"/>
                    <a:pt x="1219" y="3468"/>
                  </a:cubicBezTo>
                  <a:cubicBezTo>
                    <a:pt x="1219" y="3437"/>
                    <a:pt x="1188" y="3437"/>
                    <a:pt x="1188" y="3405"/>
                  </a:cubicBezTo>
                  <a:cubicBezTo>
                    <a:pt x="1188" y="3374"/>
                    <a:pt x="1219" y="3374"/>
                    <a:pt x="1219" y="3343"/>
                  </a:cubicBezTo>
                  <a:cubicBezTo>
                    <a:pt x="2718" y="1844"/>
                    <a:pt x="2718" y="1844"/>
                    <a:pt x="2718" y="1844"/>
                  </a:cubicBezTo>
                  <a:cubicBezTo>
                    <a:pt x="2344" y="1469"/>
                    <a:pt x="2344" y="1469"/>
                    <a:pt x="2344" y="1469"/>
                  </a:cubicBezTo>
                  <a:cubicBezTo>
                    <a:pt x="2344" y="1469"/>
                    <a:pt x="2313" y="1438"/>
                    <a:pt x="2344" y="1406"/>
                  </a:cubicBezTo>
                  <a:cubicBezTo>
                    <a:pt x="2344" y="1375"/>
                    <a:pt x="2375" y="1344"/>
                    <a:pt x="2406" y="1344"/>
                  </a:cubicBezTo>
                  <a:cubicBezTo>
                    <a:pt x="3749" y="1188"/>
                    <a:pt x="3749" y="1188"/>
                    <a:pt x="3749" y="1188"/>
                  </a:cubicBezTo>
                  <a:cubicBezTo>
                    <a:pt x="3780" y="1188"/>
                    <a:pt x="3780" y="1188"/>
                    <a:pt x="3812" y="1219"/>
                  </a:cubicBezTo>
                  <a:cubicBezTo>
                    <a:pt x="3812" y="1250"/>
                    <a:pt x="3843" y="1250"/>
                    <a:pt x="3843" y="1281"/>
                  </a:cubicBezTo>
                  <a:lnTo>
                    <a:pt x="3687" y="2624"/>
                  </a:lnTo>
                  <a:close/>
                  <a:moveTo>
                    <a:pt x="3687" y="2624"/>
                  </a:moveTo>
                  <a:lnTo>
                    <a:pt x="3687" y="26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28874" y="9793541"/>
            <a:ext cx="2932850" cy="693629"/>
            <a:chOff x="2928874" y="9793541"/>
            <a:chExt cx="2932850" cy="693629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048484" y="867393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r"/>
              <a:endParaRPr lang="bg-BG" dirty="0">
                <a:latin typeface="Calibri Light"/>
              </a:endParaRPr>
            </a:p>
          </p:txBody>
        </p:sp>
        <p:sp>
          <p:nvSpPr>
            <p:cNvPr id="96" name="Freeform 11"/>
            <p:cNvSpPr>
              <a:spLocks/>
            </p:cNvSpPr>
            <p:nvPr/>
          </p:nvSpPr>
          <p:spPr bwMode="auto">
            <a:xfrm>
              <a:off x="2928878" y="9800694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219419" tIns="109710" rIns="219419" bIns="10971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04247" y="9859817"/>
              <a:ext cx="1506168" cy="590895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2400" b="1" dirty="0">
                  <a:latin typeface="Lato Regular"/>
                  <a:ea typeface="Open Sans Light" panose="020B0306030504020204" pitchFamily="34" charset="0"/>
                  <a:cs typeface="Lato Regular"/>
                </a:rPr>
                <a:t>Threats</a:t>
              </a:r>
              <a:endParaRPr lang="bg-BG" sz="2400" b="1" dirty="0">
                <a:latin typeface="Lato Regular"/>
                <a:cs typeface="Lato Regular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3119426" y="9975251"/>
              <a:ext cx="335246" cy="335334"/>
            </a:xfrm>
            <a:custGeom>
              <a:avLst/>
              <a:gdLst>
                <a:gd name="T0" fmla="*/ 2374 w 2594"/>
                <a:gd name="T1" fmla="*/ 0 h 2594"/>
                <a:gd name="T2" fmla="*/ 2374 w 2594"/>
                <a:gd name="T3" fmla="*/ 0 h 2594"/>
                <a:gd name="T4" fmla="*/ 219 w 2594"/>
                <a:gd name="T5" fmla="*/ 0 h 2594"/>
                <a:gd name="T6" fmla="*/ 0 w 2594"/>
                <a:gd name="T7" fmla="*/ 219 h 2594"/>
                <a:gd name="T8" fmla="*/ 0 w 2594"/>
                <a:gd name="T9" fmla="*/ 2374 h 2594"/>
                <a:gd name="T10" fmla="*/ 219 w 2594"/>
                <a:gd name="T11" fmla="*/ 2593 h 2594"/>
                <a:gd name="T12" fmla="*/ 2374 w 2594"/>
                <a:gd name="T13" fmla="*/ 2593 h 2594"/>
                <a:gd name="T14" fmla="*/ 2593 w 2594"/>
                <a:gd name="T15" fmla="*/ 2374 h 2594"/>
                <a:gd name="T16" fmla="*/ 2593 w 2594"/>
                <a:gd name="T17" fmla="*/ 219 h 2594"/>
                <a:gd name="T18" fmla="*/ 2374 w 2594"/>
                <a:gd name="T19" fmla="*/ 0 h 2594"/>
                <a:gd name="T20" fmla="*/ 2249 w 2594"/>
                <a:gd name="T21" fmla="*/ 250 h 2594"/>
                <a:gd name="T22" fmla="*/ 2249 w 2594"/>
                <a:gd name="T23" fmla="*/ 250 h 2594"/>
                <a:gd name="T24" fmla="*/ 2343 w 2594"/>
                <a:gd name="T25" fmla="*/ 313 h 2594"/>
                <a:gd name="T26" fmla="*/ 2249 w 2594"/>
                <a:gd name="T27" fmla="*/ 407 h 2594"/>
                <a:gd name="T28" fmla="*/ 2156 w 2594"/>
                <a:gd name="T29" fmla="*/ 313 h 2594"/>
                <a:gd name="T30" fmla="*/ 2249 w 2594"/>
                <a:gd name="T31" fmla="*/ 250 h 2594"/>
                <a:gd name="T32" fmla="*/ 1937 w 2594"/>
                <a:gd name="T33" fmla="*/ 250 h 2594"/>
                <a:gd name="T34" fmla="*/ 1937 w 2594"/>
                <a:gd name="T35" fmla="*/ 250 h 2594"/>
                <a:gd name="T36" fmla="*/ 2031 w 2594"/>
                <a:gd name="T37" fmla="*/ 313 h 2594"/>
                <a:gd name="T38" fmla="*/ 1937 w 2594"/>
                <a:gd name="T39" fmla="*/ 407 h 2594"/>
                <a:gd name="T40" fmla="*/ 1843 w 2594"/>
                <a:gd name="T41" fmla="*/ 313 h 2594"/>
                <a:gd name="T42" fmla="*/ 1937 w 2594"/>
                <a:gd name="T43" fmla="*/ 250 h 2594"/>
                <a:gd name="T44" fmla="*/ 2343 w 2594"/>
                <a:gd name="T45" fmla="*/ 2343 h 2594"/>
                <a:gd name="T46" fmla="*/ 2343 w 2594"/>
                <a:gd name="T47" fmla="*/ 2343 h 2594"/>
                <a:gd name="T48" fmla="*/ 250 w 2594"/>
                <a:gd name="T49" fmla="*/ 2343 h 2594"/>
                <a:gd name="T50" fmla="*/ 250 w 2594"/>
                <a:gd name="T51" fmla="*/ 625 h 2594"/>
                <a:gd name="T52" fmla="*/ 2343 w 2594"/>
                <a:gd name="T53" fmla="*/ 625 h 2594"/>
                <a:gd name="T54" fmla="*/ 2343 w 2594"/>
                <a:gd name="T55" fmla="*/ 2343 h 2594"/>
                <a:gd name="T56" fmla="*/ 594 w 2594"/>
                <a:gd name="T57" fmla="*/ 2093 h 2594"/>
                <a:gd name="T58" fmla="*/ 594 w 2594"/>
                <a:gd name="T59" fmla="*/ 2093 h 2594"/>
                <a:gd name="T60" fmla="*/ 1999 w 2594"/>
                <a:gd name="T61" fmla="*/ 2093 h 2594"/>
                <a:gd name="T62" fmla="*/ 2031 w 2594"/>
                <a:gd name="T63" fmla="*/ 2062 h 2594"/>
                <a:gd name="T64" fmla="*/ 2031 w 2594"/>
                <a:gd name="T65" fmla="*/ 2031 h 2594"/>
                <a:gd name="T66" fmla="*/ 1343 w 2594"/>
                <a:gd name="T67" fmla="*/ 844 h 2594"/>
                <a:gd name="T68" fmla="*/ 1312 w 2594"/>
                <a:gd name="T69" fmla="*/ 813 h 2594"/>
                <a:gd name="T70" fmla="*/ 1250 w 2594"/>
                <a:gd name="T71" fmla="*/ 844 h 2594"/>
                <a:gd name="T72" fmla="*/ 563 w 2594"/>
                <a:gd name="T73" fmla="*/ 2031 h 2594"/>
                <a:gd name="T74" fmla="*/ 563 w 2594"/>
                <a:gd name="T75" fmla="*/ 2093 h 2594"/>
                <a:gd name="T76" fmla="*/ 594 w 2594"/>
                <a:gd name="T77" fmla="*/ 2093 h 2594"/>
                <a:gd name="T78" fmla="*/ 1374 w 2594"/>
                <a:gd name="T79" fmla="*/ 1937 h 2594"/>
                <a:gd name="T80" fmla="*/ 1374 w 2594"/>
                <a:gd name="T81" fmla="*/ 1937 h 2594"/>
                <a:gd name="T82" fmla="*/ 1343 w 2594"/>
                <a:gd name="T83" fmla="*/ 1968 h 2594"/>
                <a:gd name="T84" fmla="*/ 1250 w 2594"/>
                <a:gd name="T85" fmla="*/ 1968 h 2594"/>
                <a:gd name="T86" fmla="*/ 1219 w 2594"/>
                <a:gd name="T87" fmla="*/ 1937 h 2594"/>
                <a:gd name="T88" fmla="*/ 1219 w 2594"/>
                <a:gd name="T89" fmla="*/ 1843 h 2594"/>
                <a:gd name="T90" fmla="*/ 1250 w 2594"/>
                <a:gd name="T91" fmla="*/ 1812 h 2594"/>
                <a:gd name="T92" fmla="*/ 1343 w 2594"/>
                <a:gd name="T93" fmla="*/ 1812 h 2594"/>
                <a:gd name="T94" fmla="*/ 1374 w 2594"/>
                <a:gd name="T95" fmla="*/ 1843 h 2594"/>
                <a:gd name="T96" fmla="*/ 1374 w 2594"/>
                <a:gd name="T97" fmla="*/ 1937 h 2594"/>
                <a:gd name="T98" fmla="*/ 1219 w 2594"/>
                <a:gd name="T99" fmla="*/ 1125 h 2594"/>
                <a:gd name="T100" fmla="*/ 1219 w 2594"/>
                <a:gd name="T101" fmla="*/ 1125 h 2594"/>
                <a:gd name="T102" fmla="*/ 1374 w 2594"/>
                <a:gd name="T103" fmla="*/ 1125 h 2594"/>
                <a:gd name="T104" fmla="*/ 1406 w 2594"/>
                <a:gd name="T105" fmla="*/ 1157 h 2594"/>
                <a:gd name="T106" fmla="*/ 1374 w 2594"/>
                <a:gd name="T107" fmla="*/ 1718 h 2594"/>
                <a:gd name="T108" fmla="*/ 1343 w 2594"/>
                <a:gd name="T109" fmla="*/ 1749 h 2594"/>
                <a:gd name="T110" fmla="*/ 1250 w 2594"/>
                <a:gd name="T111" fmla="*/ 1749 h 2594"/>
                <a:gd name="T112" fmla="*/ 1219 w 2594"/>
                <a:gd name="T113" fmla="*/ 1718 h 2594"/>
                <a:gd name="T114" fmla="*/ 1219 w 2594"/>
                <a:gd name="T115" fmla="*/ 1157 h 2594"/>
                <a:gd name="T116" fmla="*/ 1219 w 2594"/>
                <a:gd name="T117" fmla="*/ 1125 h 2594"/>
                <a:gd name="T118" fmla="*/ 1219 w 2594"/>
                <a:gd name="T119" fmla="*/ 1125 h 2594"/>
                <a:gd name="T120" fmla="*/ 1219 w 2594"/>
                <a:gd name="T121" fmla="*/ 1125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4" h="2594">
                  <a:moveTo>
                    <a:pt x="2374" y="0"/>
                  </a:moveTo>
                  <a:lnTo>
                    <a:pt x="2374" y="0"/>
                  </a:lnTo>
                  <a:cubicBezTo>
                    <a:pt x="219" y="0"/>
                    <a:pt x="219" y="0"/>
                    <a:pt x="219" y="0"/>
                  </a:cubicBezTo>
                  <a:cubicBezTo>
                    <a:pt x="94" y="0"/>
                    <a:pt x="0" y="94"/>
                    <a:pt x="0" y="219"/>
                  </a:cubicBezTo>
                  <a:cubicBezTo>
                    <a:pt x="0" y="2374"/>
                    <a:pt x="0" y="2374"/>
                    <a:pt x="0" y="2374"/>
                  </a:cubicBezTo>
                  <a:cubicBezTo>
                    <a:pt x="0" y="2499"/>
                    <a:pt x="94" y="2593"/>
                    <a:pt x="219" y="2593"/>
                  </a:cubicBezTo>
                  <a:cubicBezTo>
                    <a:pt x="2374" y="2593"/>
                    <a:pt x="2374" y="2593"/>
                    <a:pt x="2374" y="2593"/>
                  </a:cubicBezTo>
                  <a:cubicBezTo>
                    <a:pt x="2499" y="2593"/>
                    <a:pt x="2593" y="2499"/>
                    <a:pt x="2593" y="2374"/>
                  </a:cubicBezTo>
                  <a:cubicBezTo>
                    <a:pt x="2593" y="219"/>
                    <a:pt x="2593" y="219"/>
                    <a:pt x="2593" y="219"/>
                  </a:cubicBezTo>
                  <a:cubicBezTo>
                    <a:pt x="2593" y="94"/>
                    <a:pt x="2499" y="0"/>
                    <a:pt x="2374" y="0"/>
                  </a:cubicBezTo>
                  <a:close/>
                  <a:moveTo>
                    <a:pt x="2249" y="250"/>
                  </a:moveTo>
                  <a:lnTo>
                    <a:pt x="2249" y="250"/>
                  </a:lnTo>
                  <a:cubicBezTo>
                    <a:pt x="2312" y="250"/>
                    <a:pt x="2343" y="282"/>
                    <a:pt x="2343" y="313"/>
                  </a:cubicBezTo>
                  <a:cubicBezTo>
                    <a:pt x="2343" y="375"/>
                    <a:pt x="2312" y="407"/>
                    <a:pt x="2249" y="407"/>
                  </a:cubicBezTo>
                  <a:cubicBezTo>
                    <a:pt x="2187" y="407"/>
                    <a:pt x="2156" y="375"/>
                    <a:pt x="2156" y="313"/>
                  </a:cubicBezTo>
                  <a:cubicBezTo>
                    <a:pt x="2156" y="282"/>
                    <a:pt x="2187" y="250"/>
                    <a:pt x="2249" y="250"/>
                  </a:cubicBezTo>
                  <a:close/>
                  <a:moveTo>
                    <a:pt x="1937" y="250"/>
                  </a:moveTo>
                  <a:lnTo>
                    <a:pt x="1937" y="250"/>
                  </a:lnTo>
                  <a:cubicBezTo>
                    <a:pt x="1999" y="250"/>
                    <a:pt x="2031" y="282"/>
                    <a:pt x="2031" y="313"/>
                  </a:cubicBezTo>
                  <a:cubicBezTo>
                    <a:pt x="2031" y="375"/>
                    <a:pt x="1999" y="407"/>
                    <a:pt x="1937" y="407"/>
                  </a:cubicBezTo>
                  <a:cubicBezTo>
                    <a:pt x="1906" y="407"/>
                    <a:pt x="1843" y="375"/>
                    <a:pt x="1843" y="313"/>
                  </a:cubicBezTo>
                  <a:cubicBezTo>
                    <a:pt x="1843" y="282"/>
                    <a:pt x="1906" y="250"/>
                    <a:pt x="1937" y="250"/>
                  </a:cubicBezTo>
                  <a:close/>
                  <a:moveTo>
                    <a:pt x="2343" y="2343"/>
                  </a:moveTo>
                  <a:lnTo>
                    <a:pt x="2343" y="2343"/>
                  </a:lnTo>
                  <a:cubicBezTo>
                    <a:pt x="250" y="2343"/>
                    <a:pt x="250" y="2343"/>
                    <a:pt x="250" y="2343"/>
                  </a:cubicBezTo>
                  <a:cubicBezTo>
                    <a:pt x="250" y="625"/>
                    <a:pt x="250" y="625"/>
                    <a:pt x="250" y="625"/>
                  </a:cubicBezTo>
                  <a:cubicBezTo>
                    <a:pt x="2343" y="625"/>
                    <a:pt x="2343" y="625"/>
                    <a:pt x="2343" y="625"/>
                  </a:cubicBezTo>
                  <a:lnTo>
                    <a:pt x="2343" y="2343"/>
                  </a:lnTo>
                  <a:close/>
                  <a:moveTo>
                    <a:pt x="594" y="2093"/>
                  </a:moveTo>
                  <a:lnTo>
                    <a:pt x="594" y="2093"/>
                  </a:lnTo>
                  <a:cubicBezTo>
                    <a:pt x="1999" y="2093"/>
                    <a:pt x="1999" y="2093"/>
                    <a:pt x="1999" y="2093"/>
                  </a:cubicBezTo>
                  <a:cubicBezTo>
                    <a:pt x="2031" y="2093"/>
                    <a:pt x="2031" y="2093"/>
                    <a:pt x="2031" y="2062"/>
                  </a:cubicBezTo>
                  <a:lnTo>
                    <a:pt x="2031" y="2031"/>
                  </a:lnTo>
                  <a:cubicBezTo>
                    <a:pt x="1343" y="844"/>
                    <a:pt x="1343" y="844"/>
                    <a:pt x="1343" y="844"/>
                  </a:cubicBezTo>
                  <a:cubicBezTo>
                    <a:pt x="1343" y="813"/>
                    <a:pt x="1312" y="813"/>
                    <a:pt x="1312" y="813"/>
                  </a:cubicBezTo>
                  <a:cubicBezTo>
                    <a:pt x="1281" y="813"/>
                    <a:pt x="1281" y="813"/>
                    <a:pt x="1250" y="844"/>
                  </a:cubicBezTo>
                  <a:cubicBezTo>
                    <a:pt x="563" y="2031"/>
                    <a:pt x="563" y="2031"/>
                    <a:pt x="563" y="2031"/>
                  </a:cubicBezTo>
                  <a:cubicBezTo>
                    <a:pt x="563" y="2062"/>
                    <a:pt x="563" y="2062"/>
                    <a:pt x="563" y="2093"/>
                  </a:cubicBezTo>
                  <a:lnTo>
                    <a:pt x="594" y="2093"/>
                  </a:lnTo>
                  <a:close/>
                  <a:moveTo>
                    <a:pt x="1374" y="1937"/>
                  </a:moveTo>
                  <a:lnTo>
                    <a:pt x="1374" y="1937"/>
                  </a:lnTo>
                  <a:cubicBezTo>
                    <a:pt x="1374" y="1968"/>
                    <a:pt x="1374" y="1968"/>
                    <a:pt x="1343" y="1968"/>
                  </a:cubicBezTo>
                  <a:cubicBezTo>
                    <a:pt x="1250" y="1968"/>
                    <a:pt x="1250" y="1968"/>
                    <a:pt x="1250" y="1968"/>
                  </a:cubicBezTo>
                  <a:cubicBezTo>
                    <a:pt x="1219" y="1968"/>
                    <a:pt x="1219" y="1968"/>
                    <a:pt x="1219" y="1937"/>
                  </a:cubicBezTo>
                  <a:cubicBezTo>
                    <a:pt x="1219" y="1843"/>
                    <a:pt x="1219" y="1843"/>
                    <a:pt x="1219" y="1843"/>
                  </a:cubicBezTo>
                  <a:cubicBezTo>
                    <a:pt x="1219" y="1812"/>
                    <a:pt x="1219" y="1812"/>
                    <a:pt x="1250" y="1812"/>
                  </a:cubicBezTo>
                  <a:cubicBezTo>
                    <a:pt x="1343" y="1812"/>
                    <a:pt x="1343" y="1812"/>
                    <a:pt x="1343" y="1812"/>
                  </a:cubicBezTo>
                  <a:cubicBezTo>
                    <a:pt x="1374" y="1812"/>
                    <a:pt x="1374" y="1812"/>
                    <a:pt x="1374" y="1843"/>
                  </a:cubicBezTo>
                  <a:lnTo>
                    <a:pt x="1374" y="1937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ubicBezTo>
                    <a:pt x="1374" y="1125"/>
                    <a:pt x="1374" y="1125"/>
                    <a:pt x="1374" y="1125"/>
                  </a:cubicBezTo>
                  <a:lnTo>
                    <a:pt x="1406" y="1157"/>
                  </a:lnTo>
                  <a:cubicBezTo>
                    <a:pt x="1374" y="1718"/>
                    <a:pt x="1374" y="1718"/>
                    <a:pt x="1374" y="1718"/>
                  </a:cubicBezTo>
                  <a:cubicBezTo>
                    <a:pt x="1374" y="1749"/>
                    <a:pt x="1374" y="1749"/>
                    <a:pt x="1343" y="1749"/>
                  </a:cubicBezTo>
                  <a:cubicBezTo>
                    <a:pt x="1250" y="1749"/>
                    <a:pt x="1250" y="1749"/>
                    <a:pt x="1250" y="1749"/>
                  </a:cubicBezTo>
                  <a:cubicBezTo>
                    <a:pt x="1219" y="1749"/>
                    <a:pt x="1219" y="1749"/>
                    <a:pt x="1219" y="1718"/>
                  </a:cubicBezTo>
                  <a:cubicBezTo>
                    <a:pt x="1219" y="1157"/>
                    <a:pt x="1219" y="1157"/>
                    <a:pt x="1219" y="1157"/>
                  </a:cubicBezTo>
                  <a:lnTo>
                    <a:pt x="1219" y="1125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39573" y="488028"/>
            <a:ext cx="20937538" cy="2200624"/>
            <a:chOff x="1739573" y="511491"/>
            <a:chExt cx="20937538" cy="2200624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SWOT ANALYSIS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800" dirty="0">
                  <a:solidFill>
                    <a:schemeClr val="bg1">
                      <a:lumMod val="75000"/>
                    </a:schemeClr>
                  </a:solidFill>
                  <a:latin typeface="Calibri Light"/>
                  <a:cs typeface="Calibri Light"/>
                </a:rPr>
                <a:t>Your great subtitle </a:t>
              </a:r>
              <a:r>
                <a:rPr lang="id-ID" sz="38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in this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4" grpId="0"/>
      <p:bldP spid="88" grpId="0"/>
      <p:bldP spid="98" grpId="0"/>
    </p:bldLst>
  </p:timing>
</p:sld>
</file>

<file path=ppt/theme/theme1.xml><?xml version="1.0" encoding="utf-8"?>
<a:theme xmlns:a="http://schemas.openxmlformats.org/drawingml/2006/main" name="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15665</TotalTime>
  <Words>116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Lato</vt:lpstr>
      <vt:lpstr>Lato Black</vt:lpstr>
      <vt:lpstr>Lato Regular</vt:lpstr>
      <vt:lpstr>Arial</vt:lpstr>
      <vt:lpstr>Calibri Light</vt:lpstr>
      <vt:lpstr>Default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lihongyi@nutstore.net</cp:lastModifiedBy>
  <cp:revision>3006</cp:revision>
  <dcterms:created xsi:type="dcterms:W3CDTF">2014-11-12T21:47:38Z</dcterms:created>
  <dcterms:modified xsi:type="dcterms:W3CDTF">2018-12-21T07:12:46Z</dcterms:modified>
  <cp:category/>
</cp:coreProperties>
</file>