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1" r:id="rId5"/>
    <p:sldId id="265" r:id="rId6"/>
    <p:sldId id="268" r:id="rId7"/>
    <p:sldId id="261" r:id="rId8"/>
    <p:sldId id="269" r:id="rId9"/>
    <p:sldId id="270" r:id="rId10"/>
    <p:sldId id="271" r:id="rId11"/>
    <p:sldId id="263" r:id="rId12"/>
    <p:sldId id="273" r:id="rId13"/>
    <p:sldId id="274" r:id="rId14"/>
    <p:sldId id="284" r:id="rId15"/>
    <p:sldId id="264" r:id="rId16"/>
    <p:sldId id="278" r:id="rId17"/>
    <p:sldId id="277" r:id="rId18"/>
    <p:sldId id="279" r:id="rId19"/>
    <p:sldId id="282" r:id="rId20"/>
    <p:sldId id="285" r:id="rId21"/>
    <p:sldId id="286" r:id="rId22"/>
    <p:sldId id="287" r:id="rId23"/>
    <p:sldId id="288" r:id="rId24"/>
    <p:sldId id="29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98F3B5-8034-4E8B-97D7-CEF397F46DBA}">
          <p14:sldIdLst>
            <p14:sldId id="256"/>
            <p14:sldId id="257"/>
          </p14:sldIdLst>
        </p14:section>
        <p14:section name="无标题节" id="{97E761F0-D7E0-439D-8F20-3C1EEC1B4AEF}">
          <p14:sldIdLst>
            <p14:sldId id="260"/>
            <p14:sldId id="281"/>
            <p14:sldId id="265"/>
            <p14:sldId id="268"/>
          </p14:sldIdLst>
        </p14:section>
        <p14:section name="无标题节" id="{DAD7D5A0-C39B-4D2E-9979-8DD8A4C4AD40}">
          <p14:sldIdLst>
            <p14:sldId id="261"/>
            <p14:sldId id="269"/>
            <p14:sldId id="270"/>
            <p14:sldId id="271"/>
          </p14:sldIdLst>
        </p14:section>
        <p14:section name="无标题节" id="{66A3DA50-9C5B-4799-A2F9-3BE164FC5D17}">
          <p14:sldIdLst>
            <p14:sldId id="263"/>
            <p14:sldId id="273"/>
            <p14:sldId id="274"/>
            <p14:sldId id="284"/>
          </p14:sldIdLst>
        </p14:section>
        <p14:section name="无标题节" id="{952CF3D4-7AAE-44A8-8001-D65FEDD6E1E5}">
          <p14:sldIdLst>
            <p14:sldId id="264"/>
            <p14:sldId id="278"/>
            <p14:sldId id="277"/>
            <p14:sldId id="279"/>
          </p14:sldIdLst>
        </p14:section>
        <p14:section name="无标题节" id="{0151D49C-BBC0-41A5-8CF5-D6BEFEA97DC2}">
          <p14:sldIdLst>
            <p14:sldId id="282"/>
          </p14:sldIdLst>
        </p14:section>
        <p14:section name="无标题节" id="{96334F31-3537-48B5-A80F-A9883DF77CCF}">
          <p14:sldIdLst>
            <p14:sldId id="285"/>
            <p14:sldId id="286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0B9"/>
    <a:srgbClr val="083A75"/>
    <a:srgbClr val="FF6D6D"/>
    <a:srgbClr val="FFB75E"/>
    <a:srgbClr val="258366"/>
    <a:srgbClr val="1C624C"/>
    <a:srgbClr val="34B68E"/>
    <a:srgbClr val="CD2D2D"/>
    <a:srgbClr val="F26EA0"/>
    <a:srgbClr val="F69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96" y="102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92075" cap="rnd">
              <a:solidFill>
                <a:schemeClr val="accent2"/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F87878"/>
                  </a:gs>
                  <a:gs pos="100000">
                    <a:srgbClr val="F64040"/>
                  </a:gs>
                </a:gsLst>
                <a:lin ang="5400000" scaled="0"/>
                <a:tileRect/>
              </a:gradFill>
              <a:ln w="92075" cap="rnd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A8-4937-9E76-AF5D2B0C4E45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2075" cap="rnd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2A8-4937-9E76-AF5D2B0C4E45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rgbClr val="70DAB9"/>
                  </a:gs>
                  <a:gs pos="100000">
                    <a:srgbClr val="43CEA2"/>
                  </a:gs>
                </a:gsLst>
                <a:lin ang="5400000" scaled="1"/>
              </a:gradFill>
              <a:ln w="92075" cap="rnd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2A8-4937-9E76-AF5D2B0C4E45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rgbClr val="FFD44B"/>
                  </a:gs>
                  <a:gs pos="100000">
                    <a:schemeClr val="accent4"/>
                  </a:gs>
                </a:gsLst>
                <a:lin ang="5400000" scaled="1"/>
              </a:gradFill>
              <a:ln w="92075" cap="rnd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2A8-4937-9E76-AF5D2B0C4E45}"/>
              </c:ext>
            </c:extLst>
          </c:dPt>
          <c:dLbls>
            <c:dLbl>
              <c:idx val="0"/>
              <c:layout>
                <c:manualLayout>
                  <c:x val="-0.21541407020916728"/>
                  <c:y val="-0.11150651126978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A8-4937-9E76-AF5D2B0C4E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8-4937-9E76-AF5D2B0C4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FFB75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ED-4C7A-AD84-8D082A6C30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rgbClr val="75CFB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ED-4C7A-AD84-8D082A6C30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4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8800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ED-4C7A-AD84-8D082A6C30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5</c:v>
                </c:pt>
              </c:strCache>
            </c:strRef>
          </c:tx>
          <c:spPr>
            <a:blipFill>
              <a:blip xmlns:r="http://schemas.openxmlformats.org/officeDocument/2006/relationships" r:embed="rId6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rgbClr val="FF6D6D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5600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ED-4C7A-AD84-8D082A6C30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6</c:v>
                </c:pt>
              </c:strCache>
            </c:strRef>
          </c:tx>
          <c:spPr>
            <a:blipFill>
              <a:blip xmlns:r="http://schemas.openxmlformats.org/officeDocument/2006/relationships" r:embed="rId7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rgbClr val="F26EA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6100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ED-4C7A-AD84-8D082A6C30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59"/>
        <c:axId val="535613664"/>
        <c:axId val="535613992"/>
      </c:barChart>
      <c:catAx>
        <c:axId val="535613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5613992"/>
        <c:crosses val="autoZero"/>
        <c:auto val="1"/>
        <c:lblAlgn val="ctr"/>
        <c:lblOffset val="100"/>
        <c:noMultiLvlLbl val="0"/>
      </c:catAx>
      <c:valAx>
        <c:axId val="535613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56136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8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20651" y="6352143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微信公众号：</a:t>
            </a:r>
            <a:r>
              <a:rPr lang="en-US" altLang="zh-CN" dirty="0">
                <a:solidFill>
                  <a:schemeClr val="accent1"/>
                </a:solidFill>
              </a:rPr>
              <a:t>FLATPPT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0"/>
            <a:ext cx="6941976" cy="6858000"/>
          </a:xfrm>
          <a:custGeom>
            <a:avLst/>
            <a:gdLst>
              <a:gd name="connsiteX0" fmla="*/ 0 w 6941976"/>
              <a:gd name="connsiteY0" fmla="*/ 0 h 6858000"/>
              <a:gd name="connsiteX1" fmla="*/ 5227476 w 6941976"/>
              <a:gd name="connsiteY1" fmla="*/ 0 h 6858000"/>
              <a:gd name="connsiteX2" fmla="*/ 6941976 w 6941976"/>
              <a:gd name="connsiteY2" fmla="*/ 6858000 h 6858000"/>
              <a:gd name="connsiteX3" fmla="*/ 0 w 69419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1976" h="6858000">
                <a:moveTo>
                  <a:pt x="0" y="0"/>
                </a:moveTo>
                <a:lnTo>
                  <a:pt x="5227476" y="0"/>
                </a:lnTo>
                <a:lnTo>
                  <a:pt x="6941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1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566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2700000">
            <a:off x="557785" y="5381794"/>
            <a:ext cx="1380744" cy="1380744"/>
          </a:xfrm>
          <a:custGeom>
            <a:avLst/>
            <a:gdLst>
              <a:gd name="connsiteX0" fmla="*/ 60213 w 1380744"/>
              <a:gd name="connsiteY0" fmla="*/ 60213 h 1380744"/>
              <a:gd name="connsiteX1" fmla="*/ 205579 w 1380744"/>
              <a:gd name="connsiteY1" fmla="*/ 0 h 1380744"/>
              <a:gd name="connsiteX2" fmla="*/ 1175165 w 1380744"/>
              <a:gd name="connsiteY2" fmla="*/ 0 h 1380744"/>
              <a:gd name="connsiteX3" fmla="*/ 1380744 w 1380744"/>
              <a:gd name="connsiteY3" fmla="*/ 205579 h 1380744"/>
              <a:gd name="connsiteX4" fmla="*/ 1380744 w 1380744"/>
              <a:gd name="connsiteY4" fmla="*/ 1111337 h 1380744"/>
              <a:gd name="connsiteX5" fmla="*/ 1111337 w 1380744"/>
              <a:gd name="connsiteY5" fmla="*/ 1380744 h 1380744"/>
              <a:gd name="connsiteX6" fmla="*/ 205579 w 1380744"/>
              <a:gd name="connsiteY6" fmla="*/ 1380744 h 1380744"/>
              <a:gd name="connsiteX7" fmla="*/ 0 w 1380744"/>
              <a:gd name="connsiteY7" fmla="*/ 1175165 h 1380744"/>
              <a:gd name="connsiteX8" fmla="*/ 0 w 1380744"/>
              <a:gd name="connsiteY8" fmla="*/ 205579 h 1380744"/>
              <a:gd name="connsiteX9" fmla="*/ 60213 w 1380744"/>
              <a:gd name="connsiteY9" fmla="*/ 60213 h 1380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0744" h="1380744">
                <a:moveTo>
                  <a:pt x="60213" y="60213"/>
                </a:moveTo>
                <a:cubicBezTo>
                  <a:pt x="97415" y="23010"/>
                  <a:pt x="148810" y="0"/>
                  <a:pt x="205579" y="0"/>
                </a:cubicBezTo>
                <a:lnTo>
                  <a:pt x="1175165" y="0"/>
                </a:lnTo>
                <a:cubicBezTo>
                  <a:pt x="1288703" y="0"/>
                  <a:pt x="1380744" y="92041"/>
                  <a:pt x="1380744" y="205579"/>
                </a:cubicBezTo>
                <a:lnTo>
                  <a:pt x="1380744" y="1111337"/>
                </a:lnTo>
                <a:lnTo>
                  <a:pt x="1111337" y="1380744"/>
                </a:lnTo>
                <a:lnTo>
                  <a:pt x="205579" y="1380744"/>
                </a:lnTo>
                <a:cubicBezTo>
                  <a:pt x="92041" y="1380744"/>
                  <a:pt x="0" y="1288703"/>
                  <a:pt x="0" y="1175165"/>
                </a:cubicBezTo>
                <a:lnTo>
                  <a:pt x="0" y="205579"/>
                </a:lnTo>
                <a:cubicBezTo>
                  <a:pt x="0" y="148810"/>
                  <a:pt x="23010" y="97415"/>
                  <a:pt x="60213" y="6021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8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0" y="0"/>
            <a:ext cx="12192000" cy="6629400"/>
          </a:xfrm>
          <a:custGeom>
            <a:avLst/>
            <a:gdLst>
              <a:gd name="connsiteX0" fmla="*/ 0 w 12192000"/>
              <a:gd name="connsiteY0" fmla="*/ 0 h 6629400"/>
              <a:gd name="connsiteX1" fmla="*/ 12192000 w 12192000"/>
              <a:gd name="connsiteY1" fmla="*/ 0 h 6629400"/>
              <a:gd name="connsiteX2" fmla="*/ 12192000 w 12192000"/>
              <a:gd name="connsiteY2" fmla="*/ 435118 h 6629400"/>
              <a:gd name="connsiteX3" fmla="*/ 12192000 w 12192000"/>
              <a:gd name="connsiteY3" fmla="*/ 2682618 h 6629400"/>
              <a:gd name="connsiteX4" fmla="*/ 12192000 w 12192000"/>
              <a:gd name="connsiteY4" fmla="*/ 6365733 h 6629400"/>
              <a:gd name="connsiteX5" fmla="*/ 12087417 w 12192000"/>
              <a:gd name="connsiteY5" fmla="*/ 6375651 h 6629400"/>
              <a:gd name="connsiteX6" fmla="*/ 6096001 w 12192000"/>
              <a:gd name="connsiteY6" fmla="*/ 6629400 h 6629400"/>
              <a:gd name="connsiteX7" fmla="*/ 104584 w 12192000"/>
              <a:gd name="connsiteY7" fmla="*/ 6375651 h 6629400"/>
              <a:gd name="connsiteX8" fmla="*/ 0 w 12192000"/>
              <a:gd name="connsiteY8" fmla="*/ 6365083 h 6629400"/>
              <a:gd name="connsiteX9" fmla="*/ 0 w 12192000"/>
              <a:gd name="connsiteY9" fmla="*/ 2682618 h 6629400"/>
              <a:gd name="connsiteX10" fmla="*/ 0 w 12192000"/>
              <a:gd name="connsiteY10" fmla="*/ 435768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629400">
                <a:moveTo>
                  <a:pt x="0" y="0"/>
                </a:moveTo>
                <a:lnTo>
                  <a:pt x="12192000" y="0"/>
                </a:lnTo>
                <a:lnTo>
                  <a:pt x="12192000" y="435118"/>
                </a:lnTo>
                <a:lnTo>
                  <a:pt x="12192000" y="2682618"/>
                </a:lnTo>
                <a:lnTo>
                  <a:pt x="12192000" y="6365733"/>
                </a:lnTo>
                <a:lnTo>
                  <a:pt x="12087417" y="6375651"/>
                </a:lnTo>
                <a:cubicBezTo>
                  <a:pt x="10245896" y="6539046"/>
                  <a:pt x="8221248" y="6629400"/>
                  <a:pt x="6096001" y="6629400"/>
                </a:cubicBezTo>
                <a:cubicBezTo>
                  <a:pt x="3970754" y="6629400"/>
                  <a:pt x="1946106" y="6539046"/>
                  <a:pt x="104584" y="6375651"/>
                </a:cubicBezTo>
                <a:lnTo>
                  <a:pt x="0" y="6365083"/>
                </a:lnTo>
                <a:lnTo>
                  <a:pt x="0" y="2682618"/>
                </a:lnTo>
                <a:lnTo>
                  <a:pt x="0" y="435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9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77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01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1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51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9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42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6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2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6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3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807852" y="6352143"/>
            <a:ext cx="4559378" cy="369332"/>
            <a:chOff x="2811971" y="6352143"/>
            <a:chExt cx="4559378" cy="369332"/>
          </a:xfrm>
        </p:grpSpPr>
        <p:sp>
          <p:nvSpPr>
            <p:cNvPr id="5" name="矩形 4"/>
            <p:cNvSpPr/>
            <p:nvPr userDrawn="1"/>
          </p:nvSpPr>
          <p:spPr>
            <a:xfrm>
              <a:off x="4820651" y="6352143"/>
              <a:ext cx="2550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微信公众号：</a:t>
              </a:r>
              <a:r>
                <a:rPr lang="en-US" altLang="zh-CN" dirty="0">
                  <a:solidFill>
                    <a:schemeClr val="bg1"/>
                  </a:solidFill>
                </a:rPr>
                <a:t>FLATPPT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2811971" y="6352143"/>
              <a:ext cx="1996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Design by </a:t>
              </a:r>
              <a:r>
                <a:rPr lang="zh-CN" altLang="en-US">
                  <a:solidFill>
                    <a:schemeClr val="bg1"/>
                  </a:solidFill>
                </a:rPr>
                <a:t>嘉文錢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13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0" y="-1"/>
            <a:ext cx="12192000" cy="6225721"/>
          </a:xfrm>
          <a:custGeom>
            <a:avLst/>
            <a:gdLst>
              <a:gd name="connsiteX0" fmla="*/ 0 w 12192000"/>
              <a:gd name="connsiteY0" fmla="*/ 0 h 6629400"/>
              <a:gd name="connsiteX1" fmla="*/ 12192000 w 12192000"/>
              <a:gd name="connsiteY1" fmla="*/ 0 h 6629400"/>
              <a:gd name="connsiteX2" fmla="*/ 12192000 w 12192000"/>
              <a:gd name="connsiteY2" fmla="*/ 435118 h 6629400"/>
              <a:gd name="connsiteX3" fmla="*/ 12192000 w 12192000"/>
              <a:gd name="connsiteY3" fmla="*/ 2682618 h 6629400"/>
              <a:gd name="connsiteX4" fmla="*/ 12192000 w 12192000"/>
              <a:gd name="connsiteY4" fmla="*/ 6365733 h 6629400"/>
              <a:gd name="connsiteX5" fmla="*/ 12087417 w 12192000"/>
              <a:gd name="connsiteY5" fmla="*/ 6375651 h 6629400"/>
              <a:gd name="connsiteX6" fmla="*/ 6096001 w 12192000"/>
              <a:gd name="connsiteY6" fmla="*/ 6629400 h 6629400"/>
              <a:gd name="connsiteX7" fmla="*/ 104584 w 12192000"/>
              <a:gd name="connsiteY7" fmla="*/ 6375651 h 6629400"/>
              <a:gd name="connsiteX8" fmla="*/ 0 w 12192000"/>
              <a:gd name="connsiteY8" fmla="*/ 6365083 h 6629400"/>
              <a:gd name="connsiteX9" fmla="*/ 0 w 12192000"/>
              <a:gd name="connsiteY9" fmla="*/ 2682618 h 6629400"/>
              <a:gd name="connsiteX10" fmla="*/ 0 w 12192000"/>
              <a:gd name="connsiteY10" fmla="*/ 435768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629400">
                <a:moveTo>
                  <a:pt x="0" y="0"/>
                </a:moveTo>
                <a:lnTo>
                  <a:pt x="12192000" y="0"/>
                </a:lnTo>
                <a:lnTo>
                  <a:pt x="12192000" y="435118"/>
                </a:lnTo>
                <a:lnTo>
                  <a:pt x="12192000" y="2682618"/>
                </a:lnTo>
                <a:lnTo>
                  <a:pt x="12192000" y="6365733"/>
                </a:lnTo>
                <a:lnTo>
                  <a:pt x="12087417" y="6375651"/>
                </a:lnTo>
                <a:cubicBezTo>
                  <a:pt x="10245896" y="6539046"/>
                  <a:pt x="8221248" y="6629400"/>
                  <a:pt x="6096001" y="6629400"/>
                </a:cubicBezTo>
                <a:cubicBezTo>
                  <a:pt x="3970754" y="6629400"/>
                  <a:pt x="1946106" y="6539046"/>
                  <a:pt x="104584" y="6375651"/>
                </a:cubicBezTo>
                <a:lnTo>
                  <a:pt x="0" y="6365083"/>
                </a:lnTo>
                <a:lnTo>
                  <a:pt x="0" y="2682618"/>
                </a:lnTo>
                <a:lnTo>
                  <a:pt x="0" y="4357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816311" y="6352143"/>
            <a:ext cx="4559378" cy="369332"/>
            <a:chOff x="2811971" y="6352143"/>
            <a:chExt cx="4559378" cy="369332"/>
          </a:xfrm>
        </p:grpSpPr>
        <p:sp>
          <p:nvSpPr>
            <p:cNvPr id="9" name="矩形 8"/>
            <p:cNvSpPr/>
            <p:nvPr userDrawn="1"/>
          </p:nvSpPr>
          <p:spPr>
            <a:xfrm>
              <a:off x="4820651" y="6352143"/>
              <a:ext cx="2550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微信公众号：</a:t>
              </a:r>
              <a:r>
                <a:rPr lang="en-US" altLang="zh-CN" dirty="0">
                  <a:solidFill>
                    <a:schemeClr val="bg1"/>
                  </a:solidFill>
                </a:rPr>
                <a:t>FLATPPT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2811971" y="6352143"/>
              <a:ext cx="19960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Design by </a:t>
              </a:r>
              <a:r>
                <a:rPr lang="zh-CN" altLang="en-US" dirty="0">
                  <a:solidFill>
                    <a:schemeClr val="bg1"/>
                  </a:solidFill>
                </a:rPr>
                <a:t>嘉文錢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06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B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477F-5FFE-497E-834F-6F6890C8D9A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3343-7998-4DE6-8676-D473FCA2A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6" r:id="rId8"/>
    <p:sldLayoutId id="2147483668" r:id="rId9"/>
    <p:sldLayoutId id="2147483667" r:id="rId10"/>
    <p:sldLayoutId id="2147483660" r:id="rId11"/>
    <p:sldLayoutId id="2147483664" r:id="rId12"/>
    <p:sldLayoutId id="2147483661" r:id="rId13"/>
    <p:sldLayoutId id="2147483663" r:id="rId14"/>
    <p:sldLayoutId id="2147483665" r:id="rId15"/>
    <p:sldLayoutId id="2147483662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.163.com/course/courseMain.htm?courseId=1016021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8"/>
          <p:cNvSpPr>
            <a:spLocks/>
          </p:cNvSpPr>
          <p:nvPr/>
        </p:nvSpPr>
        <p:spPr bwMode="auto">
          <a:xfrm rot="10800000" flipH="1">
            <a:off x="8885337" y="3155090"/>
            <a:ext cx="3045746" cy="1667164"/>
          </a:xfrm>
          <a:custGeom>
            <a:avLst/>
            <a:gdLst>
              <a:gd name="T0" fmla="*/ 3464 w 6288"/>
              <a:gd name="T1" fmla="*/ 2416 h 3452"/>
              <a:gd name="T2" fmla="*/ 3464 w 6288"/>
              <a:gd name="T3" fmla="*/ 2416 h 3452"/>
              <a:gd name="T4" fmla="*/ 3808 w 6288"/>
              <a:gd name="T5" fmla="*/ 2072 h 3452"/>
              <a:gd name="T6" fmla="*/ 4056 w 6288"/>
              <a:gd name="T7" fmla="*/ 2072 h 3452"/>
              <a:gd name="T8" fmla="*/ 4400 w 6288"/>
              <a:gd name="T9" fmla="*/ 1728 h 3452"/>
              <a:gd name="T10" fmla="*/ 4400 w 6288"/>
              <a:gd name="T11" fmla="*/ 1724 h 3452"/>
              <a:gd name="T12" fmla="*/ 4056 w 6288"/>
              <a:gd name="T13" fmla="*/ 1380 h 3452"/>
              <a:gd name="T14" fmla="*/ 3424 w 6288"/>
              <a:gd name="T15" fmla="*/ 1380 h 3452"/>
              <a:gd name="T16" fmla="*/ 3080 w 6288"/>
              <a:gd name="T17" fmla="*/ 1036 h 3452"/>
              <a:gd name="T18" fmla="*/ 3080 w 6288"/>
              <a:gd name="T19" fmla="*/ 1032 h 3452"/>
              <a:gd name="T20" fmla="*/ 3424 w 6288"/>
              <a:gd name="T21" fmla="*/ 688 h 3452"/>
              <a:gd name="T22" fmla="*/ 3460 w 6288"/>
              <a:gd name="T23" fmla="*/ 688 h 3452"/>
              <a:gd name="T24" fmla="*/ 3804 w 6288"/>
              <a:gd name="T25" fmla="*/ 344 h 3452"/>
              <a:gd name="T26" fmla="*/ 3804 w 6288"/>
              <a:gd name="T27" fmla="*/ 344 h 3452"/>
              <a:gd name="T28" fmla="*/ 3460 w 6288"/>
              <a:gd name="T29" fmla="*/ 0 h 3452"/>
              <a:gd name="T30" fmla="*/ 796 w 6288"/>
              <a:gd name="T31" fmla="*/ 0 h 3452"/>
              <a:gd name="T32" fmla="*/ 452 w 6288"/>
              <a:gd name="T33" fmla="*/ 344 h 3452"/>
              <a:gd name="T34" fmla="*/ 452 w 6288"/>
              <a:gd name="T35" fmla="*/ 344 h 3452"/>
              <a:gd name="T36" fmla="*/ 796 w 6288"/>
              <a:gd name="T37" fmla="*/ 688 h 3452"/>
              <a:gd name="T38" fmla="*/ 1900 w 6288"/>
              <a:gd name="T39" fmla="*/ 688 h 3452"/>
              <a:gd name="T40" fmla="*/ 2244 w 6288"/>
              <a:gd name="T41" fmla="*/ 1032 h 3452"/>
              <a:gd name="T42" fmla="*/ 2244 w 6288"/>
              <a:gd name="T43" fmla="*/ 1036 h 3452"/>
              <a:gd name="T44" fmla="*/ 1900 w 6288"/>
              <a:gd name="T45" fmla="*/ 1380 h 3452"/>
              <a:gd name="T46" fmla="*/ 1820 w 6288"/>
              <a:gd name="T47" fmla="*/ 1380 h 3452"/>
              <a:gd name="T48" fmla="*/ 1476 w 6288"/>
              <a:gd name="T49" fmla="*/ 1724 h 3452"/>
              <a:gd name="T50" fmla="*/ 1476 w 6288"/>
              <a:gd name="T51" fmla="*/ 1728 h 3452"/>
              <a:gd name="T52" fmla="*/ 1820 w 6288"/>
              <a:gd name="T53" fmla="*/ 2072 h 3452"/>
              <a:gd name="T54" fmla="*/ 2284 w 6288"/>
              <a:gd name="T55" fmla="*/ 2072 h 3452"/>
              <a:gd name="T56" fmla="*/ 2628 w 6288"/>
              <a:gd name="T57" fmla="*/ 2416 h 3452"/>
              <a:gd name="T58" fmla="*/ 2628 w 6288"/>
              <a:gd name="T59" fmla="*/ 2416 h 3452"/>
              <a:gd name="T60" fmla="*/ 2284 w 6288"/>
              <a:gd name="T61" fmla="*/ 2760 h 3452"/>
              <a:gd name="T62" fmla="*/ 344 w 6288"/>
              <a:gd name="T63" fmla="*/ 2760 h 3452"/>
              <a:gd name="T64" fmla="*/ 0 w 6288"/>
              <a:gd name="T65" fmla="*/ 3104 h 3452"/>
              <a:gd name="T66" fmla="*/ 0 w 6288"/>
              <a:gd name="T67" fmla="*/ 3108 h 3452"/>
              <a:gd name="T68" fmla="*/ 344 w 6288"/>
              <a:gd name="T69" fmla="*/ 3452 h 3452"/>
              <a:gd name="T70" fmla="*/ 5944 w 6288"/>
              <a:gd name="T71" fmla="*/ 3452 h 3452"/>
              <a:gd name="T72" fmla="*/ 6288 w 6288"/>
              <a:gd name="T73" fmla="*/ 3108 h 3452"/>
              <a:gd name="T74" fmla="*/ 6288 w 6288"/>
              <a:gd name="T75" fmla="*/ 3104 h 3452"/>
              <a:gd name="T76" fmla="*/ 5944 w 6288"/>
              <a:gd name="T77" fmla="*/ 2760 h 3452"/>
              <a:gd name="T78" fmla="*/ 3808 w 6288"/>
              <a:gd name="T79" fmla="*/ 2760 h 3452"/>
              <a:gd name="T80" fmla="*/ 3464 w 6288"/>
              <a:gd name="T81" fmla="*/ 2416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88" h="3452">
                <a:moveTo>
                  <a:pt x="3464" y="2416"/>
                </a:moveTo>
                <a:cubicBezTo>
                  <a:pt x="3464" y="2416"/>
                  <a:pt x="3464" y="2416"/>
                  <a:pt x="3464" y="2416"/>
                </a:cubicBezTo>
                <a:cubicBezTo>
                  <a:pt x="3464" y="2226"/>
                  <a:pt x="3618" y="2072"/>
                  <a:pt x="3808" y="2072"/>
                </a:cubicBezTo>
                <a:cubicBezTo>
                  <a:pt x="4056" y="2072"/>
                  <a:pt x="4056" y="2072"/>
                  <a:pt x="4056" y="2072"/>
                </a:cubicBezTo>
                <a:cubicBezTo>
                  <a:pt x="4246" y="2072"/>
                  <a:pt x="4400" y="1918"/>
                  <a:pt x="4400" y="1728"/>
                </a:cubicBezTo>
                <a:cubicBezTo>
                  <a:pt x="4400" y="1724"/>
                  <a:pt x="4400" y="1724"/>
                  <a:pt x="4400" y="1724"/>
                </a:cubicBezTo>
                <a:cubicBezTo>
                  <a:pt x="4400" y="1534"/>
                  <a:pt x="4246" y="1380"/>
                  <a:pt x="4056" y="1380"/>
                </a:cubicBezTo>
                <a:cubicBezTo>
                  <a:pt x="3424" y="1380"/>
                  <a:pt x="3424" y="1380"/>
                  <a:pt x="3424" y="1380"/>
                </a:cubicBezTo>
                <a:cubicBezTo>
                  <a:pt x="3234" y="1380"/>
                  <a:pt x="3080" y="1226"/>
                  <a:pt x="3080" y="1036"/>
                </a:cubicBezTo>
                <a:cubicBezTo>
                  <a:pt x="3080" y="1032"/>
                  <a:pt x="3080" y="1032"/>
                  <a:pt x="3080" y="1032"/>
                </a:cubicBezTo>
                <a:cubicBezTo>
                  <a:pt x="3080" y="842"/>
                  <a:pt x="3234" y="688"/>
                  <a:pt x="3424" y="688"/>
                </a:cubicBezTo>
                <a:cubicBezTo>
                  <a:pt x="3460" y="688"/>
                  <a:pt x="3460" y="688"/>
                  <a:pt x="3460" y="688"/>
                </a:cubicBezTo>
                <a:cubicBezTo>
                  <a:pt x="3650" y="688"/>
                  <a:pt x="3804" y="534"/>
                  <a:pt x="3804" y="344"/>
                </a:cubicBezTo>
                <a:cubicBezTo>
                  <a:pt x="3804" y="344"/>
                  <a:pt x="3804" y="344"/>
                  <a:pt x="3804" y="344"/>
                </a:cubicBezTo>
                <a:cubicBezTo>
                  <a:pt x="3804" y="154"/>
                  <a:pt x="3650" y="0"/>
                  <a:pt x="3460" y="0"/>
                </a:cubicBezTo>
                <a:cubicBezTo>
                  <a:pt x="796" y="0"/>
                  <a:pt x="796" y="0"/>
                  <a:pt x="796" y="0"/>
                </a:cubicBezTo>
                <a:cubicBezTo>
                  <a:pt x="606" y="0"/>
                  <a:pt x="452" y="154"/>
                  <a:pt x="452" y="344"/>
                </a:cubicBezTo>
                <a:cubicBezTo>
                  <a:pt x="452" y="344"/>
                  <a:pt x="452" y="344"/>
                  <a:pt x="452" y="344"/>
                </a:cubicBezTo>
                <a:cubicBezTo>
                  <a:pt x="452" y="534"/>
                  <a:pt x="606" y="688"/>
                  <a:pt x="796" y="688"/>
                </a:cubicBezTo>
                <a:cubicBezTo>
                  <a:pt x="1900" y="688"/>
                  <a:pt x="1900" y="688"/>
                  <a:pt x="1900" y="688"/>
                </a:cubicBezTo>
                <a:cubicBezTo>
                  <a:pt x="2090" y="688"/>
                  <a:pt x="2244" y="842"/>
                  <a:pt x="2244" y="1032"/>
                </a:cubicBezTo>
                <a:cubicBezTo>
                  <a:pt x="2244" y="1036"/>
                  <a:pt x="2244" y="1036"/>
                  <a:pt x="2244" y="1036"/>
                </a:cubicBezTo>
                <a:cubicBezTo>
                  <a:pt x="2244" y="1226"/>
                  <a:pt x="2090" y="1380"/>
                  <a:pt x="1900" y="1380"/>
                </a:cubicBezTo>
                <a:cubicBezTo>
                  <a:pt x="1820" y="1380"/>
                  <a:pt x="1820" y="1380"/>
                  <a:pt x="1820" y="1380"/>
                </a:cubicBezTo>
                <a:cubicBezTo>
                  <a:pt x="1630" y="1380"/>
                  <a:pt x="1476" y="1534"/>
                  <a:pt x="1476" y="1724"/>
                </a:cubicBezTo>
                <a:cubicBezTo>
                  <a:pt x="1476" y="1728"/>
                  <a:pt x="1476" y="1728"/>
                  <a:pt x="1476" y="1728"/>
                </a:cubicBezTo>
                <a:cubicBezTo>
                  <a:pt x="1476" y="1918"/>
                  <a:pt x="1630" y="2072"/>
                  <a:pt x="1820" y="2072"/>
                </a:cubicBezTo>
                <a:cubicBezTo>
                  <a:pt x="2284" y="2072"/>
                  <a:pt x="2284" y="2072"/>
                  <a:pt x="2284" y="2072"/>
                </a:cubicBezTo>
                <a:cubicBezTo>
                  <a:pt x="2474" y="2072"/>
                  <a:pt x="2628" y="2226"/>
                  <a:pt x="2628" y="2416"/>
                </a:cubicBezTo>
                <a:cubicBezTo>
                  <a:pt x="2628" y="2416"/>
                  <a:pt x="2628" y="2416"/>
                  <a:pt x="2628" y="2416"/>
                </a:cubicBezTo>
                <a:cubicBezTo>
                  <a:pt x="2628" y="2606"/>
                  <a:pt x="2474" y="2760"/>
                  <a:pt x="2284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5944" y="3452"/>
                  <a:pt x="5944" y="3452"/>
                  <a:pt x="5944" y="3452"/>
                </a:cubicBezTo>
                <a:cubicBezTo>
                  <a:pt x="6134" y="3452"/>
                  <a:pt x="6288" y="3298"/>
                  <a:pt x="6288" y="3108"/>
                </a:cubicBezTo>
                <a:cubicBezTo>
                  <a:pt x="6288" y="3104"/>
                  <a:pt x="6288" y="3104"/>
                  <a:pt x="6288" y="3104"/>
                </a:cubicBezTo>
                <a:cubicBezTo>
                  <a:pt x="6288" y="2914"/>
                  <a:pt x="6134" y="2760"/>
                  <a:pt x="5944" y="2760"/>
                </a:cubicBezTo>
                <a:cubicBezTo>
                  <a:pt x="3808" y="2760"/>
                  <a:pt x="3808" y="2760"/>
                  <a:pt x="3808" y="2760"/>
                </a:cubicBezTo>
                <a:cubicBezTo>
                  <a:pt x="3618" y="2760"/>
                  <a:pt x="3464" y="2606"/>
                  <a:pt x="3464" y="241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-923886" y="3704739"/>
            <a:ext cx="14931986" cy="5967594"/>
            <a:chOff x="-2533650" y="-33338"/>
            <a:chExt cx="17322800" cy="6923088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-1477963" y="-31750"/>
              <a:ext cx="16267113" cy="692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626100" y="-33338"/>
              <a:ext cx="9163050" cy="6921500"/>
            </a:xfrm>
            <a:custGeom>
              <a:avLst/>
              <a:gdLst>
                <a:gd name="T0" fmla="*/ 476 w 4236"/>
                <a:gd name="T1" fmla="*/ 0 h 3208"/>
                <a:gd name="T2" fmla="*/ 0 w 4236"/>
                <a:gd name="T3" fmla="*/ 12 h 3208"/>
                <a:gd name="T4" fmla="*/ 3284 w 4236"/>
                <a:gd name="T5" fmla="*/ 1604 h 3208"/>
                <a:gd name="T6" fmla="*/ 0 w 4236"/>
                <a:gd name="T7" fmla="*/ 3195 h 3208"/>
                <a:gd name="T8" fmla="*/ 476 w 4236"/>
                <a:gd name="T9" fmla="*/ 3208 h 3208"/>
                <a:gd name="T10" fmla="*/ 4236 w 4236"/>
                <a:gd name="T11" fmla="*/ 1604 h 3208"/>
                <a:gd name="T12" fmla="*/ 476 w 4236"/>
                <a:gd name="T13" fmla="*/ 0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6" h="3208">
                  <a:moveTo>
                    <a:pt x="476" y="0"/>
                  </a:moveTo>
                  <a:cubicBezTo>
                    <a:pt x="315" y="0"/>
                    <a:pt x="156" y="4"/>
                    <a:pt x="0" y="12"/>
                  </a:cubicBezTo>
                  <a:cubicBezTo>
                    <a:pt x="1852" y="112"/>
                    <a:pt x="3284" y="787"/>
                    <a:pt x="3284" y="1604"/>
                  </a:cubicBezTo>
                  <a:cubicBezTo>
                    <a:pt x="3284" y="2421"/>
                    <a:pt x="1852" y="3095"/>
                    <a:pt x="0" y="3195"/>
                  </a:cubicBezTo>
                  <a:cubicBezTo>
                    <a:pt x="156" y="3203"/>
                    <a:pt x="315" y="3208"/>
                    <a:pt x="476" y="3208"/>
                  </a:cubicBezTo>
                  <a:cubicBezTo>
                    <a:pt x="2553" y="3208"/>
                    <a:pt x="4236" y="2490"/>
                    <a:pt x="4236" y="1604"/>
                  </a:cubicBezTo>
                  <a:cubicBezTo>
                    <a:pt x="4236" y="718"/>
                    <a:pt x="2553" y="0"/>
                    <a:pt x="476" y="0"/>
                  </a:cubicBezTo>
                  <a:close/>
                </a:path>
              </a:pathLst>
            </a:custGeom>
            <a:solidFill>
              <a:srgbClr val="ED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-2533650" y="498475"/>
              <a:ext cx="16267113" cy="6391275"/>
            </a:xfrm>
            <a:custGeom>
              <a:avLst/>
              <a:gdLst>
                <a:gd name="T0" fmla="*/ 5763 w 7520"/>
                <a:gd name="T1" fmla="*/ 0 h 2962"/>
                <a:gd name="T2" fmla="*/ 7520 w 7520"/>
                <a:gd name="T3" fmla="*/ 1358 h 2962"/>
                <a:gd name="T4" fmla="*/ 3760 w 7520"/>
                <a:gd name="T5" fmla="*/ 2962 h 2962"/>
                <a:gd name="T6" fmla="*/ 0 w 7520"/>
                <a:gd name="T7" fmla="*/ 1358 h 2962"/>
                <a:gd name="T8" fmla="*/ 1338 w 7520"/>
                <a:gd name="T9" fmla="*/ 131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0" h="2962">
                  <a:moveTo>
                    <a:pt x="5763" y="0"/>
                  </a:moveTo>
                  <a:cubicBezTo>
                    <a:pt x="6819" y="284"/>
                    <a:pt x="7520" y="786"/>
                    <a:pt x="7520" y="1358"/>
                  </a:cubicBezTo>
                  <a:cubicBezTo>
                    <a:pt x="7520" y="2244"/>
                    <a:pt x="5837" y="2962"/>
                    <a:pt x="3760" y="2962"/>
                  </a:cubicBezTo>
                  <a:cubicBezTo>
                    <a:pt x="1683" y="2962"/>
                    <a:pt x="0" y="2244"/>
                    <a:pt x="0" y="1358"/>
                  </a:cubicBezTo>
                  <a:cubicBezTo>
                    <a:pt x="0" y="866"/>
                    <a:pt x="520" y="425"/>
                    <a:pt x="1338" y="131"/>
                  </a:cubicBezTo>
                </a:path>
              </a:pathLst>
            </a:custGeom>
            <a:noFill/>
            <a:ln w="130175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563100" y="406400"/>
              <a:ext cx="169863" cy="41275"/>
            </a:xfrm>
            <a:custGeom>
              <a:avLst/>
              <a:gdLst>
                <a:gd name="T0" fmla="*/ 0 w 79"/>
                <a:gd name="T1" fmla="*/ 0 h 19"/>
                <a:gd name="T2" fmla="*/ 79 w 79"/>
                <a:gd name="T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" h="19">
                  <a:moveTo>
                    <a:pt x="0" y="0"/>
                  </a:moveTo>
                  <a:cubicBezTo>
                    <a:pt x="27" y="6"/>
                    <a:pt x="53" y="13"/>
                    <a:pt x="79" y="19"/>
                  </a:cubicBezTo>
                </a:path>
              </a:pathLst>
            </a:custGeom>
            <a:noFill/>
            <a:ln w="130175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092325" y="-31750"/>
              <a:ext cx="7288213" cy="396875"/>
            </a:xfrm>
            <a:custGeom>
              <a:avLst/>
              <a:gdLst>
                <a:gd name="T0" fmla="*/ 0 w 3369"/>
                <a:gd name="T1" fmla="*/ 156 h 184"/>
                <a:gd name="T2" fmla="*/ 1621 w 3369"/>
                <a:gd name="T3" fmla="*/ 0 h 184"/>
                <a:gd name="T4" fmla="*/ 3369 w 3369"/>
                <a:gd name="T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9" h="184">
                  <a:moveTo>
                    <a:pt x="0" y="156"/>
                  </a:moveTo>
                  <a:cubicBezTo>
                    <a:pt x="491" y="56"/>
                    <a:pt x="1040" y="0"/>
                    <a:pt x="1621" y="0"/>
                  </a:cubicBezTo>
                  <a:cubicBezTo>
                    <a:pt x="2252" y="0"/>
                    <a:pt x="2847" y="66"/>
                    <a:pt x="3369" y="184"/>
                  </a:cubicBezTo>
                </a:path>
              </a:pathLst>
            </a:custGeom>
            <a:noFill/>
            <a:ln w="130175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9125" y="357188"/>
              <a:ext cx="1233488" cy="336550"/>
            </a:xfrm>
            <a:custGeom>
              <a:avLst/>
              <a:gdLst>
                <a:gd name="T0" fmla="*/ 0 w 570"/>
                <a:gd name="T1" fmla="*/ 156 h 156"/>
                <a:gd name="T2" fmla="*/ 570 w 570"/>
                <a:gd name="T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156">
                  <a:moveTo>
                    <a:pt x="0" y="156"/>
                  </a:moveTo>
                  <a:cubicBezTo>
                    <a:pt x="178" y="97"/>
                    <a:pt x="369" y="45"/>
                    <a:pt x="570" y="0"/>
                  </a:cubicBezTo>
                </a:path>
              </a:pathLst>
            </a:custGeom>
            <a:noFill/>
            <a:ln w="130175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543425" y="549275"/>
              <a:ext cx="393700" cy="392113"/>
            </a:xfrm>
            <a:prstGeom prst="ellipse">
              <a:avLst/>
            </a:prstGeom>
            <a:solidFill>
              <a:srgbClr val="003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6261100" y="549275"/>
              <a:ext cx="393700" cy="392113"/>
            </a:xfrm>
            <a:prstGeom prst="ellipse">
              <a:avLst/>
            </a:prstGeom>
            <a:solidFill>
              <a:srgbClr val="003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162550" y="858838"/>
              <a:ext cx="925513" cy="369888"/>
            </a:xfrm>
            <a:custGeom>
              <a:avLst/>
              <a:gdLst>
                <a:gd name="T0" fmla="*/ 42 w 428"/>
                <a:gd name="T1" fmla="*/ 0 h 171"/>
                <a:gd name="T2" fmla="*/ 12 w 428"/>
                <a:gd name="T3" fmla="*/ 50 h 171"/>
                <a:gd name="T4" fmla="*/ 214 w 428"/>
                <a:gd name="T5" fmla="*/ 171 h 171"/>
                <a:gd name="T6" fmla="*/ 416 w 428"/>
                <a:gd name="T7" fmla="*/ 50 h 171"/>
                <a:gd name="T8" fmla="*/ 386 w 428"/>
                <a:gd name="T9" fmla="*/ 0 h 171"/>
                <a:gd name="T10" fmla="*/ 42 w 428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171">
                  <a:moveTo>
                    <a:pt x="42" y="0"/>
                  </a:moveTo>
                  <a:cubicBezTo>
                    <a:pt x="16" y="0"/>
                    <a:pt x="0" y="28"/>
                    <a:pt x="12" y="50"/>
                  </a:cubicBezTo>
                  <a:cubicBezTo>
                    <a:pt x="51" y="122"/>
                    <a:pt x="127" y="171"/>
                    <a:pt x="214" y="171"/>
                  </a:cubicBezTo>
                  <a:cubicBezTo>
                    <a:pt x="301" y="171"/>
                    <a:pt x="377" y="122"/>
                    <a:pt x="416" y="50"/>
                  </a:cubicBezTo>
                  <a:cubicBezTo>
                    <a:pt x="428" y="28"/>
                    <a:pt x="412" y="0"/>
                    <a:pt x="386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3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372100" y="971550"/>
              <a:ext cx="511175" cy="185738"/>
            </a:xfrm>
            <a:prstGeom prst="ellipse">
              <a:avLst/>
            </a:prstGeom>
            <a:solidFill>
              <a:srgbClr val="FF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816350" y="873125"/>
              <a:ext cx="458788" cy="457200"/>
            </a:xfrm>
            <a:prstGeom prst="ellipse">
              <a:avLst/>
            </a:prstGeom>
            <a:solidFill>
              <a:srgbClr val="FF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6923088" y="873125"/>
              <a:ext cx="458788" cy="457200"/>
            </a:xfrm>
            <a:prstGeom prst="ellipse">
              <a:avLst/>
            </a:prstGeom>
            <a:solidFill>
              <a:srgbClr val="FF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040427" y="857489"/>
            <a:ext cx="813716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9ECFF"/>
                    </a:gs>
                  </a:gsLst>
                  <a:lin ang="5400000" scaled="1"/>
                </a:gra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MBE STYLE</a:t>
            </a:r>
            <a:endParaRPr lang="zh-CN" altLang="en-US" sz="115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C9ECFF"/>
                  </a:gs>
                </a:gsLst>
                <a:lin ang="5400000" scaled="1"/>
              </a:gradFill>
              <a:effectLst>
                <a:outerShdw dist="889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44" name="任意多边形 43"/>
          <p:cNvSpPr>
            <a:spLocks/>
          </p:cNvSpPr>
          <p:nvPr/>
        </p:nvSpPr>
        <p:spPr bwMode="auto">
          <a:xfrm>
            <a:off x="964556" y="4297114"/>
            <a:ext cx="1856378" cy="869618"/>
          </a:xfrm>
          <a:custGeom>
            <a:avLst/>
            <a:gdLst>
              <a:gd name="connsiteX0" fmla="*/ 1854214 w 1856378"/>
              <a:gd name="connsiteY0" fmla="*/ 0 h 869618"/>
              <a:gd name="connsiteX1" fmla="*/ 1856378 w 1856378"/>
              <a:gd name="connsiteY1" fmla="*/ 10688 h 869618"/>
              <a:gd name="connsiteX2" fmla="*/ 1856378 w 1856378"/>
              <a:gd name="connsiteY2" fmla="*/ 12676 h 869618"/>
              <a:gd name="connsiteX3" fmla="*/ 1684864 w 1856378"/>
              <a:gd name="connsiteY3" fmla="*/ 183667 h 869618"/>
              <a:gd name="connsiteX4" fmla="*/ 1493406 w 1856378"/>
              <a:gd name="connsiteY4" fmla="*/ 183667 h 869618"/>
              <a:gd name="connsiteX5" fmla="*/ 1321891 w 1856378"/>
              <a:gd name="connsiteY5" fmla="*/ 354657 h 869618"/>
              <a:gd name="connsiteX6" fmla="*/ 1493406 w 1856378"/>
              <a:gd name="connsiteY6" fmla="*/ 525648 h 869618"/>
              <a:gd name="connsiteX7" fmla="*/ 1577169 w 1856378"/>
              <a:gd name="connsiteY7" fmla="*/ 525648 h 869618"/>
              <a:gd name="connsiteX8" fmla="*/ 1748683 w 1856378"/>
              <a:gd name="connsiteY8" fmla="*/ 696639 h 869618"/>
              <a:gd name="connsiteX9" fmla="*/ 1748683 w 1856378"/>
              <a:gd name="connsiteY9" fmla="*/ 698627 h 869618"/>
              <a:gd name="connsiteX10" fmla="*/ 1577169 w 1856378"/>
              <a:gd name="connsiteY10" fmla="*/ 869618 h 869618"/>
              <a:gd name="connsiteX11" fmla="*/ 121207 w 1856378"/>
              <a:gd name="connsiteY11" fmla="*/ 869618 h 869618"/>
              <a:gd name="connsiteX12" fmla="*/ 0 w 1856378"/>
              <a:gd name="connsiteY12" fmla="*/ 869618 h 869618"/>
              <a:gd name="connsiteX13" fmla="*/ 199972 w 1856378"/>
              <a:gd name="connsiteY13" fmla="*/ 729562 h 869618"/>
              <a:gd name="connsiteX14" fmla="*/ 558345 w 1856378"/>
              <a:gd name="connsiteY14" fmla="*/ 525648 h 869618"/>
              <a:gd name="connsiteX15" fmla="*/ 571017 w 1856378"/>
              <a:gd name="connsiteY15" fmla="*/ 525648 h 869618"/>
              <a:gd name="connsiteX16" fmla="*/ 733556 w 1856378"/>
              <a:gd name="connsiteY16" fmla="*/ 525648 h 869618"/>
              <a:gd name="connsiteX17" fmla="*/ 891593 w 1856378"/>
              <a:gd name="connsiteY17" fmla="*/ 421218 h 869618"/>
              <a:gd name="connsiteX18" fmla="*/ 904152 w 1856378"/>
              <a:gd name="connsiteY18" fmla="*/ 359195 h 869618"/>
              <a:gd name="connsiteX19" fmla="*/ 1056078 w 1856378"/>
              <a:gd name="connsiteY19" fmla="*/ 288070 h 869618"/>
              <a:gd name="connsiteX20" fmla="*/ 1553956 w 1856378"/>
              <a:gd name="connsiteY20" fmla="*/ 95534 h 86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56378" h="869618">
                <a:moveTo>
                  <a:pt x="1854214" y="0"/>
                </a:moveTo>
                <a:lnTo>
                  <a:pt x="1856378" y="10688"/>
                </a:lnTo>
                <a:cubicBezTo>
                  <a:pt x="1856378" y="10688"/>
                  <a:pt x="1856378" y="10688"/>
                  <a:pt x="1856378" y="12676"/>
                </a:cubicBezTo>
                <a:cubicBezTo>
                  <a:pt x="1856378" y="107118"/>
                  <a:pt x="1779596" y="183667"/>
                  <a:pt x="1684864" y="183667"/>
                </a:cubicBezTo>
                <a:cubicBezTo>
                  <a:pt x="1684864" y="183667"/>
                  <a:pt x="1684864" y="183667"/>
                  <a:pt x="1493406" y="183667"/>
                </a:cubicBezTo>
                <a:cubicBezTo>
                  <a:pt x="1398674" y="183667"/>
                  <a:pt x="1321891" y="260215"/>
                  <a:pt x="1321891" y="354657"/>
                </a:cubicBezTo>
                <a:cubicBezTo>
                  <a:pt x="1321891" y="449100"/>
                  <a:pt x="1398674" y="525648"/>
                  <a:pt x="1493406" y="525648"/>
                </a:cubicBezTo>
                <a:cubicBezTo>
                  <a:pt x="1493406" y="525648"/>
                  <a:pt x="1493406" y="525648"/>
                  <a:pt x="1577169" y="525648"/>
                </a:cubicBezTo>
                <a:cubicBezTo>
                  <a:pt x="1671900" y="525648"/>
                  <a:pt x="1748683" y="602196"/>
                  <a:pt x="1748683" y="696639"/>
                </a:cubicBezTo>
                <a:cubicBezTo>
                  <a:pt x="1748683" y="696639"/>
                  <a:pt x="1748683" y="696639"/>
                  <a:pt x="1748683" y="698627"/>
                </a:cubicBezTo>
                <a:cubicBezTo>
                  <a:pt x="1748683" y="793070"/>
                  <a:pt x="1671900" y="869618"/>
                  <a:pt x="1577169" y="869618"/>
                </a:cubicBezTo>
                <a:cubicBezTo>
                  <a:pt x="1577169" y="869618"/>
                  <a:pt x="1577169" y="869618"/>
                  <a:pt x="121207" y="869618"/>
                </a:cubicBezTo>
                <a:lnTo>
                  <a:pt x="0" y="869618"/>
                </a:lnTo>
                <a:lnTo>
                  <a:pt x="199972" y="729562"/>
                </a:lnTo>
                <a:lnTo>
                  <a:pt x="558345" y="525648"/>
                </a:lnTo>
                <a:lnTo>
                  <a:pt x="571017" y="525648"/>
                </a:lnTo>
                <a:cubicBezTo>
                  <a:pt x="621740" y="525648"/>
                  <a:pt x="675845" y="525648"/>
                  <a:pt x="733556" y="525648"/>
                </a:cubicBezTo>
                <a:cubicBezTo>
                  <a:pt x="804605" y="525648"/>
                  <a:pt x="865558" y="482590"/>
                  <a:pt x="891593" y="421218"/>
                </a:cubicBezTo>
                <a:lnTo>
                  <a:pt x="904152" y="359195"/>
                </a:lnTo>
                <a:lnTo>
                  <a:pt x="1056078" y="288070"/>
                </a:lnTo>
                <a:cubicBezTo>
                  <a:pt x="1214671" y="220590"/>
                  <a:pt x="1380826" y="156328"/>
                  <a:pt x="1553956" y="95534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2" name="Freeform 34"/>
          <p:cNvSpPr>
            <a:spLocks/>
          </p:cNvSpPr>
          <p:nvPr/>
        </p:nvSpPr>
        <p:spPr bwMode="auto">
          <a:xfrm>
            <a:off x="257990" y="3278829"/>
            <a:ext cx="2217723" cy="171587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983266" y="2407142"/>
            <a:ext cx="4251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PPT TEMPLATE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331720" y="2764475"/>
            <a:ext cx="304800" cy="0"/>
          </a:xfrm>
          <a:prstGeom prst="lin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3" name="直接连接符 52"/>
          <p:cNvCxnSpPr/>
          <p:nvPr/>
        </p:nvCxnSpPr>
        <p:spPr>
          <a:xfrm>
            <a:off x="8279503" y="2764475"/>
            <a:ext cx="1651546" cy="0"/>
          </a:xfrm>
          <a:prstGeom prst="lin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5" name="直接连接符 54"/>
          <p:cNvCxnSpPr/>
          <p:nvPr/>
        </p:nvCxnSpPr>
        <p:spPr>
          <a:xfrm>
            <a:off x="2853775" y="2764475"/>
            <a:ext cx="1022484" cy="0"/>
          </a:xfrm>
          <a:prstGeom prst="lin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组合 64"/>
          <p:cNvGrpSpPr/>
          <p:nvPr/>
        </p:nvGrpSpPr>
        <p:grpSpPr>
          <a:xfrm>
            <a:off x="1446658" y="958450"/>
            <a:ext cx="346276" cy="346276"/>
            <a:chOff x="701040" y="1352550"/>
            <a:chExt cx="525780" cy="52578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2" name="直接连接符 61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3" name="直接连接符 62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66" name="椭圆 65"/>
          <p:cNvSpPr/>
          <p:nvPr/>
        </p:nvSpPr>
        <p:spPr>
          <a:xfrm>
            <a:off x="1840128" y="3005667"/>
            <a:ext cx="170916" cy="170916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206972" y="2673818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10394531" y="2305296"/>
            <a:ext cx="203691" cy="203691"/>
            <a:chOff x="4549716" y="208666"/>
            <a:chExt cx="395468" cy="395468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5" name="直接连接符 74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91" name="组合 90"/>
          <p:cNvGrpSpPr/>
          <p:nvPr/>
        </p:nvGrpSpPr>
        <p:grpSpPr>
          <a:xfrm>
            <a:off x="1248714" y="2635053"/>
            <a:ext cx="313971" cy="313618"/>
            <a:chOff x="1446064" y="2109382"/>
            <a:chExt cx="527197" cy="526604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9" name="直接连接符 78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84" name="组合 83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85" name="组合 84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7" name="直接连接符 8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88" name="组合 87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90" name="直接连接符 8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92" name="椭圆 91"/>
          <p:cNvSpPr/>
          <p:nvPr/>
        </p:nvSpPr>
        <p:spPr>
          <a:xfrm>
            <a:off x="1862403" y="1369777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0446271" y="1234189"/>
            <a:ext cx="255343" cy="25534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10068078" y="376379"/>
            <a:ext cx="537812" cy="537207"/>
            <a:chOff x="1446064" y="2109382"/>
            <a:chExt cx="527197" cy="526604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6" name="直接连接符 95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97" name="组合 96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04" name="直接连接符 10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8" name="组合 97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9" name="组合 98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0" name="直接连接符 9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54328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7"/>
          <p:cNvSpPr>
            <a:spLocks/>
          </p:cNvSpPr>
          <p:nvPr/>
        </p:nvSpPr>
        <p:spPr bwMode="auto">
          <a:xfrm>
            <a:off x="-181493" y="-164287"/>
            <a:ext cx="4789318" cy="7193607"/>
          </a:xfrm>
          <a:custGeom>
            <a:avLst/>
            <a:gdLst>
              <a:gd name="T0" fmla="*/ 0 w 910"/>
              <a:gd name="T1" fmla="*/ 0 h 1372"/>
              <a:gd name="T2" fmla="*/ 768 w 910"/>
              <a:gd name="T3" fmla="*/ 0 h 1372"/>
              <a:gd name="T4" fmla="*/ 774 w 910"/>
              <a:gd name="T5" fmla="*/ 14 h 1372"/>
              <a:gd name="T6" fmla="*/ 910 w 910"/>
              <a:gd name="T7" fmla="*/ 688 h 1372"/>
              <a:gd name="T8" fmla="*/ 788 w 910"/>
              <a:gd name="T9" fmla="*/ 1328 h 1372"/>
              <a:gd name="T10" fmla="*/ 770 w 910"/>
              <a:gd name="T11" fmla="*/ 1372 h 1372"/>
              <a:gd name="T12" fmla="*/ 0 w 910"/>
              <a:gd name="T13" fmla="*/ 1372 h 1372"/>
              <a:gd name="T14" fmla="*/ 0 w 910"/>
              <a:gd name="T15" fmla="*/ 0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0" h="1372">
                <a:moveTo>
                  <a:pt x="0" y="0"/>
                </a:moveTo>
                <a:cubicBezTo>
                  <a:pt x="768" y="0"/>
                  <a:pt x="768" y="0"/>
                  <a:pt x="768" y="0"/>
                </a:cubicBezTo>
                <a:cubicBezTo>
                  <a:pt x="774" y="14"/>
                  <a:pt x="774" y="14"/>
                  <a:pt x="774" y="14"/>
                </a:cubicBezTo>
                <a:cubicBezTo>
                  <a:pt x="862" y="221"/>
                  <a:pt x="910" y="449"/>
                  <a:pt x="910" y="688"/>
                </a:cubicBezTo>
                <a:cubicBezTo>
                  <a:pt x="910" y="914"/>
                  <a:pt x="867" y="1130"/>
                  <a:pt x="788" y="1328"/>
                </a:cubicBezTo>
                <a:cubicBezTo>
                  <a:pt x="770" y="1372"/>
                  <a:pt x="770" y="1372"/>
                  <a:pt x="770" y="1372"/>
                </a:cubicBezTo>
                <a:cubicBezTo>
                  <a:pt x="0" y="1372"/>
                  <a:pt x="0" y="1372"/>
                  <a:pt x="0" y="1372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任意多边形 41"/>
          <p:cNvSpPr>
            <a:spLocks/>
          </p:cNvSpPr>
          <p:nvPr/>
        </p:nvSpPr>
        <p:spPr bwMode="auto">
          <a:xfrm>
            <a:off x="3104172" y="-164287"/>
            <a:ext cx="1503394" cy="7193607"/>
          </a:xfrm>
          <a:custGeom>
            <a:avLst/>
            <a:gdLst>
              <a:gd name="connsiteX0" fmla="*/ 0 w 1503394"/>
              <a:gd name="connsiteY0" fmla="*/ 0 h 7193607"/>
              <a:gd name="connsiteX1" fmla="*/ 36666 w 1503394"/>
              <a:gd name="connsiteY1" fmla="*/ 0 h 7193607"/>
              <a:gd name="connsiteX2" fmla="*/ 756050 w 1503394"/>
              <a:gd name="connsiteY2" fmla="*/ 0 h 7193607"/>
              <a:gd name="connsiteX3" fmla="*/ 787628 w 1503394"/>
              <a:gd name="connsiteY3" fmla="*/ 73404 h 7193607"/>
              <a:gd name="connsiteX4" fmla="*/ 1503394 w 1503394"/>
              <a:gd name="connsiteY4" fmla="*/ 3607290 h 7193607"/>
              <a:gd name="connsiteX5" fmla="*/ 861310 w 1503394"/>
              <a:gd name="connsiteY5" fmla="*/ 6962908 h 7193607"/>
              <a:gd name="connsiteX6" fmla="*/ 766576 w 1503394"/>
              <a:gd name="connsiteY6" fmla="*/ 7193607 h 7193607"/>
              <a:gd name="connsiteX7" fmla="*/ 53233 w 1503394"/>
              <a:gd name="connsiteY7" fmla="*/ 7193607 h 7193607"/>
              <a:gd name="connsiteX8" fmla="*/ 10526 w 1503394"/>
              <a:gd name="connsiteY8" fmla="*/ 7193607 h 7193607"/>
              <a:gd name="connsiteX9" fmla="*/ 105260 w 1503394"/>
              <a:gd name="connsiteY9" fmla="*/ 6962908 h 7193607"/>
              <a:gd name="connsiteX10" fmla="*/ 747344 w 1503394"/>
              <a:gd name="connsiteY10" fmla="*/ 3607290 h 7193607"/>
              <a:gd name="connsiteX11" fmla="*/ 31578 w 1503394"/>
              <a:gd name="connsiteY11" fmla="*/ 73404 h 7193607"/>
              <a:gd name="connsiteX12" fmla="*/ 0 w 1503394"/>
              <a:gd name="connsiteY12" fmla="*/ 0 h 719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03394" h="7193607">
                <a:moveTo>
                  <a:pt x="0" y="0"/>
                </a:moveTo>
                <a:lnTo>
                  <a:pt x="36666" y="0"/>
                </a:lnTo>
                <a:cubicBezTo>
                  <a:pt x="756050" y="0"/>
                  <a:pt x="756050" y="0"/>
                  <a:pt x="756050" y="0"/>
                </a:cubicBezTo>
                <a:cubicBezTo>
                  <a:pt x="787628" y="73404"/>
                  <a:pt x="787628" y="73404"/>
                  <a:pt x="787628" y="73404"/>
                </a:cubicBezTo>
                <a:cubicBezTo>
                  <a:pt x="1250770" y="1158737"/>
                  <a:pt x="1503394" y="2354176"/>
                  <a:pt x="1503394" y="3607290"/>
                </a:cubicBezTo>
                <a:cubicBezTo>
                  <a:pt x="1503394" y="4792243"/>
                  <a:pt x="1277086" y="5924764"/>
                  <a:pt x="861310" y="6962908"/>
                </a:cubicBezTo>
                <a:cubicBezTo>
                  <a:pt x="766576" y="7193607"/>
                  <a:pt x="766576" y="7193607"/>
                  <a:pt x="766576" y="7193607"/>
                </a:cubicBezTo>
                <a:cubicBezTo>
                  <a:pt x="513295" y="7193607"/>
                  <a:pt x="275844" y="7193607"/>
                  <a:pt x="53233" y="7193607"/>
                </a:cubicBezTo>
                <a:lnTo>
                  <a:pt x="10526" y="7193607"/>
                </a:lnTo>
                <a:cubicBezTo>
                  <a:pt x="10526" y="7193607"/>
                  <a:pt x="10526" y="7193607"/>
                  <a:pt x="105260" y="6962908"/>
                </a:cubicBezTo>
                <a:cubicBezTo>
                  <a:pt x="521036" y="5924764"/>
                  <a:pt x="747344" y="4792243"/>
                  <a:pt x="747344" y="3607290"/>
                </a:cubicBezTo>
                <a:cubicBezTo>
                  <a:pt x="747344" y="2354176"/>
                  <a:pt x="494720" y="1158737"/>
                  <a:pt x="31578" y="73404"/>
                </a:cubicBezTo>
                <a:cubicBezTo>
                  <a:pt x="31578" y="73404"/>
                  <a:pt x="31578" y="7340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5" name="Freeform 18"/>
          <p:cNvSpPr>
            <a:spLocks/>
          </p:cNvSpPr>
          <p:nvPr/>
        </p:nvSpPr>
        <p:spPr bwMode="auto">
          <a:xfrm>
            <a:off x="-621918" y="-249054"/>
            <a:ext cx="4789318" cy="7359286"/>
          </a:xfrm>
          <a:custGeom>
            <a:avLst/>
            <a:gdLst>
              <a:gd name="T0" fmla="*/ 770 w 910"/>
              <a:gd name="T1" fmla="*/ 1404 h 1404"/>
              <a:gd name="T2" fmla="*/ 39 w 910"/>
              <a:gd name="T3" fmla="*/ 1404 h 1404"/>
              <a:gd name="T4" fmla="*/ 0 w 910"/>
              <a:gd name="T5" fmla="*/ 1365 h 1404"/>
              <a:gd name="T6" fmla="*/ 0 w 910"/>
              <a:gd name="T7" fmla="*/ 16 h 1404"/>
              <a:gd name="T8" fmla="*/ 16 w 910"/>
              <a:gd name="T9" fmla="*/ 0 h 1404"/>
              <a:gd name="T10" fmla="*/ 769 w 910"/>
              <a:gd name="T11" fmla="*/ 0 h 1404"/>
              <a:gd name="T12" fmla="*/ 805 w 910"/>
              <a:gd name="T13" fmla="*/ 24 h 1404"/>
              <a:gd name="T14" fmla="*/ 908 w 910"/>
              <a:gd name="T15" fmla="*/ 359 h 1404"/>
              <a:gd name="T16" fmla="*/ 896 w 910"/>
              <a:gd name="T17" fmla="*/ 378 h 1404"/>
              <a:gd name="T18" fmla="*/ 877 w 910"/>
              <a:gd name="T19" fmla="*/ 366 h 1404"/>
              <a:gd name="T20" fmla="*/ 775 w 910"/>
              <a:gd name="T21" fmla="*/ 36 h 1404"/>
              <a:gd name="T22" fmla="*/ 769 w 910"/>
              <a:gd name="T23" fmla="*/ 32 h 1404"/>
              <a:gd name="T24" fmla="*/ 32 w 910"/>
              <a:gd name="T25" fmla="*/ 32 h 1404"/>
              <a:gd name="T26" fmla="*/ 32 w 910"/>
              <a:gd name="T27" fmla="*/ 1365 h 1404"/>
              <a:gd name="T28" fmla="*/ 39 w 910"/>
              <a:gd name="T29" fmla="*/ 1372 h 1404"/>
              <a:gd name="T30" fmla="*/ 770 w 910"/>
              <a:gd name="T31" fmla="*/ 1372 h 1404"/>
              <a:gd name="T32" fmla="*/ 777 w 910"/>
              <a:gd name="T33" fmla="*/ 1367 h 1404"/>
              <a:gd name="T34" fmla="*/ 789 w 910"/>
              <a:gd name="T35" fmla="*/ 1338 h 1404"/>
              <a:gd name="T36" fmla="*/ 846 w 910"/>
              <a:gd name="T37" fmla="*/ 1172 h 1404"/>
              <a:gd name="T38" fmla="*/ 865 w 910"/>
              <a:gd name="T39" fmla="*/ 1161 h 1404"/>
              <a:gd name="T40" fmla="*/ 876 w 910"/>
              <a:gd name="T41" fmla="*/ 1181 h 1404"/>
              <a:gd name="T42" fmla="*/ 819 w 910"/>
              <a:gd name="T43" fmla="*/ 1350 h 1404"/>
              <a:gd name="T44" fmla="*/ 807 w 910"/>
              <a:gd name="T45" fmla="*/ 1380 h 1404"/>
              <a:gd name="T46" fmla="*/ 770 w 910"/>
              <a:gd name="T47" fmla="*/ 1404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0" h="1404">
                <a:moveTo>
                  <a:pt x="770" y="1404"/>
                </a:moveTo>
                <a:cubicBezTo>
                  <a:pt x="39" y="1404"/>
                  <a:pt x="39" y="1404"/>
                  <a:pt x="39" y="1404"/>
                </a:cubicBezTo>
                <a:cubicBezTo>
                  <a:pt x="18" y="1404"/>
                  <a:pt x="0" y="1386"/>
                  <a:pt x="0" y="136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84" y="0"/>
                  <a:pt x="798" y="10"/>
                  <a:pt x="805" y="24"/>
                </a:cubicBezTo>
                <a:cubicBezTo>
                  <a:pt x="850" y="132"/>
                  <a:pt x="885" y="245"/>
                  <a:pt x="908" y="359"/>
                </a:cubicBezTo>
                <a:cubicBezTo>
                  <a:pt x="910" y="368"/>
                  <a:pt x="904" y="376"/>
                  <a:pt x="896" y="378"/>
                </a:cubicBezTo>
                <a:cubicBezTo>
                  <a:pt x="887" y="380"/>
                  <a:pt x="879" y="374"/>
                  <a:pt x="877" y="366"/>
                </a:cubicBezTo>
                <a:cubicBezTo>
                  <a:pt x="854" y="253"/>
                  <a:pt x="820" y="142"/>
                  <a:pt x="775" y="36"/>
                </a:cubicBezTo>
                <a:cubicBezTo>
                  <a:pt x="774" y="34"/>
                  <a:pt x="772" y="32"/>
                  <a:pt x="769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1365"/>
                  <a:pt x="32" y="1365"/>
                  <a:pt x="32" y="1365"/>
                </a:cubicBezTo>
                <a:cubicBezTo>
                  <a:pt x="32" y="1369"/>
                  <a:pt x="35" y="1372"/>
                  <a:pt x="39" y="1372"/>
                </a:cubicBezTo>
                <a:cubicBezTo>
                  <a:pt x="770" y="1372"/>
                  <a:pt x="770" y="1372"/>
                  <a:pt x="770" y="1372"/>
                </a:cubicBezTo>
                <a:cubicBezTo>
                  <a:pt x="773" y="1372"/>
                  <a:pt x="776" y="1370"/>
                  <a:pt x="777" y="1367"/>
                </a:cubicBezTo>
                <a:cubicBezTo>
                  <a:pt x="789" y="1338"/>
                  <a:pt x="789" y="1338"/>
                  <a:pt x="789" y="1338"/>
                </a:cubicBezTo>
                <a:cubicBezTo>
                  <a:pt x="811" y="1284"/>
                  <a:pt x="830" y="1228"/>
                  <a:pt x="846" y="1172"/>
                </a:cubicBezTo>
                <a:cubicBezTo>
                  <a:pt x="848" y="1164"/>
                  <a:pt x="857" y="1159"/>
                  <a:pt x="865" y="1161"/>
                </a:cubicBezTo>
                <a:cubicBezTo>
                  <a:pt x="874" y="1164"/>
                  <a:pt x="879" y="1173"/>
                  <a:pt x="876" y="1181"/>
                </a:cubicBezTo>
                <a:cubicBezTo>
                  <a:pt x="860" y="1238"/>
                  <a:pt x="841" y="1295"/>
                  <a:pt x="819" y="1350"/>
                </a:cubicBezTo>
                <a:cubicBezTo>
                  <a:pt x="807" y="1380"/>
                  <a:pt x="807" y="1380"/>
                  <a:pt x="807" y="1380"/>
                </a:cubicBezTo>
                <a:cubicBezTo>
                  <a:pt x="801" y="1395"/>
                  <a:pt x="786" y="1404"/>
                  <a:pt x="770" y="1404"/>
                </a:cubicBezTo>
                <a:close/>
              </a:path>
            </a:pathLst>
          </a:custGeom>
          <a:solidFill>
            <a:srgbClr val="003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9"/>
          <p:cNvSpPr>
            <a:spLocks/>
          </p:cNvSpPr>
          <p:nvPr/>
        </p:nvSpPr>
        <p:spPr bwMode="auto">
          <a:xfrm>
            <a:off x="3913098" y="5256924"/>
            <a:ext cx="231182" cy="381451"/>
          </a:xfrm>
          <a:custGeom>
            <a:avLst/>
            <a:gdLst>
              <a:gd name="T0" fmla="*/ 17 w 44"/>
              <a:gd name="T1" fmla="*/ 73 h 73"/>
              <a:gd name="T2" fmla="*/ 14 w 44"/>
              <a:gd name="T3" fmla="*/ 72 h 73"/>
              <a:gd name="T4" fmla="*/ 2 w 44"/>
              <a:gd name="T5" fmla="*/ 53 h 73"/>
              <a:gd name="T6" fmla="*/ 10 w 44"/>
              <a:gd name="T7" fmla="*/ 14 h 73"/>
              <a:gd name="T8" fmla="*/ 29 w 44"/>
              <a:gd name="T9" fmla="*/ 2 h 73"/>
              <a:gd name="T10" fmla="*/ 42 w 44"/>
              <a:gd name="T11" fmla="*/ 21 h 73"/>
              <a:gd name="T12" fmla="*/ 33 w 44"/>
              <a:gd name="T13" fmla="*/ 61 h 73"/>
              <a:gd name="T14" fmla="*/ 17 w 44"/>
              <a:gd name="T15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73">
                <a:moveTo>
                  <a:pt x="17" y="73"/>
                </a:moveTo>
                <a:cubicBezTo>
                  <a:pt x="16" y="73"/>
                  <a:pt x="15" y="73"/>
                  <a:pt x="14" y="72"/>
                </a:cubicBezTo>
                <a:cubicBezTo>
                  <a:pt x="5" y="70"/>
                  <a:pt x="0" y="62"/>
                  <a:pt x="2" y="53"/>
                </a:cubicBezTo>
                <a:cubicBezTo>
                  <a:pt x="5" y="40"/>
                  <a:pt x="8" y="27"/>
                  <a:pt x="10" y="14"/>
                </a:cubicBezTo>
                <a:cubicBezTo>
                  <a:pt x="12" y="6"/>
                  <a:pt x="21" y="0"/>
                  <a:pt x="29" y="2"/>
                </a:cubicBezTo>
                <a:cubicBezTo>
                  <a:pt x="38" y="4"/>
                  <a:pt x="44" y="12"/>
                  <a:pt x="42" y="21"/>
                </a:cubicBezTo>
                <a:cubicBezTo>
                  <a:pt x="39" y="34"/>
                  <a:pt x="36" y="48"/>
                  <a:pt x="33" y="61"/>
                </a:cubicBezTo>
                <a:cubicBezTo>
                  <a:pt x="31" y="68"/>
                  <a:pt x="25" y="73"/>
                  <a:pt x="17" y="73"/>
                </a:cubicBezTo>
                <a:close/>
              </a:path>
            </a:pathLst>
          </a:custGeom>
          <a:solidFill>
            <a:srgbClr val="003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0"/>
          <p:cNvSpPr>
            <a:spLocks/>
          </p:cNvSpPr>
          <p:nvPr/>
        </p:nvSpPr>
        <p:spPr bwMode="auto">
          <a:xfrm>
            <a:off x="4020982" y="2332476"/>
            <a:ext cx="312097" cy="2785741"/>
          </a:xfrm>
          <a:custGeom>
            <a:avLst/>
            <a:gdLst>
              <a:gd name="T0" fmla="*/ 18 w 60"/>
              <a:gd name="T1" fmla="*/ 532 h 532"/>
              <a:gd name="T2" fmla="*/ 15 w 60"/>
              <a:gd name="T3" fmla="*/ 532 h 532"/>
              <a:gd name="T4" fmla="*/ 2 w 60"/>
              <a:gd name="T5" fmla="*/ 513 h 532"/>
              <a:gd name="T6" fmla="*/ 28 w 60"/>
              <a:gd name="T7" fmla="*/ 212 h 532"/>
              <a:gd name="T8" fmla="*/ 18 w 60"/>
              <a:gd name="T9" fmla="*/ 19 h 532"/>
              <a:gd name="T10" fmla="*/ 32 w 60"/>
              <a:gd name="T11" fmla="*/ 1 h 532"/>
              <a:gd name="T12" fmla="*/ 49 w 60"/>
              <a:gd name="T13" fmla="*/ 16 h 532"/>
              <a:gd name="T14" fmla="*/ 60 w 60"/>
              <a:gd name="T15" fmla="*/ 212 h 532"/>
              <a:gd name="T16" fmla="*/ 34 w 60"/>
              <a:gd name="T17" fmla="*/ 519 h 532"/>
              <a:gd name="T18" fmla="*/ 18 w 60"/>
              <a:gd name="T19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532">
                <a:moveTo>
                  <a:pt x="18" y="532"/>
                </a:moveTo>
                <a:cubicBezTo>
                  <a:pt x="17" y="532"/>
                  <a:pt x="16" y="532"/>
                  <a:pt x="15" y="532"/>
                </a:cubicBezTo>
                <a:cubicBezTo>
                  <a:pt x="6" y="530"/>
                  <a:pt x="0" y="522"/>
                  <a:pt x="2" y="513"/>
                </a:cubicBezTo>
                <a:cubicBezTo>
                  <a:pt x="19" y="415"/>
                  <a:pt x="28" y="313"/>
                  <a:pt x="28" y="212"/>
                </a:cubicBezTo>
                <a:cubicBezTo>
                  <a:pt x="28" y="148"/>
                  <a:pt x="25" y="83"/>
                  <a:pt x="18" y="19"/>
                </a:cubicBezTo>
                <a:cubicBezTo>
                  <a:pt x="17" y="10"/>
                  <a:pt x="23" y="2"/>
                  <a:pt x="32" y="1"/>
                </a:cubicBezTo>
                <a:cubicBezTo>
                  <a:pt x="40" y="0"/>
                  <a:pt x="48" y="7"/>
                  <a:pt x="49" y="16"/>
                </a:cubicBezTo>
                <a:cubicBezTo>
                  <a:pt x="57" y="80"/>
                  <a:pt x="60" y="147"/>
                  <a:pt x="60" y="212"/>
                </a:cubicBezTo>
                <a:cubicBezTo>
                  <a:pt x="60" y="315"/>
                  <a:pt x="51" y="418"/>
                  <a:pt x="34" y="519"/>
                </a:cubicBezTo>
                <a:cubicBezTo>
                  <a:pt x="32" y="527"/>
                  <a:pt x="25" y="532"/>
                  <a:pt x="18" y="532"/>
                </a:cubicBezTo>
                <a:close/>
              </a:path>
            </a:pathLst>
          </a:custGeom>
          <a:solidFill>
            <a:srgbClr val="003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8630" y="2405489"/>
            <a:ext cx="348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zh-CN" sz="5400" dirty="0"/>
              <a:t>Text Here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33118" y="3328819"/>
            <a:ext cx="27823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43" name="组合 42"/>
          <p:cNvGrpSpPr/>
          <p:nvPr/>
        </p:nvGrpSpPr>
        <p:grpSpPr>
          <a:xfrm flipH="1">
            <a:off x="298934" y="3444544"/>
            <a:ext cx="313971" cy="313618"/>
            <a:chOff x="1446064" y="2109382"/>
            <a:chExt cx="527197" cy="526604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5" name="直接连接符 44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6" name="组合 45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7" name="组合 46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8" name="组合 47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68" name="组合 67"/>
          <p:cNvGrpSpPr/>
          <p:nvPr/>
        </p:nvGrpSpPr>
        <p:grpSpPr>
          <a:xfrm rot="19800000" flipH="1">
            <a:off x="4670939" y="249532"/>
            <a:ext cx="346276" cy="346276"/>
            <a:chOff x="701040" y="1352550"/>
            <a:chExt cx="525780" cy="525780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0" name="直接连接符 69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1" name="直接连接符 70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2" name="直接连接符 71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3" name="椭圆 72"/>
          <p:cNvSpPr/>
          <p:nvPr/>
        </p:nvSpPr>
        <p:spPr>
          <a:xfrm flipH="1">
            <a:off x="4892891" y="1574949"/>
            <a:ext cx="170916" cy="170916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 flipH="1">
            <a:off x="5160004" y="1151700"/>
            <a:ext cx="313971" cy="313618"/>
            <a:chOff x="1446064" y="2109382"/>
            <a:chExt cx="527197" cy="526604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6" name="直接连接符 75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7" name="组合 76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78" name="组合 77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79" name="组合 78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1" name="直接连接符 8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86" name="椭圆 85"/>
          <p:cNvSpPr/>
          <p:nvPr/>
        </p:nvSpPr>
        <p:spPr>
          <a:xfrm flipH="1">
            <a:off x="4670783" y="929540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 rot="1061167" flipH="1">
            <a:off x="5202537" y="630254"/>
            <a:ext cx="203691" cy="203691"/>
            <a:chOff x="4549716" y="208666"/>
            <a:chExt cx="395468" cy="395468"/>
          </a:xfrm>
        </p:grpSpPr>
        <p:cxnSp>
          <p:nvCxnSpPr>
            <p:cNvPr id="88" name="直接连接符 87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9" name="直接连接符 88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91" name="Freeform 34"/>
          <p:cNvSpPr>
            <a:spLocks/>
          </p:cNvSpPr>
          <p:nvPr/>
        </p:nvSpPr>
        <p:spPr bwMode="auto">
          <a:xfrm>
            <a:off x="2494497" y="5783049"/>
            <a:ext cx="2217723" cy="171587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4"/>
          <p:cNvSpPr>
            <a:spLocks/>
          </p:cNvSpPr>
          <p:nvPr/>
        </p:nvSpPr>
        <p:spPr bwMode="auto">
          <a:xfrm>
            <a:off x="2669817" y="5603690"/>
            <a:ext cx="2217723" cy="171587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34"/>
          <p:cNvSpPr>
            <a:spLocks/>
          </p:cNvSpPr>
          <p:nvPr/>
        </p:nvSpPr>
        <p:spPr bwMode="auto">
          <a:xfrm>
            <a:off x="10397418" y="-501166"/>
            <a:ext cx="2217723" cy="171587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10572738" y="-680525"/>
            <a:ext cx="2217723" cy="171587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833118" y="4034379"/>
            <a:ext cx="27823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95" name="组合 94"/>
          <p:cNvGrpSpPr/>
          <p:nvPr/>
        </p:nvGrpSpPr>
        <p:grpSpPr>
          <a:xfrm flipH="1">
            <a:off x="298934" y="4150104"/>
            <a:ext cx="313971" cy="313618"/>
            <a:chOff x="1446064" y="2109382"/>
            <a:chExt cx="527197" cy="526604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7" name="直接连接符 96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98" name="组合 97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05" name="直接连接符 10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9" name="组合 98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03" name="直接连接符 10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0" name="组合 99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1" name="直接连接符 10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2" name="组合 1"/>
          <p:cNvGrpSpPr/>
          <p:nvPr/>
        </p:nvGrpSpPr>
        <p:grpSpPr>
          <a:xfrm>
            <a:off x="7026605" y="635068"/>
            <a:ext cx="2263518" cy="494190"/>
            <a:chOff x="7447297" y="1993220"/>
            <a:chExt cx="1422133" cy="310492"/>
          </a:xfrm>
        </p:grpSpPr>
        <p:sp>
          <p:nvSpPr>
            <p:cNvPr id="61" name="Oval 6"/>
            <p:cNvSpPr>
              <a:spLocks noChangeArrowheads="1"/>
            </p:cNvSpPr>
            <p:nvPr/>
          </p:nvSpPr>
          <p:spPr bwMode="auto">
            <a:xfrm>
              <a:off x="7736068" y="1993220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8422219" y="1993220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7983951" y="2115883"/>
              <a:ext cx="367991" cy="148219"/>
            </a:xfrm>
            <a:custGeom>
              <a:avLst/>
              <a:gdLst>
                <a:gd name="T0" fmla="*/ 20 w 211"/>
                <a:gd name="T1" fmla="*/ 0 h 85"/>
                <a:gd name="T2" fmla="*/ 6 w 211"/>
                <a:gd name="T3" fmla="*/ 25 h 85"/>
                <a:gd name="T4" fmla="*/ 105 w 211"/>
                <a:gd name="T5" fmla="*/ 85 h 85"/>
                <a:gd name="T6" fmla="*/ 205 w 211"/>
                <a:gd name="T7" fmla="*/ 25 h 85"/>
                <a:gd name="T8" fmla="*/ 191 w 211"/>
                <a:gd name="T9" fmla="*/ 0 h 85"/>
                <a:gd name="T10" fmla="*/ 20 w 211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85">
                  <a:moveTo>
                    <a:pt x="20" y="0"/>
                  </a:moveTo>
                  <a:cubicBezTo>
                    <a:pt x="8" y="0"/>
                    <a:pt x="0" y="14"/>
                    <a:pt x="6" y="25"/>
                  </a:cubicBezTo>
                  <a:cubicBezTo>
                    <a:pt x="25" y="61"/>
                    <a:pt x="62" y="85"/>
                    <a:pt x="105" y="85"/>
                  </a:cubicBezTo>
                  <a:cubicBezTo>
                    <a:pt x="149" y="85"/>
                    <a:pt x="186" y="61"/>
                    <a:pt x="205" y="25"/>
                  </a:cubicBezTo>
                  <a:cubicBezTo>
                    <a:pt x="211" y="14"/>
                    <a:pt x="203" y="0"/>
                    <a:pt x="191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8068282" y="2161882"/>
              <a:ext cx="201884" cy="72832"/>
            </a:xfrm>
            <a:prstGeom prst="ellipse">
              <a:avLst/>
            </a:prstGeom>
            <a:solidFill>
              <a:srgbClr val="FF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7447297" y="2120994"/>
              <a:ext cx="182718" cy="182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8686712" y="2120994"/>
              <a:ext cx="182718" cy="1827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549143" y="1798413"/>
            <a:ext cx="3296688" cy="3296688"/>
            <a:chOff x="2172023" y="3064681"/>
            <a:chExt cx="2026758" cy="2026758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2172023" y="3064681"/>
              <a:ext cx="2026758" cy="2026758"/>
            </a:xfrm>
            <a:prstGeom prst="line">
              <a:avLst/>
            </a:prstGeom>
            <a:solidFill>
              <a:srgbClr val="01324F"/>
            </a:solidFill>
            <a:ln w="193675" cap="rnd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09" name="直接连接符 108"/>
            <p:cNvCxnSpPr/>
            <p:nvPr/>
          </p:nvCxnSpPr>
          <p:spPr>
            <a:xfrm flipH="1">
              <a:off x="2172023" y="3786867"/>
              <a:ext cx="1304572" cy="1304572"/>
            </a:xfrm>
            <a:prstGeom prst="line">
              <a:avLst/>
            </a:prstGeom>
            <a:solidFill>
              <a:srgbClr val="01324F"/>
            </a:solidFill>
            <a:ln w="193675" cap="rnd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0" name="直接连接符 109"/>
            <p:cNvCxnSpPr/>
            <p:nvPr/>
          </p:nvCxnSpPr>
          <p:spPr>
            <a:xfrm flipH="1">
              <a:off x="3648669" y="3064681"/>
              <a:ext cx="546028" cy="546028"/>
            </a:xfrm>
            <a:prstGeom prst="line">
              <a:avLst/>
            </a:prstGeom>
            <a:solidFill>
              <a:srgbClr val="01324F"/>
            </a:solidFill>
            <a:ln w="193675" cap="rnd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1" name="文本框 110"/>
          <p:cNvSpPr txBox="1"/>
          <p:nvPr/>
        </p:nvSpPr>
        <p:spPr>
          <a:xfrm>
            <a:off x="6305783" y="5761143"/>
            <a:ext cx="3783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PICTURE HERE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1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0" y="171450"/>
            <a:ext cx="12192002" cy="6457950"/>
          </a:xfrm>
          <a:custGeom>
            <a:avLst/>
            <a:gdLst>
              <a:gd name="connsiteX0" fmla="*/ 6096002 w 12192002"/>
              <a:gd name="connsiteY0" fmla="*/ 0 h 6457950"/>
              <a:gd name="connsiteX1" fmla="*/ 12087418 w 12192002"/>
              <a:gd name="connsiteY1" fmla="*/ 253749 h 6457950"/>
              <a:gd name="connsiteX2" fmla="*/ 12192002 w 12192002"/>
              <a:gd name="connsiteY2" fmla="*/ 264318 h 6457950"/>
              <a:gd name="connsiteX3" fmla="*/ 12192002 w 12192002"/>
              <a:gd name="connsiteY3" fmla="*/ 6193633 h 6457950"/>
              <a:gd name="connsiteX4" fmla="*/ 12087418 w 12192002"/>
              <a:gd name="connsiteY4" fmla="*/ 6204201 h 6457950"/>
              <a:gd name="connsiteX5" fmla="*/ 6096002 w 12192002"/>
              <a:gd name="connsiteY5" fmla="*/ 6457950 h 6457950"/>
              <a:gd name="connsiteX6" fmla="*/ 104585 w 12192002"/>
              <a:gd name="connsiteY6" fmla="*/ 6204201 h 6457950"/>
              <a:gd name="connsiteX7" fmla="*/ 0 w 12192002"/>
              <a:gd name="connsiteY7" fmla="*/ 6193633 h 6457950"/>
              <a:gd name="connsiteX8" fmla="*/ 0 w 12192002"/>
              <a:gd name="connsiteY8" fmla="*/ 264318 h 6457950"/>
              <a:gd name="connsiteX9" fmla="*/ 104585 w 12192002"/>
              <a:gd name="connsiteY9" fmla="*/ 253749 h 6457950"/>
              <a:gd name="connsiteX10" fmla="*/ 6096002 w 12192002"/>
              <a:gd name="connsiteY10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2" h="6457950">
                <a:moveTo>
                  <a:pt x="6096002" y="0"/>
                </a:moveTo>
                <a:cubicBezTo>
                  <a:pt x="8221250" y="0"/>
                  <a:pt x="10245898" y="90354"/>
                  <a:pt x="12087418" y="253749"/>
                </a:cubicBezTo>
                <a:lnTo>
                  <a:pt x="12192002" y="264318"/>
                </a:lnTo>
                <a:lnTo>
                  <a:pt x="12192002" y="6193633"/>
                </a:lnTo>
                <a:lnTo>
                  <a:pt x="12087418" y="6204201"/>
                </a:lnTo>
                <a:cubicBezTo>
                  <a:pt x="10245898" y="6367596"/>
                  <a:pt x="8221250" y="6457950"/>
                  <a:pt x="6096002" y="6457950"/>
                </a:cubicBezTo>
                <a:cubicBezTo>
                  <a:pt x="3970755" y="6457950"/>
                  <a:pt x="1946107" y="6367596"/>
                  <a:pt x="104585" y="6204201"/>
                </a:cubicBezTo>
                <a:lnTo>
                  <a:pt x="0" y="6193633"/>
                </a:lnTo>
                <a:lnTo>
                  <a:pt x="0" y="264318"/>
                </a:lnTo>
                <a:lnTo>
                  <a:pt x="104585" y="253749"/>
                </a:lnTo>
                <a:cubicBezTo>
                  <a:pt x="1946107" y="90354"/>
                  <a:pt x="3970755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弦形 20"/>
          <p:cNvSpPr/>
          <p:nvPr/>
        </p:nvSpPr>
        <p:spPr>
          <a:xfrm>
            <a:off x="4558968" y="1511657"/>
            <a:ext cx="2945686" cy="29456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10759" y="412438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3350"/>
                </a:solidFill>
                <a:latin typeface="+mj-lt"/>
              </a:rPr>
              <a:t>Your Title</a:t>
            </a:r>
            <a:endParaRPr lang="zh-CN" altLang="en-US" sz="72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00800" y="523342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3350"/>
                </a:solidFill>
              </a:rPr>
              <a:t>THIS IS PART THREE</a:t>
            </a:r>
            <a:endParaRPr lang="zh-CN" altLang="en-US" dirty="0">
              <a:solidFill>
                <a:srgbClr val="00335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17168" y="5392417"/>
            <a:ext cx="874737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30" name="直接连接符 29"/>
          <p:cNvCxnSpPr/>
          <p:nvPr/>
        </p:nvCxnSpPr>
        <p:spPr>
          <a:xfrm>
            <a:off x="7316556" y="5392417"/>
            <a:ext cx="908321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2" name="直接连接符 11"/>
          <p:cNvCxnSpPr/>
          <p:nvPr/>
        </p:nvCxnSpPr>
        <p:spPr>
          <a:xfrm>
            <a:off x="4541043" y="4029624"/>
            <a:ext cx="1546247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4" name="直接连接符 13"/>
          <p:cNvCxnSpPr/>
          <p:nvPr/>
        </p:nvCxnSpPr>
        <p:spPr>
          <a:xfrm>
            <a:off x="4017168" y="4029624"/>
            <a:ext cx="37623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8" name="直接连接符 17"/>
          <p:cNvCxnSpPr/>
          <p:nvPr/>
        </p:nvCxnSpPr>
        <p:spPr>
          <a:xfrm>
            <a:off x="6062663" y="4029624"/>
            <a:ext cx="652462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" name="直接连接符 18"/>
          <p:cNvCxnSpPr/>
          <p:nvPr/>
        </p:nvCxnSpPr>
        <p:spPr>
          <a:xfrm>
            <a:off x="7504654" y="4029624"/>
            <a:ext cx="670177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92" name="组合 91"/>
          <p:cNvGrpSpPr/>
          <p:nvPr/>
        </p:nvGrpSpPr>
        <p:grpSpPr>
          <a:xfrm rot="19800000" flipH="1">
            <a:off x="7623326" y="2142080"/>
            <a:ext cx="346276" cy="346276"/>
            <a:chOff x="701040" y="1352550"/>
            <a:chExt cx="525780" cy="525780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4" name="直接连接符 93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5" name="直接连接符 94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6" name="直接连接符 95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97" name="椭圆 96"/>
          <p:cNvSpPr/>
          <p:nvPr/>
        </p:nvSpPr>
        <p:spPr>
          <a:xfrm rot="20548520" flipH="1">
            <a:off x="7405749" y="1578870"/>
            <a:ext cx="170916" cy="170916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flipH="1">
            <a:off x="4891905" y="1527879"/>
            <a:ext cx="45719" cy="45719"/>
          </a:xfrm>
          <a:prstGeom prst="ellipse">
            <a:avLst/>
          </a:prstGeom>
          <a:noFill/>
          <a:ln w="66675" cap="rnd">
            <a:solidFill>
              <a:srgbClr val="43CEA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 flipH="1">
            <a:off x="8123031" y="2378377"/>
            <a:ext cx="203691" cy="203691"/>
            <a:chOff x="4549716" y="208666"/>
            <a:chExt cx="395468" cy="395468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02" name="组合 101"/>
          <p:cNvGrpSpPr/>
          <p:nvPr/>
        </p:nvGrpSpPr>
        <p:grpSpPr>
          <a:xfrm flipH="1">
            <a:off x="4290028" y="1294679"/>
            <a:ext cx="313971" cy="313618"/>
            <a:chOff x="1446064" y="2109382"/>
            <a:chExt cx="527197" cy="5266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05" name="组合 104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6" name="组合 105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7" name="组合 106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8" name="直接连接符 107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14" name="椭圆 113"/>
          <p:cNvSpPr/>
          <p:nvPr/>
        </p:nvSpPr>
        <p:spPr>
          <a:xfrm flipH="1">
            <a:off x="7644497" y="2969163"/>
            <a:ext cx="45719" cy="45719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flipH="1">
            <a:off x="4269665" y="2213755"/>
            <a:ext cx="255343" cy="255343"/>
          </a:xfrm>
          <a:prstGeom prst="ellipse">
            <a:avLst/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 flipH="1">
            <a:off x="6779350" y="798306"/>
            <a:ext cx="537812" cy="537207"/>
            <a:chOff x="1446064" y="2109382"/>
            <a:chExt cx="527197" cy="526604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18" name="直接连接符 117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19" name="组合 118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0" name="组合 119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1" name="组合 120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128" name="组合 127"/>
          <p:cNvGrpSpPr/>
          <p:nvPr/>
        </p:nvGrpSpPr>
        <p:grpSpPr>
          <a:xfrm rot="1061167" flipH="1">
            <a:off x="3777703" y="2344045"/>
            <a:ext cx="203691" cy="203691"/>
            <a:chOff x="4549716" y="208666"/>
            <a:chExt cx="395468" cy="395468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0" name="直接连接符 129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31" name="组合 130"/>
          <p:cNvGrpSpPr/>
          <p:nvPr/>
        </p:nvGrpSpPr>
        <p:grpSpPr>
          <a:xfrm rot="1461939" flipH="1">
            <a:off x="3901352" y="2869006"/>
            <a:ext cx="346276" cy="346276"/>
            <a:chOff x="701040" y="1352550"/>
            <a:chExt cx="525780" cy="52578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3" name="直接连接符 132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4" name="直接连接符 133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5" name="直接连接符 134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5" name="组合 14"/>
          <p:cNvGrpSpPr/>
          <p:nvPr/>
        </p:nvGrpSpPr>
        <p:grpSpPr>
          <a:xfrm>
            <a:off x="5217410" y="1379657"/>
            <a:ext cx="1831047" cy="2685090"/>
            <a:chOff x="5010151" y="1833563"/>
            <a:chExt cx="2174875" cy="318928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205413" y="1876425"/>
              <a:ext cx="1979613" cy="3103563"/>
            </a:xfrm>
            <a:custGeom>
              <a:avLst/>
              <a:gdLst>
                <a:gd name="T0" fmla="*/ 426 w 912"/>
                <a:gd name="T1" fmla="*/ 1437 h 1437"/>
                <a:gd name="T2" fmla="*/ 41 w 912"/>
                <a:gd name="T3" fmla="*/ 1318 h 1437"/>
                <a:gd name="T4" fmla="*/ 0 w 912"/>
                <a:gd name="T5" fmla="*/ 1243 h 1437"/>
                <a:gd name="T6" fmla="*/ 0 w 912"/>
                <a:gd name="T7" fmla="*/ 1232 h 1437"/>
                <a:gd name="T8" fmla="*/ 26 w 912"/>
                <a:gd name="T9" fmla="*/ 1157 h 1437"/>
                <a:gd name="T10" fmla="*/ 95 w 912"/>
                <a:gd name="T11" fmla="*/ 1119 h 1437"/>
                <a:gd name="T12" fmla="*/ 108 w 912"/>
                <a:gd name="T13" fmla="*/ 1119 h 1437"/>
                <a:gd name="T14" fmla="*/ 174 w 912"/>
                <a:gd name="T15" fmla="*/ 1139 h 1437"/>
                <a:gd name="T16" fmla="*/ 399 w 912"/>
                <a:gd name="T17" fmla="*/ 1212 h 1437"/>
                <a:gd name="T18" fmla="*/ 571 w 912"/>
                <a:gd name="T19" fmla="*/ 1162 h 1437"/>
                <a:gd name="T20" fmla="*/ 635 w 912"/>
                <a:gd name="T21" fmla="*/ 1020 h 1437"/>
                <a:gd name="T22" fmla="*/ 572 w 912"/>
                <a:gd name="T23" fmla="*/ 869 h 1437"/>
                <a:gd name="T24" fmla="*/ 353 w 912"/>
                <a:gd name="T25" fmla="*/ 802 h 1437"/>
                <a:gd name="T26" fmla="*/ 282 w 912"/>
                <a:gd name="T27" fmla="*/ 770 h 1437"/>
                <a:gd name="T28" fmla="*/ 253 w 912"/>
                <a:gd name="T29" fmla="*/ 700 h 1437"/>
                <a:gd name="T30" fmla="*/ 282 w 912"/>
                <a:gd name="T31" fmla="*/ 630 h 1437"/>
                <a:gd name="T32" fmla="*/ 351 w 912"/>
                <a:gd name="T33" fmla="*/ 596 h 1437"/>
                <a:gd name="T34" fmla="*/ 591 w 912"/>
                <a:gd name="T35" fmla="*/ 389 h 1437"/>
                <a:gd name="T36" fmla="*/ 542 w 912"/>
                <a:gd name="T37" fmla="*/ 261 h 1437"/>
                <a:gd name="T38" fmla="*/ 404 w 912"/>
                <a:gd name="T39" fmla="*/ 216 h 1437"/>
                <a:gd name="T40" fmla="*/ 229 w 912"/>
                <a:gd name="T41" fmla="*/ 271 h 1437"/>
                <a:gd name="T42" fmla="*/ 159 w 912"/>
                <a:gd name="T43" fmla="*/ 293 h 1437"/>
                <a:gd name="T44" fmla="*/ 147 w 912"/>
                <a:gd name="T45" fmla="*/ 293 h 1437"/>
                <a:gd name="T46" fmla="*/ 74 w 912"/>
                <a:gd name="T47" fmla="*/ 254 h 1437"/>
                <a:gd name="T48" fmla="*/ 46 w 912"/>
                <a:gd name="T49" fmla="*/ 187 h 1437"/>
                <a:gd name="T50" fmla="*/ 48 w 912"/>
                <a:gd name="T51" fmla="*/ 174 h 1437"/>
                <a:gd name="T52" fmla="*/ 90 w 912"/>
                <a:gd name="T53" fmla="*/ 102 h 1437"/>
                <a:gd name="T54" fmla="*/ 417 w 912"/>
                <a:gd name="T55" fmla="*/ 0 h 1437"/>
                <a:gd name="T56" fmla="*/ 745 w 912"/>
                <a:gd name="T57" fmla="*/ 97 h 1437"/>
                <a:gd name="T58" fmla="*/ 867 w 912"/>
                <a:gd name="T59" fmla="*/ 369 h 1437"/>
                <a:gd name="T60" fmla="*/ 808 w 912"/>
                <a:gd name="T61" fmla="*/ 559 h 1437"/>
                <a:gd name="T62" fmla="*/ 640 w 912"/>
                <a:gd name="T63" fmla="*/ 684 h 1437"/>
                <a:gd name="T64" fmla="*/ 635 w 912"/>
                <a:gd name="T65" fmla="*/ 690 h 1437"/>
                <a:gd name="T66" fmla="*/ 640 w 912"/>
                <a:gd name="T67" fmla="*/ 696 h 1437"/>
                <a:gd name="T68" fmla="*/ 838 w 912"/>
                <a:gd name="T69" fmla="*/ 818 h 1437"/>
                <a:gd name="T70" fmla="*/ 912 w 912"/>
                <a:gd name="T71" fmla="*/ 1035 h 1437"/>
                <a:gd name="T72" fmla="*/ 772 w 912"/>
                <a:gd name="T73" fmla="*/ 1328 h 1437"/>
                <a:gd name="T74" fmla="*/ 426 w 912"/>
                <a:gd name="T75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2" h="1437">
                  <a:moveTo>
                    <a:pt x="426" y="1437"/>
                  </a:moveTo>
                  <a:cubicBezTo>
                    <a:pt x="273" y="1437"/>
                    <a:pt x="144" y="1397"/>
                    <a:pt x="41" y="1318"/>
                  </a:cubicBezTo>
                  <a:cubicBezTo>
                    <a:pt x="16" y="1300"/>
                    <a:pt x="3" y="1275"/>
                    <a:pt x="0" y="1243"/>
                  </a:cubicBezTo>
                  <a:cubicBezTo>
                    <a:pt x="0" y="1239"/>
                    <a:pt x="0" y="1236"/>
                    <a:pt x="0" y="1232"/>
                  </a:cubicBezTo>
                  <a:cubicBezTo>
                    <a:pt x="0" y="1204"/>
                    <a:pt x="9" y="1179"/>
                    <a:pt x="26" y="1157"/>
                  </a:cubicBezTo>
                  <a:cubicBezTo>
                    <a:pt x="43" y="1135"/>
                    <a:pt x="66" y="1122"/>
                    <a:pt x="95" y="1119"/>
                  </a:cubicBezTo>
                  <a:cubicBezTo>
                    <a:pt x="99" y="1119"/>
                    <a:pt x="103" y="1119"/>
                    <a:pt x="108" y="1119"/>
                  </a:cubicBezTo>
                  <a:cubicBezTo>
                    <a:pt x="133" y="1119"/>
                    <a:pt x="155" y="1125"/>
                    <a:pt x="174" y="1139"/>
                  </a:cubicBezTo>
                  <a:cubicBezTo>
                    <a:pt x="246" y="1187"/>
                    <a:pt x="321" y="1212"/>
                    <a:pt x="399" y="1212"/>
                  </a:cubicBezTo>
                  <a:cubicBezTo>
                    <a:pt x="471" y="1212"/>
                    <a:pt x="528" y="1195"/>
                    <a:pt x="571" y="1162"/>
                  </a:cubicBezTo>
                  <a:cubicBezTo>
                    <a:pt x="613" y="1128"/>
                    <a:pt x="635" y="1081"/>
                    <a:pt x="635" y="1020"/>
                  </a:cubicBezTo>
                  <a:cubicBezTo>
                    <a:pt x="635" y="955"/>
                    <a:pt x="614" y="905"/>
                    <a:pt x="572" y="869"/>
                  </a:cubicBezTo>
                  <a:cubicBezTo>
                    <a:pt x="531" y="833"/>
                    <a:pt x="458" y="811"/>
                    <a:pt x="353" y="802"/>
                  </a:cubicBezTo>
                  <a:cubicBezTo>
                    <a:pt x="325" y="800"/>
                    <a:pt x="301" y="789"/>
                    <a:pt x="282" y="770"/>
                  </a:cubicBezTo>
                  <a:cubicBezTo>
                    <a:pt x="262" y="750"/>
                    <a:pt x="253" y="727"/>
                    <a:pt x="253" y="700"/>
                  </a:cubicBezTo>
                  <a:cubicBezTo>
                    <a:pt x="253" y="673"/>
                    <a:pt x="262" y="650"/>
                    <a:pt x="282" y="630"/>
                  </a:cubicBezTo>
                  <a:cubicBezTo>
                    <a:pt x="301" y="610"/>
                    <a:pt x="325" y="598"/>
                    <a:pt x="351" y="596"/>
                  </a:cubicBezTo>
                  <a:cubicBezTo>
                    <a:pt x="511" y="578"/>
                    <a:pt x="591" y="509"/>
                    <a:pt x="591" y="389"/>
                  </a:cubicBezTo>
                  <a:cubicBezTo>
                    <a:pt x="591" y="335"/>
                    <a:pt x="575" y="292"/>
                    <a:pt x="542" y="261"/>
                  </a:cubicBezTo>
                  <a:cubicBezTo>
                    <a:pt x="510" y="231"/>
                    <a:pt x="464" y="216"/>
                    <a:pt x="404" y="216"/>
                  </a:cubicBezTo>
                  <a:cubicBezTo>
                    <a:pt x="345" y="217"/>
                    <a:pt x="286" y="235"/>
                    <a:pt x="229" y="271"/>
                  </a:cubicBezTo>
                  <a:cubicBezTo>
                    <a:pt x="208" y="285"/>
                    <a:pt x="185" y="293"/>
                    <a:pt x="159" y="293"/>
                  </a:cubicBezTo>
                  <a:cubicBezTo>
                    <a:pt x="155" y="293"/>
                    <a:pt x="150" y="293"/>
                    <a:pt x="147" y="293"/>
                  </a:cubicBezTo>
                  <a:cubicBezTo>
                    <a:pt x="116" y="290"/>
                    <a:pt x="92" y="277"/>
                    <a:pt x="74" y="254"/>
                  </a:cubicBezTo>
                  <a:cubicBezTo>
                    <a:pt x="55" y="235"/>
                    <a:pt x="46" y="212"/>
                    <a:pt x="46" y="187"/>
                  </a:cubicBezTo>
                  <a:cubicBezTo>
                    <a:pt x="46" y="182"/>
                    <a:pt x="47" y="177"/>
                    <a:pt x="48" y="174"/>
                  </a:cubicBezTo>
                  <a:cubicBezTo>
                    <a:pt x="50" y="143"/>
                    <a:pt x="64" y="120"/>
                    <a:pt x="90" y="102"/>
                  </a:cubicBezTo>
                  <a:cubicBezTo>
                    <a:pt x="192" y="34"/>
                    <a:pt x="301" y="0"/>
                    <a:pt x="417" y="0"/>
                  </a:cubicBezTo>
                  <a:cubicBezTo>
                    <a:pt x="555" y="0"/>
                    <a:pt x="664" y="32"/>
                    <a:pt x="745" y="97"/>
                  </a:cubicBezTo>
                  <a:cubicBezTo>
                    <a:pt x="826" y="162"/>
                    <a:pt x="867" y="252"/>
                    <a:pt x="867" y="369"/>
                  </a:cubicBezTo>
                  <a:cubicBezTo>
                    <a:pt x="867" y="442"/>
                    <a:pt x="847" y="506"/>
                    <a:pt x="808" y="559"/>
                  </a:cubicBezTo>
                  <a:cubicBezTo>
                    <a:pt x="769" y="613"/>
                    <a:pt x="713" y="654"/>
                    <a:pt x="640" y="684"/>
                  </a:cubicBezTo>
                  <a:cubicBezTo>
                    <a:pt x="636" y="685"/>
                    <a:pt x="635" y="687"/>
                    <a:pt x="635" y="690"/>
                  </a:cubicBezTo>
                  <a:cubicBezTo>
                    <a:pt x="635" y="693"/>
                    <a:pt x="636" y="695"/>
                    <a:pt x="640" y="696"/>
                  </a:cubicBezTo>
                  <a:cubicBezTo>
                    <a:pt x="722" y="720"/>
                    <a:pt x="788" y="760"/>
                    <a:pt x="838" y="818"/>
                  </a:cubicBezTo>
                  <a:cubicBezTo>
                    <a:pt x="887" y="876"/>
                    <a:pt x="912" y="948"/>
                    <a:pt x="912" y="1035"/>
                  </a:cubicBezTo>
                  <a:cubicBezTo>
                    <a:pt x="912" y="1158"/>
                    <a:pt x="866" y="1255"/>
                    <a:pt x="772" y="1328"/>
                  </a:cubicBezTo>
                  <a:cubicBezTo>
                    <a:pt x="678" y="1400"/>
                    <a:pt x="563" y="1437"/>
                    <a:pt x="426" y="14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338763" y="4298950"/>
              <a:ext cx="36513" cy="12700"/>
            </a:xfrm>
            <a:custGeom>
              <a:avLst/>
              <a:gdLst>
                <a:gd name="T0" fmla="*/ 17 w 17"/>
                <a:gd name="T1" fmla="*/ 0 h 6"/>
                <a:gd name="T2" fmla="*/ 0 w 17"/>
                <a:gd name="T3" fmla="*/ 6 h 6"/>
                <a:gd name="T4" fmla="*/ 17 w 1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cubicBezTo>
                    <a:pt x="11" y="2"/>
                    <a:pt x="6" y="4"/>
                    <a:pt x="0" y="6"/>
                  </a:cubicBezTo>
                  <a:cubicBezTo>
                    <a:pt x="6" y="4"/>
                    <a:pt x="11" y="2"/>
                    <a:pt x="1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286376" y="4294188"/>
              <a:ext cx="627063" cy="200025"/>
            </a:xfrm>
            <a:custGeom>
              <a:avLst/>
              <a:gdLst>
                <a:gd name="T0" fmla="*/ 71 w 289"/>
                <a:gd name="T1" fmla="*/ 0 h 92"/>
                <a:gd name="T2" fmla="*/ 58 w 289"/>
                <a:gd name="T3" fmla="*/ 0 h 92"/>
                <a:gd name="T4" fmla="*/ 41 w 289"/>
                <a:gd name="T5" fmla="*/ 2 h 92"/>
                <a:gd name="T6" fmla="*/ 24 w 289"/>
                <a:gd name="T7" fmla="*/ 8 h 92"/>
                <a:gd name="T8" fmla="*/ 0 w 289"/>
                <a:gd name="T9" fmla="*/ 26 h 92"/>
                <a:gd name="T10" fmla="*/ 214 w 289"/>
                <a:gd name="T11" fmla="*/ 92 h 92"/>
                <a:gd name="T12" fmla="*/ 289 w 289"/>
                <a:gd name="T13" fmla="*/ 85 h 92"/>
                <a:gd name="T14" fmla="*/ 137 w 289"/>
                <a:gd name="T15" fmla="*/ 19 h 92"/>
                <a:gd name="T16" fmla="*/ 71 w 289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92">
                  <a:moveTo>
                    <a:pt x="71" y="0"/>
                  </a:moveTo>
                  <a:cubicBezTo>
                    <a:pt x="66" y="0"/>
                    <a:pt x="62" y="0"/>
                    <a:pt x="58" y="0"/>
                  </a:cubicBezTo>
                  <a:cubicBezTo>
                    <a:pt x="52" y="0"/>
                    <a:pt x="47" y="1"/>
                    <a:pt x="41" y="2"/>
                  </a:cubicBezTo>
                  <a:cubicBezTo>
                    <a:pt x="35" y="4"/>
                    <a:pt x="30" y="6"/>
                    <a:pt x="24" y="8"/>
                  </a:cubicBezTo>
                  <a:cubicBezTo>
                    <a:pt x="15" y="13"/>
                    <a:pt x="7" y="19"/>
                    <a:pt x="0" y="26"/>
                  </a:cubicBezTo>
                  <a:cubicBezTo>
                    <a:pt x="68" y="70"/>
                    <a:pt x="140" y="92"/>
                    <a:pt x="214" y="92"/>
                  </a:cubicBezTo>
                  <a:cubicBezTo>
                    <a:pt x="241" y="92"/>
                    <a:pt x="266" y="90"/>
                    <a:pt x="289" y="85"/>
                  </a:cubicBezTo>
                  <a:cubicBezTo>
                    <a:pt x="237" y="75"/>
                    <a:pt x="186" y="53"/>
                    <a:pt x="137" y="19"/>
                  </a:cubicBezTo>
                  <a:cubicBezTo>
                    <a:pt x="118" y="6"/>
                    <a:pt x="96" y="0"/>
                    <a:pt x="71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429251" y="2481263"/>
              <a:ext cx="76200" cy="25400"/>
            </a:xfrm>
            <a:custGeom>
              <a:avLst/>
              <a:gdLst>
                <a:gd name="T0" fmla="*/ 0 w 35"/>
                <a:gd name="T1" fmla="*/ 0 h 12"/>
                <a:gd name="T2" fmla="*/ 35 w 35"/>
                <a:gd name="T3" fmla="*/ 12 h 12"/>
                <a:gd name="T4" fmla="*/ 0 w 3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0" y="0"/>
                  </a:moveTo>
                  <a:cubicBezTo>
                    <a:pt x="11" y="6"/>
                    <a:pt x="22" y="10"/>
                    <a:pt x="35" y="12"/>
                  </a:cubicBezTo>
                  <a:cubicBezTo>
                    <a:pt x="22" y="10"/>
                    <a:pt x="11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392738" y="2343150"/>
              <a:ext cx="531813" cy="163513"/>
            </a:xfrm>
            <a:custGeom>
              <a:avLst/>
              <a:gdLst>
                <a:gd name="T0" fmla="*/ 170 w 245"/>
                <a:gd name="T1" fmla="*/ 0 h 76"/>
                <a:gd name="T2" fmla="*/ 0 w 245"/>
                <a:gd name="T3" fmla="*/ 51 h 76"/>
                <a:gd name="T4" fmla="*/ 17 w 245"/>
                <a:gd name="T5" fmla="*/ 64 h 76"/>
                <a:gd name="T6" fmla="*/ 52 w 245"/>
                <a:gd name="T7" fmla="*/ 76 h 76"/>
                <a:gd name="T8" fmla="*/ 61 w 245"/>
                <a:gd name="T9" fmla="*/ 76 h 76"/>
                <a:gd name="T10" fmla="*/ 73 w 245"/>
                <a:gd name="T11" fmla="*/ 76 h 76"/>
                <a:gd name="T12" fmla="*/ 143 w 245"/>
                <a:gd name="T13" fmla="*/ 54 h 76"/>
                <a:gd name="T14" fmla="*/ 245 w 245"/>
                <a:gd name="T15" fmla="*/ 10 h 76"/>
                <a:gd name="T16" fmla="*/ 170 w 24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76">
                  <a:moveTo>
                    <a:pt x="170" y="0"/>
                  </a:moveTo>
                  <a:cubicBezTo>
                    <a:pt x="112" y="1"/>
                    <a:pt x="56" y="18"/>
                    <a:pt x="0" y="51"/>
                  </a:cubicBezTo>
                  <a:cubicBezTo>
                    <a:pt x="5" y="56"/>
                    <a:pt x="11" y="60"/>
                    <a:pt x="17" y="64"/>
                  </a:cubicBezTo>
                  <a:cubicBezTo>
                    <a:pt x="28" y="70"/>
                    <a:pt x="39" y="74"/>
                    <a:pt x="52" y="76"/>
                  </a:cubicBezTo>
                  <a:cubicBezTo>
                    <a:pt x="55" y="76"/>
                    <a:pt x="58" y="76"/>
                    <a:pt x="61" y="76"/>
                  </a:cubicBezTo>
                  <a:cubicBezTo>
                    <a:pt x="64" y="76"/>
                    <a:pt x="69" y="76"/>
                    <a:pt x="73" y="76"/>
                  </a:cubicBezTo>
                  <a:cubicBezTo>
                    <a:pt x="99" y="76"/>
                    <a:pt x="122" y="69"/>
                    <a:pt x="143" y="54"/>
                  </a:cubicBezTo>
                  <a:cubicBezTo>
                    <a:pt x="177" y="33"/>
                    <a:pt x="211" y="19"/>
                    <a:pt x="245" y="10"/>
                  </a:cubicBezTo>
                  <a:cubicBezTo>
                    <a:pt x="223" y="3"/>
                    <a:pt x="198" y="0"/>
                    <a:pt x="170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5964238" y="1876425"/>
              <a:ext cx="1220788" cy="2235200"/>
            </a:xfrm>
            <a:custGeom>
              <a:avLst/>
              <a:gdLst>
                <a:gd name="T0" fmla="*/ 286 w 563"/>
                <a:gd name="T1" fmla="*/ 690 h 1035"/>
                <a:gd name="T2" fmla="*/ 286 w 563"/>
                <a:gd name="T3" fmla="*/ 690 h 1035"/>
                <a:gd name="T4" fmla="*/ 291 w 563"/>
                <a:gd name="T5" fmla="*/ 696 h 1035"/>
                <a:gd name="T6" fmla="*/ 489 w 563"/>
                <a:gd name="T7" fmla="*/ 818 h 1035"/>
                <a:gd name="T8" fmla="*/ 563 w 563"/>
                <a:gd name="T9" fmla="*/ 1035 h 1035"/>
                <a:gd name="T10" fmla="*/ 563 w 563"/>
                <a:gd name="T11" fmla="*/ 1034 h 1035"/>
                <a:gd name="T12" fmla="*/ 489 w 563"/>
                <a:gd name="T13" fmla="*/ 818 h 1035"/>
                <a:gd name="T14" fmla="*/ 291 w 563"/>
                <a:gd name="T15" fmla="*/ 696 h 1035"/>
                <a:gd name="T16" fmla="*/ 286 w 563"/>
                <a:gd name="T17" fmla="*/ 690 h 1035"/>
                <a:gd name="T18" fmla="*/ 68 w 563"/>
                <a:gd name="T19" fmla="*/ 0 h 1035"/>
                <a:gd name="T20" fmla="*/ 0 w 563"/>
                <a:gd name="T21" fmla="*/ 4 h 1035"/>
                <a:gd name="T22" fmla="*/ 0 w 563"/>
                <a:gd name="T23" fmla="*/ 4 h 1035"/>
                <a:gd name="T24" fmla="*/ 68 w 563"/>
                <a:gd name="T25" fmla="*/ 0 h 1035"/>
                <a:gd name="T26" fmla="*/ 396 w 563"/>
                <a:gd name="T27" fmla="*/ 97 h 1035"/>
                <a:gd name="T28" fmla="*/ 518 w 563"/>
                <a:gd name="T29" fmla="*/ 369 h 1035"/>
                <a:gd name="T30" fmla="*/ 518 w 563"/>
                <a:gd name="T31" fmla="*/ 369 h 1035"/>
                <a:gd name="T32" fmla="*/ 396 w 563"/>
                <a:gd name="T33" fmla="*/ 97 h 1035"/>
                <a:gd name="T34" fmla="*/ 68 w 563"/>
                <a:gd name="T35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" h="1035">
                  <a:moveTo>
                    <a:pt x="286" y="690"/>
                  </a:moveTo>
                  <a:cubicBezTo>
                    <a:pt x="286" y="690"/>
                    <a:pt x="286" y="690"/>
                    <a:pt x="286" y="690"/>
                  </a:cubicBezTo>
                  <a:cubicBezTo>
                    <a:pt x="286" y="693"/>
                    <a:pt x="287" y="695"/>
                    <a:pt x="291" y="696"/>
                  </a:cubicBezTo>
                  <a:cubicBezTo>
                    <a:pt x="373" y="720"/>
                    <a:pt x="439" y="760"/>
                    <a:pt x="489" y="818"/>
                  </a:cubicBezTo>
                  <a:cubicBezTo>
                    <a:pt x="538" y="876"/>
                    <a:pt x="563" y="948"/>
                    <a:pt x="563" y="1035"/>
                  </a:cubicBezTo>
                  <a:cubicBezTo>
                    <a:pt x="563" y="1035"/>
                    <a:pt x="563" y="1035"/>
                    <a:pt x="563" y="1034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1"/>
                    <a:pt x="45" y="0"/>
                    <a:pt x="68" y="0"/>
                  </a:cubicBezTo>
                  <a:cubicBezTo>
                    <a:pt x="206" y="0"/>
                    <a:pt x="315" y="32"/>
                    <a:pt x="396" y="97"/>
                  </a:cubicBezTo>
                  <a:cubicBezTo>
                    <a:pt x="477" y="162"/>
                    <a:pt x="518" y="252"/>
                    <a:pt x="518" y="369"/>
                  </a:cubicBezTo>
                  <a:cubicBezTo>
                    <a:pt x="518" y="369"/>
                    <a:pt x="518" y="369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964238" y="1876425"/>
              <a:ext cx="1220788" cy="3103563"/>
            </a:xfrm>
            <a:custGeom>
              <a:avLst/>
              <a:gdLst>
                <a:gd name="T0" fmla="*/ 68 w 563"/>
                <a:gd name="T1" fmla="*/ 0 h 1437"/>
                <a:gd name="T2" fmla="*/ 0 w 563"/>
                <a:gd name="T3" fmla="*/ 4 h 1437"/>
                <a:gd name="T4" fmla="*/ 248 w 563"/>
                <a:gd name="T5" fmla="*/ 97 h 1437"/>
                <a:gd name="T6" fmla="*/ 370 w 563"/>
                <a:gd name="T7" fmla="*/ 369 h 1437"/>
                <a:gd name="T8" fmla="*/ 311 w 563"/>
                <a:gd name="T9" fmla="*/ 559 h 1437"/>
                <a:gd name="T10" fmla="*/ 143 w 563"/>
                <a:gd name="T11" fmla="*/ 684 h 1437"/>
                <a:gd name="T12" fmla="*/ 138 w 563"/>
                <a:gd name="T13" fmla="*/ 690 h 1437"/>
                <a:gd name="T14" fmla="*/ 143 w 563"/>
                <a:gd name="T15" fmla="*/ 696 h 1437"/>
                <a:gd name="T16" fmla="*/ 341 w 563"/>
                <a:gd name="T17" fmla="*/ 818 h 1437"/>
                <a:gd name="T18" fmla="*/ 415 w 563"/>
                <a:gd name="T19" fmla="*/ 1034 h 1437"/>
                <a:gd name="T20" fmla="*/ 275 w 563"/>
                <a:gd name="T21" fmla="*/ 1328 h 1437"/>
                <a:gd name="T22" fmla="*/ 0 w 563"/>
                <a:gd name="T23" fmla="*/ 1433 h 1437"/>
                <a:gd name="T24" fmla="*/ 77 w 563"/>
                <a:gd name="T25" fmla="*/ 1437 h 1437"/>
                <a:gd name="T26" fmla="*/ 423 w 563"/>
                <a:gd name="T27" fmla="*/ 1328 h 1437"/>
                <a:gd name="T28" fmla="*/ 563 w 563"/>
                <a:gd name="T29" fmla="*/ 1035 h 1437"/>
                <a:gd name="T30" fmla="*/ 489 w 563"/>
                <a:gd name="T31" fmla="*/ 818 h 1437"/>
                <a:gd name="T32" fmla="*/ 291 w 563"/>
                <a:gd name="T33" fmla="*/ 696 h 1437"/>
                <a:gd name="T34" fmla="*/ 286 w 563"/>
                <a:gd name="T35" fmla="*/ 690 h 1437"/>
                <a:gd name="T36" fmla="*/ 286 w 563"/>
                <a:gd name="T37" fmla="*/ 690 h 1437"/>
                <a:gd name="T38" fmla="*/ 286 w 563"/>
                <a:gd name="T39" fmla="*/ 690 h 1437"/>
                <a:gd name="T40" fmla="*/ 291 w 563"/>
                <a:gd name="T41" fmla="*/ 684 h 1437"/>
                <a:gd name="T42" fmla="*/ 459 w 563"/>
                <a:gd name="T43" fmla="*/ 559 h 1437"/>
                <a:gd name="T44" fmla="*/ 518 w 563"/>
                <a:gd name="T45" fmla="*/ 369 h 1437"/>
                <a:gd name="T46" fmla="*/ 396 w 563"/>
                <a:gd name="T47" fmla="*/ 97 h 1437"/>
                <a:gd name="T48" fmla="*/ 68 w 563"/>
                <a:gd name="T4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3" h="1437"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101" y="15"/>
                    <a:pt x="184" y="45"/>
                    <a:pt x="248" y="97"/>
                  </a:cubicBezTo>
                  <a:cubicBezTo>
                    <a:pt x="329" y="162"/>
                    <a:pt x="370" y="252"/>
                    <a:pt x="370" y="369"/>
                  </a:cubicBezTo>
                  <a:cubicBezTo>
                    <a:pt x="370" y="442"/>
                    <a:pt x="350" y="506"/>
                    <a:pt x="311" y="559"/>
                  </a:cubicBezTo>
                  <a:cubicBezTo>
                    <a:pt x="272" y="613"/>
                    <a:pt x="216" y="654"/>
                    <a:pt x="143" y="684"/>
                  </a:cubicBezTo>
                  <a:cubicBezTo>
                    <a:pt x="139" y="685"/>
                    <a:pt x="138" y="687"/>
                    <a:pt x="138" y="690"/>
                  </a:cubicBezTo>
                  <a:cubicBezTo>
                    <a:pt x="138" y="693"/>
                    <a:pt x="139" y="695"/>
                    <a:pt x="143" y="696"/>
                  </a:cubicBezTo>
                  <a:cubicBezTo>
                    <a:pt x="225" y="720"/>
                    <a:pt x="291" y="760"/>
                    <a:pt x="341" y="818"/>
                  </a:cubicBezTo>
                  <a:cubicBezTo>
                    <a:pt x="390" y="876"/>
                    <a:pt x="415" y="948"/>
                    <a:pt x="415" y="1034"/>
                  </a:cubicBezTo>
                  <a:cubicBezTo>
                    <a:pt x="415" y="1158"/>
                    <a:pt x="369" y="1255"/>
                    <a:pt x="275" y="1328"/>
                  </a:cubicBezTo>
                  <a:cubicBezTo>
                    <a:pt x="198" y="1387"/>
                    <a:pt x="106" y="1422"/>
                    <a:pt x="0" y="1433"/>
                  </a:cubicBezTo>
                  <a:cubicBezTo>
                    <a:pt x="25" y="1435"/>
                    <a:pt x="51" y="1437"/>
                    <a:pt x="77" y="1437"/>
                  </a:cubicBezTo>
                  <a:cubicBezTo>
                    <a:pt x="214" y="1437"/>
                    <a:pt x="329" y="1400"/>
                    <a:pt x="423" y="1328"/>
                  </a:cubicBezTo>
                  <a:cubicBezTo>
                    <a:pt x="517" y="1255"/>
                    <a:pt x="563" y="1158"/>
                    <a:pt x="563" y="1035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87"/>
                    <a:pt x="287" y="685"/>
                    <a:pt x="291" y="684"/>
                  </a:cubicBezTo>
                  <a:cubicBezTo>
                    <a:pt x="364" y="654"/>
                    <a:pt x="420" y="613"/>
                    <a:pt x="459" y="559"/>
                  </a:cubicBezTo>
                  <a:cubicBezTo>
                    <a:pt x="498" y="506"/>
                    <a:pt x="518" y="442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010151" y="1833563"/>
              <a:ext cx="2066925" cy="3189288"/>
            </a:xfrm>
            <a:custGeom>
              <a:avLst/>
              <a:gdLst>
                <a:gd name="T0" fmla="*/ 49 w 952"/>
                <a:gd name="T1" fmla="*/ 1354 h 1477"/>
                <a:gd name="T2" fmla="*/ 0 w 952"/>
                <a:gd name="T3" fmla="*/ 1263 h 1477"/>
                <a:gd name="T4" fmla="*/ 30 w 952"/>
                <a:gd name="T5" fmla="*/ 1165 h 1477"/>
                <a:gd name="T6" fmla="*/ 115 w 952"/>
                <a:gd name="T7" fmla="*/ 1119 h 1477"/>
                <a:gd name="T8" fmla="*/ 205 w 952"/>
                <a:gd name="T9" fmla="*/ 1142 h 1477"/>
                <a:gd name="T10" fmla="*/ 355 w 952"/>
                <a:gd name="T11" fmla="*/ 1227 h 1477"/>
                <a:gd name="T12" fmla="*/ 183 w 952"/>
                <a:gd name="T13" fmla="*/ 1175 h 1477"/>
                <a:gd name="T14" fmla="*/ 117 w 952"/>
                <a:gd name="T15" fmla="*/ 1159 h 1477"/>
                <a:gd name="T16" fmla="*/ 40 w 952"/>
                <a:gd name="T17" fmla="*/ 1252 h 1477"/>
                <a:gd name="T18" fmla="*/ 73 w 952"/>
                <a:gd name="T19" fmla="*/ 1322 h 1477"/>
                <a:gd name="T20" fmla="*/ 779 w 952"/>
                <a:gd name="T21" fmla="*/ 1332 h 1477"/>
                <a:gd name="T22" fmla="*/ 868 w 952"/>
                <a:gd name="T23" fmla="*/ 886 h 1477"/>
                <a:gd name="T24" fmla="*/ 902 w 952"/>
                <a:gd name="T25" fmla="*/ 865 h 1477"/>
                <a:gd name="T26" fmla="*/ 804 w 952"/>
                <a:gd name="T27" fmla="*/ 1364 h 1477"/>
                <a:gd name="T28" fmla="*/ 505 w 952"/>
                <a:gd name="T29" fmla="*/ 1242 h 1477"/>
                <a:gd name="T30" fmla="*/ 500 w 952"/>
                <a:gd name="T31" fmla="*/ 1203 h 1477"/>
                <a:gd name="T32" fmla="*/ 635 w 952"/>
                <a:gd name="T33" fmla="*/ 1040 h 1477"/>
                <a:gd name="T34" fmla="*/ 372 w 952"/>
                <a:gd name="T35" fmla="*/ 842 h 1477"/>
                <a:gd name="T36" fmla="*/ 253 w 952"/>
                <a:gd name="T37" fmla="*/ 720 h 1477"/>
                <a:gd name="T38" fmla="*/ 369 w 952"/>
                <a:gd name="T39" fmla="*/ 596 h 1477"/>
                <a:gd name="T40" fmla="*/ 549 w 952"/>
                <a:gd name="T41" fmla="*/ 296 h 1477"/>
                <a:gd name="T42" fmla="*/ 260 w 952"/>
                <a:gd name="T43" fmla="*/ 307 h 1477"/>
                <a:gd name="T44" fmla="*/ 165 w 952"/>
                <a:gd name="T45" fmla="*/ 332 h 1477"/>
                <a:gd name="T46" fmla="*/ 46 w 952"/>
                <a:gd name="T47" fmla="*/ 207 h 1477"/>
                <a:gd name="T48" fmla="*/ 86 w 952"/>
                <a:gd name="T49" fmla="*/ 207 h 1477"/>
                <a:gd name="T50" fmla="*/ 109 w 952"/>
                <a:gd name="T51" fmla="*/ 262 h 1477"/>
                <a:gd name="T52" fmla="*/ 179 w 952"/>
                <a:gd name="T53" fmla="*/ 293 h 1477"/>
                <a:gd name="T54" fmla="*/ 238 w 952"/>
                <a:gd name="T55" fmla="*/ 274 h 1477"/>
                <a:gd name="T56" fmla="*/ 424 w 952"/>
                <a:gd name="T57" fmla="*/ 216 h 1477"/>
                <a:gd name="T58" fmla="*/ 631 w 952"/>
                <a:gd name="T59" fmla="*/ 409 h 1477"/>
                <a:gd name="T60" fmla="*/ 374 w 952"/>
                <a:gd name="T61" fmla="*/ 636 h 1477"/>
                <a:gd name="T62" fmla="*/ 316 w 952"/>
                <a:gd name="T63" fmla="*/ 664 h 1477"/>
                <a:gd name="T64" fmla="*/ 316 w 952"/>
                <a:gd name="T65" fmla="*/ 775 h 1477"/>
                <a:gd name="T66" fmla="*/ 606 w 952"/>
                <a:gd name="T67" fmla="*/ 874 h 1477"/>
                <a:gd name="T68" fmla="*/ 603 w 952"/>
                <a:gd name="T69" fmla="*/ 1197 h 1477"/>
                <a:gd name="T70" fmla="*/ 505 w 952"/>
                <a:gd name="T71" fmla="*/ 1242 h 1477"/>
                <a:gd name="T72" fmla="*/ 842 w 952"/>
                <a:gd name="T73" fmla="*/ 851 h 1477"/>
                <a:gd name="T74" fmla="*/ 654 w 952"/>
                <a:gd name="T75" fmla="*/ 735 h 1477"/>
                <a:gd name="T76" fmla="*/ 653 w 952"/>
                <a:gd name="T77" fmla="*/ 685 h 1477"/>
                <a:gd name="T78" fmla="*/ 867 w 952"/>
                <a:gd name="T79" fmla="*/ 389 h 1477"/>
                <a:gd name="T80" fmla="*/ 839 w 952"/>
                <a:gd name="T81" fmla="*/ 199 h 1477"/>
                <a:gd name="T82" fmla="*/ 907 w 952"/>
                <a:gd name="T83" fmla="*/ 389 h 1477"/>
                <a:gd name="T84" fmla="*/ 700 w 952"/>
                <a:gd name="T85" fmla="*/ 708 h 1477"/>
                <a:gd name="T86" fmla="*/ 871 w 952"/>
                <a:gd name="T87" fmla="*/ 853 h 1477"/>
                <a:gd name="T88" fmla="*/ 660 w 952"/>
                <a:gd name="T89" fmla="*/ 704 h 1477"/>
                <a:gd name="T90" fmla="*/ 822 w 952"/>
                <a:gd name="T91" fmla="*/ 196 h 1477"/>
                <a:gd name="T92" fmla="*/ 779 w 952"/>
                <a:gd name="T93" fmla="*/ 156 h 1477"/>
                <a:gd name="T94" fmla="*/ 807 w 952"/>
                <a:gd name="T95" fmla="*/ 128 h 1477"/>
                <a:gd name="T96" fmla="*/ 834 w 952"/>
                <a:gd name="T97" fmla="*/ 192 h 1477"/>
                <a:gd name="T98" fmla="*/ 86 w 952"/>
                <a:gd name="T99" fmla="*/ 165 h 1477"/>
                <a:gd name="T100" fmla="*/ 70 w 952"/>
                <a:gd name="T101" fmla="*/ 133 h 1477"/>
                <a:gd name="T102" fmla="*/ 437 w 952"/>
                <a:gd name="T103" fmla="*/ 0 h 1477"/>
                <a:gd name="T104" fmla="*/ 771 w 952"/>
                <a:gd name="T105" fmla="*/ 121 h 1477"/>
                <a:gd name="T106" fmla="*/ 437 w 952"/>
                <a:gd name="T107" fmla="*/ 40 h 1477"/>
                <a:gd name="T108" fmla="*/ 102 w 952"/>
                <a:gd name="T109" fmla="*/ 15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2" h="1477">
                  <a:moveTo>
                    <a:pt x="446" y="1477"/>
                  </a:moveTo>
                  <a:cubicBezTo>
                    <a:pt x="289" y="1477"/>
                    <a:pt x="155" y="1435"/>
                    <a:pt x="49" y="1354"/>
                  </a:cubicBezTo>
                  <a:cubicBezTo>
                    <a:pt x="20" y="1332"/>
                    <a:pt x="3" y="1302"/>
                    <a:pt x="1" y="1264"/>
                  </a:cubicBezTo>
                  <a:cubicBezTo>
                    <a:pt x="0" y="1263"/>
                    <a:pt x="0" y="1263"/>
                    <a:pt x="0" y="1263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0" y="1219"/>
                    <a:pt x="10" y="1190"/>
                    <a:pt x="30" y="1165"/>
                  </a:cubicBezTo>
                  <a:cubicBezTo>
                    <a:pt x="51" y="1139"/>
                    <a:pt x="78" y="1123"/>
                    <a:pt x="113" y="1119"/>
                  </a:cubicBezTo>
                  <a:cubicBezTo>
                    <a:pt x="115" y="1119"/>
                    <a:pt x="115" y="1119"/>
                    <a:pt x="115" y="1119"/>
                  </a:cubicBezTo>
                  <a:cubicBezTo>
                    <a:pt x="128" y="1119"/>
                    <a:pt x="128" y="1119"/>
                    <a:pt x="128" y="1119"/>
                  </a:cubicBezTo>
                  <a:cubicBezTo>
                    <a:pt x="157" y="1119"/>
                    <a:pt x="183" y="1127"/>
                    <a:pt x="205" y="1142"/>
                  </a:cubicBezTo>
                  <a:cubicBezTo>
                    <a:pt x="249" y="1172"/>
                    <a:pt x="294" y="1192"/>
                    <a:pt x="340" y="1203"/>
                  </a:cubicBezTo>
                  <a:cubicBezTo>
                    <a:pt x="350" y="1205"/>
                    <a:pt x="357" y="1216"/>
                    <a:pt x="355" y="1227"/>
                  </a:cubicBezTo>
                  <a:cubicBezTo>
                    <a:pt x="352" y="1238"/>
                    <a:pt x="341" y="1244"/>
                    <a:pt x="331" y="1242"/>
                  </a:cubicBezTo>
                  <a:cubicBezTo>
                    <a:pt x="280" y="1230"/>
                    <a:pt x="230" y="1208"/>
                    <a:pt x="183" y="1175"/>
                  </a:cubicBezTo>
                  <a:cubicBezTo>
                    <a:pt x="166" y="1164"/>
                    <a:pt x="149" y="1159"/>
                    <a:pt x="128" y="1159"/>
                  </a:cubicBezTo>
                  <a:cubicBezTo>
                    <a:pt x="117" y="1159"/>
                    <a:pt x="117" y="1159"/>
                    <a:pt x="117" y="1159"/>
                  </a:cubicBezTo>
                  <a:cubicBezTo>
                    <a:pt x="93" y="1162"/>
                    <a:pt x="75" y="1172"/>
                    <a:pt x="62" y="1189"/>
                  </a:cubicBezTo>
                  <a:cubicBezTo>
                    <a:pt x="47" y="1208"/>
                    <a:pt x="40" y="1228"/>
                    <a:pt x="40" y="1252"/>
                  </a:cubicBezTo>
                  <a:cubicBezTo>
                    <a:pt x="40" y="1262"/>
                    <a:pt x="40" y="1262"/>
                    <a:pt x="40" y="1262"/>
                  </a:cubicBezTo>
                  <a:cubicBezTo>
                    <a:pt x="43" y="1288"/>
                    <a:pt x="53" y="1307"/>
                    <a:pt x="73" y="1322"/>
                  </a:cubicBezTo>
                  <a:cubicBezTo>
                    <a:pt x="172" y="1398"/>
                    <a:pt x="298" y="1437"/>
                    <a:pt x="446" y="1437"/>
                  </a:cubicBezTo>
                  <a:cubicBezTo>
                    <a:pt x="578" y="1437"/>
                    <a:pt x="690" y="1401"/>
                    <a:pt x="779" y="1332"/>
                  </a:cubicBezTo>
                  <a:cubicBezTo>
                    <a:pt x="869" y="1263"/>
                    <a:pt x="912" y="1172"/>
                    <a:pt x="912" y="1055"/>
                  </a:cubicBezTo>
                  <a:cubicBezTo>
                    <a:pt x="912" y="990"/>
                    <a:pt x="898" y="934"/>
                    <a:pt x="868" y="886"/>
                  </a:cubicBezTo>
                  <a:cubicBezTo>
                    <a:pt x="863" y="877"/>
                    <a:pt x="865" y="865"/>
                    <a:pt x="875" y="859"/>
                  </a:cubicBezTo>
                  <a:cubicBezTo>
                    <a:pt x="884" y="853"/>
                    <a:pt x="897" y="856"/>
                    <a:pt x="902" y="865"/>
                  </a:cubicBezTo>
                  <a:cubicBezTo>
                    <a:pt x="936" y="919"/>
                    <a:pt x="952" y="983"/>
                    <a:pt x="952" y="1055"/>
                  </a:cubicBezTo>
                  <a:cubicBezTo>
                    <a:pt x="952" y="1184"/>
                    <a:pt x="902" y="1288"/>
                    <a:pt x="804" y="1364"/>
                  </a:cubicBezTo>
                  <a:cubicBezTo>
                    <a:pt x="707" y="1439"/>
                    <a:pt x="587" y="1477"/>
                    <a:pt x="446" y="1477"/>
                  </a:cubicBezTo>
                  <a:close/>
                  <a:moveTo>
                    <a:pt x="505" y="1242"/>
                  </a:moveTo>
                  <a:cubicBezTo>
                    <a:pt x="496" y="1242"/>
                    <a:pt x="488" y="1236"/>
                    <a:pt x="486" y="1227"/>
                  </a:cubicBezTo>
                  <a:cubicBezTo>
                    <a:pt x="483" y="1216"/>
                    <a:pt x="489" y="1205"/>
                    <a:pt x="500" y="1203"/>
                  </a:cubicBezTo>
                  <a:cubicBezTo>
                    <a:pt x="530" y="1195"/>
                    <a:pt x="557" y="1183"/>
                    <a:pt x="578" y="1166"/>
                  </a:cubicBezTo>
                  <a:cubicBezTo>
                    <a:pt x="616" y="1136"/>
                    <a:pt x="635" y="1095"/>
                    <a:pt x="635" y="1040"/>
                  </a:cubicBezTo>
                  <a:cubicBezTo>
                    <a:pt x="635" y="981"/>
                    <a:pt x="617" y="937"/>
                    <a:pt x="579" y="904"/>
                  </a:cubicBezTo>
                  <a:cubicBezTo>
                    <a:pt x="541" y="871"/>
                    <a:pt x="472" y="851"/>
                    <a:pt x="372" y="842"/>
                  </a:cubicBezTo>
                  <a:cubicBezTo>
                    <a:pt x="339" y="840"/>
                    <a:pt x="311" y="827"/>
                    <a:pt x="288" y="804"/>
                  </a:cubicBezTo>
                  <a:cubicBezTo>
                    <a:pt x="264" y="780"/>
                    <a:pt x="253" y="752"/>
                    <a:pt x="253" y="720"/>
                  </a:cubicBezTo>
                  <a:cubicBezTo>
                    <a:pt x="253" y="688"/>
                    <a:pt x="264" y="660"/>
                    <a:pt x="288" y="636"/>
                  </a:cubicBezTo>
                  <a:cubicBezTo>
                    <a:pt x="310" y="612"/>
                    <a:pt x="338" y="599"/>
                    <a:pt x="369" y="596"/>
                  </a:cubicBezTo>
                  <a:cubicBezTo>
                    <a:pt x="518" y="579"/>
                    <a:pt x="591" y="518"/>
                    <a:pt x="591" y="409"/>
                  </a:cubicBezTo>
                  <a:cubicBezTo>
                    <a:pt x="591" y="360"/>
                    <a:pt x="577" y="323"/>
                    <a:pt x="549" y="296"/>
                  </a:cubicBezTo>
                  <a:cubicBezTo>
                    <a:pt x="520" y="269"/>
                    <a:pt x="479" y="256"/>
                    <a:pt x="425" y="256"/>
                  </a:cubicBezTo>
                  <a:cubicBezTo>
                    <a:pt x="369" y="257"/>
                    <a:pt x="314" y="274"/>
                    <a:pt x="260" y="307"/>
                  </a:cubicBezTo>
                  <a:cubicBezTo>
                    <a:pt x="236" y="324"/>
                    <a:pt x="209" y="333"/>
                    <a:pt x="179" y="333"/>
                  </a:cubicBezTo>
                  <a:cubicBezTo>
                    <a:pt x="165" y="332"/>
                    <a:pt x="165" y="332"/>
                    <a:pt x="165" y="332"/>
                  </a:cubicBezTo>
                  <a:cubicBezTo>
                    <a:pt x="129" y="330"/>
                    <a:pt x="100" y="314"/>
                    <a:pt x="78" y="287"/>
                  </a:cubicBezTo>
                  <a:cubicBezTo>
                    <a:pt x="57" y="264"/>
                    <a:pt x="46" y="237"/>
                    <a:pt x="46" y="207"/>
                  </a:cubicBezTo>
                  <a:cubicBezTo>
                    <a:pt x="46" y="196"/>
                    <a:pt x="55" y="187"/>
                    <a:pt x="66" y="187"/>
                  </a:cubicBezTo>
                  <a:cubicBezTo>
                    <a:pt x="77" y="187"/>
                    <a:pt x="86" y="196"/>
                    <a:pt x="86" y="207"/>
                  </a:cubicBezTo>
                  <a:cubicBezTo>
                    <a:pt x="86" y="227"/>
                    <a:pt x="93" y="245"/>
                    <a:pt x="108" y="260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24" y="280"/>
                    <a:pt x="143" y="290"/>
                    <a:pt x="167" y="293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201" y="293"/>
                    <a:pt x="220" y="287"/>
                    <a:pt x="237" y="274"/>
                  </a:cubicBezTo>
                  <a:cubicBezTo>
                    <a:pt x="238" y="274"/>
                    <a:pt x="238" y="274"/>
                    <a:pt x="238" y="274"/>
                  </a:cubicBezTo>
                  <a:cubicBezTo>
                    <a:pt x="298" y="237"/>
                    <a:pt x="361" y="217"/>
                    <a:pt x="424" y="216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489" y="216"/>
                    <a:pt x="540" y="233"/>
                    <a:pt x="576" y="267"/>
                  </a:cubicBezTo>
                  <a:cubicBezTo>
                    <a:pt x="612" y="301"/>
                    <a:pt x="631" y="349"/>
                    <a:pt x="631" y="409"/>
                  </a:cubicBezTo>
                  <a:cubicBezTo>
                    <a:pt x="631" y="475"/>
                    <a:pt x="608" y="528"/>
                    <a:pt x="564" y="566"/>
                  </a:cubicBezTo>
                  <a:cubicBezTo>
                    <a:pt x="521" y="603"/>
                    <a:pt x="457" y="626"/>
                    <a:pt x="374" y="636"/>
                  </a:cubicBezTo>
                  <a:cubicBezTo>
                    <a:pt x="373" y="636"/>
                    <a:pt x="373" y="636"/>
                    <a:pt x="373" y="636"/>
                  </a:cubicBezTo>
                  <a:cubicBezTo>
                    <a:pt x="351" y="638"/>
                    <a:pt x="332" y="647"/>
                    <a:pt x="316" y="664"/>
                  </a:cubicBezTo>
                  <a:cubicBezTo>
                    <a:pt x="300" y="680"/>
                    <a:pt x="293" y="699"/>
                    <a:pt x="293" y="720"/>
                  </a:cubicBezTo>
                  <a:cubicBezTo>
                    <a:pt x="293" y="742"/>
                    <a:pt x="300" y="760"/>
                    <a:pt x="316" y="775"/>
                  </a:cubicBezTo>
                  <a:cubicBezTo>
                    <a:pt x="332" y="792"/>
                    <a:pt x="351" y="801"/>
                    <a:pt x="375" y="803"/>
                  </a:cubicBezTo>
                  <a:cubicBezTo>
                    <a:pt x="485" y="812"/>
                    <a:pt x="560" y="835"/>
                    <a:pt x="606" y="874"/>
                  </a:cubicBezTo>
                  <a:cubicBezTo>
                    <a:pt x="651" y="914"/>
                    <a:pt x="675" y="970"/>
                    <a:pt x="675" y="1040"/>
                  </a:cubicBezTo>
                  <a:cubicBezTo>
                    <a:pt x="675" y="1107"/>
                    <a:pt x="651" y="1160"/>
                    <a:pt x="603" y="1197"/>
                  </a:cubicBezTo>
                  <a:cubicBezTo>
                    <a:pt x="577" y="1218"/>
                    <a:pt x="546" y="1233"/>
                    <a:pt x="510" y="1242"/>
                  </a:cubicBezTo>
                  <a:cubicBezTo>
                    <a:pt x="508" y="1242"/>
                    <a:pt x="507" y="1242"/>
                    <a:pt x="505" y="1242"/>
                  </a:cubicBezTo>
                  <a:close/>
                  <a:moveTo>
                    <a:pt x="858" y="858"/>
                  </a:moveTo>
                  <a:cubicBezTo>
                    <a:pt x="852" y="858"/>
                    <a:pt x="846" y="856"/>
                    <a:pt x="842" y="851"/>
                  </a:cubicBezTo>
                  <a:cubicBezTo>
                    <a:pt x="795" y="796"/>
                    <a:pt x="732" y="758"/>
                    <a:pt x="655" y="736"/>
                  </a:cubicBezTo>
                  <a:cubicBezTo>
                    <a:pt x="654" y="735"/>
                    <a:pt x="654" y="735"/>
                    <a:pt x="654" y="735"/>
                  </a:cubicBezTo>
                  <a:cubicBezTo>
                    <a:pt x="642" y="732"/>
                    <a:pt x="635" y="722"/>
                    <a:pt x="635" y="710"/>
                  </a:cubicBezTo>
                  <a:cubicBezTo>
                    <a:pt x="635" y="699"/>
                    <a:pt x="642" y="689"/>
                    <a:pt x="653" y="685"/>
                  </a:cubicBezTo>
                  <a:cubicBezTo>
                    <a:pt x="722" y="657"/>
                    <a:pt x="776" y="618"/>
                    <a:pt x="812" y="568"/>
                  </a:cubicBezTo>
                  <a:cubicBezTo>
                    <a:pt x="848" y="518"/>
                    <a:pt x="867" y="458"/>
                    <a:pt x="867" y="389"/>
                  </a:cubicBezTo>
                  <a:cubicBezTo>
                    <a:pt x="867" y="327"/>
                    <a:pt x="855" y="272"/>
                    <a:pt x="831" y="226"/>
                  </a:cubicBezTo>
                  <a:cubicBezTo>
                    <a:pt x="825" y="216"/>
                    <a:pt x="829" y="204"/>
                    <a:pt x="839" y="199"/>
                  </a:cubicBezTo>
                  <a:cubicBezTo>
                    <a:pt x="849" y="194"/>
                    <a:pt x="861" y="198"/>
                    <a:pt x="866" y="208"/>
                  </a:cubicBezTo>
                  <a:cubicBezTo>
                    <a:pt x="893" y="259"/>
                    <a:pt x="907" y="321"/>
                    <a:pt x="907" y="389"/>
                  </a:cubicBezTo>
                  <a:cubicBezTo>
                    <a:pt x="907" y="466"/>
                    <a:pt x="886" y="534"/>
                    <a:pt x="844" y="591"/>
                  </a:cubicBezTo>
                  <a:cubicBezTo>
                    <a:pt x="809" y="639"/>
                    <a:pt x="761" y="679"/>
                    <a:pt x="700" y="708"/>
                  </a:cubicBezTo>
                  <a:cubicBezTo>
                    <a:pt x="769" y="733"/>
                    <a:pt x="827" y="773"/>
                    <a:pt x="873" y="825"/>
                  </a:cubicBezTo>
                  <a:cubicBezTo>
                    <a:pt x="880" y="833"/>
                    <a:pt x="879" y="846"/>
                    <a:pt x="871" y="853"/>
                  </a:cubicBezTo>
                  <a:cubicBezTo>
                    <a:pt x="867" y="856"/>
                    <a:pt x="862" y="858"/>
                    <a:pt x="858" y="858"/>
                  </a:cubicBezTo>
                  <a:close/>
                  <a:moveTo>
                    <a:pt x="660" y="704"/>
                  </a:moveTo>
                  <a:cubicBezTo>
                    <a:pt x="660" y="704"/>
                    <a:pt x="660" y="704"/>
                    <a:pt x="660" y="704"/>
                  </a:cubicBezTo>
                  <a:close/>
                  <a:moveTo>
                    <a:pt x="822" y="196"/>
                  </a:moveTo>
                  <a:cubicBezTo>
                    <a:pt x="816" y="196"/>
                    <a:pt x="810" y="193"/>
                    <a:pt x="806" y="188"/>
                  </a:cubicBezTo>
                  <a:cubicBezTo>
                    <a:pt x="798" y="177"/>
                    <a:pt x="789" y="166"/>
                    <a:pt x="779" y="156"/>
                  </a:cubicBezTo>
                  <a:cubicBezTo>
                    <a:pt x="771" y="148"/>
                    <a:pt x="771" y="135"/>
                    <a:pt x="779" y="128"/>
                  </a:cubicBezTo>
                  <a:cubicBezTo>
                    <a:pt x="787" y="120"/>
                    <a:pt x="800" y="120"/>
                    <a:pt x="807" y="128"/>
                  </a:cubicBezTo>
                  <a:cubicBezTo>
                    <a:pt x="819" y="139"/>
                    <a:pt x="829" y="151"/>
                    <a:pt x="839" y="164"/>
                  </a:cubicBezTo>
                  <a:cubicBezTo>
                    <a:pt x="845" y="173"/>
                    <a:pt x="843" y="185"/>
                    <a:pt x="834" y="192"/>
                  </a:cubicBezTo>
                  <a:cubicBezTo>
                    <a:pt x="831" y="195"/>
                    <a:pt x="827" y="196"/>
                    <a:pt x="822" y="196"/>
                  </a:cubicBezTo>
                  <a:close/>
                  <a:moveTo>
                    <a:pt x="86" y="165"/>
                  </a:moveTo>
                  <a:cubicBezTo>
                    <a:pt x="81" y="165"/>
                    <a:pt x="77" y="164"/>
                    <a:pt x="74" y="161"/>
                  </a:cubicBezTo>
                  <a:cubicBezTo>
                    <a:pt x="65" y="155"/>
                    <a:pt x="63" y="142"/>
                    <a:pt x="70" y="133"/>
                  </a:cubicBezTo>
                  <a:cubicBezTo>
                    <a:pt x="77" y="123"/>
                    <a:pt x="87" y="114"/>
                    <a:pt x="99" y="106"/>
                  </a:cubicBezTo>
                  <a:cubicBezTo>
                    <a:pt x="204" y="36"/>
                    <a:pt x="318" y="0"/>
                    <a:pt x="437" y="0"/>
                  </a:cubicBezTo>
                  <a:cubicBezTo>
                    <a:pt x="573" y="0"/>
                    <a:pt x="684" y="31"/>
                    <a:pt x="767" y="93"/>
                  </a:cubicBezTo>
                  <a:cubicBezTo>
                    <a:pt x="776" y="99"/>
                    <a:pt x="777" y="112"/>
                    <a:pt x="771" y="121"/>
                  </a:cubicBezTo>
                  <a:cubicBezTo>
                    <a:pt x="764" y="130"/>
                    <a:pt x="752" y="132"/>
                    <a:pt x="743" y="125"/>
                  </a:cubicBezTo>
                  <a:cubicBezTo>
                    <a:pt x="667" y="69"/>
                    <a:pt x="564" y="40"/>
                    <a:pt x="437" y="40"/>
                  </a:cubicBezTo>
                  <a:cubicBezTo>
                    <a:pt x="326" y="40"/>
                    <a:pt x="220" y="73"/>
                    <a:pt x="121" y="139"/>
                  </a:cubicBezTo>
                  <a:cubicBezTo>
                    <a:pt x="113" y="144"/>
                    <a:pt x="107" y="151"/>
                    <a:pt x="102" y="157"/>
                  </a:cubicBezTo>
                  <a:cubicBezTo>
                    <a:pt x="98" y="162"/>
                    <a:pt x="92" y="165"/>
                    <a:pt x="86" y="165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6848708" y="4029624"/>
            <a:ext cx="275992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12459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90"/>
          <p:cNvSpPr>
            <a:spLocks noEditPoints="1"/>
          </p:cNvSpPr>
          <p:nvPr/>
        </p:nvSpPr>
        <p:spPr bwMode="auto">
          <a:xfrm>
            <a:off x="-1873194" y="4567337"/>
            <a:ext cx="5090748" cy="2872110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2"/>
          <p:cNvSpPr>
            <a:spLocks/>
          </p:cNvSpPr>
          <p:nvPr/>
        </p:nvSpPr>
        <p:spPr bwMode="auto">
          <a:xfrm>
            <a:off x="10099269" y="5158618"/>
            <a:ext cx="2946776" cy="1929554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4407175" y="1342343"/>
            <a:ext cx="821964" cy="4289426"/>
          </a:xfrm>
          <a:custGeom>
            <a:avLst/>
            <a:gdLst>
              <a:gd name="connsiteX0" fmla="*/ 0 w 821964"/>
              <a:gd name="connsiteY0" fmla="*/ 0 h 4289426"/>
              <a:gd name="connsiteX1" fmla="*/ 504129 w 821964"/>
              <a:gd name="connsiteY1" fmla="*/ 0 h 4289426"/>
              <a:gd name="connsiteX2" fmla="*/ 821964 w 821964"/>
              <a:gd name="connsiteY2" fmla="*/ 317835 h 4289426"/>
              <a:gd name="connsiteX3" fmla="*/ 821964 w 821964"/>
              <a:gd name="connsiteY3" fmla="*/ 3971591 h 4289426"/>
              <a:gd name="connsiteX4" fmla="*/ 504129 w 821964"/>
              <a:gd name="connsiteY4" fmla="*/ 4289426 h 4289426"/>
              <a:gd name="connsiteX5" fmla="*/ 0 w 821964"/>
              <a:gd name="connsiteY5" fmla="*/ 4289426 h 4289426"/>
              <a:gd name="connsiteX6" fmla="*/ 317835 w 821964"/>
              <a:gd name="connsiteY6" fmla="*/ 3971591 h 4289426"/>
              <a:gd name="connsiteX7" fmla="*/ 317835 w 821964"/>
              <a:gd name="connsiteY7" fmla="*/ 317835 h 4289426"/>
              <a:gd name="connsiteX8" fmla="*/ 0 w 821964"/>
              <a:gd name="connsiteY8" fmla="*/ 0 h 428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964" h="4289426">
                <a:moveTo>
                  <a:pt x="0" y="0"/>
                </a:moveTo>
                <a:lnTo>
                  <a:pt x="504129" y="0"/>
                </a:lnTo>
                <a:cubicBezTo>
                  <a:pt x="679664" y="0"/>
                  <a:pt x="821964" y="142300"/>
                  <a:pt x="821964" y="317835"/>
                </a:cubicBezTo>
                <a:lnTo>
                  <a:pt x="821964" y="3971591"/>
                </a:lnTo>
                <a:cubicBezTo>
                  <a:pt x="821964" y="4147126"/>
                  <a:pt x="679664" y="4289426"/>
                  <a:pt x="504129" y="4289426"/>
                </a:cubicBezTo>
                <a:lnTo>
                  <a:pt x="0" y="4289426"/>
                </a:lnTo>
                <a:cubicBezTo>
                  <a:pt x="175535" y="4289426"/>
                  <a:pt x="317835" y="4147126"/>
                  <a:pt x="317835" y="3971591"/>
                </a:cubicBezTo>
                <a:lnTo>
                  <a:pt x="317835" y="317835"/>
                </a:lnTo>
                <a:cubicBezTo>
                  <a:pt x="317835" y="142300"/>
                  <a:pt x="175535" y="0"/>
                  <a:pt x="0" y="0"/>
                </a:cubicBez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952868" y="1385998"/>
            <a:ext cx="876684" cy="1446213"/>
          </a:xfrm>
          <a:custGeom>
            <a:avLst/>
            <a:gdLst>
              <a:gd name="connsiteX0" fmla="*/ 0 w 876684"/>
              <a:gd name="connsiteY0" fmla="*/ 0 h 1446213"/>
              <a:gd name="connsiteX1" fmla="*/ 410613 w 876684"/>
              <a:gd name="connsiteY1" fmla="*/ 0 h 1446213"/>
              <a:gd name="connsiteX2" fmla="*/ 876684 w 876684"/>
              <a:gd name="connsiteY2" fmla="*/ 466071 h 1446213"/>
              <a:gd name="connsiteX3" fmla="*/ 876684 w 876684"/>
              <a:gd name="connsiteY3" fmla="*/ 980142 h 1446213"/>
              <a:gd name="connsiteX4" fmla="*/ 410613 w 876684"/>
              <a:gd name="connsiteY4" fmla="*/ 1446213 h 1446213"/>
              <a:gd name="connsiteX5" fmla="*/ 0 w 876684"/>
              <a:gd name="connsiteY5" fmla="*/ 1446213 h 1446213"/>
              <a:gd name="connsiteX6" fmla="*/ 466071 w 876684"/>
              <a:gd name="connsiteY6" fmla="*/ 980142 h 1446213"/>
              <a:gd name="connsiteX7" fmla="*/ 466071 w 876684"/>
              <a:gd name="connsiteY7" fmla="*/ 466071 h 1446213"/>
              <a:gd name="connsiteX8" fmla="*/ 0 w 876684"/>
              <a:gd name="connsiteY8" fmla="*/ 0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684" h="1446213">
                <a:moveTo>
                  <a:pt x="0" y="0"/>
                </a:moveTo>
                <a:lnTo>
                  <a:pt x="410613" y="0"/>
                </a:lnTo>
                <a:cubicBezTo>
                  <a:pt x="668017" y="0"/>
                  <a:pt x="876684" y="208667"/>
                  <a:pt x="876684" y="466071"/>
                </a:cubicBezTo>
                <a:lnTo>
                  <a:pt x="876684" y="980142"/>
                </a:lnTo>
                <a:cubicBezTo>
                  <a:pt x="876684" y="1237546"/>
                  <a:pt x="668017" y="1446213"/>
                  <a:pt x="410613" y="1446213"/>
                </a:cubicBezTo>
                <a:lnTo>
                  <a:pt x="0" y="1446213"/>
                </a:lnTo>
                <a:cubicBezTo>
                  <a:pt x="257404" y="1446213"/>
                  <a:pt x="466071" y="1237546"/>
                  <a:pt x="466071" y="980142"/>
                </a:cubicBezTo>
                <a:lnTo>
                  <a:pt x="466071" y="466071"/>
                </a:lnTo>
                <a:cubicBezTo>
                  <a:pt x="466071" y="208667"/>
                  <a:pt x="257404" y="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9856" y="1750038"/>
            <a:ext cx="2872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4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4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7021" y="3144945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87021" y="3797231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87021" y="4449517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87021" y="5101804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787021" y="1342343"/>
            <a:ext cx="3932238" cy="1533526"/>
            <a:chOff x="5573120" y="1284287"/>
            <a:chExt cx="3932238" cy="1533526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6893920" y="1284287"/>
              <a:ext cx="106363" cy="87313"/>
            </a:xfrm>
            <a:custGeom>
              <a:avLst/>
              <a:gdLst>
                <a:gd name="T0" fmla="*/ 29 w 49"/>
                <a:gd name="T1" fmla="*/ 40 h 40"/>
                <a:gd name="T2" fmla="*/ 20 w 49"/>
                <a:gd name="T3" fmla="*/ 40 h 40"/>
                <a:gd name="T4" fmla="*/ 0 w 49"/>
                <a:gd name="T5" fmla="*/ 20 h 40"/>
                <a:gd name="T6" fmla="*/ 20 w 49"/>
                <a:gd name="T7" fmla="*/ 0 h 40"/>
                <a:gd name="T8" fmla="*/ 29 w 49"/>
                <a:gd name="T9" fmla="*/ 0 h 40"/>
                <a:gd name="T10" fmla="*/ 49 w 49"/>
                <a:gd name="T11" fmla="*/ 20 h 40"/>
                <a:gd name="T12" fmla="*/ 29 w 4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0">
                  <a:moveTo>
                    <a:pt x="29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20"/>
                  </a:cubicBezTo>
                  <a:cubicBezTo>
                    <a:pt x="49" y="31"/>
                    <a:pt x="40" y="40"/>
                    <a:pt x="29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7046320" y="1284287"/>
              <a:ext cx="2459038" cy="1533525"/>
            </a:xfrm>
            <a:custGeom>
              <a:avLst/>
              <a:gdLst>
                <a:gd name="T0" fmla="*/ 897 w 1136"/>
                <a:gd name="T1" fmla="*/ 708 h 708"/>
                <a:gd name="T2" fmla="*/ 784 w 1136"/>
                <a:gd name="T3" fmla="*/ 708 h 708"/>
                <a:gd name="T4" fmla="*/ 764 w 1136"/>
                <a:gd name="T5" fmla="*/ 688 h 708"/>
                <a:gd name="T6" fmla="*/ 784 w 1136"/>
                <a:gd name="T7" fmla="*/ 668 h 708"/>
                <a:gd name="T8" fmla="*/ 897 w 1136"/>
                <a:gd name="T9" fmla="*/ 668 h 708"/>
                <a:gd name="T10" fmla="*/ 1096 w 1136"/>
                <a:gd name="T11" fmla="*/ 470 h 708"/>
                <a:gd name="T12" fmla="*/ 1096 w 1136"/>
                <a:gd name="T13" fmla="*/ 238 h 708"/>
                <a:gd name="T14" fmla="*/ 897 w 1136"/>
                <a:gd name="T15" fmla="*/ 40 h 708"/>
                <a:gd name="T16" fmla="*/ 20 w 1136"/>
                <a:gd name="T17" fmla="*/ 40 h 708"/>
                <a:gd name="T18" fmla="*/ 0 w 1136"/>
                <a:gd name="T19" fmla="*/ 20 h 708"/>
                <a:gd name="T20" fmla="*/ 20 w 1136"/>
                <a:gd name="T21" fmla="*/ 0 h 708"/>
                <a:gd name="T22" fmla="*/ 897 w 1136"/>
                <a:gd name="T23" fmla="*/ 0 h 708"/>
                <a:gd name="T24" fmla="*/ 1136 w 1136"/>
                <a:gd name="T25" fmla="*/ 238 h 708"/>
                <a:gd name="T26" fmla="*/ 1136 w 1136"/>
                <a:gd name="T27" fmla="*/ 470 h 708"/>
                <a:gd name="T28" fmla="*/ 897 w 1136"/>
                <a:gd name="T29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6" h="708">
                  <a:moveTo>
                    <a:pt x="897" y="708"/>
                  </a:moveTo>
                  <a:cubicBezTo>
                    <a:pt x="784" y="708"/>
                    <a:pt x="784" y="708"/>
                    <a:pt x="784" y="708"/>
                  </a:cubicBezTo>
                  <a:cubicBezTo>
                    <a:pt x="773" y="708"/>
                    <a:pt x="764" y="699"/>
                    <a:pt x="764" y="688"/>
                  </a:cubicBezTo>
                  <a:cubicBezTo>
                    <a:pt x="764" y="677"/>
                    <a:pt x="773" y="668"/>
                    <a:pt x="784" y="668"/>
                  </a:cubicBezTo>
                  <a:cubicBezTo>
                    <a:pt x="897" y="668"/>
                    <a:pt x="897" y="668"/>
                    <a:pt x="897" y="668"/>
                  </a:cubicBezTo>
                  <a:cubicBezTo>
                    <a:pt x="1007" y="668"/>
                    <a:pt x="1096" y="579"/>
                    <a:pt x="1096" y="470"/>
                  </a:cubicBezTo>
                  <a:cubicBezTo>
                    <a:pt x="1096" y="238"/>
                    <a:pt x="1096" y="238"/>
                    <a:pt x="1096" y="238"/>
                  </a:cubicBezTo>
                  <a:cubicBezTo>
                    <a:pt x="1096" y="129"/>
                    <a:pt x="1007" y="40"/>
                    <a:pt x="897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97" y="0"/>
                    <a:pt x="897" y="0"/>
                    <a:pt x="897" y="0"/>
                  </a:cubicBezTo>
                  <a:cubicBezTo>
                    <a:pt x="1029" y="0"/>
                    <a:pt x="1136" y="107"/>
                    <a:pt x="1136" y="238"/>
                  </a:cubicBezTo>
                  <a:cubicBezTo>
                    <a:pt x="1136" y="470"/>
                    <a:pt x="1136" y="470"/>
                    <a:pt x="1136" y="470"/>
                  </a:cubicBezTo>
                  <a:cubicBezTo>
                    <a:pt x="1136" y="601"/>
                    <a:pt x="1029" y="708"/>
                    <a:pt x="897" y="70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519270" y="2730500"/>
              <a:ext cx="1804988" cy="87313"/>
            </a:xfrm>
            <a:custGeom>
              <a:avLst/>
              <a:gdLst>
                <a:gd name="T0" fmla="*/ 813 w 833"/>
                <a:gd name="T1" fmla="*/ 40 h 40"/>
                <a:gd name="T2" fmla="*/ 20 w 833"/>
                <a:gd name="T3" fmla="*/ 40 h 40"/>
                <a:gd name="T4" fmla="*/ 0 w 833"/>
                <a:gd name="T5" fmla="*/ 20 h 40"/>
                <a:gd name="T6" fmla="*/ 20 w 833"/>
                <a:gd name="T7" fmla="*/ 0 h 40"/>
                <a:gd name="T8" fmla="*/ 813 w 833"/>
                <a:gd name="T9" fmla="*/ 0 h 40"/>
                <a:gd name="T10" fmla="*/ 833 w 833"/>
                <a:gd name="T11" fmla="*/ 20 h 40"/>
                <a:gd name="T12" fmla="*/ 813 w 8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40">
                  <a:moveTo>
                    <a:pt x="813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24" y="0"/>
                    <a:pt x="833" y="9"/>
                    <a:pt x="833" y="20"/>
                  </a:cubicBezTo>
                  <a:cubicBezTo>
                    <a:pt x="833" y="31"/>
                    <a:pt x="824" y="40"/>
                    <a:pt x="813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573120" y="1284287"/>
              <a:ext cx="1277938" cy="1533525"/>
            </a:xfrm>
            <a:custGeom>
              <a:avLst/>
              <a:gdLst>
                <a:gd name="T0" fmla="*/ 385 w 590"/>
                <a:gd name="T1" fmla="*/ 708 h 708"/>
                <a:gd name="T2" fmla="*/ 356 w 590"/>
                <a:gd name="T3" fmla="*/ 708 h 708"/>
                <a:gd name="T4" fmla="*/ 137 w 590"/>
                <a:gd name="T5" fmla="*/ 510 h 708"/>
                <a:gd name="T6" fmla="*/ 24 w 590"/>
                <a:gd name="T7" fmla="*/ 464 h 708"/>
                <a:gd name="T8" fmla="*/ 0 w 590"/>
                <a:gd name="T9" fmla="*/ 428 h 708"/>
                <a:gd name="T10" fmla="*/ 24 w 590"/>
                <a:gd name="T11" fmla="*/ 393 h 708"/>
                <a:gd name="T12" fmla="*/ 136 w 590"/>
                <a:gd name="T13" fmla="*/ 347 h 708"/>
                <a:gd name="T14" fmla="*/ 136 w 590"/>
                <a:gd name="T15" fmla="*/ 238 h 708"/>
                <a:gd name="T16" fmla="*/ 374 w 590"/>
                <a:gd name="T17" fmla="*/ 0 h 708"/>
                <a:gd name="T18" fmla="*/ 570 w 590"/>
                <a:gd name="T19" fmla="*/ 0 h 708"/>
                <a:gd name="T20" fmla="*/ 590 w 590"/>
                <a:gd name="T21" fmla="*/ 20 h 708"/>
                <a:gd name="T22" fmla="*/ 570 w 590"/>
                <a:gd name="T23" fmla="*/ 40 h 708"/>
                <a:gd name="T24" fmla="*/ 374 w 590"/>
                <a:gd name="T25" fmla="*/ 40 h 708"/>
                <a:gd name="T26" fmla="*/ 176 w 590"/>
                <a:gd name="T27" fmla="*/ 238 h 708"/>
                <a:gd name="T28" fmla="*/ 176 w 590"/>
                <a:gd name="T29" fmla="*/ 348 h 708"/>
                <a:gd name="T30" fmla="*/ 152 w 590"/>
                <a:gd name="T31" fmla="*/ 384 h 708"/>
                <a:gd name="T32" fmla="*/ 43 w 590"/>
                <a:gd name="T33" fmla="*/ 428 h 708"/>
                <a:gd name="T34" fmla="*/ 153 w 590"/>
                <a:gd name="T35" fmla="*/ 473 h 708"/>
                <a:gd name="T36" fmla="*/ 177 w 590"/>
                <a:gd name="T37" fmla="*/ 505 h 708"/>
                <a:gd name="T38" fmla="*/ 356 w 590"/>
                <a:gd name="T39" fmla="*/ 668 h 708"/>
                <a:gd name="T40" fmla="*/ 385 w 590"/>
                <a:gd name="T41" fmla="*/ 668 h 708"/>
                <a:gd name="T42" fmla="*/ 405 w 590"/>
                <a:gd name="T43" fmla="*/ 688 h 708"/>
                <a:gd name="T44" fmla="*/ 385 w 590"/>
                <a:gd name="T4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708">
                  <a:moveTo>
                    <a:pt x="385" y="708"/>
                  </a:moveTo>
                  <a:cubicBezTo>
                    <a:pt x="356" y="708"/>
                    <a:pt x="356" y="708"/>
                    <a:pt x="356" y="708"/>
                  </a:cubicBezTo>
                  <a:cubicBezTo>
                    <a:pt x="244" y="708"/>
                    <a:pt x="148" y="621"/>
                    <a:pt x="137" y="510"/>
                  </a:cubicBezTo>
                  <a:cubicBezTo>
                    <a:pt x="24" y="464"/>
                    <a:pt x="24" y="464"/>
                    <a:pt x="24" y="464"/>
                  </a:cubicBezTo>
                  <a:cubicBezTo>
                    <a:pt x="10" y="458"/>
                    <a:pt x="0" y="444"/>
                    <a:pt x="0" y="428"/>
                  </a:cubicBezTo>
                  <a:cubicBezTo>
                    <a:pt x="0" y="413"/>
                    <a:pt x="10" y="399"/>
                    <a:pt x="24" y="393"/>
                  </a:cubicBezTo>
                  <a:cubicBezTo>
                    <a:pt x="136" y="347"/>
                    <a:pt x="136" y="347"/>
                    <a:pt x="136" y="347"/>
                  </a:cubicBezTo>
                  <a:cubicBezTo>
                    <a:pt x="136" y="238"/>
                    <a:pt x="136" y="238"/>
                    <a:pt x="136" y="238"/>
                  </a:cubicBezTo>
                  <a:cubicBezTo>
                    <a:pt x="136" y="107"/>
                    <a:pt x="243" y="0"/>
                    <a:pt x="374" y="0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581" y="0"/>
                    <a:pt x="590" y="9"/>
                    <a:pt x="590" y="20"/>
                  </a:cubicBezTo>
                  <a:cubicBezTo>
                    <a:pt x="590" y="31"/>
                    <a:pt x="581" y="40"/>
                    <a:pt x="570" y="40"/>
                  </a:cubicBezTo>
                  <a:cubicBezTo>
                    <a:pt x="374" y="40"/>
                    <a:pt x="374" y="40"/>
                    <a:pt x="374" y="40"/>
                  </a:cubicBezTo>
                  <a:cubicBezTo>
                    <a:pt x="265" y="40"/>
                    <a:pt x="176" y="129"/>
                    <a:pt x="176" y="238"/>
                  </a:cubicBezTo>
                  <a:cubicBezTo>
                    <a:pt x="176" y="348"/>
                    <a:pt x="176" y="348"/>
                    <a:pt x="176" y="348"/>
                  </a:cubicBezTo>
                  <a:cubicBezTo>
                    <a:pt x="176" y="364"/>
                    <a:pt x="166" y="378"/>
                    <a:pt x="152" y="384"/>
                  </a:cubicBezTo>
                  <a:cubicBezTo>
                    <a:pt x="43" y="428"/>
                    <a:pt x="43" y="428"/>
                    <a:pt x="43" y="428"/>
                  </a:cubicBezTo>
                  <a:cubicBezTo>
                    <a:pt x="153" y="473"/>
                    <a:pt x="153" y="473"/>
                    <a:pt x="153" y="473"/>
                  </a:cubicBezTo>
                  <a:cubicBezTo>
                    <a:pt x="166" y="478"/>
                    <a:pt x="175" y="491"/>
                    <a:pt x="177" y="505"/>
                  </a:cubicBezTo>
                  <a:cubicBezTo>
                    <a:pt x="185" y="596"/>
                    <a:pt x="264" y="668"/>
                    <a:pt x="356" y="668"/>
                  </a:cubicBezTo>
                  <a:cubicBezTo>
                    <a:pt x="385" y="668"/>
                    <a:pt x="385" y="668"/>
                    <a:pt x="385" y="668"/>
                  </a:cubicBezTo>
                  <a:cubicBezTo>
                    <a:pt x="396" y="668"/>
                    <a:pt x="405" y="677"/>
                    <a:pt x="405" y="688"/>
                  </a:cubicBezTo>
                  <a:cubicBezTo>
                    <a:pt x="405" y="699"/>
                    <a:pt x="396" y="708"/>
                    <a:pt x="385" y="70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Freeform 51"/>
          <p:cNvSpPr>
            <a:spLocks/>
          </p:cNvSpPr>
          <p:nvPr/>
        </p:nvSpPr>
        <p:spPr bwMode="auto">
          <a:xfrm>
            <a:off x="8700433" y="1591582"/>
            <a:ext cx="123440" cy="74516"/>
          </a:xfrm>
          <a:custGeom>
            <a:avLst/>
            <a:gdLst>
              <a:gd name="T0" fmla="*/ 106 w 120"/>
              <a:gd name="T1" fmla="*/ 73 h 73"/>
              <a:gd name="T2" fmla="*/ 92 w 120"/>
              <a:gd name="T3" fmla="*/ 59 h 73"/>
              <a:gd name="T4" fmla="*/ 60 w 120"/>
              <a:gd name="T5" fmla="*/ 28 h 73"/>
              <a:gd name="T6" fmla="*/ 28 w 120"/>
              <a:gd name="T7" fmla="*/ 59 h 73"/>
              <a:gd name="T8" fmla="*/ 14 w 120"/>
              <a:gd name="T9" fmla="*/ 73 h 73"/>
              <a:gd name="T10" fmla="*/ 0 w 120"/>
              <a:gd name="T11" fmla="*/ 59 h 73"/>
              <a:gd name="T12" fmla="*/ 60 w 120"/>
              <a:gd name="T13" fmla="*/ 0 h 73"/>
              <a:gd name="T14" fmla="*/ 120 w 120"/>
              <a:gd name="T15" fmla="*/ 59 h 73"/>
              <a:gd name="T16" fmla="*/ 106 w 120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3">
                <a:moveTo>
                  <a:pt x="106" y="73"/>
                </a:moveTo>
                <a:cubicBezTo>
                  <a:pt x="98" y="73"/>
                  <a:pt x="92" y="67"/>
                  <a:pt x="92" y="59"/>
                </a:cubicBezTo>
                <a:cubicBezTo>
                  <a:pt x="92" y="54"/>
                  <a:pt x="90" y="28"/>
                  <a:pt x="60" y="28"/>
                </a:cubicBezTo>
                <a:cubicBezTo>
                  <a:pt x="30" y="28"/>
                  <a:pt x="28" y="54"/>
                  <a:pt x="28" y="59"/>
                </a:cubicBezTo>
                <a:cubicBezTo>
                  <a:pt x="28" y="67"/>
                  <a:pt x="21" y="73"/>
                  <a:pt x="14" y="73"/>
                </a:cubicBezTo>
                <a:cubicBezTo>
                  <a:pt x="6" y="73"/>
                  <a:pt x="0" y="67"/>
                  <a:pt x="0" y="59"/>
                </a:cubicBezTo>
                <a:cubicBezTo>
                  <a:pt x="0" y="35"/>
                  <a:pt x="16" y="0"/>
                  <a:pt x="60" y="0"/>
                </a:cubicBezTo>
                <a:cubicBezTo>
                  <a:pt x="104" y="0"/>
                  <a:pt x="120" y="35"/>
                  <a:pt x="120" y="59"/>
                </a:cubicBezTo>
                <a:cubicBezTo>
                  <a:pt x="120" y="67"/>
                  <a:pt x="114" y="73"/>
                  <a:pt x="106" y="7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1"/>
          <p:cNvSpPr>
            <a:spLocks/>
          </p:cNvSpPr>
          <p:nvPr/>
        </p:nvSpPr>
        <p:spPr bwMode="auto">
          <a:xfrm>
            <a:off x="9158937" y="1591582"/>
            <a:ext cx="123440" cy="74516"/>
          </a:xfrm>
          <a:custGeom>
            <a:avLst/>
            <a:gdLst>
              <a:gd name="T0" fmla="*/ 106 w 120"/>
              <a:gd name="T1" fmla="*/ 73 h 73"/>
              <a:gd name="T2" fmla="*/ 92 w 120"/>
              <a:gd name="T3" fmla="*/ 59 h 73"/>
              <a:gd name="T4" fmla="*/ 60 w 120"/>
              <a:gd name="T5" fmla="*/ 28 h 73"/>
              <a:gd name="T6" fmla="*/ 28 w 120"/>
              <a:gd name="T7" fmla="*/ 59 h 73"/>
              <a:gd name="T8" fmla="*/ 14 w 120"/>
              <a:gd name="T9" fmla="*/ 73 h 73"/>
              <a:gd name="T10" fmla="*/ 0 w 120"/>
              <a:gd name="T11" fmla="*/ 59 h 73"/>
              <a:gd name="T12" fmla="*/ 60 w 120"/>
              <a:gd name="T13" fmla="*/ 0 h 73"/>
              <a:gd name="T14" fmla="*/ 120 w 120"/>
              <a:gd name="T15" fmla="*/ 59 h 73"/>
              <a:gd name="T16" fmla="*/ 106 w 120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3">
                <a:moveTo>
                  <a:pt x="106" y="73"/>
                </a:moveTo>
                <a:cubicBezTo>
                  <a:pt x="98" y="73"/>
                  <a:pt x="92" y="67"/>
                  <a:pt x="92" y="59"/>
                </a:cubicBezTo>
                <a:cubicBezTo>
                  <a:pt x="92" y="54"/>
                  <a:pt x="90" y="28"/>
                  <a:pt x="60" y="28"/>
                </a:cubicBezTo>
                <a:cubicBezTo>
                  <a:pt x="30" y="28"/>
                  <a:pt x="28" y="54"/>
                  <a:pt x="28" y="59"/>
                </a:cubicBezTo>
                <a:cubicBezTo>
                  <a:pt x="28" y="67"/>
                  <a:pt x="21" y="73"/>
                  <a:pt x="14" y="73"/>
                </a:cubicBezTo>
                <a:cubicBezTo>
                  <a:pt x="6" y="73"/>
                  <a:pt x="0" y="67"/>
                  <a:pt x="0" y="59"/>
                </a:cubicBezTo>
                <a:cubicBezTo>
                  <a:pt x="0" y="35"/>
                  <a:pt x="16" y="0"/>
                  <a:pt x="60" y="0"/>
                </a:cubicBezTo>
                <a:cubicBezTo>
                  <a:pt x="104" y="0"/>
                  <a:pt x="120" y="35"/>
                  <a:pt x="120" y="59"/>
                </a:cubicBezTo>
                <a:cubicBezTo>
                  <a:pt x="120" y="67"/>
                  <a:pt x="114" y="73"/>
                  <a:pt x="106" y="7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869315" y="1702496"/>
            <a:ext cx="243656" cy="95085"/>
          </a:xfrm>
          <a:custGeom>
            <a:avLst/>
            <a:gdLst>
              <a:gd name="T0" fmla="*/ 15 w 150"/>
              <a:gd name="T1" fmla="*/ 0 h 59"/>
              <a:gd name="T2" fmla="*/ 4 w 150"/>
              <a:gd name="T3" fmla="*/ 17 h 59"/>
              <a:gd name="T4" fmla="*/ 75 w 150"/>
              <a:gd name="T5" fmla="*/ 59 h 59"/>
              <a:gd name="T6" fmla="*/ 145 w 150"/>
              <a:gd name="T7" fmla="*/ 17 h 59"/>
              <a:gd name="T8" fmla="*/ 135 w 150"/>
              <a:gd name="T9" fmla="*/ 0 h 59"/>
              <a:gd name="T10" fmla="*/ 15 w 150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59">
                <a:moveTo>
                  <a:pt x="15" y="0"/>
                </a:moveTo>
                <a:cubicBezTo>
                  <a:pt x="6" y="0"/>
                  <a:pt x="0" y="9"/>
                  <a:pt x="4" y="17"/>
                </a:cubicBezTo>
                <a:cubicBezTo>
                  <a:pt x="18" y="42"/>
                  <a:pt x="44" y="59"/>
                  <a:pt x="75" y="59"/>
                </a:cubicBezTo>
                <a:cubicBezTo>
                  <a:pt x="105" y="59"/>
                  <a:pt x="132" y="42"/>
                  <a:pt x="145" y="17"/>
                </a:cubicBezTo>
                <a:cubicBezTo>
                  <a:pt x="150" y="9"/>
                  <a:pt x="144" y="0"/>
                  <a:pt x="135" y="0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925177" y="1731021"/>
            <a:ext cx="134308" cy="48731"/>
          </a:xfrm>
          <a:prstGeom prst="ellipse">
            <a:avLst/>
          </a:prstGeom>
          <a:solidFill>
            <a:srgbClr val="FF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542709" y="1669277"/>
            <a:ext cx="69628" cy="68938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9356875" y="1669277"/>
            <a:ext cx="69628" cy="68938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rot="1268561">
            <a:off x="9882956" y="1001638"/>
            <a:ext cx="401721" cy="748399"/>
            <a:chOff x="9884659" y="373906"/>
            <a:chExt cx="707508" cy="1318076"/>
          </a:xfrm>
        </p:grpSpPr>
        <p:grpSp>
          <p:nvGrpSpPr>
            <p:cNvPr id="30" name="组合 29"/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35" name="椭圆 34"/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39" name="组合 38"/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46" name="直接连接符 45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47" name="直接连接符 46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40" name="组合 39"/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45" name="直接连接符 44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41" name="组合 40"/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42" name="直接连接符 41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48" name="椭圆 47"/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88" name="组合 87"/>
          <p:cNvGrpSpPr/>
          <p:nvPr/>
        </p:nvGrpSpPr>
        <p:grpSpPr>
          <a:xfrm>
            <a:off x="1389055" y="1258877"/>
            <a:ext cx="3700176" cy="4418612"/>
            <a:chOff x="4845051" y="1936751"/>
            <a:chExt cx="2501900" cy="2987675"/>
          </a:xfrm>
        </p:grpSpPr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845051" y="2647951"/>
              <a:ext cx="87313" cy="1862138"/>
            </a:xfrm>
            <a:custGeom>
              <a:avLst/>
              <a:gdLst>
                <a:gd name="T0" fmla="*/ 20 w 40"/>
                <a:gd name="T1" fmla="*/ 862 h 862"/>
                <a:gd name="T2" fmla="*/ 0 w 40"/>
                <a:gd name="T3" fmla="*/ 842 h 862"/>
                <a:gd name="T4" fmla="*/ 0 w 40"/>
                <a:gd name="T5" fmla="*/ 20 h 862"/>
                <a:gd name="T6" fmla="*/ 20 w 40"/>
                <a:gd name="T7" fmla="*/ 0 h 862"/>
                <a:gd name="T8" fmla="*/ 40 w 40"/>
                <a:gd name="T9" fmla="*/ 20 h 862"/>
                <a:gd name="T10" fmla="*/ 40 w 40"/>
                <a:gd name="T11" fmla="*/ 842 h 862"/>
                <a:gd name="T12" fmla="*/ 20 w 40"/>
                <a:gd name="T13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62">
                  <a:moveTo>
                    <a:pt x="20" y="862"/>
                  </a:moveTo>
                  <a:cubicBezTo>
                    <a:pt x="9" y="862"/>
                    <a:pt x="0" y="853"/>
                    <a:pt x="0" y="8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42"/>
                    <a:pt x="40" y="842"/>
                    <a:pt x="40" y="842"/>
                  </a:cubicBezTo>
                  <a:cubicBezTo>
                    <a:pt x="40" y="853"/>
                    <a:pt x="31" y="862"/>
                    <a:pt x="20" y="862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40"/>
            <p:cNvSpPr>
              <a:spLocks/>
            </p:cNvSpPr>
            <p:nvPr/>
          </p:nvSpPr>
          <p:spPr bwMode="auto">
            <a:xfrm>
              <a:off x="4845051" y="4573588"/>
              <a:ext cx="98425" cy="185738"/>
            </a:xfrm>
            <a:custGeom>
              <a:avLst/>
              <a:gdLst>
                <a:gd name="T0" fmla="*/ 23 w 45"/>
                <a:gd name="T1" fmla="*/ 86 h 86"/>
                <a:gd name="T2" fmla="*/ 4 w 45"/>
                <a:gd name="T3" fmla="*/ 71 h 86"/>
                <a:gd name="T4" fmla="*/ 0 w 45"/>
                <a:gd name="T5" fmla="*/ 43 h 86"/>
                <a:gd name="T6" fmla="*/ 0 w 45"/>
                <a:gd name="T7" fmla="*/ 20 h 86"/>
                <a:gd name="T8" fmla="*/ 20 w 45"/>
                <a:gd name="T9" fmla="*/ 0 h 86"/>
                <a:gd name="T10" fmla="*/ 40 w 45"/>
                <a:gd name="T11" fmla="*/ 20 h 86"/>
                <a:gd name="T12" fmla="*/ 40 w 45"/>
                <a:gd name="T13" fmla="*/ 43 h 86"/>
                <a:gd name="T14" fmla="*/ 43 w 45"/>
                <a:gd name="T15" fmla="*/ 62 h 86"/>
                <a:gd name="T16" fmla="*/ 28 w 45"/>
                <a:gd name="T17" fmla="*/ 86 h 86"/>
                <a:gd name="T18" fmla="*/ 23 w 45"/>
                <a:gd name="T1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86">
                  <a:moveTo>
                    <a:pt x="23" y="86"/>
                  </a:moveTo>
                  <a:cubicBezTo>
                    <a:pt x="14" y="86"/>
                    <a:pt x="6" y="80"/>
                    <a:pt x="4" y="71"/>
                  </a:cubicBezTo>
                  <a:cubicBezTo>
                    <a:pt x="2" y="62"/>
                    <a:pt x="0" y="53"/>
                    <a:pt x="0" y="4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49"/>
                    <a:pt x="41" y="56"/>
                    <a:pt x="43" y="62"/>
                  </a:cubicBezTo>
                  <a:cubicBezTo>
                    <a:pt x="45" y="73"/>
                    <a:pt x="39" y="83"/>
                    <a:pt x="28" y="86"/>
                  </a:cubicBezTo>
                  <a:cubicBezTo>
                    <a:pt x="26" y="86"/>
                    <a:pt x="25" y="86"/>
                    <a:pt x="23" y="86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4908551" y="4071938"/>
              <a:ext cx="2438400" cy="852488"/>
            </a:xfrm>
            <a:custGeom>
              <a:avLst/>
              <a:gdLst>
                <a:gd name="T0" fmla="*/ 1005 w 1124"/>
                <a:gd name="T1" fmla="*/ 395 h 395"/>
                <a:gd name="T2" fmla="*/ 91 w 1124"/>
                <a:gd name="T3" fmla="*/ 395 h 395"/>
                <a:gd name="T4" fmla="*/ 8 w 1124"/>
                <a:gd name="T5" fmla="*/ 361 h 395"/>
                <a:gd name="T6" fmla="*/ 7 w 1124"/>
                <a:gd name="T7" fmla="*/ 333 h 395"/>
                <a:gd name="T8" fmla="*/ 35 w 1124"/>
                <a:gd name="T9" fmla="*/ 332 h 395"/>
                <a:gd name="T10" fmla="*/ 91 w 1124"/>
                <a:gd name="T11" fmla="*/ 355 h 395"/>
                <a:gd name="T12" fmla="*/ 1005 w 1124"/>
                <a:gd name="T13" fmla="*/ 355 h 395"/>
                <a:gd name="T14" fmla="*/ 1084 w 1124"/>
                <a:gd name="T15" fmla="*/ 275 h 395"/>
                <a:gd name="T16" fmla="*/ 1084 w 1124"/>
                <a:gd name="T17" fmla="*/ 20 h 395"/>
                <a:gd name="T18" fmla="*/ 1104 w 1124"/>
                <a:gd name="T19" fmla="*/ 0 h 395"/>
                <a:gd name="T20" fmla="*/ 1124 w 1124"/>
                <a:gd name="T21" fmla="*/ 20 h 395"/>
                <a:gd name="T22" fmla="*/ 1124 w 1124"/>
                <a:gd name="T23" fmla="*/ 275 h 395"/>
                <a:gd name="T24" fmla="*/ 1005 w 1124"/>
                <a:gd name="T25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4" h="395">
                  <a:moveTo>
                    <a:pt x="1005" y="395"/>
                  </a:moveTo>
                  <a:cubicBezTo>
                    <a:pt x="91" y="395"/>
                    <a:pt x="91" y="395"/>
                    <a:pt x="91" y="395"/>
                  </a:cubicBezTo>
                  <a:cubicBezTo>
                    <a:pt x="60" y="395"/>
                    <a:pt x="30" y="383"/>
                    <a:pt x="8" y="361"/>
                  </a:cubicBezTo>
                  <a:cubicBezTo>
                    <a:pt x="0" y="353"/>
                    <a:pt x="0" y="341"/>
                    <a:pt x="7" y="333"/>
                  </a:cubicBezTo>
                  <a:cubicBezTo>
                    <a:pt x="15" y="325"/>
                    <a:pt x="28" y="324"/>
                    <a:pt x="35" y="332"/>
                  </a:cubicBezTo>
                  <a:cubicBezTo>
                    <a:pt x="50" y="347"/>
                    <a:pt x="70" y="355"/>
                    <a:pt x="91" y="355"/>
                  </a:cubicBezTo>
                  <a:cubicBezTo>
                    <a:pt x="1005" y="355"/>
                    <a:pt x="1005" y="355"/>
                    <a:pt x="1005" y="355"/>
                  </a:cubicBezTo>
                  <a:cubicBezTo>
                    <a:pt x="1049" y="355"/>
                    <a:pt x="1084" y="319"/>
                    <a:pt x="1084" y="275"/>
                  </a:cubicBezTo>
                  <a:cubicBezTo>
                    <a:pt x="1084" y="20"/>
                    <a:pt x="1084" y="20"/>
                    <a:pt x="1084" y="20"/>
                  </a:cubicBezTo>
                  <a:cubicBezTo>
                    <a:pt x="1084" y="9"/>
                    <a:pt x="1093" y="0"/>
                    <a:pt x="1104" y="0"/>
                  </a:cubicBezTo>
                  <a:cubicBezTo>
                    <a:pt x="1115" y="0"/>
                    <a:pt x="1124" y="9"/>
                    <a:pt x="1124" y="20"/>
                  </a:cubicBezTo>
                  <a:cubicBezTo>
                    <a:pt x="1124" y="275"/>
                    <a:pt x="1124" y="275"/>
                    <a:pt x="1124" y="275"/>
                  </a:cubicBezTo>
                  <a:cubicBezTo>
                    <a:pt x="1124" y="341"/>
                    <a:pt x="1071" y="395"/>
                    <a:pt x="1005" y="395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4845051" y="1936751"/>
              <a:ext cx="2501900" cy="1616075"/>
            </a:xfrm>
            <a:custGeom>
              <a:avLst/>
              <a:gdLst>
                <a:gd name="T0" fmla="*/ 1133 w 1153"/>
                <a:gd name="T1" fmla="*/ 748 h 748"/>
                <a:gd name="T2" fmla="*/ 1113 w 1153"/>
                <a:gd name="T3" fmla="*/ 728 h 748"/>
                <a:gd name="T4" fmla="*/ 1113 w 1153"/>
                <a:gd name="T5" fmla="*/ 119 h 748"/>
                <a:gd name="T6" fmla="*/ 1034 w 1153"/>
                <a:gd name="T7" fmla="*/ 40 h 748"/>
                <a:gd name="T8" fmla="*/ 120 w 1153"/>
                <a:gd name="T9" fmla="*/ 40 h 748"/>
                <a:gd name="T10" fmla="*/ 40 w 1153"/>
                <a:gd name="T11" fmla="*/ 119 h 748"/>
                <a:gd name="T12" fmla="*/ 40 w 1153"/>
                <a:gd name="T13" fmla="*/ 253 h 748"/>
                <a:gd name="T14" fmla="*/ 20 w 1153"/>
                <a:gd name="T15" fmla="*/ 273 h 748"/>
                <a:gd name="T16" fmla="*/ 0 w 1153"/>
                <a:gd name="T17" fmla="*/ 253 h 748"/>
                <a:gd name="T18" fmla="*/ 0 w 1153"/>
                <a:gd name="T19" fmla="*/ 119 h 748"/>
                <a:gd name="T20" fmla="*/ 120 w 1153"/>
                <a:gd name="T21" fmla="*/ 0 h 748"/>
                <a:gd name="T22" fmla="*/ 1034 w 1153"/>
                <a:gd name="T23" fmla="*/ 0 h 748"/>
                <a:gd name="T24" fmla="*/ 1153 w 1153"/>
                <a:gd name="T25" fmla="*/ 119 h 748"/>
                <a:gd name="T26" fmla="*/ 1153 w 1153"/>
                <a:gd name="T27" fmla="*/ 728 h 748"/>
                <a:gd name="T28" fmla="*/ 1133 w 1153"/>
                <a:gd name="T29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3" h="748">
                  <a:moveTo>
                    <a:pt x="1133" y="748"/>
                  </a:moveTo>
                  <a:cubicBezTo>
                    <a:pt x="1122" y="748"/>
                    <a:pt x="1113" y="739"/>
                    <a:pt x="1113" y="728"/>
                  </a:cubicBezTo>
                  <a:cubicBezTo>
                    <a:pt x="1113" y="119"/>
                    <a:pt x="1113" y="119"/>
                    <a:pt x="1113" y="119"/>
                  </a:cubicBezTo>
                  <a:cubicBezTo>
                    <a:pt x="1113" y="76"/>
                    <a:pt x="1078" y="40"/>
                    <a:pt x="1034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76" y="40"/>
                    <a:pt x="40" y="76"/>
                    <a:pt x="40" y="119"/>
                  </a:cubicBezTo>
                  <a:cubicBezTo>
                    <a:pt x="40" y="253"/>
                    <a:pt x="40" y="253"/>
                    <a:pt x="40" y="253"/>
                  </a:cubicBezTo>
                  <a:cubicBezTo>
                    <a:pt x="40" y="264"/>
                    <a:pt x="31" y="273"/>
                    <a:pt x="20" y="273"/>
                  </a:cubicBezTo>
                  <a:cubicBezTo>
                    <a:pt x="9" y="273"/>
                    <a:pt x="0" y="264"/>
                    <a:pt x="0" y="253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034" y="0"/>
                    <a:pt x="1034" y="0"/>
                    <a:pt x="1034" y="0"/>
                  </a:cubicBezTo>
                  <a:cubicBezTo>
                    <a:pt x="1100" y="0"/>
                    <a:pt x="1153" y="54"/>
                    <a:pt x="1153" y="119"/>
                  </a:cubicBezTo>
                  <a:cubicBezTo>
                    <a:pt x="1153" y="728"/>
                    <a:pt x="1153" y="728"/>
                    <a:pt x="1153" y="728"/>
                  </a:cubicBezTo>
                  <a:cubicBezTo>
                    <a:pt x="1153" y="739"/>
                    <a:pt x="1144" y="748"/>
                    <a:pt x="1133" y="74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1" name="任意多边形 100"/>
          <p:cNvSpPr/>
          <p:nvPr/>
        </p:nvSpPr>
        <p:spPr>
          <a:xfrm rot="5400000">
            <a:off x="5955946" y="-5950302"/>
            <a:ext cx="280112" cy="12192000"/>
          </a:xfrm>
          <a:custGeom>
            <a:avLst/>
            <a:gdLst>
              <a:gd name="connsiteX0" fmla="*/ 0 w 544307"/>
              <a:gd name="connsiteY0" fmla="*/ 0 h 6083480"/>
              <a:gd name="connsiteX1" fmla="*/ 105961 w 544307"/>
              <a:gd name="connsiteY1" fmla="*/ 198360 h 6083480"/>
              <a:gd name="connsiteX2" fmla="*/ 544307 w 544307"/>
              <a:gd name="connsiteY2" fmla="*/ 3041740 h 6083480"/>
              <a:gd name="connsiteX3" fmla="*/ 105961 w 544307"/>
              <a:gd name="connsiteY3" fmla="*/ 5885121 h 6083480"/>
              <a:gd name="connsiteX4" fmla="*/ 0 w 544307"/>
              <a:gd name="connsiteY4" fmla="*/ 6083480 h 60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307" h="6083480">
                <a:moveTo>
                  <a:pt x="0" y="0"/>
                </a:moveTo>
                <a:lnTo>
                  <a:pt x="105961" y="198360"/>
                </a:lnTo>
                <a:cubicBezTo>
                  <a:pt x="370428" y="814576"/>
                  <a:pt x="544307" y="1858125"/>
                  <a:pt x="544307" y="3041740"/>
                </a:cubicBezTo>
                <a:cubicBezTo>
                  <a:pt x="544307" y="4225355"/>
                  <a:pt x="370428" y="5268905"/>
                  <a:pt x="105961" y="5885121"/>
                </a:cubicBezTo>
                <a:lnTo>
                  <a:pt x="0" y="60834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>
          <a:xfrm>
            <a:off x="1922380" y="1448851"/>
            <a:ext cx="697459" cy="697459"/>
          </a:xfrm>
          <a:prstGeom prst="arc">
            <a:avLst>
              <a:gd name="adj1" fmla="val 11253374"/>
              <a:gd name="adj2" fmla="val 14457451"/>
            </a:avLst>
          </a:prstGeom>
          <a:ln w="825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/>
          <p:nvPr/>
        </p:nvCxnSpPr>
        <p:spPr>
          <a:xfrm>
            <a:off x="1911350" y="1935163"/>
            <a:ext cx="0" cy="776370"/>
          </a:xfrm>
          <a:prstGeom prst="line">
            <a:avLst/>
          </a:prstGeom>
          <a:ln w="825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 rot="16200000" flipV="1">
            <a:off x="5955946" y="657351"/>
            <a:ext cx="280112" cy="12192000"/>
          </a:xfrm>
          <a:custGeom>
            <a:avLst/>
            <a:gdLst>
              <a:gd name="connsiteX0" fmla="*/ 0 w 544307"/>
              <a:gd name="connsiteY0" fmla="*/ 0 h 6083480"/>
              <a:gd name="connsiteX1" fmla="*/ 105961 w 544307"/>
              <a:gd name="connsiteY1" fmla="*/ 198360 h 6083480"/>
              <a:gd name="connsiteX2" fmla="*/ 544307 w 544307"/>
              <a:gd name="connsiteY2" fmla="*/ 3041740 h 6083480"/>
              <a:gd name="connsiteX3" fmla="*/ 105961 w 544307"/>
              <a:gd name="connsiteY3" fmla="*/ 5885121 h 6083480"/>
              <a:gd name="connsiteX4" fmla="*/ 0 w 544307"/>
              <a:gd name="connsiteY4" fmla="*/ 6083480 h 608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307" h="6083480">
                <a:moveTo>
                  <a:pt x="0" y="0"/>
                </a:moveTo>
                <a:lnTo>
                  <a:pt x="105961" y="198360"/>
                </a:lnTo>
                <a:cubicBezTo>
                  <a:pt x="370428" y="814576"/>
                  <a:pt x="544307" y="1858125"/>
                  <a:pt x="544307" y="3041740"/>
                </a:cubicBezTo>
                <a:cubicBezTo>
                  <a:pt x="544307" y="4225355"/>
                  <a:pt x="370428" y="5268905"/>
                  <a:pt x="105961" y="5885121"/>
                </a:cubicBezTo>
                <a:lnTo>
                  <a:pt x="0" y="60834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2858816" y="1935163"/>
            <a:ext cx="157163" cy="155885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3544967" y="1935163"/>
            <a:ext cx="157163" cy="155885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>
            <a:off x="3106699" y="2057826"/>
            <a:ext cx="367991" cy="148219"/>
          </a:xfrm>
          <a:custGeom>
            <a:avLst/>
            <a:gdLst>
              <a:gd name="T0" fmla="*/ 20 w 211"/>
              <a:gd name="T1" fmla="*/ 0 h 85"/>
              <a:gd name="T2" fmla="*/ 6 w 211"/>
              <a:gd name="T3" fmla="*/ 25 h 85"/>
              <a:gd name="T4" fmla="*/ 105 w 211"/>
              <a:gd name="T5" fmla="*/ 85 h 85"/>
              <a:gd name="T6" fmla="*/ 205 w 211"/>
              <a:gd name="T7" fmla="*/ 25 h 85"/>
              <a:gd name="T8" fmla="*/ 191 w 211"/>
              <a:gd name="T9" fmla="*/ 0 h 85"/>
              <a:gd name="T10" fmla="*/ 20 w 211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85">
                <a:moveTo>
                  <a:pt x="20" y="0"/>
                </a:moveTo>
                <a:cubicBezTo>
                  <a:pt x="8" y="0"/>
                  <a:pt x="0" y="14"/>
                  <a:pt x="6" y="25"/>
                </a:cubicBezTo>
                <a:cubicBezTo>
                  <a:pt x="25" y="61"/>
                  <a:pt x="62" y="85"/>
                  <a:pt x="105" y="85"/>
                </a:cubicBezTo>
                <a:cubicBezTo>
                  <a:pt x="149" y="85"/>
                  <a:pt x="186" y="61"/>
                  <a:pt x="205" y="25"/>
                </a:cubicBezTo>
                <a:cubicBezTo>
                  <a:pt x="211" y="14"/>
                  <a:pt x="203" y="0"/>
                  <a:pt x="191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3191030" y="2103825"/>
            <a:ext cx="201884" cy="72832"/>
          </a:xfrm>
          <a:prstGeom prst="ellipse">
            <a:avLst/>
          </a:prstGeom>
          <a:solidFill>
            <a:srgbClr val="FF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2570045" y="2062937"/>
            <a:ext cx="182718" cy="182718"/>
          </a:xfrm>
          <a:prstGeom prst="ellipse">
            <a:avLst/>
          </a:prstGeom>
          <a:solidFill>
            <a:srgbClr val="F7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3809460" y="2062937"/>
            <a:ext cx="182718" cy="182718"/>
          </a:xfrm>
          <a:prstGeom prst="ellipse">
            <a:avLst/>
          </a:prstGeom>
          <a:solidFill>
            <a:srgbClr val="F7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15356" y="2909086"/>
            <a:ext cx="1308944" cy="1308944"/>
            <a:chOff x="2172023" y="3064681"/>
            <a:chExt cx="2026758" cy="202675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172023" y="3064681"/>
              <a:ext cx="2026758" cy="2026758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63" name="直接连接符 62"/>
            <p:cNvCxnSpPr/>
            <p:nvPr/>
          </p:nvCxnSpPr>
          <p:spPr>
            <a:xfrm flipH="1">
              <a:off x="2172023" y="3786867"/>
              <a:ext cx="1304572" cy="1304572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64" name="直接连接符 63"/>
            <p:cNvCxnSpPr/>
            <p:nvPr/>
          </p:nvCxnSpPr>
          <p:spPr>
            <a:xfrm flipH="1">
              <a:off x="3648669" y="3064681"/>
              <a:ext cx="546028" cy="546028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</p:grpSp>
      <p:sp>
        <p:nvSpPr>
          <p:cNvPr id="13" name="文本框 12"/>
          <p:cNvSpPr txBox="1"/>
          <p:nvPr/>
        </p:nvSpPr>
        <p:spPr>
          <a:xfrm>
            <a:off x="2376093" y="4603405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PICTURE HERE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228600" y="5677057"/>
            <a:ext cx="6858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6" name="直接连接符 5"/>
          <p:cNvCxnSpPr/>
          <p:nvPr/>
        </p:nvCxnSpPr>
        <p:spPr>
          <a:xfrm>
            <a:off x="1781175" y="5677057"/>
            <a:ext cx="5387721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8" name="直接连接符 7"/>
          <p:cNvCxnSpPr/>
          <p:nvPr/>
        </p:nvCxnSpPr>
        <p:spPr>
          <a:xfrm>
            <a:off x="7461504" y="5677057"/>
            <a:ext cx="82296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1" name="直接连接符 10"/>
          <p:cNvCxnSpPr/>
          <p:nvPr/>
        </p:nvCxnSpPr>
        <p:spPr>
          <a:xfrm>
            <a:off x="7675817" y="5677057"/>
            <a:ext cx="469715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3" name="直接连接符 12"/>
          <p:cNvCxnSpPr/>
          <p:nvPr/>
        </p:nvCxnSpPr>
        <p:spPr>
          <a:xfrm flipV="1">
            <a:off x="457200" y="5266625"/>
            <a:ext cx="437961" cy="410432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6" name="直接连接符 15"/>
          <p:cNvCxnSpPr/>
          <p:nvPr/>
        </p:nvCxnSpPr>
        <p:spPr>
          <a:xfrm flipH="1" flipV="1">
            <a:off x="1153095" y="5266625"/>
            <a:ext cx="437961" cy="410432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sp>
        <p:nvSpPr>
          <p:cNvPr id="18" name="弧形 17"/>
          <p:cNvSpPr/>
          <p:nvPr/>
        </p:nvSpPr>
        <p:spPr>
          <a:xfrm>
            <a:off x="865121" y="5204802"/>
            <a:ext cx="318014" cy="318012"/>
          </a:xfrm>
          <a:prstGeom prst="arc">
            <a:avLst>
              <a:gd name="adj1" fmla="val 15820587"/>
              <a:gd name="adj2" fmla="val 18998194"/>
            </a:avLst>
          </a:prstGeom>
          <a:noFill/>
          <a:ln w="76200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14300" y="5857927"/>
            <a:ext cx="3429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2" name="直接连接符 31"/>
          <p:cNvCxnSpPr/>
          <p:nvPr/>
        </p:nvCxnSpPr>
        <p:spPr>
          <a:xfrm flipV="1">
            <a:off x="886426" y="5553094"/>
            <a:ext cx="120365" cy="123964"/>
          </a:xfrm>
          <a:prstGeom prst="line">
            <a:avLst/>
          </a:prstGeom>
          <a:solidFill>
            <a:srgbClr val="01324F"/>
          </a:solidFill>
          <a:ln w="76200" cap="rnd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36" name="直接连接符 35"/>
          <p:cNvCxnSpPr/>
          <p:nvPr/>
        </p:nvCxnSpPr>
        <p:spPr>
          <a:xfrm flipV="1">
            <a:off x="1092912" y="5422205"/>
            <a:ext cx="45112" cy="46461"/>
          </a:xfrm>
          <a:prstGeom prst="line">
            <a:avLst/>
          </a:prstGeom>
          <a:solidFill>
            <a:srgbClr val="01324F"/>
          </a:solidFill>
          <a:ln w="76200" cap="rnd">
            <a:solidFill>
              <a:schemeClr val="bg1"/>
            </a:solidFill>
            <a:round/>
            <a:headEnd/>
            <a:tailEnd/>
          </a:ln>
        </p:spPr>
      </p:cxnSp>
      <p:graphicFrame>
        <p:nvGraphicFramePr>
          <p:cNvPr id="87" name="图表 86"/>
          <p:cNvGraphicFramePr/>
          <p:nvPr>
            <p:extLst>
              <p:ext uri="{D42A27DB-BD31-4B8C-83A1-F6EECF244321}">
                <p14:modId xmlns:p14="http://schemas.microsoft.com/office/powerpoint/2010/main" val="141484160"/>
              </p:ext>
            </p:extLst>
          </p:nvPr>
        </p:nvGraphicFramePr>
        <p:xfrm>
          <a:off x="2457450" y="1557767"/>
          <a:ext cx="7277100" cy="3267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8" name="直接连接符 87"/>
          <p:cNvCxnSpPr/>
          <p:nvPr/>
        </p:nvCxnSpPr>
        <p:spPr>
          <a:xfrm>
            <a:off x="2686736" y="4706008"/>
            <a:ext cx="4823694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89" name="直接连接符 88"/>
          <p:cNvCxnSpPr/>
          <p:nvPr/>
        </p:nvCxnSpPr>
        <p:spPr>
          <a:xfrm>
            <a:off x="7811975" y="4706008"/>
            <a:ext cx="649083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90" name="直接连接符 89"/>
          <p:cNvCxnSpPr/>
          <p:nvPr/>
        </p:nvCxnSpPr>
        <p:spPr>
          <a:xfrm>
            <a:off x="8732982" y="4706008"/>
            <a:ext cx="88016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91" name="组合 90"/>
          <p:cNvGrpSpPr/>
          <p:nvPr/>
        </p:nvGrpSpPr>
        <p:grpSpPr>
          <a:xfrm>
            <a:off x="3379119" y="4920062"/>
            <a:ext cx="5353863" cy="0"/>
            <a:chOff x="2469141" y="6075428"/>
            <a:chExt cx="7897756" cy="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2469141" y="6075428"/>
              <a:ext cx="921759" cy="0"/>
            </a:xfrm>
            <a:prstGeom prst="line">
              <a:avLst/>
            </a:prstGeom>
            <a:solidFill>
              <a:srgbClr val="01324F"/>
            </a:solidFill>
            <a:ln w="76200" cap="rnd">
              <a:solidFill>
                <a:srgbClr val="003350">
                  <a:alpha val="60000"/>
                </a:srgbClr>
              </a:solidFill>
              <a:round/>
              <a:headEnd/>
              <a:tailEnd/>
            </a:ln>
          </p:spPr>
        </p:cxnSp>
        <p:cxnSp>
          <p:nvCxnSpPr>
            <p:cNvPr id="93" name="直接连接符 92"/>
            <p:cNvCxnSpPr/>
            <p:nvPr/>
          </p:nvCxnSpPr>
          <p:spPr>
            <a:xfrm>
              <a:off x="7302500" y="6075428"/>
              <a:ext cx="3064397" cy="0"/>
            </a:xfrm>
            <a:prstGeom prst="line">
              <a:avLst/>
            </a:prstGeom>
            <a:solidFill>
              <a:srgbClr val="01324F"/>
            </a:solidFill>
            <a:ln w="76200" cap="rnd">
              <a:solidFill>
                <a:srgbClr val="003350">
                  <a:alpha val="60000"/>
                </a:srgbClr>
              </a:solidFill>
              <a:round/>
              <a:headEnd/>
              <a:tailEnd/>
            </a:ln>
          </p:spPr>
        </p:cxnSp>
        <p:cxnSp>
          <p:nvCxnSpPr>
            <p:cNvPr id="94" name="直接连接符 93"/>
            <p:cNvCxnSpPr/>
            <p:nvPr/>
          </p:nvCxnSpPr>
          <p:spPr>
            <a:xfrm>
              <a:off x="3877522" y="6075428"/>
              <a:ext cx="2955078" cy="0"/>
            </a:xfrm>
            <a:prstGeom prst="line">
              <a:avLst/>
            </a:prstGeom>
            <a:solidFill>
              <a:srgbClr val="01324F"/>
            </a:solidFill>
            <a:ln w="76200" cap="rnd">
              <a:solidFill>
                <a:srgbClr val="003350">
                  <a:alpha val="60000"/>
                </a:srgbClr>
              </a:solidFill>
              <a:round/>
              <a:headEnd/>
              <a:tailEnd/>
            </a:ln>
          </p:spPr>
        </p:cxnSp>
      </p:grpSp>
      <p:sp>
        <p:nvSpPr>
          <p:cNvPr id="99" name="Freeform 34"/>
          <p:cNvSpPr>
            <a:spLocks/>
          </p:cNvSpPr>
          <p:nvPr/>
        </p:nvSpPr>
        <p:spPr bwMode="auto">
          <a:xfrm>
            <a:off x="3876625" y="3400137"/>
            <a:ext cx="744288" cy="575863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90"/>
          <p:cNvSpPr>
            <a:spLocks noEditPoints="1"/>
          </p:cNvSpPr>
          <p:nvPr/>
        </p:nvSpPr>
        <p:spPr bwMode="auto">
          <a:xfrm>
            <a:off x="8007568" y="3793407"/>
            <a:ext cx="1165494" cy="657551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 rot="10800000">
            <a:off x="6337094" y="3237281"/>
            <a:ext cx="497420" cy="325711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2"/>
          <p:cNvSpPr>
            <a:spLocks/>
          </p:cNvSpPr>
          <p:nvPr/>
        </p:nvSpPr>
        <p:spPr bwMode="auto">
          <a:xfrm>
            <a:off x="3015049" y="4178149"/>
            <a:ext cx="497420" cy="325711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2017485" y="1628804"/>
            <a:ext cx="1246273" cy="1239154"/>
            <a:chOff x="491508" y="1034517"/>
            <a:chExt cx="3131758" cy="3113868"/>
          </a:xfrm>
        </p:grpSpPr>
        <p:sp>
          <p:nvSpPr>
            <p:cNvPr id="104" name="Oval 5"/>
            <p:cNvSpPr>
              <a:spLocks noChangeArrowheads="1"/>
            </p:cNvSpPr>
            <p:nvPr/>
          </p:nvSpPr>
          <p:spPr bwMode="auto">
            <a:xfrm>
              <a:off x="1042217" y="1517505"/>
              <a:ext cx="2320388" cy="231272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4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任意多边形 104"/>
            <p:cNvSpPr>
              <a:spLocks noChangeArrowheads="1"/>
            </p:cNvSpPr>
            <p:nvPr/>
          </p:nvSpPr>
          <p:spPr bwMode="auto">
            <a:xfrm>
              <a:off x="1486180" y="1593728"/>
              <a:ext cx="1874627" cy="2239999"/>
            </a:xfrm>
            <a:custGeom>
              <a:avLst/>
              <a:gdLst>
                <a:gd name="connsiteX0" fmla="*/ 1116281 w 1874627"/>
                <a:gd name="connsiteY0" fmla="*/ 0 h 2239999"/>
                <a:gd name="connsiteX1" fmla="*/ 1166033 w 1874627"/>
                <a:gd name="connsiteY1" fmla="*/ 18150 h 2239999"/>
                <a:gd name="connsiteX2" fmla="*/ 1874627 w 1874627"/>
                <a:gd name="connsiteY2" fmla="*/ 1083638 h 2239999"/>
                <a:gd name="connsiteX3" fmla="*/ 714433 w 1874627"/>
                <a:gd name="connsiteY3" fmla="*/ 2239999 h 2239999"/>
                <a:gd name="connsiteX4" fmla="*/ 65758 w 1874627"/>
                <a:gd name="connsiteY4" fmla="*/ 2042511 h 2239999"/>
                <a:gd name="connsiteX5" fmla="*/ 0 w 1874627"/>
                <a:gd name="connsiteY5" fmla="*/ 1993501 h 2239999"/>
                <a:gd name="connsiteX6" fmla="*/ 56842 w 1874627"/>
                <a:gd name="connsiteY6" fmla="*/ 2014237 h 2239999"/>
                <a:gd name="connsiteX7" fmla="*/ 401848 w 1874627"/>
                <a:gd name="connsiteY7" fmla="*/ 2066224 h 2239999"/>
                <a:gd name="connsiteX8" fmla="*/ 1562042 w 1874627"/>
                <a:gd name="connsiteY8" fmla="*/ 909863 h 2239999"/>
                <a:gd name="connsiteX9" fmla="*/ 1139839 w 1874627"/>
                <a:gd name="connsiteY9" fmla="*/ 17559 h 223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4627" h="2239999">
                  <a:moveTo>
                    <a:pt x="1116281" y="0"/>
                  </a:moveTo>
                  <a:lnTo>
                    <a:pt x="1166033" y="18150"/>
                  </a:lnTo>
                  <a:cubicBezTo>
                    <a:pt x="1582444" y="193695"/>
                    <a:pt x="1874627" y="604658"/>
                    <a:pt x="1874627" y="1083638"/>
                  </a:cubicBezTo>
                  <a:cubicBezTo>
                    <a:pt x="1874627" y="1722279"/>
                    <a:pt x="1355190" y="2239999"/>
                    <a:pt x="714433" y="2239999"/>
                  </a:cubicBezTo>
                  <a:cubicBezTo>
                    <a:pt x="474149" y="2239999"/>
                    <a:pt x="250926" y="2167195"/>
                    <a:pt x="65758" y="2042511"/>
                  </a:cubicBezTo>
                  <a:lnTo>
                    <a:pt x="0" y="1993501"/>
                  </a:lnTo>
                  <a:lnTo>
                    <a:pt x="56842" y="2014237"/>
                  </a:lnTo>
                  <a:cubicBezTo>
                    <a:pt x="165829" y="2048023"/>
                    <a:pt x="281706" y="2066224"/>
                    <a:pt x="401848" y="2066224"/>
                  </a:cubicBezTo>
                  <a:cubicBezTo>
                    <a:pt x="1042605" y="2066224"/>
                    <a:pt x="1562042" y="1548504"/>
                    <a:pt x="1562042" y="909863"/>
                  </a:cubicBezTo>
                  <a:cubicBezTo>
                    <a:pt x="1562042" y="550628"/>
                    <a:pt x="1397689" y="229652"/>
                    <a:pt x="1139839" y="17559"/>
                  </a:cubicBezTo>
                  <a:close/>
                </a:path>
              </a:pathLst>
            </a:custGeom>
            <a:solidFill>
              <a:srgbClr val="9A000F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1636369" y="2413206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2322520" y="2413206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884252" y="2535869"/>
              <a:ext cx="367991" cy="148219"/>
            </a:xfrm>
            <a:custGeom>
              <a:avLst/>
              <a:gdLst>
                <a:gd name="T0" fmla="*/ 20 w 211"/>
                <a:gd name="T1" fmla="*/ 0 h 85"/>
                <a:gd name="T2" fmla="*/ 6 w 211"/>
                <a:gd name="T3" fmla="*/ 25 h 85"/>
                <a:gd name="T4" fmla="*/ 105 w 211"/>
                <a:gd name="T5" fmla="*/ 85 h 85"/>
                <a:gd name="T6" fmla="*/ 205 w 211"/>
                <a:gd name="T7" fmla="*/ 25 h 85"/>
                <a:gd name="T8" fmla="*/ 191 w 211"/>
                <a:gd name="T9" fmla="*/ 0 h 85"/>
                <a:gd name="T10" fmla="*/ 20 w 211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85">
                  <a:moveTo>
                    <a:pt x="20" y="0"/>
                  </a:moveTo>
                  <a:cubicBezTo>
                    <a:pt x="8" y="0"/>
                    <a:pt x="0" y="14"/>
                    <a:pt x="6" y="25"/>
                  </a:cubicBezTo>
                  <a:cubicBezTo>
                    <a:pt x="25" y="61"/>
                    <a:pt x="62" y="85"/>
                    <a:pt x="105" y="85"/>
                  </a:cubicBezTo>
                  <a:cubicBezTo>
                    <a:pt x="149" y="85"/>
                    <a:pt x="186" y="61"/>
                    <a:pt x="205" y="25"/>
                  </a:cubicBezTo>
                  <a:cubicBezTo>
                    <a:pt x="211" y="14"/>
                    <a:pt x="203" y="0"/>
                    <a:pt x="191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1968583" y="2581868"/>
              <a:ext cx="201884" cy="72832"/>
            </a:xfrm>
            <a:prstGeom prst="ellipse">
              <a:avLst/>
            </a:prstGeom>
            <a:solidFill>
              <a:srgbClr val="FF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1347598" y="2540980"/>
              <a:ext cx="182718" cy="182718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2587013" y="2540980"/>
              <a:ext cx="182718" cy="182718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2"/>
            <p:cNvSpPr>
              <a:spLocks/>
            </p:cNvSpPr>
            <p:nvPr/>
          </p:nvSpPr>
          <p:spPr bwMode="auto">
            <a:xfrm>
              <a:off x="851833" y="1891885"/>
              <a:ext cx="2101894" cy="1907676"/>
            </a:xfrm>
            <a:custGeom>
              <a:avLst/>
              <a:gdLst>
                <a:gd name="T0" fmla="*/ 690 w 1205"/>
                <a:gd name="T1" fmla="*/ 1098 h 1098"/>
                <a:gd name="T2" fmla="*/ 0 w 1205"/>
                <a:gd name="T3" fmla="*/ 409 h 1098"/>
                <a:gd name="T4" fmla="*/ 125 w 1205"/>
                <a:gd name="T5" fmla="*/ 14 h 1098"/>
                <a:gd name="T6" fmla="*/ 158 w 1205"/>
                <a:gd name="T7" fmla="*/ 8 h 1098"/>
                <a:gd name="T8" fmla="*/ 164 w 1205"/>
                <a:gd name="T9" fmla="*/ 41 h 1098"/>
                <a:gd name="T10" fmla="*/ 48 w 1205"/>
                <a:gd name="T11" fmla="*/ 409 h 1098"/>
                <a:gd name="T12" fmla="*/ 690 w 1205"/>
                <a:gd name="T13" fmla="*/ 1050 h 1098"/>
                <a:gd name="T14" fmla="*/ 1161 w 1205"/>
                <a:gd name="T15" fmla="*/ 845 h 1098"/>
                <a:gd name="T16" fmla="*/ 1194 w 1205"/>
                <a:gd name="T17" fmla="*/ 844 h 1098"/>
                <a:gd name="T18" fmla="*/ 1196 w 1205"/>
                <a:gd name="T19" fmla="*/ 877 h 1098"/>
                <a:gd name="T20" fmla="*/ 690 w 1205"/>
                <a:gd name="T21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5" h="1098">
                  <a:moveTo>
                    <a:pt x="690" y="1098"/>
                  </a:moveTo>
                  <a:cubicBezTo>
                    <a:pt x="310" y="1098"/>
                    <a:pt x="0" y="789"/>
                    <a:pt x="0" y="409"/>
                  </a:cubicBezTo>
                  <a:cubicBezTo>
                    <a:pt x="0" y="267"/>
                    <a:pt x="43" y="130"/>
                    <a:pt x="125" y="14"/>
                  </a:cubicBezTo>
                  <a:cubicBezTo>
                    <a:pt x="132" y="3"/>
                    <a:pt x="147" y="0"/>
                    <a:pt x="158" y="8"/>
                  </a:cubicBezTo>
                  <a:cubicBezTo>
                    <a:pt x="169" y="16"/>
                    <a:pt x="171" y="30"/>
                    <a:pt x="164" y="41"/>
                  </a:cubicBezTo>
                  <a:cubicBezTo>
                    <a:pt x="88" y="149"/>
                    <a:pt x="48" y="276"/>
                    <a:pt x="48" y="409"/>
                  </a:cubicBezTo>
                  <a:cubicBezTo>
                    <a:pt x="48" y="763"/>
                    <a:pt x="336" y="1050"/>
                    <a:pt x="690" y="1050"/>
                  </a:cubicBezTo>
                  <a:cubicBezTo>
                    <a:pt x="868" y="1050"/>
                    <a:pt x="1039" y="975"/>
                    <a:pt x="1161" y="845"/>
                  </a:cubicBezTo>
                  <a:cubicBezTo>
                    <a:pt x="1170" y="835"/>
                    <a:pt x="1185" y="835"/>
                    <a:pt x="1194" y="844"/>
                  </a:cubicBezTo>
                  <a:cubicBezTo>
                    <a:pt x="1204" y="853"/>
                    <a:pt x="1205" y="868"/>
                    <a:pt x="1196" y="877"/>
                  </a:cubicBezTo>
                  <a:cubicBezTo>
                    <a:pt x="1066" y="1018"/>
                    <a:pt x="881" y="1098"/>
                    <a:pt x="690" y="109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2972892" y="2222821"/>
              <a:ext cx="283660" cy="1064363"/>
            </a:xfrm>
            <a:custGeom>
              <a:avLst/>
              <a:gdLst>
                <a:gd name="T0" fmla="*/ 27 w 163"/>
                <a:gd name="T1" fmla="*/ 612 h 612"/>
                <a:gd name="T2" fmla="*/ 14 w 163"/>
                <a:gd name="T3" fmla="*/ 608 h 612"/>
                <a:gd name="T4" fmla="*/ 7 w 163"/>
                <a:gd name="T5" fmla="*/ 575 h 612"/>
                <a:gd name="T6" fmla="*/ 115 w 163"/>
                <a:gd name="T7" fmla="*/ 218 h 612"/>
                <a:gd name="T8" fmla="*/ 89 w 163"/>
                <a:gd name="T9" fmla="*/ 34 h 612"/>
                <a:gd name="T10" fmla="*/ 105 w 163"/>
                <a:gd name="T11" fmla="*/ 4 h 612"/>
                <a:gd name="T12" fmla="*/ 135 w 163"/>
                <a:gd name="T13" fmla="*/ 20 h 612"/>
                <a:gd name="T14" fmla="*/ 163 w 163"/>
                <a:gd name="T15" fmla="*/ 218 h 612"/>
                <a:gd name="T16" fmla="*/ 47 w 163"/>
                <a:gd name="T17" fmla="*/ 602 h 612"/>
                <a:gd name="T18" fmla="*/ 27 w 163"/>
                <a:gd name="T1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12">
                  <a:moveTo>
                    <a:pt x="27" y="612"/>
                  </a:moveTo>
                  <a:cubicBezTo>
                    <a:pt x="22" y="612"/>
                    <a:pt x="18" y="611"/>
                    <a:pt x="14" y="608"/>
                  </a:cubicBezTo>
                  <a:cubicBezTo>
                    <a:pt x="3" y="601"/>
                    <a:pt x="0" y="586"/>
                    <a:pt x="7" y="575"/>
                  </a:cubicBezTo>
                  <a:cubicBezTo>
                    <a:pt x="78" y="469"/>
                    <a:pt x="115" y="346"/>
                    <a:pt x="115" y="218"/>
                  </a:cubicBezTo>
                  <a:cubicBezTo>
                    <a:pt x="115" y="155"/>
                    <a:pt x="106" y="93"/>
                    <a:pt x="89" y="34"/>
                  </a:cubicBezTo>
                  <a:cubicBezTo>
                    <a:pt x="85" y="21"/>
                    <a:pt x="92" y="8"/>
                    <a:pt x="105" y="4"/>
                  </a:cubicBezTo>
                  <a:cubicBezTo>
                    <a:pt x="117" y="0"/>
                    <a:pt x="131" y="7"/>
                    <a:pt x="135" y="20"/>
                  </a:cubicBezTo>
                  <a:cubicBezTo>
                    <a:pt x="154" y="84"/>
                    <a:pt x="163" y="151"/>
                    <a:pt x="163" y="218"/>
                  </a:cubicBezTo>
                  <a:cubicBezTo>
                    <a:pt x="163" y="355"/>
                    <a:pt x="123" y="488"/>
                    <a:pt x="47" y="602"/>
                  </a:cubicBezTo>
                  <a:cubicBezTo>
                    <a:pt x="42" y="609"/>
                    <a:pt x="35" y="612"/>
                    <a:pt x="27" y="612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3082779" y="2116768"/>
              <a:ext cx="98387" cy="103498"/>
            </a:xfrm>
            <a:custGeom>
              <a:avLst/>
              <a:gdLst>
                <a:gd name="T0" fmla="*/ 30 w 57"/>
                <a:gd name="T1" fmla="*/ 59 h 59"/>
                <a:gd name="T2" fmla="*/ 8 w 57"/>
                <a:gd name="T3" fmla="*/ 44 h 59"/>
                <a:gd name="T4" fmla="*/ 5 w 57"/>
                <a:gd name="T5" fmla="*/ 37 h 59"/>
                <a:gd name="T6" fmla="*/ 18 w 57"/>
                <a:gd name="T7" fmla="*/ 5 h 59"/>
                <a:gd name="T8" fmla="*/ 50 w 57"/>
                <a:gd name="T9" fmla="*/ 19 h 59"/>
                <a:gd name="T10" fmla="*/ 53 w 57"/>
                <a:gd name="T11" fmla="*/ 26 h 59"/>
                <a:gd name="T12" fmla="*/ 39 w 57"/>
                <a:gd name="T13" fmla="*/ 57 h 59"/>
                <a:gd name="T14" fmla="*/ 30 w 57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9">
                  <a:moveTo>
                    <a:pt x="30" y="59"/>
                  </a:moveTo>
                  <a:cubicBezTo>
                    <a:pt x="21" y="59"/>
                    <a:pt x="12" y="53"/>
                    <a:pt x="8" y="44"/>
                  </a:cubicBezTo>
                  <a:cubicBezTo>
                    <a:pt x="7" y="41"/>
                    <a:pt x="6" y="39"/>
                    <a:pt x="5" y="37"/>
                  </a:cubicBezTo>
                  <a:cubicBezTo>
                    <a:pt x="0" y="24"/>
                    <a:pt x="6" y="10"/>
                    <a:pt x="18" y="5"/>
                  </a:cubicBezTo>
                  <a:cubicBezTo>
                    <a:pt x="31" y="0"/>
                    <a:pt x="45" y="6"/>
                    <a:pt x="50" y="19"/>
                  </a:cubicBezTo>
                  <a:cubicBezTo>
                    <a:pt x="51" y="21"/>
                    <a:pt x="52" y="23"/>
                    <a:pt x="53" y="26"/>
                  </a:cubicBezTo>
                  <a:cubicBezTo>
                    <a:pt x="57" y="38"/>
                    <a:pt x="51" y="52"/>
                    <a:pt x="39" y="57"/>
                  </a:cubicBezTo>
                  <a:cubicBezTo>
                    <a:pt x="36" y="58"/>
                    <a:pt x="33" y="59"/>
                    <a:pt x="30" y="5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1198102" y="1402508"/>
              <a:ext cx="1938342" cy="712982"/>
            </a:xfrm>
            <a:custGeom>
              <a:avLst/>
              <a:gdLst>
                <a:gd name="T0" fmla="*/ 1084 w 1112"/>
                <a:gd name="T1" fmla="*/ 410 h 410"/>
                <a:gd name="T2" fmla="*/ 1063 w 1112"/>
                <a:gd name="T3" fmla="*/ 397 h 410"/>
                <a:gd name="T4" fmla="*/ 492 w 1112"/>
                <a:gd name="T5" fmla="*/ 48 h 410"/>
                <a:gd name="T6" fmla="*/ 44 w 1112"/>
                <a:gd name="T7" fmla="*/ 231 h 410"/>
                <a:gd name="T8" fmla="*/ 10 w 1112"/>
                <a:gd name="T9" fmla="*/ 231 h 410"/>
                <a:gd name="T10" fmla="*/ 10 w 1112"/>
                <a:gd name="T11" fmla="*/ 197 h 410"/>
                <a:gd name="T12" fmla="*/ 492 w 1112"/>
                <a:gd name="T13" fmla="*/ 0 h 410"/>
                <a:gd name="T14" fmla="*/ 1106 w 1112"/>
                <a:gd name="T15" fmla="*/ 375 h 410"/>
                <a:gd name="T16" fmla="*/ 1095 w 1112"/>
                <a:gd name="T17" fmla="*/ 408 h 410"/>
                <a:gd name="T18" fmla="*/ 1084 w 1112"/>
                <a:gd name="T1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2" h="410">
                  <a:moveTo>
                    <a:pt x="1084" y="410"/>
                  </a:moveTo>
                  <a:cubicBezTo>
                    <a:pt x="1076" y="410"/>
                    <a:pt x="1067" y="405"/>
                    <a:pt x="1063" y="397"/>
                  </a:cubicBezTo>
                  <a:cubicBezTo>
                    <a:pt x="952" y="182"/>
                    <a:pt x="734" y="48"/>
                    <a:pt x="492" y="48"/>
                  </a:cubicBezTo>
                  <a:cubicBezTo>
                    <a:pt x="323" y="48"/>
                    <a:pt x="164" y="113"/>
                    <a:pt x="44" y="231"/>
                  </a:cubicBezTo>
                  <a:cubicBezTo>
                    <a:pt x="34" y="240"/>
                    <a:pt x="19" y="240"/>
                    <a:pt x="10" y="231"/>
                  </a:cubicBezTo>
                  <a:cubicBezTo>
                    <a:pt x="0" y="221"/>
                    <a:pt x="0" y="206"/>
                    <a:pt x="10" y="197"/>
                  </a:cubicBezTo>
                  <a:cubicBezTo>
                    <a:pt x="140" y="70"/>
                    <a:pt x="311" y="0"/>
                    <a:pt x="492" y="0"/>
                  </a:cubicBezTo>
                  <a:cubicBezTo>
                    <a:pt x="752" y="0"/>
                    <a:pt x="987" y="144"/>
                    <a:pt x="1106" y="375"/>
                  </a:cubicBezTo>
                  <a:cubicBezTo>
                    <a:pt x="1112" y="387"/>
                    <a:pt x="1107" y="402"/>
                    <a:pt x="1095" y="408"/>
                  </a:cubicBezTo>
                  <a:cubicBezTo>
                    <a:pt x="1092" y="409"/>
                    <a:pt x="1088" y="410"/>
                    <a:pt x="1084" y="41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2004360" y="1034517"/>
              <a:ext cx="84331" cy="284938"/>
            </a:xfrm>
            <a:custGeom>
              <a:avLst/>
              <a:gdLst>
                <a:gd name="T0" fmla="*/ 24 w 48"/>
                <a:gd name="T1" fmla="*/ 164 h 164"/>
                <a:gd name="T2" fmla="*/ 0 w 48"/>
                <a:gd name="T3" fmla="*/ 140 h 164"/>
                <a:gd name="T4" fmla="*/ 0 w 48"/>
                <a:gd name="T5" fmla="*/ 24 h 164"/>
                <a:gd name="T6" fmla="*/ 24 w 48"/>
                <a:gd name="T7" fmla="*/ 0 h 164"/>
                <a:gd name="T8" fmla="*/ 48 w 48"/>
                <a:gd name="T9" fmla="*/ 24 h 164"/>
                <a:gd name="T10" fmla="*/ 48 w 48"/>
                <a:gd name="T11" fmla="*/ 140 h 164"/>
                <a:gd name="T12" fmla="*/ 24 w 48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4">
                  <a:moveTo>
                    <a:pt x="24" y="164"/>
                  </a:moveTo>
                  <a:cubicBezTo>
                    <a:pt x="11" y="164"/>
                    <a:pt x="0" y="153"/>
                    <a:pt x="0" y="1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53"/>
                    <a:pt x="37" y="164"/>
                    <a:pt x="24" y="164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auto">
            <a:xfrm>
              <a:off x="2004360" y="3863447"/>
              <a:ext cx="84331" cy="284938"/>
            </a:xfrm>
            <a:custGeom>
              <a:avLst/>
              <a:gdLst>
                <a:gd name="T0" fmla="*/ 24 w 48"/>
                <a:gd name="T1" fmla="*/ 164 h 164"/>
                <a:gd name="T2" fmla="*/ 0 w 48"/>
                <a:gd name="T3" fmla="*/ 140 h 164"/>
                <a:gd name="T4" fmla="*/ 0 w 48"/>
                <a:gd name="T5" fmla="*/ 24 h 164"/>
                <a:gd name="T6" fmla="*/ 24 w 48"/>
                <a:gd name="T7" fmla="*/ 0 h 164"/>
                <a:gd name="T8" fmla="*/ 48 w 48"/>
                <a:gd name="T9" fmla="*/ 24 h 164"/>
                <a:gd name="T10" fmla="*/ 48 w 48"/>
                <a:gd name="T11" fmla="*/ 140 h 164"/>
                <a:gd name="T12" fmla="*/ 24 w 48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4">
                  <a:moveTo>
                    <a:pt x="24" y="164"/>
                  </a:moveTo>
                  <a:cubicBezTo>
                    <a:pt x="11" y="164"/>
                    <a:pt x="0" y="153"/>
                    <a:pt x="0" y="1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53"/>
                    <a:pt x="37" y="164"/>
                    <a:pt x="24" y="164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auto">
            <a:xfrm>
              <a:off x="3337051" y="2556313"/>
              <a:ext cx="159719" cy="84331"/>
            </a:xfrm>
            <a:custGeom>
              <a:avLst/>
              <a:gdLst>
                <a:gd name="T0" fmla="*/ 68 w 92"/>
                <a:gd name="T1" fmla="*/ 48 h 48"/>
                <a:gd name="T2" fmla="*/ 24 w 92"/>
                <a:gd name="T3" fmla="*/ 48 h 48"/>
                <a:gd name="T4" fmla="*/ 0 w 92"/>
                <a:gd name="T5" fmla="*/ 24 h 48"/>
                <a:gd name="T6" fmla="*/ 24 w 92"/>
                <a:gd name="T7" fmla="*/ 0 h 48"/>
                <a:gd name="T8" fmla="*/ 68 w 92"/>
                <a:gd name="T9" fmla="*/ 0 h 48"/>
                <a:gd name="T10" fmla="*/ 92 w 92"/>
                <a:gd name="T11" fmla="*/ 24 h 48"/>
                <a:gd name="T12" fmla="*/ 68 w 9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8">
                  <a:moveTo>
                    <a:pt x="68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1" y="0"/>
                    <a:pt x="92" y="11"/>
                    <a:pt x="92" y="24"/>
                  </a:cubicBezTo>
                  <a:cubicBezTo>
                    <a:pt x="92" y="37"/>
                    <a:pt x="81" y="48"/>
                    <a:pt x="68" y="4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auto">
            <a:xfrm>
              <a:off x="3524879" y="2556313"/>
              <a:ext cx="98387" cy="84331"/>
            </a:xfrm>
            <a:custGeom>
              <a:avLst/>
              <a:gdLst>
                <a:gd name="T0" fmla="*/ 32 w 56"/>
                <a:gd name="T1" fmla="*/ 48 h 48"/>
                <a:gd name="T2" fmla="*/ 24 w 56"/>
                <a:gd name="T3" fmla="*/ 48 h 48"/>
                <a:gd name="T4" fmla="*/ 0 w 56"/>
                <a:gd name="T5" fmla="*/ 24 h 48"/>
                <a:gd name="T6" fmla="*/ 24 w 56"/>
                <a:gd name="T7" fmla="*/ 0 h 48"/>
                <a:gd name="T8" fmla="*/ 32 w 56"/>
                <a:gd name="T9" fmla="*/ 0 h 48"/>
                <a:gd name="T10" fmla="*/ 56 w 56"/>
                <a:gd name="T11" fmla="*/ 24 h 48"/>
                <a:gd name="T12" fmla="*/ 32 w 5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8">
                  <a:moveTo>
                    <a:pt x="32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5" y="0"/>
                    <a:pt x="56" y="11"/>
                    <a:pt x="56" y="24"/>
                  </a:cubicBezTo>
                  <a:cubicBezTo>
                    <a:pt x="56" y="37"/>
                    <a:pt x="45" y="48"/>
                    <a:pt x="32" y="4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auto">
            <a:xfrm>
              <a:off x="491508" y="2556313"/>
              <a:ext cx="278549" cy="84331"/>
            </a:xfrm>
            <a:custGeom>
              <a:avLst/>
              <a:gdLst>
                <a:gd name="T0" fmla="*/ 136 w 160"/>
                <a:gd name="T1" fmla="*/ 48 h 48"/>
                <a:gd name="T2" fmla="*/ 24 w 160"/>
                <a:gd name="T3" fmla="*/ 48 h 48"/>
                <a:gd name="T4" fmla="*/ 0 w 160"/>
                <a:gd name="T5" fmla="*/ 24 h 48"/>
                <a:gd name="T6" fmla="*/ 24 w 160"/>
                <a:gd name="T7" fmla="*/ 0 h 48"/>
                <a:gd name="T8" fmla="*/ 136 w 160"/>
                <a:gd name="T9" fmla="*/ 0 h 48"/>
                <a:gd name="T10" fmla="*/ 160 w 160"/>
                <a:gd name="T11" fmla="*/ 24 h 48"/>
                <a:gd name="T12" fmla="*/ 136 w 160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48">
                  <a:moveTo>
                    <a:pt x="136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9" y="0"/>
                    <a:pt x="160" y="11"/>
                    <a:pt x="160" y="24"/>
                  </a:cubicBezTo>
                  <a:cubicBezTo>
                    <a:pt x="160" y="37"/>
                    <a:pt x="149" y="48"/>
                    <a:pt x="136" y="4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1"/>
            <p:cNvSpPr>
              <a:spLocks/>
            </p:cNvSpPr>
            <p:nvPr/>
          </p:nvSpPr>
          <p:spPr bwMode="auto">
            <a:xfrm>
              <a:off x="2944782" y="1472784"/>
              <a:ext cx="228717" cy="223606"/>
            </a:xfrm>
            <a:custGeom>
              <a:avLst/>
              <a:gdLst>
                <a:gd name="T0" fmla="*/ 26 w 131"/>
                <a:gd name="T1" fmla="*/ 129 h 129"/>
                <a:gd name="T2" fmla="*/ 9 w 131"/>
                <a:gd name="T3" fmla="*/ 122 h 129"/>
                <a:gd name="T4" fmla="*/ 9 w 131"/>
                <a:gd name="T5" fmla="*/ 88 h 129"/>
                <a:gd name="T6" fmla="*/ 88 w 131"/>
                <a:gd name="T7" fmla="*/ 10 h 129"/>
                <a:gd name="T8" fmla="*/ 122 w 131"/>
                <a:gd name="T9" fmla="*/ 10 h 129"/>
                <a:gd name="T10" fmla="*/ 122 w 131"/>
                <a:gd name="T11" fmla="*/ 44 h 129"/>
                <a:gd name="T12" fmla="*/ 43 w 131"/>
                <a:gd name="T13" fmla="*/ 122 h 129"/>
                <a:gd name="T14" fmla="*/ 26 w 131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9">
                  <a:moveTo>
                    <a:pt x="26" y="129"/>
                  </a:moveTo>
                  <a:cubicBezTo>
                    <a:pt x="20" y="129"/>
                    <a:pt x="14" y="127"/>
                    <a:pt x="9" y="122"/>
                  </a:cubicBezTo>
                  <a:cubicBezTo>
                    <a:pt x="0" y="113"/>
                    <a:pt x="0" y="98"/>
                    <a:pt x="9" y="88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7" y="0"/>
                    <a:pt x="112" y="0"/>
                    <a:pt x="122" y="10"/>
                  </a:cubicBezTo>
                  <a:cubicBezTo>
                    <a:pt x="131" y="19"/>
                    <a:pt x="131" y="34"/>
                    <a:pt x="122" y="44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38" y="127"/>
                    <a:pt x="32" y="129"/>
                    <a:pt x="26" y="12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22"/>
            <p:cNvSpPr>
              <a:spLocks/>
            </p:cNvSpPr>
            <p:nvPr/>
          </p:nvSpPr>
          <p:spPr bwMode="auto">
            <a:xfrm>
              <a:off x="934887" y="3583621"/>
              <a:ext cx="120108" cy="116275"/>
            </a:xfrm>
            <a:custGeom>
              <a:avLst/>
              <a:gdLst>
                <a:gd name="T0" fmla="*/ 27 w 69"/>
                <a:gd name="T1" fmla="*/ 67 h 67"/>
                <a:gd name="T2" fmla="*/ 10 w 69"/>
                <a:gd name="T3" fmla="*/ 60 h 67"/>
                <a:gd name="T4" fmla="*/ 10 w 69"/>
                <a:gd name="T5" fmla="*/ 26 h 67"/>
                <a:gd name="T6" fmla="*/ 26 w 69"/>
                <a:gd name="T7" fmla="*/ 10 h 67"/>
                <a:gd name="T8" fmla="*/ 60 w 69"/>
                <a:gd name="T9" fmla="*/ 10 h 67"/>
                <a:gd name="T10" fmla="*/ 60 w 69"/>
                <a:gd name="T11" fmla="*/ 44 h 67"/>
                <a:gd name="T12" fmla="*/ 44 w 69"/>
                <a:gd name="T13" fmla="*/ 60 h 67"/>
                <a:gd name="T14" fmla="*/ 27 w 69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67">
                  <a:moveTo>
                    <a:pt x="27" y="67"/>
                  </a:moveTo>
                  <a:cubicBezTo>
                    <a:pt x="21" y="67"/>
                    <a:pt x="14" y="64"/>
                    <a:pt x="10" y="60"/>
                  </a:cubicBezTo>
                  <a:cubicBezTo>
                    <a:pt x="0" y="50"/>
                    <a:pt x="0" y="35"/>
                    <a:pt x="10" y="2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35" y="0"/>
                    <a:pt x="50" y="0"/>
                    <a:pt x="60" y="10"/>
                  </a:cubicBezTo>
                  <a:cubicBezTo>
                    <a:pt x="69" y="19"/>
                    <a:pt x="69" y="34"/>
                    <a:pt x="60" y="44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4"/>
                    <a:pt x="33" y="67"/>
                    <a:pt x="27" y="67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23"/>
            <p:cNvSpPr>
              <a:spLocks/>
            </p:cNvSpPr>
            <p:nvPr/>
          </p:nvSpPr>
          <p:spPr bwMode="auto">
            <a:xfrm>
              <a:off x="1038384" y="3476290"/>
              <a:ext cx="126497" cy="121386"/>
            </a:xfrm>
            <a:custGeom>
              <a:avLst/>
              <a:gdLst>
                <a:gd name="T0" fmla="*/ 26 w 72"/>
                <a:gd name="T1" fmla="*/ 70 h 70"/>
                <a:gd name="T2" fmla="*/ 9 w 72"/>
                <a:gd name="T3" fmla="*/ 63 h 70"/>
                <a:gd name="T4" fmla="*/ 9 w 72"/>
                <a:gd name="T5" fmla="*/ 29 h 70"/>
                <a:gd name="T6" fmla="*/ 28 w 72"/>
                <a:gd name="T7" fmla="*/ 9 h 70"/>
                <a:gd name="T8" fmla="*/ 62 w 72"/>
                <a:gd name="T9" fmla="*/ 9 h 70"/>
                <a:gd name="T10" fmla="*/ 62 w 72"/>
                <a:gd name="T11" fmla="*/ 43 h 70"/>
                <a:gd name="T12" fmla="*/ 43 w 72"/>
                <a:gd name="T13" fmla="*/ 63 h 70"/>
                <a:gd name="T14" fmla="*/ 26 w 72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0">
                  <a:moveTo>
                    <a:pt x="26" y="70"/>
                  </a:moveTo>
                  <a:cubicBezTo>
                    <a:pt x="20" y="70"/>
                    <a:pt x="14" y="67"/>
                    <a:pt x="9" y="63"/>
                  </a:cubicBezTo>
                  <a:cubicBezTo>
                    <a:pt x="0" y="53"/>
                    <a:pt x="0" y="38"/>
                    <a:pt x="9" y="2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8" y="0"/>
                    <a:pt x="53" y="0"/>
                    <a:pt x="62" y="9"/>
                  </a:cubicBezTo>
                  <a:cubicBezTo>
                    <a:pt x="72" y="18"/>
                    <a:pt x="72" y="34"/>
                    <a:pt x="62" y="4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7"/>
                    <a:pt x="32" y="70"/>
                    <a:pt x="26" y="7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24"/>
            <p:cNvSpPr>
              <a:spLocks/>
            </p:cNvSpPr>
            <p:nvPr/>
          </p:nvSpPr>
          <p:spPr bwMode="auto">
            <a:xfrm>
              <a:off x="2949893" y="3481401"/>
              <a:ext cx="229994" cy="224883"/>
            </a:xfrm>
            <a:custGeom>
              <a:avLst/>
              <a:gdLst>
                <a:gd name="T0" fmla="*/ 105 w 132"/>
                <a:gd name="T1" fmla="*/ 129 h 129"/>
                <a:gd name="T2" fmla="*/ 88 w 132"/>
                <a:gd name="T3" fmla="*/ 122 h 129"/>
                <a:gd name="T4" fmla="*/ 10 w 132"/>
                <a:gd name="T5" fmla="*/ 44 h 129"/>
                <a:gd name="T6" fmla="*/ 10 w 132"/>
                <a:gd name="T7" fmla="*/ 10 h 129"/>
                <a:gd name="T8" fmla="*/ 44 w 132"/>
                <a:gd name="T9" fmla="*/ 10 h 129"/>
                <a:gd name="T10" fmla="*/ 122 w 132"/>
                <a:gd name="T11" fmla="*/ 88 h 129"/>
                <a:gd name="T12" fmla="*/ 122 w 132"/>
                <a:gd name="T13" fmla="*/ 122 h 129"/>
                <a:gd name="T14" fmla="*/ 105 w 132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29">
                  <a:moveTo>
                    <a:pt x="105" y="129"/>
                  </a:moveTo>
                  <a:cubicBezTo>
                    <a:pt x="99" y="129"/>
                    <a:pt x="93" y="127"/>
                    <a:pt x="88" y="122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0" y="34"/>
                    <a:pt x="0" y="19"/>
                    <a:pt x="10" y="10"/>
                  </a:cubicBezTo>
                  <a:cubicBezTo>
                    <a:pt x="19" y="0"/>
                    <a:pt x="34" y="0"/>
                    <a:pt x="44" y="10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32" y="98"/>
                    <a:pt x="132" y="113"/>
                    <a:pt x="122" y="122"/>
                  </a:cubicBezTo>
                  <a:cubicBezTo>
                    <a:pt x="118" y="127"/>
                    <a:pt x="111" y="129"/>
                    <a:pt x="105" y="12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auto">
            <a:xfrm>
              <a:off x="934887" y="1472784"/>
              <a:ext cx="141830" cy="136719"/>
            </a:xfrm>
            <a:custGeom>
              <a:avLst/>
              <a:gdLst>
                <a:gd name="T0" fmla="*/ 55 w 82"/>
                <a:gd name="T1" fmla="*/ 79 h 79"/>
                <a:gd name="T2" fmla="*/ 38 w 82"/>
                <a:gd name="T3" fmla="*/ 72 h 79"/>
                <a:gd name="T4" fmla="*/ 10 w 82"/>
                <a:gd name="T5" fmla="*/ 44 h 79"/>
                <a:gd name="T6" fmla="*/ 10 w 82"/>
                <a:gd name="T7" fmla="*/ 10 h 79"/>
                <a:gd name="T8" fmla="*/ 44 w 82"/>
                <a:gd name="T9" fmla="*/ 10 h 79"/>
                <a:gd name="T10" fmla="*/ 72 w 82"/>
                <a:gd name="T11" fmla="*/ 38 h 79"/>
                <a:gd name="T12" fmla="*/ 72 w 82"/>
                <a:gd name="T13" fmla="*/ 72 h 79"/>
                <a:gd name="T14" fmla="*/ 55 w 82"/>
                <a:gd name="T1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79">
                  <a:moveTo>
                    <a:pt x="55" y="79"/>
                  </a:moveTo>
                  <a:cubicBezTo>
                    <a:pt x="49" y="79"/>
                    <a:pt x="43" y="77"/>
                    <a:pt x="38" y="72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0" y="34"/>
                    <a:pt x="0" y="19"/>
                    <a:pt x="10" y="10"/>
                  </a:cubicBezTo>
                  <a:cubicBezTo>
                    <a:pt x="19" y="0"/>
                    <a:pt x="34" y="0"/>
                    <a:pt x="44" y="1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82" y="48"/>
                    <a:pt x="82" y="63"/>
                    <a:pt x="72" y="72"/>
                  </a:cubicBezTo>
                  <a:cubicBezTo>
                    <a:pt x="68" y="77"/>
                    <a:pt x="61" y="79"/>
                    <a:pt x="55" y="7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26"/>
            <p:cNvSpPr>
              <a:spLocks/>
            </p:cNvSpPr>
            <p:nvPr/>
          </p:nvSpPr>
          <p:spPr bwMode="auto">
            <a:xfrm>
              <a:off x="1063939" y="1600559"/>
              <a:ext cx="100942" cy="95831"/>
            </a:xfrm>
            <a:custGeom>
              <a:avLst/>
              <a:gdLst>
                <a:gd name="T0" fmla="*/ 31 w 58"/>
                <a:gd name="T1" fmla="*/ 55 h 55"/>
                <a:gd name="T2" fmla="*/ 14 w 58"/>
                <a:gd name="T3" fmla="*/ 48 h 55"/>
                <a:gd name="T4" fmla="*/ 9 w 58"/>
                <a:gd name="T5" fmla="*/ 43 h 55"/>
                <a:gd name="T6" fmla="*/ 9 w 58"/>
                <a:gd name="T7" fmla="*/ 9 h 55"/>
                <a:gd name="T8" fmla="*/ 43 w 58"/>
                <a:gd name="T9" fmla="*/ 9 h 55"/>
                <a:gd name="T10" fmla="*/ 48 w 58"/>
                <a:gd name="T11" fmla="*/ 14 h 55"/>
                <a:gd name="T12" fmla="*/ 48 w 58"/>
                <a:gd name="T13" fmla="*/ 48 h 55"/>
                <a:gd name="T14" fmla="*/ 31 w 58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5">
                  <a:moveTo>
                    <a:pt x="31" y="55"/>
                  </a:moveTo>
                  <a:cubicBezTo>
                    <a:pt x="25" y="55"/>
                    <a:pt x="19" y="53"/>
                    <a:pt x="14" y="48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0" y="33"/>
                    <a:pt x="0" y="18"/>
                    <a:pt x="9" y="9"/>
                  </a:cubicBezTo>
                  <a:cubicBezTo>
                    <a:pt x="18" y="0"/>
                    <a:pt x="33" y="0"/>
                    <a:pt x="43" y="9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8" y="24"/>
                    <a:pt x="58" y="39"/>
                    <a:pt x="48" y="48"/>
                  </a:cubicBezTo>
                  <a:cubicBezTo>
                    <a:pt x="44" y="53"/>
                    <a:pt x="38" y="55"/>
                    <a:pt x="31" y="55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弧形 126"/>
            <p:cNvSpPr/>
            <p:nvPr/>
          </p:nvSpPr>
          <p:spPr>
            <a:xfrm>
              <a:off x="1155475" y="1678403"/>
              <a:ext cx="2008430" cy="2008428"/>
            </a:xfrm>
            <a:prstGeom prst="arc">
              <a:avLst>
                <a:gd name="adj1" fmla="val 12684593"/>
                <a:gd name="adj2" fmla="val 14267713"/>
              </a:avLst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弧形 127"/>
            <p:cNvSpPr/>
            <p:nvPr/>
          </p:nvSpPr>
          <p:spPr>
            <a:xfrm>
              <a:off x="1154848" y="1678403"/>
              <a:ext cx="2008430" cy="2008428"/>
            </a:xfrm>
            <a:prstGeom prst="arc">
              <a:avLst>
                <a:gd name="adj1" fmla="val 14851033"/>
                <a:gd name="adj2" fmla="val 15164623"/>
              </a:avLst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Freeform 34"/>
          <p:cNvSpPr>
            <a:spLocks/>
          </p:cNvSpPr>
          <p:nvPr/>
        </p:nvSpPr>
        <p:spPr bwMode="auto">
          <a:xfrm>
            <a:off x="2742200" y="2314640"/>
            <a:ext cx="504711" cy="390500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文本框 129">
            <a:hlinkClick r:id="rId3"/>
          </p:cNvPr>
          <p:cNvSpPr txBox="1"/>
          <p:nvPr/>
        </p:nvSpPr>
        <p:spPr>
          <a:xfrm>
            <a:off x="460296" y="6234778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想學怎麼做這款逼格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分的圖表嗎？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4419237" y="6406744"/>
            <a:ext cx="455045" cy="0"/>
          </a:xfrm>
          <a:prstGeom prst="line">
            <a:avLst/>
          </a:prstGeom>
          <a:ln w="31750" cap="rnd">
            <a:solidFill>
              <a:schemeClr val="bg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hlinkClick r:id="rId3"/>
          </p:cNvPr>
          <p:cNvSpPr txBox="1"/>
          <p:nvPr/>
        </p:nvSpPr>
        <p:spPr>
          <a:xfrm>
            <a:off x="4944884" y="6234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請點我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33" name="图片 13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631" y="6196013"/>
            <a:ext cx="367082" cy="421462"/>
          </a:xfrm>
          <a:prstGeom prst="rect">
            <a:avLst/>
          </a:prstGeom>
        </p:spPr>
      </p:pic>
      <p:sp>
        <p:nvSpPr>
          <p:cNvPr id="134" name="文本框 133">
            <a:hlinkClick r:id="rId3"/>
          </p:cNvPr>
          <p:cNvSpPr txBox="1"/>
          <p:nvPr/>
        </p:nvSpPr>
        <p:spPr>
          <a:xfrm>
            <a:off x="6502298" y="6234778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或者在网易云課堂搜索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和阿文一起学信息圖表</a:t>
            </a:r>
            <a:r>
              <a:rPr lang="en-US" altLang="zh-CN" dirty="0">
                <a:solidFill>
                  <a:schemeClr val="bg1"/>
                </a:solidFill>
              </a:rPr>
              <a:t>》!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4352574" y="253773"/>
            <a:ext cx="3486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54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30000"/>
                    </a:schemeClr>
                  </a:outerShdw>
                </a:effectLst>
              </a:rPr>
              <a:t>Text Here</a:t>
            </a:r>
            <a:endParaRPr lang="zh-CN" altLang="en-US" sz="5400" dirty="0">
              <a:solidFill>
                <a:schemeClr val="accent2"/>
              </a:solidFill>
              <a:effectLst>
                <a:outerShdw dist="63500" dir="2700000" algn="tl" rotWithShape="0">
                  <a:schemeClr val="accent2">
                    <a:alpha val="30000"/>
                  </a:schemeClr>
                </a:outerShdw>
              </a:effectLst>
            </a:endParaRPr>
          </a:p>
        </p:txBody>
      </p:sp>
      <p:sp>
        <p:nvSpPr>
          <p:cNvPr id="136" name="Freeform 32"/>
          <p:cNvSpPr>
            <a:spLocks/>
          </p:cNvSpPr>
          <p:nvPr/>
        </p:nvSpPr>
        <p:spPr bwMode="auto">
          <a:xfrm rot="10800000">
            <a:off x="9955362" y="-300750"/>
            <a:ext cx="2946776" cy="1929554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3560466" y="1179686"/>
            <a:ext cx="5071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1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39" name="Freeform 190"/>
          <p:cNvSpPr>
            <a:spLocks noEditPoints="1"/>
          </p:cNvSpPr>
          <p:nvPr/>
        </p:nvSpPr>
        <p:spPr bwMode="auto">
          <a:xfrm>
            <a:off x="-1779868" y="-1049725"/>
            <a:ext cx="4025150" cy="2270918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5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>
            <a:off x="1741714" y="1926545"/>
            <a:ext cx="2931886" cy="2931886"/>
          </a:xfrm>
          <a:prstGeom prst="arc">
            <a:avLst>
              <a:gd name="adj1" fmla="val 160153"/>
              <a:gd name="adj2" fmla="val 10868295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flipV="1">
            <a:off x="4630057" y="1926545"/>
            <a:ext cx="2931886" cy="2931886"/>
          </a:xfrm>
          <a:prstGeom prst="arc">
            <a:avLst>
              <a:gd name="adj1" fmla="val 160153"/>
              <a:gd name="adj2" fmla="val 1058392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>
            <a:off x="7654360" y="1926545"/>
            <a:ext cx="2931886" cy="2931886"/>
          </a:xfrm>
          <a:prstGeom prst="arc">
            <a:avLst>
              <a:gd name="adj1" fmla="val 160153"/>
              <a:gd name="adj2" fmla="val 1058392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101496" y="2510971"/>
            <a:ext cx="1763036" cy="176303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808031" y="2510971"/>
            <a:ext cx="1053097" cy="1763034"/>
          </a:xfrm>
          <a:custGeom>
            <a:avLst/>
            <a:gdLst>
              <a:gd name="connsiteX0" fmla="*/ 171579 w 1053097"/>
              <a:gd name="connsiteY0" fmla="*/ 0 h 1763034"/>
              <a:gd name="connsiteX1" fmla="*/ 1053097 w 1053097"/>
              <a:gd name="connsiteY1" fmla="*/ 881517 h 1763034"/>
              <a:gd name="connsiteX2" fmla="*/ 171579 w 1053097"/>
              <a:gd name="connsiteY2" fmla="*/ 1763034 h 1763034"/>
              <a:gd name="connsiteX3" fmla="*/ 81449 w 1053097"/>
              <a:gd name="connsiteY3" fmla="*/ 1758483 h 1763034"/>
              <a:gd name="connsiteX4" fmla="*/ 0 w 1053097"/>
              <a:gd name="connsiteY4" fmla="*/ 1746052 h 1763034"/>
              <a:gd name="connsiteX5" fmla="*/ 6078 w 1053097"/>
              <a:gd name="connsiteY5" fmla="*/ 1745125 h 1763034"/>
              <a:gd name="connsiteX6" fmla="*/ 709939 w 1053097"/>
              <a:gd name="connsiteY6" fmla="*/ 881517 h 1763034"/>
              <a:gd name="connsiteX7" fmla="*/ 6078 w 1053097"/>
              <a:gd name="connsiteY7" fmla="*/ 17909 h 1763034"/>
              <a:gd name="connsiteX8" fmla="*/ 0 w 1053097"/>
              <a:gd name="connsiteY8" fmla="*/ 16982 h 1763034"/>
              <a:gd name="connsiteX9" fmla="*/ 81449 w 1053097"/>
              <a:gd name="connsiteY9" fmla="*/ 4551 h 1763034"/>
              <a:gd name="connsiteX10" fmla="*/ 171579 w 1053097"/>
              <a:gd name="connsiteY10" fmla="*/ 0 h 1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097" h="1763034">
                <a:moveTo>
                  <a:pt x="171579" y="0"/>
                </a:moveTo>
                <a:cubicBezTo>
                  <a:pt x="658428" y="0"/>
                  <a:pt x="1053097" y="394669"/>
                  <a:pt x="1053097" y="881517"/>
                </a:cubicBezTo>
                <a:cubicBezTo>
                  <a:pt x="1053097" y="1368365"/>
                  <a:pt x="658428" y="1763034"/>
                  <a:pt x="171579" y="1763034"/>
                </a:cubicBezTo>
                <a:cubicBezTo>
                  <a:pt x="141151" y="1763034"/>
                  <a:pt x="111083" y="1761492"/>
                  <a:pt x="81449" y="1758483"/>
                </a:cubicBezTo>
                <a:lnTo>
                  <a:pt x="0" y="1746052"/>
                </a:lnTo>
                <a:lnTo>
                  <a:pt x="6078" y="1745125"/>
                </a:lnTo>
                <a:cubicBezTo>
                  <a:pt x="407771" y="1662927"/>
                  <a:pt x="709939" y="1307509"/>
                  <a:pt x="709939" y="881517"/>
                </a:cubicBezTo>
                <a:cubicBezTo>
                  <a:pt x="709939" y="455525"/>
                  <a:pt x="407771" y="100108"/>
                  <a:pt x="6078" y="17909"/>
                </a:cubicBezTo>
                <a:lnTo>
                  <a:pt x="0" y="16982"/>
                </a:lnTo>
                <a:lnTo>
                  <a:pt x="81449" y="4551"/>
                </a:lnTo>
                <a:cubicBezTo>
                  <a:pt x="111083" y="1542"/>
                  <a:pt x="141151" y="0"/>
                  <a:pt x="171579" y="0"/>
                </a:cubicBezTo>
                <a:close/>
              </a:path>
            </a:pathLst>
          </a:custGeom>
          <a:solidFill>
            <a:srgbClr val="015E91">
              <a:alpha val="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382" y="2510971"/>
            <a:ext cx="1763036" cy="176303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965268" y="2510971"/>
            <a:ext cx="1763036" cy="1763034"/>
          </a:xfrm>
          <a:prstGeom prst="ellipse">
            <a:avLst/>
          </a:prstGeom>
          <a:gradFill>
            <a:gsLst>
              <a:gs pos="0">
                <a:srgbClr val="70DAB9"/>
              </a:gs>
              <a:gs pos="100000">
                <a:srgbClr val="2FB38A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897154" y="2510971"/>
            <a:ext cx="1763036" cy="1763034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745355" y="2510971"/>
            <a:ext cx="1053097" cy="1763034"/>
          </a:xfrm>
          <a:custGeom>
            <a:avLst/>
            <a:gdLst>
              <a:gd name="connsiteX0" fmla="*/ 171579 w 1053097"/>
              <a:gd name="connsiteY0" fmla="*/ 0 h 1763034"/>
              <a:gd name="connsiteX1" fmla="*/ 1053097 w 1053097"/>
              <a:gd name="connsiteY1" fmla="*/ 881517 h 1763034"/>
              <a:gd name="connsiteX2" fmla="*/ 171579 w 1053097"/>
              <a:gd name="connsiteY2" fmla="*/ 1763034 h 1763034"/>
              <a:gd name="connsiteX3" fmla="*/ 81449 w 1053097"/>
              <a:gd name="connsiteY3" fmla="*/ 1758483 h 1763034"/>
              <a:gd name="connsiteX4" fmla="*/ 0 w 1053097"/>
              <a:gd name="connsiteY4" fmla="*/ 1746052 h 1763034"/>
              <a:gd name="connsiteX5" fmla="*/ 6078 w 1053097"/>
              <a:gd name="connsiteY5" fmla="*/ 1745125 h 1763034"/>
              <a:gd name="connsiteX6" fmla="*/ 709939 w 1053097"/>
              <a:gd name="connsiteY6" fmla="*/ 881517 h 1763034"/>
              <a:gd name="connsiteX7" fmla="*/ 6078 w 1053097"/>
              <a:gd name="connsiteY7" fmla="*/ 17909 h 1763034"/>
              <a:gd name="connsiteX8" fmla="*/ 0 w 1053097"/>
              <a:gd name="connsiteY8" fmla="*/ 16982 h 1763034"/>
              <a:gd name="connsiteX9" fmla="*/ 81449 w 1053097"/>
              <a:gd name="connsiteY9" fmla="*/ 4551 h 1763034"/>
              <a:gd name="connsiteX10" fmla="*/ 171579 w 1053097"/>
              <a:gd name="connsiteY10" fmla="*/ 0 h 1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097" h="1763034">
                <a:moveTo>
                  <a:pt x="171579" y="0"/>
                </a:moveTo>
                <a:cubicBezTo>
                  <a:pt x="658428" y="0"/>
                  <a:pt x="1053097" y="394669"/>
                  <a:pt x="1053097" y="881517"/>
                </a:cubicBezTo>
                <a:cubicBezTo>
                  <a:pt x="1053097" y="1368365"/>
                  <a:pt x="658428" y="1763034"/>
                  <a:pt x="171579" y="1763034"/>
                </a:cubicBezTo>
                <a:cubicBezTo>
                  <a:pt x="141151" y="1763034"/>
                  <a:pt x="111083" y="1761492"/>
                  <a:pt x="81449" y="1758483"/>
                </a:cubicBezTo>
                <a:lnTo>
                  <a:pt x="0" y="1746052"/>
                </a:lnTo>
                <a:lnTo>
                  <a:pt x="6078" y="1745125"/>
                </a:lnTo>
                <a:cubicBezTo>
                  <a:pt x="407771" y="1662927"/>
                  <a:pt x="709939" y="1307509"/>
                  <a:pt x="709939" y="881517"/>
                </a:cubicBezTo>
                <a:cubicBezTo>
                  <a:pt x="709939" y="455525"/>
                  <a:pt x="407771" y="100108"/>
                  <a:pt x="6078" y="17909"/>
                </a:cubicBezTo>
                <a:lnTo>
                  <a:pt x="0" y="16982"/>
                </a:lnTo>
                <a:lnTo>
                  <a:pt x="81449" y="4551"/>
                </a:lnTo>
                <a:cubicBezTo>
                  <a:pt x="111083" y="1542"/>
                  <a:pt x="141151" y="0"/>
                  <a:pt x="171579" y="0"/>
                </a:cubicBezTo>
                <a:close/>
              </a:path>
            </a:pathLst>
          </a:custGeom>
          <a:solidFill>
            <a:srgbClr val="015E91">
              <a:alpha val="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7672429" y="2510971"/>
            <a:ext cx="1053097" cy="1763034"/>
          </a:xfrm>
          <a:custGeom>
            <a:avLst/>
            <a:gdLst>
              <a:gd name="connsiteX0" fmla="*/ 171579 w 1053097"/>
              <a:gd name="connsiteY0" fmla="*/ 0 h 1763034"/>
              <a:gd name="connsiteX1" fmla="*/ 1053097 w 1053097"/>
              <a:gd name="connsiteY1" fmla="*/ 881517 h 1763034"/>
              <a:gd name="connsiteX2" fmla="*/ 171579 w 1053097"/>
              <a:gd name="connsiteY2" fmla="*/ 1763034 h 1763034"/>
              <a:gd name="connsiteX3" fmla="*/ 81449 w 1053097"/>
              <a:gd name="connsiteY3" fmla="*/ 1758483 h 1763034"/>
              <a:gd name="connsiteX4" fmla="*/ 0 w 1053097"/>
              <a:gd name="connsiteY4" fmla="*/ 1746052 h 1763034"/>
              <a:gd name="connsiteX5" fmla="*/ 6078 w 1053097"/>
              <a:gd name="connsiteY5" fmla="*/ 1745125 h 1763034"/>
              <a:gd name="connsiteX6" fmla="*/ 709939 w 1053097"/>
              <a:gd name="connsiteY6" fmla="*/ 881517 h 1763034"/>
              <a:gd name="connsiteX7" fmla="*/ 6078 w 1053097"/>
              <a:gd name="connsiteY7" fmla="*/ 17909 h 1763034"/>
              <a:gd name="connsiteX8" fmla="*/ 0 w 1053097"/>
              <a:gd name="connsiteY8" fmla="*/ 16982 h 1763034"/>
              <a:gd name="connsiteX9" fmla="*/ 81449 w 1053097"/>
              <a:gd name="connsiteY9" fmla="*/ 4551 h 1763034"/>
              <a:gd name="connsiteX10" fmla="*/ 171579 w 1053097"/>
              <a:gd name="connsiteY10" fmla="*/ 0 h 1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097" h="1763034">
                <a:moveTo>
                  <a:pt x="171579" y="0"/>
                </a:moveTo>
                <a:cubicBezTo>
                  <a:pt x="658428" y="0"/>
                  <a:pt x="1053097" y="394669"/>
                  <a:pt x="1053097" y="881517"/>
                </a:cubicBezTo>
                <a:cubicBezTo>
                  <a:pt x="1053097" y="1368365"/>
                  <a:pt x="658428" y="1763034"/>
                  <a:pt x="171579" y="1763034"/>
                </a:cubicBezTo>
                <a:cubicBezTo>
                  <a:pt x="141151" y="1763034"/>
                  <a:pt x="111083" y="1761492"/>
                  <a:pt x="81449" y="1758483"/>
                </a:cubicBezTo>
                <a:lnTo>
                  <a:pt x="0" y="1746052"/>
                </a:lnTo>
                <a:lnTo>
                  <a:pt x="6078" y="1745125"/>
                </a:lnTo>
                <a:cubicBezTo>
                  <a:pt x="407771" y="1662927"/>
                  <a:pt x="709939" y="1307509"/>
                  <a:pt x="709939" y="881517"/>
                </a:cubicBezTo>
                <a:cubicBezTo>
                  <a:pt x="709939" y="455525"/>
                  <a:pt x="407771" y="100108"/>
                  <a:pt x="6078" y="17909"/>
                </a:cubicBezTo>
                <a:lnTo>
                  <a:pt x="0" y="16982"/>
                </a:lnTo>
                <a:lnTo>
                  <a:pt x="81449" y="4551"/>
                </a:lnTo>
                <a:cubicBezTo>
                  <a:pt x="111083" y="1542"/>
                  <a:pt x="141151" y="0"/>
                  <a:pt x="171579" y="0"/>
                </a:cubicBezTo>
                <a:close/>
              </a:path>
            </a:pathLst>
          </a:custGeom>
          <a:solidFill>
            <a:srgbClr val="015E91">
              <a:alpha val="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0607093" y="2510971"/>
            <a:ext cx="1053097" cy="1763034"/>
          </a:xfrm>
          <a:custGeom>
            <a:avLst/>
            <a:gdLst>
              <a:gd name="connsiteX0" fmla="*/ 171579 w 1053097"/>
              <a:gd name="connsiteY0" fmla="*/ 0 h 1763034"/>
              <a:gd name="connsiteX1" fmla="*/ 1053097 w 1053097"/>
              <a:gd name="connsiteY1" fmla="*/ 881517 h 1763034"/>
              <a:gd name="connsiteX2" fmla="*/ 171579 w 1053097"/>
              <a:gd name="connsiteY2" fmla="*/ 1763034 h 1763034"/>
              <a:gd name="connsiteX3" fmla="*/ 81449 w 1053097"/>
              <a:gd name="connsiteY3" fmla="*/ 1758483 h 1763034"/>
              <a:gd name="connsiteX4" fmla="*/ 0 w 1053097"/>
              <a:gd name="connsiteY4" fmla="*/ 1746052 h 1763034"/>
              <a:gd name="connsiteX5" fmla="*/ 6078 w 1053097"/>
              <a:gd name="connsiteY5" fmla="*/ 1745125 h 1763034"/>
              <a:gd name="connsiteX6" fmla="*/ 709939 w 1053097"/>
              <a:gd name="connsiteY6" fmla="*/ 881517 h 1763034"/>
              <a:gd name="connsiteX7" fmla="*/ 6078 w 1053097"/>
              <a:gd name="connsiteY7" fmla="*/ 17909 h 1763034"/>
              <a:gd name="connsiteX8" fmla="*/ 0 w 1053097"/>
              <a:gd name="connsiteY8" fmla="*/ 16982 h 1763034"/>
              <a:gd name="connsiteX9" fmla="*/ 81449 w 1053097"/>
              <a:gd name="connsiteY9" fmla="*/ 4551 h 1763034"/>
              <a:gd name="connsiteX10" fmla="*/ 171579 w 1053097"/>
              <a:gd name="connsiteY10" fmla="*/ 0 h 176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3097" h="1763034">
                <a:moveTo>
                  <a:pt x="171579" y="0"/>
                </a:moveTo>
                <a:cubicBezTo>
                  <a:pt x="658428" y="0"/>
                  <a:pt x="1053097" y="394669"/>
                  <a:pt x="1053097" y="881517"/>
                </a:cubicBezTo>
                <a:cubicBezTo>
                  <a:pt x="1053097" y="1368365"/>
                  <a:pt x="658428" y="1763034"/>
                  <a:pt x="171579" y="1763034"/>
                </a:cubicBezTo>
                <a:cubicBezTo>
                  <a:pt x="141151" y="1763034"/>
                  <a:pt x="111083" y="1761492"/>
                  <a:pt x="81449" y="1758483"/>
                </a:cubicBezTo>
                <a:lnTo>
                  <a:pt x="0" y="1746052"/>
                </a:lnTo>
                <a:lnTo>
                  <a:pt x="6078" y="1745125"/>
                </a:lnTo>
                <a:cubicBezTo>
                  <a:pt x="407771" y="1662927"/>
                  <a:pt x="709939" y="1307509"/>
                  <a:pt x="709939" y="881517"/>
                </a:cubicBezTo>
                <a:cubicBezTo>
                  <a:pt x="709939" y="455525"/>
                  <a:pt x="407771" y="100108"/>
                  <a:pt x="6078" y="17909"/>
                </a:cubicBezTo>
                <a:lnTo>
                  <a:pt x="0" y="16982"/>
                </a:lnTo>
                <a:lnTo>
                  <a:pt x="81449" y="4551"/>
                </a:lnTo>
                <a:cubicBezTo>
                  <a:pt x="111083" y="1542"/>
                  <a:pt x="141151" y="0"/>
                  <a:pt x="171579" y="0"/>
                </a:cubicBezTo>
                <a:close/>
              </a:path>
            </a:pathLst>
          </a:custGeom>
          <a:solidFill>
            <a:srgbClr val="015E91">
              <a:alpha val="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51525" y="2502299"/>
            <a:ext cx="1780378" cy="1780378"/>
            <a:chOff x="909070" y="1330325"/>
            <a:chExt cx="1044152" cy="1044152"/>
          </a:xfrm>
        </p:grpSpPr>
        <p:sp>
          <p:nvSpPr>
            <p:cNvPr id="14" name="弧形 13"/>
            <p:cNvSpPr/>
            <p:nvPr/>
          </p:nvSpPr>
          <p:spPr>
            <a:xfrm>
              <a:off x="909070" y="1330325"/>
              <a:ext cx="1044152" cy="1044152"/>
            </a:xfrm>
            <a:prstGeom prst="arc">
              <a:avLst>
                <a:gd name="adj1" fmla="val 8201936"/>
                <a:gd name="adj2" fmla="val 416089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>
              <a:off x="909070" y="1330325"/>
              <a:ext cx="1044152" cy="1044152"/>
            </a:xfrm>
            <a:prstGeom prst="arc">
              <a:avLst>
                <a:gd name="adj1" fmla="val 1140335"/>
                <a:gd name="adj2" fmla="val 6156276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09070" y="1330325"/>
              <a:ext cx="1044152" cy="1044152"/>
            </a:xfrm>
            <a:prstGeom prst="arc">
              <a:avLst>
                <a:gd name="adj1" fmla="val 6721265"/>
                <a:gd name="adj2" fmla="val 7514453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71336" y="2510971"/>
            <a:ext cx="1780378" cy="1780378"/>
            <a:chOff x="2915895" y="1404469"/>
            <a:chExt cx="1044152" cy="1044152"/>
          </a:xfrm>
        </p:grpSpPr>
        <p:sp>
          <p:nvSpPr>
            <p:cNvPr id="17" name="弧形 16"/>
            <p:cNvSpPr/>
            <p:nvPr/>
          </p:nvSpPr>
          <p:spPr>
            <a:xfrm>
              <a:off x="2915895" y="1404469"/>
              <a:ext cx="1044152" cy="1044152"/>
            </a:xfrm>
            <a:prstGeom prst="arc">
              <a:avLst>
                <a:gd name="adj1" fmla="val 13527488"/>
                <a:gd name="adj2" fmla="val 18749702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2915895" y="1404469"/>
              <a:ext cx="1044152" cy="1044152"/>
            </a:xfrm>
            <a:prstGeom prst="arc">
              <a:avLst>
                <a:gd name="adj1" fmla="val 19382191"/>
                <a:gd name="adj2" fmla="val 2521117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2915895" y="1404469"/>
              <a:ext cx="1044152" cy="1044152"/>
            </a:xfrm>
            <a:prstGeom prst="arc">
              <a:avLst>
                <a:gd name="adj1" fmla="val 3150710"/>
                <a:gd name="adj2" fmla="val 11927319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15297" y="2502299"/>
            <a:ext cx="1780378" cy="1780378"/>
            <a:chOff x="1886611" y="4762009"/>
            <a:chExt cx="1044152" cy="1044152"/>
          </a:xfrm>
        </p:grpSpPr>
        <p:sp>
          <p:nvSpPr>
            <p:cNvPr id="20" name="弧形 19"/>
            <p:cNvSpPr/>
            <p:nvPr/>
          </p:nvSpPr>
          <p:spPr>
            <a:xfrm>
              <a:off x="1886611" y="4762009"/>
              <a:ext cx="1044152" cy="1044152"/>
            </a:xfrm>
            <a:prstGeom prst="arc">
              <a:avLst>
                <a:gd name="adj1" fmla="val 17382570"/>
                <a:gd name="adj2" fmla="val 17441677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>
              <a:off x="1886611" y="4762009"/>
              <a:ext cx="1044152" cy="1044152"/>
            </a:xfrm>
            <a:prstGeom prst="arc">
              <a:avLst>
                <a:gd name="adj1" fmla="val 18108278"/>
                <a:gd name="adj2" fmla="val 8418810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>
              <a:off x="1886611" y="4762009"/>
              <a:ext cx="1044152" cy="1044152"/>
            </a:xfrm>
            <a:prstGeom prst="arc">
              <a:avLst>
                <a:gd name="adj1" fmla="val 10302736"/>
                <a:gd name="adj2" fmla="val 16803729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638512" y="2502299"/>
            <a:ext cx="1780378" cy="1780378"/>
            <a:chOff x="6489795" y="4762009"/>
            <a:chExt cx="1044152" cy="1044152"/>
          </a:xfrm>
        </p:grpSpPr>
        <p:sp>
          <p:nvSpPr>
            <p:cNvPr id="23" name="弧形 22"/>
            <p:cNvSpPr/>
            <p:nvPr/>
          </p:nvSpPr>
          <p:spPr>
            <a:xfrm>
              <a:off x="6489795" y="4762009"/>
              <a:ext cx="1044152" cy="1044152"/>
            </a:xfrm>
            <a:prstGeom prst="arc">
              <a:avLst>
                <a:gd name="adj1" fmla="val 14376368"/>
                <a:gd name="adj2" fmla="val 3045078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24" name="弧形 23"/>
            <p:cNvSpPr/>
            <p:nvPr/>
          </p:nvSpPr>
          <p:spPr>
            <a:xfrm>
              <a:off x="6489795" y="4762009"/>
              <a:ext cx="1044152" cy="1044152"/>
            </a:xfrm>
            <a:prstGeom prst="arc">
              <a:avLst>
                <a:gd name="adj1" fmla="val 3812068"/>
                <a:gd name="adj2" fmla="val 6156276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  <p:sp>
          <p:nvSpPr>
            <p:cNvPr id="25" name="弧形 24"/>
            <p:cNvSpPr/>
            <p:nvPr/>
          </p:nvSpPr>
          <p:spPr>
            <a:xfrm>
              <a:off x="6489795" y="4762009"/>
              <a:ext cx="1044152" cy="1044152"/>
            </a:xfrm>
            <a:prstGeom prst="arc">
              <a:avLst>
                <a:gd name="adj1" fmla="val 6721265"/>
                <a:gd name="adj2" fmla="val 11750719"/>
              </a:avLst>
            </a:prstGeom>
            <a:noFill/>
            <a:ln w="88900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 sz="1400">
                <a:latin typeface="+mj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52196" y="2739440"/>
            <a:ext cx="788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/>
                </a:solidFill>
                <a:latin typeface="+mj-lt"/>
              </a:rPr>
              <a:t>1</a:t>
            </a:r>
            <a:endParaRPr lang="zh-CN" altLang="en-US" sz="8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68858" y="2739440"/>
            <a:ext cx="788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8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96314" y="2739440"/>
            <a:ext cx="788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/>
                </a:solidFill>
                <a:latin typeface="+mj-lt"/>
              </a:rPr>
              <a:t>3</a:t>
            </a:r>
            <a:endParaRPr lang="zh-CN" altLang="en-US" sz="8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093547" y="2739440"/>
            <a:ext cx="788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/>
                </a:solidFill>
                <a:latin typeface="+mj-lt"/>
              </a:rPr>
              <a:t>4</a:t>
            </a:r>
            <a:endParaRPr lang="zh-CN" altLang="en-US" sz="800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3514" y="652707"/>
            <a:ext cx="2918484" cy="1187394"/>
            <a:chOff x="587283" y="4515091"/>
            <a:chExt cx="2918484" cy="1187394"/>
          </a:xfrm>
        </p:grpSpPr>
        <p:sp>
          <p:nvSpPr>
            <p:cNvPr id="38" name="文本框 37"/>
            <p:cNvSpPr txBox="1"/>
            <p:nvPr/>
          </p:nvSpPr>
          <p:spPr>
            <a:xfrm>
              <a:off x="688936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7283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207657" y="4987509"/>
            <a:ext cx="2918484" cy="1187394"/>
            <a:chOff x="587283" y="4515091"/>
            <a:chExt cx="2918484" cy="1187394"/>
          </a:xfrm>
        </p:grpSpPr>
        <p:sp>
          <p:nvSpPr>
            <p:cNvPr id="41" name="文本框 40"/>
            <p:cNvSpPr txBox="1"/>
            <p:nvPr/>
          </p:nvSpPr>
          <p:spPr>
            <a:xfrm>
              <a:off x="688936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87283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66146" y="653679"/>
            <a:ext cx="2918484" cy="1187394"/>
            <a:chOff x="587283" y="4515091"/>
            <a:chExt cx="2918484" cy="1187394"/>
          </a:xfrm>
        </p:grpSpPr>
        <p:sp>
          <p:nvSpPr>
            <p:cNvPr id="44" name="文本框 43"/>
            <p:cNvSpPr txBox="1"/>
            <p:nvPr/>
          </p:nvSpPr>
          <p:spPr>
            <a:xfrm>
              <a:off x="688936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rgbClr val="3BBA93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rgbClr val="3BBA93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87283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028804" y="4987509"/>
            <a:ext cx="2918484" cy="1187394"/>
            <a:chOff x="587283" y="4515091"/>
            <a:chExt cx="2918484" cy="1187394"/>
          </a:xfrm>
        </p:grpSpPr>
        <p:sp>
          <p:nvSpPr>
            <p:cNvPr id="47" name="文本框 46"/>
            <p:cNvSpPr txBox="1"/>
            <p:nvPr/>
          </p:nvSpPr>
          <p:spPr>
            <a:xfrm>
              <a:off x="688936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87283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 rot="10800000">
            <a:off x="1669093" y="2098561"/>
            <a:ext cx="167328" cy="144640"/>
          </a:xfrm>
          <a:custGeom>
            <a:avLst/>
            <a:gdLst>
              <a:gd name="T0" fmla="*/ 192 w 300"/>
              <a:gd name="T1" fmla="*/ 33 h 260"/>
              <a:gd name="T2" fmla="*/ 281 w 300"/>
              <a:gd name="T3" fmla="*/ 186 h 260"/>
              <a:gd name="T4" fmla="*/ 239 w 300"/>
              <a:gd name="T5" fmla="*/ 260 h 260"/>
              <a:gd name="T6" fmla="*/ 61 w 300"/>
              <a:gd name="T7" fmla="*/ 260 h 260"/>
              <a:gd name="T8" fmla="*/ 19 w 300"/>
              <a:gd name="T9" fmla="*/ 186 h 260"/>
              <a:gd name="T10" fmla="*/ 108 w 300"/>
              <a:gd name="T11" fmla="*/ 33 h 260"/>
              <a:gd name="T12" fmla="*/ 192 w 300"/>
              <a:gd name="T13" fmla="*/ 3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260">
                <a:moveTo>
                  <a:pt x="192" y="33"/>
                </a:moveTo>
                <a:cubicBezTo>
                  <a:pt x="281" y="186"/>
                  <a:pt x="281" y="186"/>
                  <a:pt x="281" y="186"/>
                </a:cubicBezTo>
                <a:cubicBezTo>
                  <a:pt x="300" y="219"/>
                  <a:pt x="276" y="260"/>
                  <a:pt x="23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4" y="260"/>
                  <a:pt x="0" y="219"/>
                  <a:pt x="19" y="186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27" y="0"/>
                  <a:pt x="174" y="0"/>
                  <a:pt x="192" y="33"/>
                </a:cubicBez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5"/>
          <p:cNvSpPr>
            <a:spLocks/>
          </p:cNvSpPr>
          <p:nvPr/>
        </p:nvSpPr>
        <p:spPr bwMode="auto">
          <a:xfrm rot="10800000">
            <a:off x="7541724" y="2098561"/>
            <a:ext cx="167328" cy="144640"/>
          </a:xfrm>
          <a:custGeom>
            <a:avLst/>
            <a:gdLst>
              <a:gd name="T0" fmla="*/ 192 w 300"/>
              <a:gd name="T1" fmla="*/ 33 h 260"/>
              <a:gd name="T2" fmla="*/ 281 w 300"/>
              <a:gd name="T3" fmla="*/ 186 h 260"/>
              <a:gd name="T4" fmla="*/ 239 w 300"/>
              <a:gd name="T5" fmla="*/ 260 h 260"/>
              <a:gd name="T6" fmla="*/ 61 w 300"/>
              <a:gd name="T7" fmla="*/ 260 h 260"/>
              <a:gd name="T8" fmla="*/ 19 w 300"/>
              <a:gd name="T9" fmla="*/ 186 h 260"/>
              <a:gd name="T10" fmla="*/ 108 w 300"/>
              <a:gd name="T11" fmla="*/ 33 h 260"/>
              <a:gd name="T12" fmla="*/ 192 w 300"/>
              <a:gd name="T13" fmla="*/ 3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260">
                <a:moveTo>
                  <a:pt x="192" y="33"/>
                </a:moveTo>
                <a:cubicBezTo>
                  <a:pt x="281" y="186"/>
                  <a:pt x="281" y="186"/>
                  <a:pt x="281" y="186"/>
                </a:cubicBezTo>
                <a:cubicBezTo>
                  <a:pt x="300" y="219"/>
                  <a:pt x="276" y="260"/>
                  <a:pt x="23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4" y="260"/>
                  <a:pt x="0" y="219"/>
                  <a:pt x="19" y="186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27" y="0"/>
                  <a:pt x="174" y="0"/>
                  <a:pt x="192" y="33"/>
                </a:cubicBezTo>
                <a:close/>
              </a:path>
            </a:pathLst>
          </a:custGeom>
          <a:gradFill>
            <a:gsLst>
              <a:gs pos="0">
                <a:srgbClr val="70DAB9"/>
              </a:gs>
              <a:gs pos="100000">
                <a:srgbClr val="2FB38A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 flipH="1" flipV="1">
            <a:off x="4541298" y="4702560"/>
            <a:ext cx="167328" cy="144640"/>
          </a:xfrm>
          <a:custGeom>
            <a:avLst/>
            <a:gdLst>
              <a:gd name="T0" fmla="*/ 192 w 300"/>
              <a:gd name="T1" fmla="*/ 33 h 260"/>
              <a:gd name="T2" fmla="*/ 281 w 300"/>
              <a:gd name="T3" fmla="*/ 186 h 260"/>
              <a:gd name="T4" fmla="*/ 239 w 300"/>
              <a:gd name="T5" fmla="*/ 260 h 260"/>
              <a:gd name="T6" fmla="*/ 61 w 300"/>
              <a:gd name="T7" fmla="*/ 260 h 260"/>
              <a:gd name="T8" fmla="*/ 19 w 300"/>
              <a:gd name="T9" fmla="*/ 186 h 260"/>
              <a:gd name="T10" fmla="*/ 108 w 300"/>
              <a:gd name="T11" fmla="*/ 33 h 260"/>
              <a:gd name="T12" fmla="*/ 192 w 300"/>
              <a:gd name="T13" fmla="*/ 3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260">
                <a:moveTo>
                  <a:pt x="192" y="33"/>
                </a:moveTo>
                <a:cubicBezTo>
                  <a:pt x="281" y="186"/>
                  <a:pt x="281" y="186"/>
                  <a:pt x="281" y="186"/>
                </a:cubicBezTo>
                <a:cubicBezTo>
                  <a:pt x="300" y="219"/>
                  <a:pt x="276" y="260"/>
                  <a:pt x="23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4" y="260"/>
                  <a:pt x="0" y="219"/>
                  <a:pt x="19" y="186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27" y="0"/>
                  <a:pt x="174" y="0"/>
                  <a:pt x="192" y="33"/>
                </a:cubicBez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 flipH="1" flipV="1">
            <a:off x="10413929" y="4702560"/>
            <a:ext cx="167328" cy="144640"/>
          </a:xfrm>
          <a:custGeom>
            <a:avLst/>
            <a:gdLst>
              <a:gd name="T0" fmla="*/ 192 w 300"/>
              <a:gd name="T1" fmla="*/ 33 h 260"/>
              <a:gd name="T2" fmla="*/ 281 w 300"/>
              <a:gd name="T3" fmla="*/ 186 h 260"/>
              <a:gd name="T4" fmla="*/ 239 w 300"/>
              <a:gd name="T5" fmla="*/ 260 h 260"/>
              <a:gd name="T6" fmla="*/ 61 w 300"/>
              <a:gd name="T7" fmla="*/ 260 h 260"/>
              <a:gd name="T8" fmla="*/ 19 w 300"/>
              <a:gd name="T9" fmla="*/ 186 h 260"/>
              <a:gd name="T10" fmla="*/ 108 w 300"/>
              <a:gd name="T11" fmla="*/ 33 h 260"/>
              <a:gd name="T12" fmla="*/ 192 w 300"/>
              <a:gd name="T13" fmla="*/ 33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" h="260">
                <a:moveTo>
                  <a:pt x="192" y="33"/>
                </a:moveTo>
                <a:cubicBezTo>
                  <a:pt x="281" y="186"/>
                  <a:pt x="281" y="186"/>
                  <a:pt x="281" y="186"/>
                </a:cubicBezTo>
                <a:cubicBezTo>
                  <a:pt x="300" y="219"/>
                  <a:pt x="276" y="260"/>
                  <a:pt x="23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4" y="260"/>
                  <a:pt x="0" y="219"/>
                  <a:pt x="19" y="186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27" y="0"/>
                  <a:pt x="174" y="0"/>
                  <a:pt x="192" y="33"/>
                </a:cubicBezTo>
                <a:close/>
              </a:path>
            </a:pathLst>
          </a:custGeom>
          <a:solidFill>
            <a:schemeClr val="accent1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3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0" y="171450"/>
            <a:ext cx="12192002" cy="6457950"/>
          </a:xfrm>
          <a:custGeom>
            <a:avLst/>
            <a:gdLst>
              <a:gd name="connsiteX0" fmla="*/ 6096002 w 12192002"/>
              <a:gd name="connsiteY0" fmla="*/ 0 h 6457950"/>
              <a:gd name="connsiteX1" fmla="*/ 12087418 w 12192002"/>
              <a:gd name="connsiteY1" fmla="*/ 253749 h 6457950"/>
              <a:gd name="connsiteX2" fmla="*/ 12192002 w 12192002"/>
              <a:gd name="connsiteY2" fmla="*/ 264318 h 6457950"/>
              <a:gd name="connsiteX3" fmla="*/ 12192002 w 12192002"/>
              <a:gd name="connsiteY3" fmla="*/ 6193633 h 6457950"/>
              <a:gd name="connsiteX4" fmla="*/ 12087418 w 12192002"/>
              <a:gd name="connsiteY4" fmla="*/ 6204201 h 6457950"/>
              <a:gd name="connsiteX5" fmla="*/ 6096002 w 12192002"/>
              <a:gd name="connsiteY5" fmla="*/ 6457950 h 6457950"/>
              <a:gd name="connsiteX6" fmla="*/ 104585 w 12192002"/>
              <a:gd name="connsiteY6" fmla="*/ 6204201 h 6457950"/>
              <a:gd name="connsiteX7" fmla="*/ 0 w 12192002"/>
              <a:gd name="connsiteY7" fmla="*/ 6193633 h 6457950"/>
              <a:gd name="connsiteX8" fmla="*/ 0 w 12192002"/>
              <a:gd name="connsiteY8" fmla="*/ 264318 h 6457950"/>
              <a:gd name="connsiteX9" fmla="*/ 104585 w 12192002"/>
              <a:gd name="connsiteY9" fmla="*/ 253749 h 6457950"/>
              <a:gd name="connsiteX10" fmla="*/ 6096002 w 12192002"/>
              <a:gd name="connsiteY10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2" h="6457950">
                <a:moveTo>
                  <a:pt x="6096002" y="0"/>
                </a:moveTo>
                <a:cubicBezTo>
                  <a:pt x="8221250" y="0"/>
                  <a:pt x="10245898" y="90354"/>
                  <a:pt x="12087418" y="253749"/>
                </a:cubicBezTo>
                <a:lnTo>
                  <a:pt x="12192002" y="264318"/>
                </a:lnTo>
                <a:lnTo>
                  <a:pt x="12192002" y="6193633"/>
                </a:lnTo>
                <a:lnTo>
                  <a:pt x="12087418" y="6204201"/>
                </a:lnTo>
                <a:cubicBezTo>
                  <a:pt x="10245898" y="6367596"/>
                  <a:pt x="8221250" y="6457950"/>
                  <a:pt x="6096002" y="6457950"/>
                </a:cubicBezTo>
                <a:cubicBezTo>
                  <a:pt x="3970755" y="6457950"/>
                  <a:pt x="1946107" y="6367596"/>
                  <a:pt x="104585" y="6204201"/>
                </a:cubicBezTo>
                <a:lnTo>
                  <a:pt x="0" y="6193633"/>
                </a:lnTo>
                <a:lnTo>
                  <a:pt x="0" y="264318"/>
                </a:lnTo>
                <a:lnTo>
                  <a:pt x="104585" y="253749"/>
                </a:lnTo>
                <a:cubicBezTo>
                  <a:pt x="1946107" y="90354"/>
                  <a:pt x="3970755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弦形 20"/>
          <p:cNvSpPr/>
          <p:nvPr/>
        </p:nvSpPr>
        <p:spPr>
          <a:xfrm>
            <a:off x="4558968" y="1511657"/>
            <a:ext cx="2945686" cy="29456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10759" y="412438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3350"/>
                </a:solidFill>
                <a:latin typeface="+mj-lt"/>
              </a:rPr>
              <a:t>Your Title</a:t>
            </a:r>
            <a:endParaRPr lang="zh-CN" altLang="en-US" sz="72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57707" y="523342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3350"/>
                </a:solidFill>
              </a:rPr>
              <a:t>THIS IS PART FOUR</a:t>
            </a:r>
            <a:endParaRPr lang="zh-CN" altLang="en-US" dirty="0">
              <a:solidFill>
                <a:srgbClr val="00335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17168" y="5392417"/>
            <a:ext cx="917548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30" name="直接连接符 29"/>
          <p:cNvCxnSpPr/>
          <p:nvPr/>
        </p:nvCxnSpPr>
        <p:spPr>
          <a:xfrm>
            <a:off x="7213807" y="5392417"/>
            <a:ext cx="1011070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2" name="直接连接符 11"/>
          <p:cNvCxnSpPr/>
          <p:nvPr/>
        </p:nvCxnSpPr>
        <p:spPr>
          <a:xfrm>
            <a:off x="4541043" y="4029624"/>
            <a:ext cx="13843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4" name="直接连接符 13"/>
          <p:cNvCxnSpPr/>
          <p:nvPr/>
        </p:nvCxnSpPr>
        <p:spPr>
          <a:xfrm>
            <a:off x="4017168" y="4029624"/>
            <a:ext cx="37623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" name="直接连接符 18"/>
          <p:cNvCxnSpPr/>
          <p:nvPr/>
        </p:nvCxnSpPr>
        <p:spPr>
          <a:xfrm>
            <a:off x="7504654" y="4029624"/>
            <a:ext cx="670177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92" name="组合 91"/>
          <p:cNvGrpSpPr/>
          <p:nvPr/>
        </p:nvGrpSpPr>
        <p:grpSpPr>
          <a:xfrm rot="1800000">
            <a:off x="4134823" y="2142080"/>
            <a:ext cx="346276" cy="346276"/>
            <a:chOff x="701040" y="1352550"/>
            <a:chExt cx="525780" cy="525780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4" name="直接连接符 93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5" name="直接连接符 94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6" name="直接连接符 95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97" name="椭圆 96"/>
          <p:cNvSpPr/>
          <p:nvPr/>
        </p:nvSpPr>
        <p:spPr>
          <a:xfrm rot="1051480">
            <a:off x="4527760" y="1578870"/>
            <a:ext cx="170916" cy="170916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7166801" y="1527879"/>
            <a:ext cx="45719" cy="45719"/>
          </a:xfrm>
          <a:prstGeom prst="ellipse">
            <a:avLst/>
          </a:prstGeom>
          <a:noFill/>
          <a:ln w="66675" cap="rnd">
            <a:solidFill>
              <a:srgbClr val="43CEA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3777703" y="2378377"/>
            <a:ext cx="203691" cy="203691"/>
            <a:chOff x="4549716" y="208666"/>
            <a:chExt cx="395468" cy="395468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02" name="组合 101"/>
          <p:cNvGrpSpPr/>
          <p:nvPr/>
        </p:nvGrpSpPr>
        <p:grpSpPr>
          <a:xfrm>
            <a:off x="7500426" y="1294679"/>
            <a:ext cx="313971" cy="313618"/>
            <a:chOff x="1446064" y="2109382"/>
            <a:chExt cx="527197" cy="5266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05" name="组合 104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6" name="组合 105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7" name="组合 106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8" name="直接连接符 107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14" name="椭圆 113"/>
          <p:cNvSpPr/>
          <p:nvPr/>
        </p:nvSpPr>
        <p:spPr>
          <a:xfrm>
            <a:off x="4414209" y="2969163"/>
            <a:ext cx="45719" cy="45719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579417" y="2213755"/>
            <a:ext cx="255343" cy="255343"/>
          </a:xfrm>
          <a:prstGeom prst="ellipse">
            <a:avLst/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4787263" y="798306"/>
            <a:ext cx="537812" cy="537207"/>
            <a:chOff x="1446064" y="2109382"/>
            <a:chExt cx="527197" cy="526604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18" name="直接连接符 117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19" name="组合 118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0" name="组合 119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1" name="组合 120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128" name="组合 127"/>
          <p:cNvGrpSpPr/>
          <p:nvPr/>
        </p:nvGrpSpPr>
        <p:grpSpPr>
          <a:xfrm rot="20538833">
            <a:off x="8123031" y="2344045"/>
            <a:ext cx="203691" cy="203691"/>
            <a:chOff x="4549716" y="208666"/>
            <a:chExt cx="395468" cy="395468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0" name="直接连接符 129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31" name="组合 130"/>
          <p:cNvGrpSpPr/>
          <p:nvPr/>
        </p:nvGrpSpPr>
        <p:grpSpPr>
          <a:xfrm rot="20138061">
            <a:off x="7856797" y="2869006"/>
            <a:ext cx="346276" cy="346276"/>
            <a:chOff x="701040" y="1352550"/>
            <a:chExt cx="525780" cy="52578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3" name="直接连接符 132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4" name="直接连接符 133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5" name="直接连接符 134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31" name="组合 30"/>
          <p:cNvGrpSpPr/>
          <p:nvPr/>
        </p:nvGrpSpPr>
        <p:grpSpPr>
          <a:xfrm>
            <a:off x="4926745" y="1360629"/>
            <a:ext cx="2098602" cy="2707783"/>
            <a:chOff x="4903788" y="1892301"/>
            <a:chExt cx="2384425" cy="3076575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099050" y="1936751"/>
              <a:ext cx="2189163" cy="2989263"/>
            </a:xfrm>
            <a:custGeom>
              <a:avLst/>
              <a:gdLst>
                <a:gd name="T0" fmla="*/ 905 w 1009"/>
                <a:gd name="T1" fmla="*/ 817 h 1385"/>
                <a:gd name="T2" fmla="*/ 979 w 1009"/>
                <a:gd name="T3" fmla="*/ 847 h 1385"/>
                <a:gd name="T4" fmla="*/ 1009 w 1009"/>
                <a:gd name="T5" fmla="*/ 921 h 1385"/>
                <a:gd name="T6" fmla="*/ 979 w 1009"/>
                <a:gd name="T7" fmla="*/ 995 h 1385"/>
                <a:gd name="T8" fmla="*/ 905 w 1009"/>
                <a:gd name="T9" fmla="*/ 1025 h 1385"/>
                <a:gd name="T10" fmla="*/ 863 w 1009"/>
                <a:gd name="T11" fmla="*/ 1025 h 1385"/>
                <a:gd name="T12" fmla="*/ 844 w 1009"/>
                <a:gd name="T13" fmla="*/ 1043 h 1385"/>
                <a:gd name="T14" fmla="*/ 844 w 1009"/>
                <a:gd name="T15" fmla="*/ 1257 h 1385"/>
                <a:gd name="T16" fmla="*/ 807 w 1009"/>
                <a:gd name="T17" fmla="*/ 1348 h 1385"/>
                <a:gd name="T18" fmla="*/ 716 w 1009"/>
                <a:gd name="T19" fmla="*/ 1385 h 1385"/>
                <a:gd name="T20" fmla="*/ 626 w 1009"/>
                <a:gd name="T21" fmla="*/ 1348 h 1385"/>
                <a:gd name="T22" fmla="*/ 588 w 1009"/>
                <a:gd name="T23" fmla="*/ 1257 h 1385"/>
                <a:gd name="T24" fmla="*/ 588 w 1009"/>
                <a:gd name="T25" fmla="*/ 1043 h 1385"/>
                <a:gd name="T26" fmla="*/ 570 w 1009"/>
                <a:gd name="T27" fmla="*/ 1025 h 1385"/>
                <a:gd name="T28" fmla="*/ 93 w 1009"/>
                <a:gd name="T29" fmla="*/ 1025 h 1385"/>
                <a:gd name="T30" fmla="*/ 26 w 1009"/>
                <a:gd name="T31" fmla="*/ 998 h 1385"/>
                <a:gd name="T32" fmla="*/ 0 w 1009"/>
                <a:gd name="T33" fmla="*/ 932 h 1385"/>
                <a:gd name="T34" fmla="*/ 47 w 1009"/>
                <a:gd name="T35" fmla="*/ 758 h 1385"/>
                <a:gd name="T36" fmla="*/ 431 w 1009"/>
                <a:gd name="T37" fmla="*/ 135 h 1385"/>
                <a:gd name="T38" fmla="*/ 536 w 1009"/>
                <a:gd name="T39" fmla="*/ 36 h 1385"/>
                <a:gd name="T40" fmla="*/ 674 w 1009"/>
                <a:gd name="T41" fmla="*/ 0 h 1385"/>
                <a:gd name="T42" fmla="*/ 685 w 1009"/>
                <a:gd name="T43" fmla="*/ 0 h 1385"/>
                <a:gd name="T44" fmla="*/ 798 w 1009"/>
                <a:gd name="T45" fmla="*/ 46 h 1385"/>
                <a:gd name="T46" fmla="*/ 844 w 1009"/>
                <a:gd name="T47" fmla="*/ 159 h 1385"/>
                <a:gd name="T48" fmla="*/ 844 w 1009"/>
                <a:gd name="T49" fmla="*/ 798 h 1385"/>
                <a:gd name="T50" fmla="*/ 863 w 1009"/>
                <a:gd name="T51" fmla="*/ 817 h 1385"/>
                <a:gd name="T52" fmla="*/ 905 w 1009"/>
                <a:gd name="T53" fmla="*/ 817 h 1385"/>
                <a:gd name="T54" fmla="*/ 276 w 1009"/>
                <a:gd name="T55" fmla="*/ 800 h 1385"/>
                <a:gd name="T56" fmla="*/ 277 w 1009"/>
                <a:gd name="T57" fmla="*/ 811 h 1385"/>
                <a:gd name="T58" fmla="*/ 285 w 1009"/>
                <a:gd name="T59" fmla="*/ 817 h 1385"/>
                <a:gd name="T60" fmla="*/ 570 w 1009"/>
                <a:gd name="T61" fmla="*/ 817 h 1385"/>
                <a:gd name="T62" fmla="*/ 588 w 1009"/>
                <a:gd name="T63" fmla="*/ 798 h 1385"/>
                <a:gd name="T64" fmla="*/ 588 w 1009"/>
                <a:gd name="T65" fmla="*/ 533 h 1385"/>
                <a:gd name="T66" fmla="*/ 599 w 1009"/>
                <a:gd name="T67" fmla="*/ 250 h 1385"/>
                <a:gd name="T68" fmla="*/ 596 w 1009"/>
                <a:gd name="T69" fmla="*/ 246 h 1385"/>
                <a:gd name="T70" fmla="*/ 590 w 1009"/>
                <a:gd name="T71" fmla="*/ 250 h 1385"/>
                <a:gd name="T72" fmla="*/ 482 w 1009"/>
                <a:gd name="T73" fmla="*/ 471 h 1385"/>
                <a:gd name="T74" fmla="*/ 276 w 1009"/>
                <a:gd name="T75" fmla="*/ 80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9" h="1385">
                  <a:moveTo>
                    <a:pt x="905" y="817"/>
                  </a:moveTo>
                  <a:cubicBezTo>
                    <a:pt x="934" y="817"/>
                    <a:pt x="959" y="827"/>
                    <a:pt x="979" y="847"/>
                  </a:cubicBezTo>
                  <a:cubicBezTo>
                    <a:pt x="999" y="867"/>
                    <a:pt x="1009" y="892"/>
                    <a:pt x="1009" y="921"/>
                  </a:cubicBezTo>
                  <a:cubicBezTo>
                    <a:pt x="1009" y="950"/>
                    <a:pt x="999" y="975"/>
                    <a:pt x="979" y="995"/>
                  </a:cubicBezTo>
                  <a:cubicBezTo>
                    <a:pt x="959" y="1015"/>
                    <a:pt x="934" y="1025"/>
                    <a:pt x="905" y="1025"/>
                  </a:cubicBezTo>
                  <a:cubicBezTo>
                    <a:pt x="863" y="1025"/>
                    <a:pt x="863" y="1025"/>
                    <a:pt x="863" y="1025"/>
                  </a:cubicBezTo>
                  <a:cubicBezTo>
                    <a:pt x="850" y="1025"/>
                    <a:pt x="844" y="1031"/>
                    <a:pt x="844" y="1043"/>
                  </a:cubicBezTo>
                  <a:cubicBezTo>
                    <a:pt x="844" y="1257"/>
                    <a:pt x="844" y="1257"/>
                    <a:pt x="844" y="1257"/>
                  </a:cubicBezTo>
                  <a:cubicBezTo>
                    <a:pt x="844" y="1292"/>
                    <a:pt x="832" y="1323"/>
                    <a:pt x="807" y="1348"/>
                  </a:cubicBezTo>
                  <a:cubicBezTo>
                    <a:pt x="782" y="1373"/>
                    <a:pt x="752" y="1385"/>
                    <a:pt x="716" y="1385"/>
                  </a:cubicBezTo>
                  <a:cubicBezTo>
                    <a:pt x="681" y="1385"/>
                    <a:pt x="651" y="1373"/>
                    <a:pt x="626" y="1348"/>
                  </a:cubicBezTo>
                  <a:cubicBezTo>
                    <a:pt x="601" y="1323"/>
                    <a:pt x="588" y="1292"/>
                    <a:pt x="588" y="1257"/>
                  </a:cubicBezTo>
                  <a:cubicBezTo>
                    <a:pt x="588" y="1043"/>
                    <a:pt x="588" y="1043"/>
                    <a:pt x="588" y="1043"/>
                  </a:cubicBezTo>
                  <a:cubicBezTo>
                    <a:pt x="588" y="1031"/>
                    <a:pt x="582" y="1025"/>
                    <a:pt x="570" y="1025"/>
                  </a:cubicBezTo>
                  <a:cubicBezTo>
                    <a:pt x="93" y="1025"/>
                    <a:pt x="93" y="1025"/>
                    <a:pt x="93" y="1025"/>
                  </a:cubicBezTo>
                  <a:cubicBezTo>
                    <a:pt x="66" y="1025"/>
                    <a:pt x="44" y="1016"/>
                    <a:pt x="26" y="998"/>
                  </a:cubicBezTo>
                  <a:cubicBezTo>
                    <a:pt x="9" y="979"/>
                    <a:pt x="0" y="957"/>
                    <a:pt x="0" y="932"/>
                  </a:cubicBezTo>
                  <a:cubicBezTo>
                    <a:pt x="0" y="870"/>
                    <a:pt x="16" y="812"/>
                    <a:pt x="47" y="758"/>
                  </a:cubicBezTo>
                  <a:cubicBezTo>
                    <a:pt x="431" y="135"/>
                    <a:pt x="431" y="135"/>
                    <a:pt x="431" y="135"/>
                  </a:cubicBezTo>
                  <a:cubicBezTo>
                    <a:pt x="458" y="94"/>
                    <a:pt x="493" y="61"/>
                    <a:pt x="536" y="36"/>
                  </a:cubicBezTo>
                  <a:cubicBezTo>
                    <a:pt x="580" y="12"/>
                    <a:pt x="626" y="0"/>
                    <a:pt x="674" y="0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729" y="0"/>
                    <a:pt x="767" y="15"/>
                    <a:pt x="798" y="46"/>
                  </a:cubicBezTo>
                  <a:cubicBezTo>
                    <a:pt x="829" y="77"/>
                    <a:pt x="844" y="115"/>
                    <a:pt x="844" y="159"/>
                  </a:cubicBezTo>
                  <a:cubicBezTo>
                    <a:pt x="844" y="798"/>
                    <a:pt x="844" y="798"/>
                    <a:pt x="844" y="798"/>
                  </a:cubicBezTo>
                  <a:cubicBezTo>
                    <a:pt x="844" y="811"/>
                    <a:pt x="850" y="817"/>
                    <a:pt x="863" y="817"/>
                  </a:cubicBezTo>
                  <a:cubicBezTo>
                    <a:pt x="905" y="817"/>
                    <a:pt x="905" y="817"/>
                    <a:pt x="905" y="817"/>
                  </a:cubicBezTo>
                  <a:moveTo>
                    <a:pt x="276" y="800"/>
                  </a:moveTo>
                  <a:cubicBezTo>
                    <a:pt x="275" y="804"/>
                    <a:pt x="275" y="808"/>
                    <a:pt x="277" y="811"/>
                  </a:cubicBezTo>
                  <a:cubicBezTo>
                    <a:pt x="279" y="815"/>
                    <a:pt x="281" y="817"/>
                    <a:pt x="285" y="817"/>
                  </a:cubicBezTo>
                  <a:cubicBezTo>
                    <a:pt x="570" y="817"/>
                    <a:pt x="570" y="817"/>
                    <a:pt x="570" y="817"/>
                  </a:cubicBezTo>
                  <a:cubicBezTo>
                    <a:pt x="582" y="817"/>
                    <a:pt x="588" y="811"/>
                    <a:pt x="588" y="798"/>
                  </a:cubicBezTo>
                  <a:cubicBezTo>
                    <a:pt x="588" y="533"/>
                    <a:pt x="588" y="533"/>
                    <a:pt x="588" y="533"/>
                  </a:cubicBezTo>
                  <a:cubicBezTo>
                    <a:pt x="588" y="502"/>
                    <a:pt x="592" y="407"/>
                    <a:pt x="599" y="250"/>
                  </a:cubicBezTo>
                  <a:cubicBezTo>
                    <a:pt x="599" y="248"/>
                    <a:pt x="598" y="246"/>
                    <a:pt x="596" y="246"/>
                  </a:cubicBezTo>
                  <a:cubicBezTo>
                    <a:pt x="593" y="246"/>
                    <a:pt x="591" y="248"/>
                    <a:pt x="590" y="250"/>
                  </a:cubicBezTo>
                  <a:cubicBezTo>
                    <a:pt x="555" y="328"/>
                    <a:pt x="519" y="402"/>
                    <a:pt x="482" y="471"/>
                  </a:cubicBezTo>
                  <a:cubicBezTo>
                    <a:pt x="276" y="800"/>
                    <a:pt x="276" y="800"/>
                    <a:pt x="276" y="8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375275" y="2466976"/>
              <a:ext cx="701675" cy="1235075"/>
            </a:xfrm>
            <a:custGeom>
              <a:avLst/>
              <a:gdLst>
                <a:gd name="T0" fmla="*/ 321 w 324"/>
                <a:gd name="T1" fmla="*/ 0 h 572"/>
                <a:gd name="T2" fmla="*/ 315 w 324"/>
                <a:gd name="T3" fmla="*/ 4 h 572"/>
                <a:gd name="T4" fmla="*/ 207 w 324"/>
                <a:gd name="T5" fmla="*/ 225 h 572"/>
                <a:gd name="T6" fmla="*/ 1 w 324"/>
                <a:gd name="T7" fmla="*/ 554 h 572"/>
                <a:gd name="T8" fmla="*/ 2 w 324"/>
                <a:gd name="T9" fmla="*/ 566 h 572"/>
                <a:gd name="T10" fmla="*/ 10 w 324"/>
                <a:gd name="T11" fmla="*/ 572 h 572"/>
                <a:gd name="T12" fmla="*/ 158 w 324"/>
                <a:gd name="T13" fmla="*/ 572 h 572"/>
                <a:gd name="T14" fmla="*/ 150 w 324"/>
                <a:gd name="T15" fmla="*/ 566 h 572"/>
                <a:gd name="T16" fmla="*/ 149 w 324"/>
                <a:gd name="T17" fmla="*/ 555 h 572"/>
                <a:gd name="T18" fmla="*/ 313 w 324"/>
                <a:gd name="T19" fmla="*/ 292 h 572"/>
                <a:gd name="T20" fmla="*/ 313 w 324"/>
                <a:gd name="T21" fmla="*/ 287 h 572"/>
                <a:gd name="T22" fmla="*/ 324 w 324"/>
                <a:gd name="T23" fmla="*/ 4 h 572"/>
                <a:gd name="T24" fmla="*/ 321 w 324"/>
                <a:gd name="T25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4" h="572">
                  <a:moveTo>
                    <a:pt x="321" y="0"/>
                  </a:moveTo>
                  <a:cubicBezTo>
                    <a:pt x="318" y="0"/>
                    <a:pt x="316" y="2"/>
                    <a:pt x="315" y="4"/>
                  </a:cubicBezTo>
                  <a:cubicBezTo>
                    <a:pt x="280" y="82"/>
                    <a:pt x="244" y="156"/>
                    <a:pt x="207" y="225"/>
                  </a:cubicBezTo>
                  <a:cubicBezTo>
                    <a:pt x="1" y="554"/>
                    <a:pt x="1" y="554"/>
                    <a:pt x="1" y="554"/>
                  </a:cubicBezTo>
                  <a:cubicBezTo>
                    <a:pt x="0" y="558"/>
                    <a:pt x="0" y="562"/>
                    <a:pt x="2" y="566"/>
                  </a:cubicBezTo>
                  <a:cubicBezTo>
                    <a:pt x="4" y="569"/>
                    <a:pt x="6" y="572"/>
                    <a:pt x="10" y="572"/>
                  </a:cubicBezTo>
                  <a:cubicBezTo>
                    <a:pt x="158" y="572"/>
                    <a:pt x="158" y="572"/>
                    <a:pt x="158" y="572"/>
                  </a:cubicBezTo>
                  <a:cubicBezTo>
                    <a:pt x="154" y="572"/>
                    <a:pt x="152" y="569"/>
                    <a:pt x="150" y="566"/>
                  </a:cubicBezTo>
                  <a:cubicBezTo>
                    <a:pt x="148" y="562"/>
                    <a:pt x="147" y="558"/>
                    <a:pt x="149" y="555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56"/>
                    <a:pt x="317" y="161"/>
                    <a:pt x="324" y="4"/>
                  </a:cubicBezTo>
                  <a:cubicBezTo>
                    <a:pt x="324" y="2"/>
                    <a:pt x="323" y="0"/>
                    <a:pt x="321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6394450" y="1931988"/>
              <a:ext cx="893763" cy="2232025"/>
            </a:xfrm>
            <a:custGeom>
              <a:avLst/>
              <a:gdLst>
                <a:gd name="T0" fmla="*/ 412 w 412"/>
                <a:gd name="T1" fmla="*/ 923 h 1034"/>
                <a:gd name="T2" fmla="*/ 382 w 412"/>
                <a:gd name="T3" fmla="*/ 997 h 1034"/>
                <a:gd name="T4" fmla="*/ 308 w 412"/>
                <a:gd name="T5" fmla="*/ 1027 h 1034"/>
                <a:gd name="T6" fmla="*/ 266 w 412"/>
                <a:gd name="T7" fmla="*/ 1027 h 1034"/>
                <a:gd name="T8" fmla="*/ 250 w 412"/>
                <a:gd name="T9" fmla="*/ 1034 h 1034"/>
                <a:gd name="T10" fmla="*/ 266 w 412"/>
                <a:gd name="T11" fmla="*/ 1028 h 1034"/>
                <a:gd name="T12" fmla="*/ 308 w 412"/>
                <a:gd name="T13" fmla="*/ 1028 h 1034"/>
                <a:gd name="T14" fmla="*/ 382 w 412"/>
                <a:gd name="T15" fmla="*/ 997 h 1034"/>
                <a:gd name="T16" fmla="*/ 412 w 412"/>
                <a:gd name="T17" fmla="*/ 923 h 1034"/>
                <a:gd name="T18" fmla="*/ 412 w 412"/>
                <a:gd name="T19" fmla="*/ 923 h 1034"/>
                <a:gd name="T20" fmla="*/ 88 w 412"/>
                <a:gd name="T21" fmla="*/ 0 h 1034"/>
                <a:gd name="T22" fmla="*/ 77 w 412"/>
                <a:gd name="T23" fmla="*/ 0 h 1034"/>
                <a:gd name="T24" fmla="*/ 0 w 412"/>
                <a:gd name="T25" fmla="*/ 12 h 1034"/>
                <a:gd name="T26" fmla="*/ 1 w 412"/>
                <a:gd name="T27" fmla="*/ 12 h 1034"/>
                <a:gd name="T28" fmla="*/ 77 w 412"/>
                <a:gd name="T29" fmla="*/ 2 h 1034"/>
                <a:gd name="T30" fmla="*/ 88 w 412"/>
                <a:gd name="T31" fmla="*/ 2 h 1034"/>
                <a:gd name="T32" fmla="*/ 201 w 412"/>
                <a:gd name="T33" fmla="*/ 48 h 1034"/>
                <a:gd name="T34" fmla="*/ 235 w 412"/>
                <a:gd name="T35" fmla="*/ 97 h 1034"/>
                <a:gd name="T36" fmla="*/ 201 w 412"/>
                <a:gd name="T37" fmla="*/ 47 h 1034"/>
                <a:gd name="T38" fmla="*/ 88 w 412"/>
                <a:gd name="T39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1034">
                  <a:moveTo>
                    <a:pt x="412" y="923"/>
                  </a:moveTo>
                  <a:cubicBezTo>
                    <a:pt x="412" y="952"/>
                    <a:pt x="402" y="977"/>
                    <a:pt x="382" y="997"/>
                  </a:cubicBezTo>
                  <a:cubicBezTo>
                    <a:pt x="362" y="1017"/>
                    <a:pt x="337" y="1027"/>
                    <a:pt x="308" y="1027"/>
                  </a:cubicBezTo>
                  <a:cubicBezTo>
                    <a:pt x="266" y="1027"/>
                    <a:pt x="266" y="1027"/>
                    <a:pt x="266" y="1027"/>
                  </a:cubicBezTo>
                  <a:cubicBezTo>
                    <a:pt x="258" y="1027"/>
                    <a:pt x="253" y="1029"/>
                    <a:pt x="250" y="1034"/>
                  </a:cubicBezTo>
                  <a:cubicBezTo>
                    <a:pt x="253" y="1030"/>
                    <a:pt x="258" y="1028"/>
                    <a:pt x="266" y="1028"/>
                  </a:cubicBezTo>
                  <a:cubicBezTo>
                    <a:pt x="308" y="1028"/>
                    <a:pt x="308" y="1028"/>
                    <a:pt x="308" y="1028"/>
                  </a:cubicBezTo>
                  <a:cubicBezTo>
                    <a:pt x="337" y="1028"/>
                    <a:pt x="362" y="1017"/>
                    <a:pt x="382" y="997"/>
                  </a:cubicBezTo>
                  <a:cubicBezTo>
                    <a:pt x="402" y="977"/>
                    <a:pt x="412" y="953"/>
                    <a:pt x="412" y="923"/>
                  </a:cubicBezTo>
                  <a:cubicBezTo>
                    <a:pt x="412" y="923"/>
                    <a:pt x="412" y="923"/>
                    <a:pt x="412" y="923"/>
                  </a:cubicBezTo>
                  <a:moveTo>
                    <a:pt x="88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1" y="0"/>
                    <a:pt x="25" y="5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6" y="5"/>
                    <a:pt x="51" y="2"/>
                    <a:pt x="77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32" y="2"/>
                    <a:pt x="170" y="17"/>
                    <a:pt x="201" y="48"/>
                  </a:cubicBezTo>
                  <a:cubicBezTo>
                    <a:pt x="216" y="63"/>
                    <a:pt x="227" y="79"/>
                    <a:pt x="235" y="97"/>
                  </a:cubicBezTo>
                  <a:cubicBezTo>
                    <a:pt x="227" y="79"/>
                    <a:pt x="216" y="62"/>
                    <a:pt x="201" y="47"/>
                  </a:cubicBezTo>
                  <a:cubicBezTo>
                    <a:pt x="169" y="16"/>
                    <a:pt x="132" y="0"/>
                    <a:pt x="8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6396038" y="1936751"/>
              <a:ext cx="892175" cy="2989263"/>
            </a:xfrm>
            <a:custGeom>
              <a:avLst/>
              <a:gdLst>
                <a:gd name="T0" fmla="*/ 87 w 411"/>
                <a:gd name="T1" fmla="*/ 0 h 1385"/>
                <a:gd name="T2" fmla="*/ 76 w 411"/>
                <a:gd name="T3" fmla="*/ 0 h 1385"/>
                <a:gd name="T4" fmla="*/ 0 w 411"/>
                <a:gd name="T5" fmla="*/ 10 h 1385"/>
                <a:gd name="T6" fmla="*/ 52 w 411"/>
                <a:gd name="T7" fmla="*/ 46 h 1385"/>
                <a:gd name="T8" fmla="*/ 98 w 411"/>
                <a:gd name="T9" fmla="*/ 159 h 1385"/>
                <a:gd name="T10" fmla="*/ 98 w 411"/>
                <a:gd name="T11" fmla="*/ 798 h 1385"/>
                <a:gd name="T12" fmla="*/ 117 w 411"/>
                <a:gd name="T13" fmla="*/ 818 h 1385"/>
                <a:gd name="T14" fmla="*/ 159 w 411"/>
                <a:gd name="T15" fmla="*/ 818 h 1385"/>
                <a:gd name="T16" fmla="*/ 233 w 411"/>
                <a:gd name="T17" fmla="*/ 847 h 1385"/>
                <a:gd name="T18" fmla="*/ 263 w 411"/>
                <a:gd name="T19" fmla="*/ 921 h 1385"/>
                <a:gd name="T20" fmla="*/ 233 w 411"/>
                <a:gd name="T21" fmla="*/ 995 h 1385"/>
                <a:gd name="T22" fmla="*/ 159 w 411"/>
                <a:gd name="T23" fmla="*/ 1026 h 1385"/>
                <a:gd name="T24" fmla="*/ 117 w 411"/>
                <a:gd name="T25" fmla="*/ 1026 h 1385"/>
                <a:gd name="T26" fmla="*/ 98 w 411"/>
                <a:gd name="T27" fmla="*/ 1043 h 1385"/>
                <a:gd name="T28" fmla="*/ 98 w 411"/>
                <a:gd name="T29" fmla="*/ 1257 h 1385"/>
                <a:gd name="T30" fmla="*/ 61 w 411"/>
                <a:gd name="T31" fmla="*/ 1348 h 1385"/>
                <a:gd name="T32" fmla="*/ 44 w 411"/>
                <a:gd name="T33" fmla="*/ 1362 h 1385"/>
                <a:gd name="T34" fmla="*/ 118 w 411"/>
                <a:gd name="T35" fmla="*/ 1385 h 1385"/>
                <a:gd name="T36" fmla="*/ 209 w 411"/>
                <a:gd name="T37" fmla="*/ 1348 h 1385"/>
                <a:gd name="T38" fmla="*/ 246 w 411"/>
                <a:gd name="T39" fmla="*/ 1257 h 1385"/>
                <a:gd name="T40" fmla="*/ 246 w 411"/>
                <a:gd name="T41" fmla="*/ 1043 h 1385"/>
                <a:gd name="T42" fmla="*/ 249 w 411"/>
                <a:gd name="T43" fmla="*/ 1032 h 1385"/>
                <a:gd name="T44" fmla="*/ 265 w 411"/>
                <a:gd name="T45" fmla="*/ 1025 h 1385"/>
                <a:gd name="T46" fmla="*/ 307 w 411"/>
                <a:gd name="T47" fmla="*/ 1025 h 1385"/>
                <a:gd name="T48" fmla="*/ 381 w 411"/>
                <a:gd name="T49" fmla="*/ 995 h 1385"/>
                <a:gd name="T50" fmla="*/ 411 w 411"/>
                <a:gd name="T51" fmla="*/ 921 h 1385"/>
                <a:gd name="T52" fmla="*/ 381 w 411"/>
                <a:gd name="T53" fmla="*/ 847 h 1385"/>
                <a:gd name="T54" fmla="*/ 307 w 411"/>
                <a:gd name="T55" fmla="*/ 818 h 1385"/>
                <a:gd name="T56" fmla="*/ 265 w 411"/>
                <a:gd name="T57" fmla="*/ 818 h 1385"/>
                <a:gd name="T58" fmla="*/ 246 w 411"/>
                <a:gd name="T59" fmla="*/ 798 h 1385"/>
                <a:gd name="T60" fmla="*/ 246 w 411"/>
                <a:gd name="T61" fmla="*/ 159 h 1385"/>
                <a:gd name="T62" fmla="*/ 234 w 411"/>
                <a:gd name="T63" fmla="*/ 95 h 1385"/>
                <a:gd name="T64" fmla="*/ 200 w 411"/>
                <a:gd name="T65" fmla="*/ 46 h 1385"/>
                <a:gd name="T66" fmla="*/ 87 w 411"/>
                <a:gd name="T67" fmla="*/ 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1" h="1385">
                  <a:moveTo>
                    <a:pt x="87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50" y="0"/>
                    <a:pt x="25" y="3"/>
                    <a:pt x="0" y="10"/>
                  </a:cubicBezTo>
                  <a:cubicBezTo>
                    <a:pt x="19" y="18"/>
                    <a:pt x="36" y="30"/>
                    <a:pt x="52" y="46"/>
                  </a:cubicBezTo>
                  <a:cubicBezTo>
                    <a:pt x="83" y="77"/>
                    <a:pt x="98" y="115"/>
                    <a:pt x="98" y="159"/>
                  </a:cubicBezTo>
                  <a:cubicBezTo>
                    <a:pt x="98" y="798"/>
                    <a:pt x="98" y="798"/>
                    <a:pt x="98" y="798"/>
                  </a:cubicBezTo>
                  <a:cubicBezTo>
                    <a:pt x="98" y="811"/>
                    <a:pt x="104" y="818"/>
                    <a:pt x="117" y="818"/>
                  </a:cubicBezTo>
                  <a:cubicBezTo>
                    <a:pt x="159" y="818"/>
                    <a:pt x="159" y="818"/>
                    <a:pt x="159" y="818"/>
                  </a:cubicBezTo>
                  <a:cubicBezTo>
                    <a:pt x="188" y="818"/>
                    <a:pt x="213" y="827"/>
                    <a:pt x="233" y="847"/>
                  </a:cubicBezTo>
                  <a:cubicBezTo>
                    <a:pt x="253" y="868"/>
                    <a:pt x="263" y="892"/>
                    <a:pt x="263" y="921"/>
                  </a:cubicBezTo>
                  <a:cubicBezTo>
                    <a:pt x="263" y="950"/>
                    <a:pt x="253" y="975"/>
                    <a:pt x="233" y="995"/>
                  </a:cubicBezTo>
                  <a:cubicBezTo>
                    <a:pt x="213" y="1016"/>
                    <a:pt x="188" y="1026"/>
                    <a:pt x="159" y="1026"/>
                  </a:cubicBezTo>
                  <a:cubicBezTo>
                    <a:pt x="117" y="1026"/>
                    <a:pt x="117" y="1026"/>
                    <a:pt x="117" y="1026"/>
                  </a:cubicBezTo>
                  <a:cubicBezTo>
                    <a:pt x="104" y="1026"/>
                    <a:pt x="98" y="1031"/>
                    <a:pt x="98" y="1043"/>
                  </a:cubicBezTo>
                  <a:cubicBezTo>
                    <a:pt x="98" y="1257"/>
                    <a:pt x="98" y="1257"/>
                    <a:pt x="98" y="1257"/>
                  </a:cubicBezTo>
                  <a:cubicBezTo>
                    <a:pt x="98" y="1292"/>
                    <a:pt x="86" y="1323"/>
                    <a:pt x="61" y="1348"/>
                  </a:cubicBezTo>
                  <a:cubicBezTo>
                    <a:pt x="55" y="1353"/>
                    <a:pt x="50" y="1357"/>
                    <a:pt x="44" y="1362"/>
                  </a:cubicBezTo>
                  <a:cubicBezTo>
                    <a:pt x="66" y="1377"/>
                    <a:pt x="90" y="1385"/>
                    <a:pt x="118" y="1385"/>
                  </a:cubicBezTo>
                  <a:cubicBezTo>
                    <a:pt x="154" y="1385"/>
                    <a:pt x="184" y="1373"/>
                    <a:pt x="209" y="1348"/>
                  </a:cubicBezTo>
                  <a:cubicBezTo>
                    <a:pt x="234" y="1323"/>
                    <a:pt x="246" y="1292"/>
                    <a:pt x="246" y="1257"/>
                  </a:cubicBezTo>
                  <a:cubicBezTo>
                    <a:pt x="246" y="1043"/>
                    <a:pt x="246" y="1043"/>
                    <a:pt x="246" y="1043"/>
                  </a:cubicBezTo>
                  <a:cubicBezTo>
                    <a:pt x="246" y="1038"/>
                    <a:pt x="247" y="1035"/>
                    <a:pt x="249" y="1032"/>
                  </a:cubicBezTo>
                  <a:cubicBezTo>
                    <a:pt x="252" y="1027"/>
                    <a:pt x="257" y="1025"/>
                    <a:pt x="265" y="1025"/>
                  </a:cubicBezTo>
                  <a:cubicBezTo>
                    <a:pt x="307" y="1025"/>
                    <a:pt x="307" y="1025"/>
                    <a:pt x="307" y="1025"/>
                  </a:cubicBezTo>
                  <a:cubicBezTo>
                    <a:pt x="336" y="1025"/>
                    <a:pt x="361" y="1015"/>
                    <a:pt x="381" y="995"/>
                  </a:cubicBezTo>
                  <a:cubicBezTo>
                    <a:pt x="401" y="975"/>
                    <a:pt x="411" y="950"/>
                    <a:pt x="411" y="921"/>
                  </a:cubicBezTo>
                  <a:cubicBezTo>
                    <a:pt x="411" y="892"/>
                    <a:pt x="401" y="867"/>
                    <a:pt x="381" y="847"/>
                  </a:cubicBezTo>
                  <a:cubicBezTo>
                    <a:pt x="361" y="827"/>
                    <a:pt x="336" y="818"/>
                    <a:pt x="307" y="818"/>
                  </a:cubicBezTo>
                  <a:cubicBezTo>
                    <a:pt x="265" y="818"/>
                    <a:pt x="265" y="818"/>
                    <a:pt x="265" y="818"/>
                  </a:cubicBezTo>
                  <a:cubicBezTo>
                    <a:pt x="252" y="818"/>
                    <a:pt x="246" y="811"/>
                    <a:pt x="246" y="798"/>
                  </a:cubicBezTo>
                  <a:cubicBezTo>
                    <a:pt x="246" y="159"/>
                    <a:pt x="246" y="159"/>
                    <a:pt x="246" y="159"/>
                  </a:cubicBezTo>
                  <a:cubicBezTo>
                    <a:pt x="246" y="136"/>
                    <a:pt x="242" y="115"/>
                    <a:pt x="234" y="95"/>
                  </a:cubicBezTo>
                  <a:cubicBezTo>
                    <a:pt x="226" y="77"/>
                    <a:pt x="215" y="61"/>
                    <a:pt x="200" y="46"/>
                  </a:cubicBezTo>
                  <a:cubicBezTo>
                    <a:pt x="169" y="15"/>
                    <a:pt x="131" y="0"/>
                    <a:pt x="87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4903788" y="1892301"/>
              <a:ext cx="2274888" cy="3076575"/>
            </a:xfrm>
            <a:custGeom>
              <a:avLst/>
              <a:gdLst>
                <a:gd name="T0" fmla="*/ 632 w 1049"/>
                <a:gd name="T1" fmla="*/ 1382 h 1425"/>
                <a:gd name="T2" fmla="*/ 588 w 1049"/>
                <a:gd name="T3" fmla="*/ 1121 h 1425"/>
                <a:gd name="T4" fmla="*/ 628 w 1049"/>
                <a:gd name="T5" fmla="*/ 1121 h 1425"/>
                <a:gd name="T6" fmla="*/ 660 w 1049"/>
                <a:gd name="T7" fmla="*/ 1353 h 1425"/>
                <a:gd name="T8" fmla="*/ 813 w 1049"/>
                <a:gd name="T9" fmla="*/ 1353 h 1425"/>
                <a:gd name="T10" fmla="*/ 844 w 1049"/>
                <a:gd name="T11" fmla="*/ 1063 h 1425"/>
                <a:gd name="T12" fmla="*/ 925 w 1049"/>
                <a:gd name="T13" fmla="*/ 1025 h 1425"/>
                <a:gd name="T14" fmla="*/ 1009 w 1049"/>
                <a:gd name="T15" fmla="*/ 941 h 1425"/>
                <a:gd name="T16" fmla="*/ 925 w 1049"/>
                <a:gd name="T17" fmla="*/ 857 h 1425"/>
                <a:gd name="T18" fmla="*/ 844 w 1049"/>
                <a:gd name="T19" fmla="*/ 818 h 1425"/>
                <a:gd name="T20" fmla="*/ 864 w 1049"/>
                <a:gd name="T21" fmla="*/ 499 h 1425"/>
                <a:gd name="T22" fmla="*/ 884 w 1049"/>
                <a:gd name="T23" fmla="*/ 817 h 1425"/>
                <a:gd name="T24" fmla="*/ 1013 w 1049"/>
                <a:gd name="T25" fmla="*/ 853 h 1425"/>
                <a:gd name="T26" fmla="*/ 1013 w 1049"/>
                <a:gd name="T27" fmla="*/ 1029 h 1425"/>
                <a:gd name="T28" fmla="*/ 884 w 1049"/>
                <a:gd name="T29" fmla="*/ 1065 h 1425"/>
                <a:gd name="T30" fmla="*/ 841 w 1049"/>
                <a:gd name="T31" fmla="*/ 1382 h 1425"/>
                <a:gd name="T32" fmla="*/ 881 w 1049"/>
                <a:gd name="T33" fmla="*/ 1065 h 1425"/>
                <a:gd name="T34" fmla="*/ 884 w 1049"/>
                <a:gd name="T35" fmla="*/ 1062 h 1425"/>
                <a:gd name="T36" fmla="*/ 884 w 1049"/>
                <a:gd name="T37" fmla="*/ 820 h 1425"/>
                <a:gd name="T38" fmla="*/ 527 w 1049"/>
                <a:gd name="T39" fmla="*/ 1065 h 1425"/>
                <a:gd name="T40" fmla="*/ 32 w 1049"/>
                <a:gd name="T41" fmla="*/ 1032 h 1425"/>
                <a:gd name="T42" fmla="*/ 50 w 1049"/>
                <a:gd name="T43" fmla="*/ 768 h 1425"/>
                <a:gd name="T44" fmla="*/ 255 w 1049"/>
                <a:gd name="T45" fmla="*/ 474 h 1425"/>
                <a:gd name="T46" fmla="*/ 84 w 1049"/>
                <a:gd name="T47" fmla="*/ 789 h 1425"/>
                <a:gd name="T48" fmla="*/ 61 w 1049"/>
                <a:gd name="T49" fmla="*/ 1004 h 1425"/>
                <a:gd name="T50" fmla="*/ 527 w 1049"/>
                <a:gd name="T51" fmla="*/ 1025 h 1425"/>
                <a:gd name="T52" fmla="*/ 527 w 1049"/>
                <a:gd name="T53" fmla="*/ 1065 h 1425"/>
                <a:gd name="T54" fmla="*/ 305 w 1049"/>
                <a:gd name="T55" fmla="*/ 857 h 1425"/>
                <a:gd name="T56" fmla="*/ 277 w 1049"/>
                <a:gd name="T57" fmla="*/ 814 h 1425"/>
                <a:gd name="T58" fmla="*/ 485 w 1049"/>
                <a:gd name="T59" fmla="*/ 481 h 1425"/>
                <a:gd name="T60" fmla="*/ 592 w 1049"/>
                <a:gd name="T61" fmla="*/ 261 h 1425"/>
                <a:gd name="T62" fmla="*/ 639 w 1049"/>
                <a:gd name="T63" fmla="*/ 270 h 1425"/>
                <a:gd name="T64" fmla="*/ 632 w 1049"/>
                <a:gd name="T65" fmla="*/ 427 h 1425"/>
                <a:gd name="T66" fmla="*/ 593 w 1049"/>
                <a:gd name="T67" fmla="*/ 425 h 1425"/>
                <a:gd name="T68" fmla="*/ 520 w 1049"/>
                <a:gd name="T69" fmla="*/ 501 h 1425"/>
                <a:gd name="T70" fmla="*/ 322 w 1049"/>
                <a:gd name="T71" fmla="*/ 817 h 1425"/>
                <a:gd name="T72" fmla="*/ 588 w 1049"/>
                <a:gd name="T73" fmla="*/ 734 h 1425"/>
                <a:gd name="T74" fmla="*/ 628 w 1049"/>
                <a:gd name="T75" fmla="*/ 734 h 1425"/>
                <a:gd name="T76" fmla="*/ 590 w 1049"/>
                <a:gd name="T77" fmla="*/ 857 h 1425"/>
                <a:gd name="T78" fmla="*/ 588 w 1049"/>
                <a:gd name="T79" fmla="*/ 603 h 1425"/>
                <a:gd name="T80" fmla="*/ 590 w 1049"/>
                <a:gd name="T81" fmla="*/ 490 h 1425"/>
                <a:gd name="T82" fmla="*/ 630 w 1049"/>
                <a:gd name="T83" fmla="*/ 492 h 1425"/>
                <a:gd name="T84" fmla="*/ 628 w 1049"/>
                <a:gd name="T85" fmla="*/ 603 h 1425"/>
                <a:gd name="T86" fmla="*/ 864 w 1049"/>
                <a:gd name="T87" fmla="*/ 479 h 1425"/>
                <a:gd name="T88" fmla="*/ 844 w 1049"/>
                <a:gd name="T89" fmla="*/ 406 h 1425"/>
                <a:gd name="T90" fmla="*/ 884 w 1049"/>
                <a:gd name="T91" fmla="*/ 406 h 1425"/>
                <a:gd name="T92" fmla="*/ 864 w 1049"/>
                <a:gd name="T93" fmla="*/ 479 h 1425"/>
                <a:gd name="T94" fmla="*/ 266 w 1049"/>
                <a:gd name="T95" fmla="*/ 456 h 1425"/>
                <a:gd name="T96" fmla="*/ 434 w 1049"/>
                <a:gd name="T97" fmla="*/ 144 h 1425"/>
                <a:gd name="T98" fmla="*/ 694 w 1049"/>
                <a:gd name="T99" fmla="*/ 0 h 1425"/>
                <a:gd name="T100" fmla="*/ 832 w 1049"/>
                <a:gd name="T101" fmla="*/ 52 h 1425"/>
                <a:gd name="T102" fmla="*/ 884 w 1049"/>
                <a:gd name="T103" fmla="*/ 337 h 1425"/>
                <a:gd name="T104" fmla="*/ 844 w 1049"/>
                <a:gd name="T105" fmla="*/ 337 h 1425"/>
                <a:gd name="T106" fmla="*/ 804 w 1049"/>
                <a:gd name="T107" fmla="*/ 80 h 1425"/>
                <a:gd name="T108" fmla="*/ 694 w 1049"/>
                <a:gd name="T109" fmla="*/ 40 h 1425"/>
                <a:gd name="T110" fmla="*/ 468 w 1049"/>
                <a:gd name="T111" fmla="*/ 166 h 1425"/>
                <a:gd name="T112" fmla="*/ 276 w 1049"/>
                <a:gd name="T113" fmla="*/ 459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9" h="1425">
                  <a:moveTo>
                    <a:pt x="736" y="1425"/>
                  </a:moveTo>
                  <a:cubicBezTo>
                    <a:pt x="696" y="1425"/>
                    <a:pt x="660" y="1410"/>
                    <a:pt x="632" y="1382"/>
                  </a:cubicBezTo>
                  <a:cubicBezTo>
                    <a:pt x="603" y="1353"/>
                    <a:pt x="588" y="1318"/>
                    <a:pt x="588" y="1277"/>
                  </a:cubicBezTo>
                  <a:cubicBezTo>
                    <a:pt x="588" y="1121"/>
                    <a:pt x="588" y="1121"/>
                    <a:pt x="588" y="1121"/>
                  </a:cubicBezTo>
                  <a:cubicBezTo>
                    <a:pt x="588" y="1110"/>
                    <a:pt x="597" y="1101"/>
                    <a:pt x="608" y="1101"/>
                  </a:cubicBezTo>
                  <a:cubicBezTo>
                    <a:pt x="619" y="1101"/>
                    <a:pt x="628" y="1110"/>
                    <a:pt x="628" y="1121"/>
                  </a:cubicBezTo>
                  <a:cubicBezTo>
                    <a:pt x="628" y="1277"/>
                    <a:pt x="628" y="1277"/>
                    <a:pt x="628" y="1277"/>
                  </a:cubicBezTo>
                  <a:cubicBezTo>
                    <a:pt x="628" y="1307"/>
                    <a:pt x="639" y="1332"/>
                    <a:pt x="660" y="1353"/>
                  </a:cubicBezTo>
                  <a:cubicBezTo>
                    <a:pt x="681" y="1375"/>
                    <a:pt x="706" y="1385"/>
                    <a:pt x="736" y="1385"/>
                  </a:cubicBezTo>
                  <a:cubicBezTo>
                    <a:pt x="766" y="1385"/>
                    <a:pt x="791" y="1375"/>
                    <a:pt x="813" y="1353"/>
                  </a:cubicBezTo>
                  <a:cubicBezTo>
                    <a:pt x="834" y="1332"/>
                    <a:pt x="844" y="1307"/>
                    <a:pt x="844" y="1277"/>
                  </a:cubicBezTo>
                  <a:cubicBezTo>
                    <a:pt x="844" y="1063"/>
                    <a:pt x="844" y="1063"/>
                    <a:pt x="844" y="1063"/>
                  </a:cubicBezTo>
                  <a:cubicBezTo>
                    <a:pt x="844" y="1040"/>
                    <a:pt x="859" y="1025"/>
                    <a:pt x="883" y="1025"/>
                  </a:cubicBezTo>
                  <a:cubicBezTo>
                    <a:pt x="925" y="1025"/>
                    <a:pt x="925" y="1025"/>
                    <a:pt x="925" y="1025"/>
                  </a:cubicBezTo>
                  <a:cubicBezTo>
                    <a:pt x="949" y="1025"/>
                    <a:pt x="968" y="1017"/>
                    <a:pt x="984" y="1001"/>
                  </a:cubicBezTo>
                  <a:cubicBezTo>
                    <a:pt x="1001" y="984"/>
                    <a:pt x="1009" y="965"/>
                    <a:pt x="1009" y="941"/>
                  </a:cubicBezTo>
                  <a:cubicBezTo>
                    <a:pt x="1009" y="917"/>
                    <a:pt x="1001" y="897"/>
                    <a:pt x="984" y="881"/>
                  </a:cubicBezTo>
                  <a:cubicBezTo>
                    <a:pt x="968" y="865"/>
                    <a:pt x="949" y="857"/>
                    <a:pt x="925" y="857"/>
                  </a:cubicBezTo>
                  <a:cubicBezTo>
                    <a:pt x="883" y="857"/>
                    <a:pt x="883" y="857"/>
                    <a:pt x="883" y="857"/>
                  </a:cubicBezTo>
                  <a:cubicBezTo>
                    <a:pt x="859" y="857"/>
                    <a:pt x="844" y="842"/>
                    <a:pt x="844" y="818"/>
                  </a:cubicBezTo>
                  <a:cubicBezTo>
                    <a:pt x="844" y="519"/>
                    <a:pt x="844" y="519"/>
                    <a:pt x="844" y="519"/>
                  </a:cubicBezTo>
                  <a:cubicBezTo>
                    <a:pt x="844" y="508"/>
                    <a:pt x="853" y="499"/>
                    <a:pt x="864" y="499"/>
                  </a:cubicBezTo>
                  <a:cubicBezTo>
                    <a:pt x="875" y="499"/>
                    <a:pt x="884" y="508"/>
                    <a:pt x="884" y="519"/>
                  </a:cubicBezTo>
                  <a:cubicBezTo>
                    <a:pt x="884" y="817"/>
                    <a:pt x="884" y="817"/>
                    <a:pt x="884" y="817"/>
                  </a:cubicBezTo>
                  <a:cubicBezTo>
                    <a:pt x="925" y="817"/>
                    <a:pt x="925" y="817"/>
                    <a:pt x="925" y="817"/>
                  </a:cubicBezTo>
                  <a:cubicBezTo>
                    <a:pt x="959" y="817"/>
                    <a:pt x="989" y="829"/>
                    <a:pt x="1013" y="853"/>
                  </a:cubicBezTo>
                  <a:cubicBezTo>
                    <a:pt x="1037" y="877"/>
                    <a:pt x="1049" y="906"/>
                    <a:pt x="1049" y="941"/>
                  </a:cubicBezTo>
                  <a:cubicBezTo>
                    <a:pt x="1049" y="975"/>
                    <a:pt x="1037" y="1005"/>
                    <a:pt x="1013" y="1029"/>
                  </a:cubicBezTo>
                  <a:cubicBezTo>
                    <a:pt x="989" y="1053"/>
                    <a:pt x="959" y="1065"/>
                    <a:pt x="925" y="1065"/>
                  </a:cubicBezTo>
                  <a:cubicBezTo>
                    <a:pt x="884" y="1065"/>
                    <a:pt x="884" y="1065"/>
                    <a:pt x="884" y="1065"/>
                  </a:cubicBezTo>
                  <a:cubicBezTo>
                    <a:pt x="884" y="1277"/>
                    <a:pt x="884" y="1277"/>
                    <a:pt x="884" y="1277"/>
                  </a:cubicBezTo>
                  <a:cubicBezTo>
                    <a:pt x="884" y="1318"/>
                    <a:pt x="870" y="1353"/>
                    <a:pt x="841" y="1382"/>
                  </a:cubicBezTo>
                  <a:cubicBezTo>
                    <a:pt x="812" y="1410"/>
                    <a:pt x="777" y="1425"/>
                    <a:pt x="736" y="1425"/>
                  </a:cubicBezTo>
                  <a:close/>
                  <a:moveTo>
                    <a:pt x="881" y="1065"/>
                  </a:moveTo>
                  <a:cubicBezTo>
                    <a:pt x="881" y="1065"/>
                    <a:pt x="881" y="1065"/>
                    <a:pt x="881" y="1065"/>
                  </a:cubicBezTo>
                  <a:moveTo>
                    <a:pt x="884" y="1062"/>
                  </a:moveTo>
                  <a:cubicBezTo>
                    <a:pt x="884" y="1062"/>
                    <a:pt x="884" y="1062"/>
                    <a:pt x="884" y="1062"/>
                  </a:cubicBezTo>
                  <a:moveTo>
                    <a:pt x="884" y="820"/>
                  </a:moveTo>
                  <a:cubicBezTo>
                    <a:pt x="884" y="820"/>
                    <a:pt x="884" y="820"/>
                    <a:pt x="884" y="820"/>
                  </a:cubicBezTo>
                  <a:close/>
                  <a:moveTo>
                    <a:pt x="527" y="1065"/>
                  </a:moveTo>
                  <a:cubicBezTo>
                    <a:pt x="113" y="1065"/>
                    <a:pt x="113" y="1065"/>
                    <a:pt x="113" y="1065"/>
                  </a:cubicBezTo>
                  <a:cubicBezTo>
                    <a:pt x="81" y="1065"/>
                    <a:pt x="54" y="1054"/>
                    <a:pt x="32" y="1032"/>
                  </a:cubicBezTo>
                  <a:cubicBezTo>
                    <a:pt x="11" y="1009"/>
                    <a:pt x="0" y="983"/>
                    <a:pt x="0" y="952"/>
                  </a:cubicBezTo>
                  <a:cubicBezTo>
                    <a:pt x="0" y="886"/>
                    <a:pt x="17" y="824"/>
                    <a:pt x="50" y="768"/>
                  </a:cubicBezTo>
                  <a:cubicBezTo>
                    <a:pt x="227" y="480"/>
                    <a:pt x="227" y="480"/>
                    <a:pt x="227" y="480"/>
                  </a:cubicBezTo>
                  <a:cubicBezTo>
                    <a:pt x="233" y="471"/>
                    <a:pt x="245" y="468"/>
                    <a:pt x="255" y="474"/>
                  </a:cubicBezTo>
                  <a:cubicBezTo>
                    <a:pt x="264" y="480"/>
                    <a:pt x="267" y="492"/>
                    <a:pt x="261" y="501"/>
                  </a:cubicBezTo>
                  <a:cubicBezTo>
                    <a:pt x="84" y="789"/>
                    <a:pt x="84" y="789"/>
                    <a:pt x="84" y="789"/>
                  </a:cubicBezTo>
                  <a:cubicBezTo>
                    <a:pt x="55" y="839"/>
                    <a:pt x="40" y="894"/>
                    <a:pt x="40" y="952"/>
                  </a:cubicBezTo>
                  <a:cubicBezTo>
                    <a:pt x="40" y="972"/>
                    <a:pt x="47" y="989"/>
                    <a:pt x="61" y="1004"/>
                  </a:cubicBezTo>
                  <a:cubicBezTo>
                    <a:pt x="75" y="1018"/>
                    <a:pt x="92" y="1025"/>
                    <a:pt x="113" y="1025"/>
                  </a:cubicBezTo>
                  <a:cubicBezTo>
                    <a:pt x="527" y="1025"/>
                    <a:pt x="527" y="1025"/>
                    <a:pt x="527" y="1025"/>
                  </a:cubicBezTo>
                  <a:cubicBezTo>
                    <a:pt x="538" y="1025"/>
                    <a:pt x="547" y="1034"/>
                    <a:pt x="547" y="1045"/>
                  </a:cubicBezTo>
                  <a:cubicBezTo>
                    <a:pt x="547" y="1056"/>
                    <a:pt x="538" y="1065"/>
                    <a:pt x="527" y="1065"/>
                  </a:cubicBezTo>
                  <a:close/>
                  <a:moveTo>
                    <a:pt x="590" y="857"/>
                  </a:moveTo>
                  <a:cubicBezTo>
                    <a:pt x="305" y="857"/>
                    <a:pt x="305" y="857"/>
                    <a:pt x="305" y="857"/>
                  </a:cubicBezTo>
                  <a:cubicBezTo>
                    <a:pt x="294" y="857"/>
                    <a:pt x="284" y="850"/>
                    <a:pt x="279" y="840"/>
                  </a:cubicBezTo>
                  <a:cubicBezTo>
                    <a:pt x="275" y="832"/>
                    <a:pt x="274" y="823"/>
                    <a:pt x="277" y="814"/>
                  </a:cubicBezTo>
                  <a:cubicBezTo>
                    <a:pt x="278" y="812"/>
                    <a:pt x="278" y="812"/>
                    <a:pt x="278" y="812"/>
                  </a:cubicBezTo>
                  <a:cubicBezTo>
                    <a:pt x="485" y="481"/>
                    <a:pt x="485" y="481"/>
                    <a:pt x="485" y="481"/>
                  </a:cubicBezTo>
                  <a:cubicBezTo>
                    <a:pt x="521" y="413"/>
                    <a:pt x="557" y="339"/>
                    <a:pt x="592" y="262"/>
                  </a:cubicBezTo>
                  <a:cubicBezTo>
                    <a:pt x="592" y="261"/>
                    <a:pt x="592" y="261"/>
                    <a:pt x="592" y="261"/>
                  </a:cubicBezTo>
                  <a:cubicBezTo>
                    <a:pt x="597" y="252"/>
                    <a:pt x="606" y="246"/>
                    <a:pt x="616" y="246"/>
                  </a:cubicBezTo>
                  <a:cubicBezTo>
                    <a:pt x="629" y="246"/>
                    <a:pt x="639" y="257"/>
                    <a:pt x="639" y="270"/>
                  </a:cubicBezTo>
                  <a:cubicBezTo>
                    <a:pt x="639" y="271"/>
                    <a:pt x="639" y="271"/>
                    <a:pt x="639" y="271"/>
                  </a:cubicBezTo>
                  <a:cubicBezTo>
                    <a:pt x="637" y="332"/>
                    <a:pt x="634" y="385"/>
                    <a:pt x="632" y="427"/>
                  </a:cubicBezTo>
                  <a:cubicBezTo>
                    <a:pt x="632" y="438"/>
                    <a:pt x="623" y="447"/>
                    <a:pt x="612" y="446"/>
                  </a:cubicBezTo>
                  <a:cubicBezTo>
                    <a:pt x="601" y="446"/>
                    <a:pt x="592" y="436"/>
                    <a:pt x="593" y="425"/>
                  </a:cubicBezTo>
                  <a:cubicBezTo>
                    <a:pt x="593" y="403"/>
                    <a:pt x="595" y="377"/>
                    <a:pt x="596" y="349"/>
                  </a:cubicBezTo>
                  <a:cubicBezTo>
                    <a:pt x="571" y="402"/>
                    <a:pt x="545" y="452"/>
                    <a:pt x="520" y="501"/>
                  </a:cubicBezTo>
                  <a:cubicBezTo>
                    <a:pt x="519" y="502"/>
                    <a:pt x="519" y="502"/>
                    <a:pt x="519" y="502"/>
                  </a:cubicBezTo>
                  <a:cubicBezTo>
                    <a:pt x="322" y="817"/>
                    <a:pt x="322" y="817"/>
                    <a:pt x="322" y="817"/>
                  </a:cubicBezTo>
                  <a:cubicBezTo>
                    <a:pt x="588" y="817"/>
                    <a:pt x="588" y="817"/>
                    <a:pt x="588" y="817"/>
                  </a:cubicBezTo>
                  <a:cubicBezTo>
                    <a:pt x="588" y="734"/>
                    <a:pt x="588" y="734"/>
                    <a:pt x="588" y="734"/>
                  </a:cubicBezTo>
                  <a:cubicBezTo>
                    <a:pt x="588" y="723"/>
                    <a:pt x="597" y="714"/>
                    <a:pt x="608" y="714"/>
                  </a:cubicBezTo>
                  <a:cubicBezTo>
                    <a:pt x="619" y="714"/>
                    <a:pt x="628" y="723"/>
                    <a:pt x="628" y="734"/>
                  </a:cubicBezTo>
                  <a:cubicBezTo>
                    <a:pt x="628" y="818"/>
                    <a:pt x="628" y="818"/>
                    <a:pt x="628" y="818"/>
                  </a:cubicBezTo>
                  <a:cubicBezTo>
                    <a:pt x="628" y="842"/>
                    <a:pt x="613" y="857"/>
                    <a:pt x="590" y="857"/>
                  </a:cubicBezTo>
                  <a:close/>
                  <a:moveTo>
                    <a:pt x="608" y="623"/>
                  </a:moveTo>
                  <a:cubicBezTo>
                    <a:pt x="597" y="623"/>
                    <a:pt x="588" y="614"/>
                    <a:pt x="588" y="603"/>
                  </a:cubicBezTo>
                  <a:cubicBezTo>
                    <a:pt x="588" y="553"/>
                    <a:pt x="588" y="553"/>
                    <a:pt x="588" y="553"/>
                  </a:cubicBezTo>
                  <a:cubicBezTo>
                    <a:pt x="588" y="541"/>
                    <a:pt x="589" y="520"/>
                    <a:pt x="590" y="490"/>
                  </a:cubicBezTo>
                  <a:cubicBezTo>
                    <a:pt x="590" y="479"/>
                    <a:pt x="600" y="471"/>
                    <a:pt x="611" y="471"/>
                  </a:cubicBezTo>
                  <a:cubicBezTo>
                    <a:pt x="622" y="471"/>
                    <a:pt x="630" y="481"/>
                    <a:pt x="630" y="492"/>
                  </a:cubicBezTo>
                  <a:cubicBezTo>
                    <a:pt x="629" y="521"/>
                    <a:pt x="628" y="542"/>
                    <a:pt x="628" y="553"/>
                  </a:cubicBezTo>
                  <a:cubicBezTo>
                    <a:pt x="628" y="603"/>
                    <a:pt x="628" y="603"/>
                    <a:pt x="628" y="603"/>
                  </a:cubicBezTo>
                  <a:cubicBezTo>
                    <a:pt x="628" y="614"/>
                    <a:pt x="619" y="623"/>
                    <a:pt x="608" y="623"/>
                  </a:cubicBezTo>
                  <a:close/>
                  <a:moveTo>
                    <a:pt x="864" y="479"/>
                  </a:moveTo>
                  <a:cubicBezTo>
                    <a:pt x="853" y="479"/>
                    <a:pt x="844" y="470"/>
                    <a:pt x="844" y="459"/>
                  </a:cubicBezTo>
                  <a:cubicBezTo>
                    <a:pt x="844" y="406"/>
                    <a:pt x="844" y="406"/>
                    <a:pt x="844" y="406"/>
                  </a:cubicBezTo>
                  <a:cubicBezTo>
                    <a:pt x="844" y="395"/>
                    <a:pt x="853" y="386"/>
                    <a:pt x="864" y="386"/>
                  </a:cubicBezTo>
                  <a:cubicBezTo>
                    <a:pt x="875" y="386"/>
                    <a:pt x="884" y="395"/>
                    <a:pt x="884" y="406"/>
                  </a:cubicBezTo>
                  <a:cubicBezTo>
                    <a:pt x="884" y="459"/>
                    <a:pt x="884" y="459"/>
                    <a:pt x="884" y="459"/>
                  </a:cubicBezTo>
                  <a:cubicBezTo>
                    <a:pt x="884" y="470"/>
                    <a:pt x="875" y="479"/>
                    <a:pt x="864" y="479"/>
                  </a:cubicBezTo>
                  <a:close/>
                  <a:moveTo>
                    <a:pt x="276" y="459"/>
                  </a:moveTo>
                  <a:cubicBezTo>
                    <a:pt x="273" y="459"/>
                    <a:pt x="269" y="458"/>
                    <a:pt x="266" y="456"/>
                  </a:cubicBezTo>
                  <a:cubicBezTo>
                    <a:pt x="257" y="450"/>
                    <a:pt x="254" y="438"/>
                    <a:pt x="259" y="428"/>
                  </a:cubicBezTo>
                  <a:cubicBezTo>
                    <a:pt x="434" y="144"/>
                    <a:pt x="434" y="144"/>
                    <a:pt x="434" y="144"/>
                  </a:cubicBezTo>
                  <a:cubicBezTo>
                    <a:pt x="463" y="100"/>
                    <a:pt x="501" y="65"/>
                    <a:pt x="547" y="39"/>
                  </a:cubicBezTo>
                  <a:cubicBezTo>
                    <a:pt x="593" y="13"/>
                    <a:pt x="642" y="0"/>
                    <a:pt x="694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54" y="0"/>
                    <a:pt x="797" y="17"/>
                    <a:pt x="832" y="52"/>
                  </a:cubicBezTo>
                  <a:cubicBezTo>
                    <a:pt x="867" y="87"/>
                    <a:pt x="884" y="130"/>
                    <a:pt x="884" y="179"/>
                  </a:cubicBezTo>
                  <a:cubicBezTo>
                    <a:pt x="884" y="337"/>
                    <a:pt x="884" y="337"/>
                    <a:pt x="884" y="337"/>
                  </a:cubicBezTo>
                  <a:cubicBezTo>
                    <a:pt x="884" y="348"/>
                    <a:pt x="875" y="357"/>
                    <a:pt x="864" y="357"/>
                  </a:cubicBezTo>
                  <a:cubicBezTo>
                    <a:pt x="853" y="357"/>
                    <a:pt x="844" y="348"/>
                    <a:pt x="844" y="337"/>
                  </a:cubicBezTo>
                  <a:cubicBezTo>
                    <a:pt x="844" y="179"/>
                    <a:pt x="844" y="179"/>
                    <a:pt x="844" y="179"/>
                  </a:cubicBezTo>
                  <a:cubicBezTo>
                    <a:pt x="844" y="140"/>
                    <a:pt x="831" y="108"/>
                    <a:pt x="804" y="80"/>
                  </a:cubicBezTo>
                  <a:cubicBezTo>
                    <a:pt x="776" y="53"/>
                    <a:pt x="744" y="40"/>
                    <a:pt x="705" y="40"/>
                  </a:cubicBezTo>
                  <a:cubicBezTo>
                    <a:pt x="694" y="40"/>
                    <a:pt x="694" y="40"/>
                    <a:pt x="694" y="40"/>
                  </a:cubicBezTo>
                  <a:cubicBezTo>
                    <a:pt x="649" y="40"/>
                    <a:pt x="606" y="51"/>
                    <a:pt x="566" y="74"/>
                  </a:cubicBezTo>
                  <a:cubicBezTo>
                    <a:pt x="526" y="96"/>
                    <a:pt x="493" y="127"/>
                    <a:pt x="468" y="166"/>
                  </a:cubicBezTo>
                  <a:cubicBezTo>
                    <a:pt x="294" y="449"/>
                    <a:pt x="294" y="449"/>
                    <a:pt x="294" y="449"/>
                  </a:cubicBezTo>
                  <a:cubicBezTo>
                    <a:pt x="290" y="455"/>
                    <a:pt x="283" y="459"/>
                    <a:pt x="276" y="45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400800" y="4029624"/>
            <a:ext cx="95554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2799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 rot="10800000">
            <a:off x="4535651" y="5190534"/>
            <a:ext cx="2398737" cy="1375507"/>
            <a:chOff x="5170651" y="5179647"/>
            <a:chExt cx="2398737" cy="1375507"/>
          </a:xfrm>
        </p:grpSpPr>
        <p:sp>
          <p:nvSpPr>
            <p:cNvPr id="6" name="圆角矩形 5"/>
            <p:cNvSpPr/>
            <p:nvPr/>
          </p:nvSpPr>
          <p:spPr>
            <a:xfrm>
              <a:off x="5170652" y="6045201"/>
              <a:ext cx="1456995" cy="50995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718691" y="5689600"/>
              <a:ext cx="1850697" cy="355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70651" y="5179647"/>
              <a:ext cx="1217449" cy="509953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836670" y="2217876"/>
            <a:ext cx="3997090" cy="3844724"/>
            <a:chOff x="583135" y="1275728"/>
            <a:chExt cx="4692302" cy="4513434"/>
          </a:xfrm>
        </p:grpSpPr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1345673" y="1611676"/>
              <a:ext cx="3691545" cy="1836823"/>
            </a:xfrm>
            <a:custGeom>
              <a:avLst/>
              <a:gdLst>
                <a:gd name="T0" fmla="*/ 604 w 1208"/>
                <a:gd name="T1" fmla="*/ 0 h 604"/>
                <a:gd name="T2" fmla="*/ 0 w 1208"/>
                <a:gd name="T3" fmla="*/ 604 h 604"/>
                <a:gd name="T4" fmla="*/ 418 w 1208"/>
                <a:gd name="T5" fmla="*/ 604 h 604"/>
                <a:gd name="T6" fmla="*/ 604 w 1208"/>
                <a:gd name="T7" fmla="*/ 418 h 604"/>
                <a:gd name="T8" fmla="*/ 790 w 1208"/>
                <a:gd name="T9" fmla="*/ 604 h 604"/>
                <a:gd name="T10" fmla="*/ 1208 w 1208"/>
                <a:gd name="T11" fmla="*/ 604 h 604"/>
                <a:gd name="T12" fmla="*/ 604 w 1208"/>
                <a:gd name="T1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604">
                  <a:moveTo>
                    <a:pt x="604" y="0"/>
                  </a:moveTo>
                  <a:cubicBezTo>
                    <a:pt x="270" y="0"/>
                    <a:pt x="0" y="268"/>
                    <a:pt x="0" y="604"/>
                  </a:cubicBezTo>
                  <a:cubicBezTo>
                    <a:pt x="418" y="604"/>
                    <a:pt x="418" y="604"/>
                    <a:pt x="418" y="604"/>
                  </a:cubicBezTo>
                  <a:cubicBezTo>
                    <a:pt x="418" y="504"/>
                    <a:pt x="501" y="418"/>
                    <a:pt x="604" y="418"/>
                  </a:cubicBezTo>
                  <a:cubicBezTo>
                    <a:pt x="707" y="418"/>
                    <a:pt x="790" y="504"/>
                    <a:pt x="790" y="604"/>
                  </a:cubicBezTo>
                  <a:cubicBezTo>
                    <a:pt x="1208" y="604"/>
                    <a:pt x="1208" y="604"/>
                    <a:pt x="1208" y="604"/>
                  </a:cubicBezTo>
                  <a:cubicBezTo>
                    <a:pt x="1208" y="268"/>
                    <a:pt x="937" y="0"/>
                    <a:pt x="604" y="0"/>
                  </a:cubicBezTo>
                  <a:close/>
                </a:path>
              </a:pathLst>
            </a:custGeom>
            <a:gradFill>
              <a:gsLst>
                <a:gs pos="0">
                  <a:srgbClr val="FA9898"/>
                </a:gs>
                <a:gs pos="100000">
                  <a:srgbClr val="F6404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任意多边形 100"/>
            <p:cNvSpPr>
              <a:spLocks/>
            </p:cNvSpPr>
            <p:nvPr/>
          </p:nvSpPr>
          <p:spPr bwMode="auto">
            <a:xfrm>
              <a:off x="2231452" y="1610084"/>
              <a:ext cx="2805766" cy="1836823"/>
            </a:xfrm>
            <a:custGeom>
              <a:avLst/>
              <a:gdLst>
                <a:gd name="connsiteX0" fmla="*/ 568400 w 2805766"/>
                <a:gd name="connsiteY0" fmla="*/ 1271179 h 1836823"/>
                <a:gd name="connsiteX1" fmla="*/ 683194 w 2805766"/>
                <a:gd name="connsiteY1" fmla="*/ 1283011 h 1836823"/>
                <a:gd name="connsiteX2" fmla="*/ 764197 w 2805766"/>
                <a:gd name="connsiteY2" fmla="*/ 1308633 h 1836823"/>
                <a:gd name="connsiteX3" fmla="*/ 738392 w 2805766"/>
                <a:gd name="connsiteY3" fmla="*/ 1316796 h 1836823"/>
                <a:gd name="connsiteX4" fmla="*/ 391594 w 2805766"/>
                <a:gd name="connsiteY4" fmla="*/ 1836823 h 1836823"/>
                <a:gd name="connsiteX5" fmla="*/ 79735 w 2805766"/>
                <a:gd name="connsiteY5" fmla="*/ 1836823 h 1836823"/>
                <a:gd name="connsiteX6" fmla="*/ 0 w 2805766"/>
                <a:gd name="connsiteY6" fmla="*/ 1836823 h 1836823"/>
                <a:gd name="connsiteX7" fmla="*/ 568400 w 2805766"/>
                <a:gd name="connsiteY7" fmla="*/ 1271179 h 1836823"/>
                <a:gd name="connsiteX8" fmla="*/ 959994 w 2805766"/>
                <a:gd name="connsiteY8" fmla="*/ 0 h 1836823"/>
                <a:gd name="connsiteX9" fmla="*/ 2805766 w 2805766"/>
                <a:gd name="connsiteY9" fmla="*/ 1836823 h 1836823"/>
                <a:gd name="connsiteX10" fmla="*/ 2493908 w 2805766"/>
                <a:gd name="connsiteY10" fmla="*/ 1836823 h 1836823"/>
                <a:gd name="connsiteX11" fmla="*/ 2414172 w 2805766"/>
                <a:gd name="connsiteY11" fmla="*/ 1836823 h 1836823"/>
                <a:gd name="connsiteX12" fmla="*/ 939878 w 2805766"/>
                <a:gd name="connsiteY12" fmla="*/ 37016 h 1836823"/>
                <a:gd name="connsiteX13" fmla="*/ 763938 w 2805766"/>
                <a:gd name="connsiteY13" fmla="*/ 10475 h 1836823"/>
                <a:gd name="connsiteX14" fmla="*/ 771063 w 2805766"/>
                <a:gd name="connsiteY14" fmla="*/ 9403 h 1836823"/>
                <a:gd name="connsiteX15" fmla="*/ 959994 w 2805766"/>
                <a:gd name="connsiteY15" fmla="*/ 0 h 18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5766" h="1836823">
                  <a:moveTo>
                    <a:pt x="568400" y="1271179"/>
                  </a:moveTo>
                  <a:cubicBezTo>
                    <a:pt x="607745" y="1271179"/>
                    <a:pt x="646135" y="1275266"/>
                    <a:pt x="683194" y="1283011"/>
                  </a:cubicBezTo>
                  <a:lnTo>
                    <a:pt x="764197" y="1308633"/>
                  </a:lnTo>
                  <a:lnTo>
                    <a:pt x="738392" y="1316796"/>
                  </a:lnTo>
                  <a:cubicBezTo>
                    <a:pt x="534267" y="1404607"/>
                    <a:pt x="391594" y="1608741"/>
                    <a:pt x="391594" y="1836823"/>
                  </a:cubicBezTo>
                  <a:cubicBezTo>
                    <a:pt x="391594" y="1836823"/>
                    <a:pt x="391594" y="1836823"/>
                    <a:pt x="79735" y="1836823"/>
                  </a:cubicBezTo>
                  <a:lnTo>
                    <a:pt x="0" y="1836823"/>
                  </a:lnTo>
                  <a:cubicBezTo>
                    <a:pt x="0" y="1532713"/>
                    <a:pt x="253640" y="1271179"/>
                    <a:pt x="568400" y="1271179"/>
                  </a:cubicBezTo>
                  <a:close/>
                  <a:moveTo>
                    <a:pt x="959994" y="0"/>
                  </a:moveTo>
                  <a:cubicBezTo>
                    <a:pt x="1977613" y="0"/>
                    <a:pt x="2805766" y="815014"/>
                    <a:pt x="2805766" y="1836823"/>
                  </a:cubicBezTo>
                  <a:cubicBezTo>
                    <a:pt x="2805766" y="1836823"/>
                    <a:pt x="2805766" y="1836823"/>
                    <a:pt x="2493908" y="1836823"/>
                  </a:cubicBezTo>
                  <a:lnTo>
                    <a:pt x="2414172" y="1836823"/>
                  </a:lnTo>
                  <a:cubicBezTo>
                    <a:pt x="2414172" y="942740"/>
                    <a:pt x="1780118" y="206985"/>
                    <a:pt x="939878" y="37016"/>
                  </a:cubicBezTo>
                  <a:lnTo>
                    <a:pt x="763938" y="10475"/>
                  </a:lnTo>
                  <a:lnTo>
                    <a:pt x="771063" y="9403"/>
                  </a:lnTo>
                  <a:cubicBezTo>
                    <a:pt x="833173" y="3184"/>
                    <a:pt x="896202" y="0"/>
                    <a:pt x="959994" y="0"/>
                  </a:cubicBezTo>
                  <a:close/>
                </a:path>
              </a:pathLst>
            </a:custGeom>
            <a:solidFill>
              <a:srgbClr val="C00000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016284" y="1549032"/>
              <a:ext cx="2554997" cy="861361"/>
            </a:xfrm>
            <a:custGeom>
              <a:avLst/>
              <a:gdLst>
                <a:gd name="T0" fmla="*/ 814 w 836"/>
                <a:gd name="T1" fmla="*/ 283 h 283"/>
                <a:gd name="T2" fmla="*/ 797 w 836"/>
                <a:gd name="T3" fmla="*/ 275 h 283"/>
                <a:gd name="T4" fmla="*/ 329 w 836"/>
                <a:gd name="T5" fmla="*/ 40 h 283"/>
                <a:gd name="T6" fmla="*/ 33 w 836"/>
                <a:gd name="T7" fmla="*/ 121 h 283"/>
                <a:gd name="T8" fmla="*/ 5 w 836"/>
                <a:gd name="T9" fmla="*/ 114 h 283"/>
                <a:gd name="T10" fmla="*/ 12 w 836"/>
                <a:gd name="T11" fmla="*/ 86 h 283"/>
                <a:gd name="T12" fmla="*/ 329 w 836"/>
                <a:gd name="T13" fmla="*/ 0 h 283"/>
                <a:gd name="T14" fmla="*/ 614 w 836"/>
                <a:gd name="T15" fmla="*/ 68 h 283"/>
                <a:gd name="T16" fmla="*/ 830 w 836"/>
                <a:gd name="T17" fmla="*/ 251 h 283"/>
                <a:gd name="T18" fmla="*/ 825 w 836"/>
                <a:gd name="T19" fmla="*/ 279 h 283"/>
                <a:gd name="T20" fmla="*/ 814 w 836"/>
                <a:gd name="T2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6" h="283">
                  <a:moveTo>
                    <a:pt x="814" y="283"/>
                  </a:moveTo>
                  <a:cubicBezTo>
                    <a:pt x="807" y="283"/>
                    <a:pt x="801" y="280"/>
                    <a:pt x="797" y="275"/>
                  </a:cubicBezTo>
                  <a:cubicBezTo>
                    <a:pt x="686" y="126"/>
                    <a:pt x="515" y="40"/>
                    <a:pt x="329" y="40"/>
                  </a:cubicBezTo>
                  <a:cubicBezTo>
                    <a:pt x="225" y="40"/>
                    <a:pt x="122" y="68"/>
                    <a:pt x="33" y="121"/>
                  </a:cubicBezTo>
                  <a:cubicBezTo>
                    <a:pt x="23" y="127"/>
                    <a:pt x="11" y="123"/>
                    <a:pt x="5" y="114"/>
                  </a:cubicBezTo>
                  <a:cubicBezTo>
                    <a:pt x="0" y="104"/>
                    <a:pt x="3" y="92"/>
                    <a:pt x="12" y="86"/>
                  </a:cubicBezTo>
                  <a:cubicBezTo>
                    <a:pt x="108" y="30"/>
                    <a:pt x="218" y="0"/>
                    <a:pt x="329" y="0"/>
                  </a:cubicBezTo>
                  <a:cubicBezTo>
                    <a:pt x="430" y="0"/>
                    <a:pt x="525" y="23"/>
                    <a:pt x="614" y="68"/>
                  </a:cubicBezTo>
                  <a:cubicBezTo>
                    <a:pt x="698" y="112"/>
                    <a:pt x="773" y="175"/>
                    <a:pt x="830" y="251"/>
                  </a:cubicBezTo>
                  <a:cubicBezTo>
                    <a:pt x="836" y="260"/>
                    <a:pt x="834" y="272"/>
                    <a:pt x="825" y="279"/>
                  </a:cubicBezTo>
                  <a:cubicBezTo>
                    <a:pt x="822" y="281"/>
                    <a:pt x="818" y="283"/>
                    <a:pt x="814" y="28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1114651" y="2083746"/>
              <a:ext cx="2610930" cy="3264220"/>
            </a:xfrm>
            <a:custGeom>
              <a:avLst/>
              <a:gdLst>
                <a:gd name="T0" fmla="*/ 624 w 854"/>
                <a:gd name="T1" fmla="*/ 1073 h 1073"/>
                <a:gd name="T2" fmla="*/ 0 w 854"/>
                <a:gd name="T3" fmla="*/ 449 h 1073"/>
                <a:gd name="T4" fmla="*/ 183 w 854"/>
                <a:gd name="T5" fmla="*/ 8 h 1073"/>
                <a:gd name="T6" fmla="*/ 211 w 854"/>
                <a:gd name="T7" fmla="*/ 8 h 1073"/>
                <a:gd name="T8" fmla="*/ 211 w 854"/>
                <a:gd name="T9" fmla="*/ 36 h 1073"/>
                <a:gd name="T10" fmla="*/ 40 w 854"/>
                <a:gd name="T11" fmla="*/ 449 h 1073"/>
                <a:gd name="T12" fmla="*/ 624 w 854"/>
                <a:gd name="T13" fmla="*/ 1033 h 1073"/>
                <a:gd name="T14" fmla="*/ 824 w 854"/>
                <a:gd name="T15" fmla="*/ 998 h 1073"/>
                <a:gd name="T16" fmla="*/ 850 w 854"/>
                <a:gd name="T17" fmla="*/ 1010 h 1073"/>
                <a:gd name="T18" fmla="*/ 838 w 854"/>
                <a:gd name="T19" fmla="*/ 1036 h 1073"/>
                <a:gd name="T20" fmla="*/ 624 w 854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4" h="1073">
                  <a:moveTo>
                    <a:pt x="624" y="1073"/>
                  </a:moveTo>
                  <a:cubicBezTo>
                    <a:pt x="280" y="1073"/>
                    <a:pt x="0" y="793"/>
                    <a:pt x="0" y="449"/>
                  </a:cubicBezTo>
                  <a:cubicBezTo>
                    <a:pt x="0" y="283"/>
                    <a:pt x="65" y="126"/>
                    <a:pt x="183" y="8"/>
                  </a:cubicBezTo>
                  <a:cubicBezTo>
                    <a:pt x="191" y="0"/>
                    <a:pt x="203" y="0"/>
                    <a:pt x="211" y="8"/>
                  </a:cubicBezTo>
                  <a:cubicBezTo>
                    <a:pt x="219" y="16"/>
                    <a:pt x="219" y="29"/>
                    <a:pt x="211" y="36"/>
                  </a:cubicBezTo>
                  <a:cubicBezTo>
                    <a:pt x="101" y="147"/>
                    <a:pt x="40" y="293"/>
                    <a:pt x="40" y="449"/>
                  </a:cubicBezTo>
                  <a:cubicBezTo>
                    <a:pt x="40" y="771"/>
                    <a:pt x="302" y="1033"/>
                    <a:pt x="624" y="1033"/>
                  </a:cubicBezTo>
                  <a:cubicBezTo>
                    <a:pt x="693" y="1033"/>
                    <a:pt x="760" y="1021"/>
                    <a:pt x="824" y="998"/>
                  </a:cubicBezTo>
                  <a:cubicBezTo>
                    <a:pt x="835" y="994"/>
                    <a:pt x="846" y="1000"/>
                    <a:pt x="850" y="1010"/>
                  </a:cubicBezTo>
                  <a:cubicBezTo>
                    <a:pt x="854" y="1020"/>
                    <a:pt x="848" y="1032"/>
                    <a:pt x="838" y="1036"/>
                  </a:cubicBezTo>
                  <a:cubicBezTo>
                    <a:pt x="770" y="1060"/>
                    <a:pt x="698" y="1073"/>
                    <a:pt x="624" y="107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4045514" y="2949581"/>
              <a:ext cx="883734" cy="2042655"/>
            </a:xfrm>
            <a:custGeom>
              <a:avLst/>
              <a:gdLst>
                <a:gd name="T0" fmla="*/ 22 w 289"/>
                <a:gd name="T1" fmla="*/ 671 h 671"/>
                <a:gd name="T2" fmla="*/ 6 w 289"/>
                <a:gd name="T3" fmla="*/ 663 h 671"/>
                <a:gd name="T4" fmla="*/ 10 w 289"/>
                <a:gd name="T5" fmla="*/ 635 h 671"/>
                <a:gd name="T6" fmla="*/ 249 w 289"/>
                <a:gd name="T7" fmla="*/ 164 h 671"/>
                <a:gd name="T8" fmla="*/ 233 w 289"/>
                <a:gd name="T9" fmla="*/ 27 h 671"/>
                <a:gd name="T10" fmla="*/ 248 w 289"/>
                <a:gd name="T11" fmla="*/ 3 h 671"/>
                <a:gd name="T12" fmla="*/ 272 w 289"/>
                <a:gd name="T13" fmla="*/ 18 h 671"/>
                <a:gd name="T14" fmla="*/ 289 w 289"/>
                <a:gd name="T15" fmla="*/ 164 h 671"/>
                <a:gd name="T16" fmla="*/ 220 w 289"/>
                <a:gd name="T17" fmla="*/ 451 h 671"/>
                <a:gd name="T18" fmla="*/ 34 w 289"/>
                <a:gd name="T19" fmla="*/ 668 h 671"/>
                <a:gd name="T20" fmla="*/ 22 w 289"/>
                <a:gd name="T2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671">
                  <a:moveTo>
                    <a:pt x="22" y="671"/>
                  </a:moveTo>
                  <a:cubicBezTo>
                    <a:pt x="16" y="671"/>
                    <a:pt x="10" y="669"/>
                    <a:pt x="6" y="663"/>
                  </a:cubicBezTo>
                  <a:cubicBezTo>
                    <a:pt x="0" y="654"/>
                    <a:pt x="2" y="642"/>
                    <a:pt x="10" y="635"/>
                  </a:cubicBezTo>
                  <a:cubicBezTo>
                    <a:pt x="160" y="526"/>
                    <a:pt x="249" y="349"/>
                    <a:pt x="249" y="164"/>
                  </a:cubicBezTo>
                  <a:cubicBezTo>
                    <a:pt x="249" y="118"/>
                    <a:pt x="244" y="72"/>
                    <a:pt x="233" y="27"/>
                  </a:cubicBezTo>
                  <a:cubicBezTo>
                    <a:pt x="231" y="16"/>
                    <a:pt x="237" y="6"/>
                    <a:pt x="248" y="3"/>
                  </a:cubicBezTo>
                  <a:cubicBezTo>
                    <a:pt x="259" y="0"/>
                    <a:pt x="270" y="7"/>
                    <a:pt x="272" y="18"/>
                  </a:cubicBezTo>
                  <a:cubicBezTo>
                    <a:pt x="284" y="65"/>
                    <a:pt x="289" y="115"/>
                    <a:pt x="289" y="164"/>
                  </a:cubicBezTo>
                  <a:cubicBezTo>
                    <a:pt x="289" y="264"/>
                    <a:pt x="265" y="363"/>
                    <a:pt x="220" y="451"/>
                  </a:cubicBezTo>
                  <a:cubicBezTo>
                    <a:pt x="176" y="536"/>
                    <a:pt x="112" y="611"/>
                    <a:pt x="34" y="668"/>
                  </a:cubicBezTo>
                  <a:cubicBezTo>
                    <a:pt x="31" y="670"/>
                    <a:pt x="26" y="671"/>
                    <a:pt x="22" y="671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4685382" y="2739275"/>
              <a:ext cx="147662" cy="156611"/>
            </a:xfrm>
            <a:custGeom>
              <a:avLst/>
              <a:gdLst>
                <a:gd name="T0" fmla="*/ 26 w 49"/>
                <a:gd name="T1" fmla="*/ 51 h 51"/>
                <a:gd name="T2" fmla="*/ 7 w 49"/>
                <a:gd name="T3" fmla="*/ 38 h 51"/>
                <a:gd name="T4" fmla="*/ 4 w 49"/>
                <a:gd name="T5" fmla="*/ 30 h 51"/>
                <a:gd name="T6" fmla="*/ 16 w 49"/>
                <a:gd name="T7" fmla="*/ 4 h 51"/>
                <a:gd name="T8" fmla="*/ 42 w 49"/>
                <a:gd name="T9" fmla="*/ 16 h 51"/>
                <a:gd name="T10" fmla="*/ 45 w 49"/>
                <a:gd name="T11" fmla="*/ 25 h 51"/>
                <a:gd name="T12" fmla="*/ 33 w 49"/>
                <a:gd name="T13" fmla="*/ 50 h 51"/>
                <a:gd name="T14" fmla="*/ 26 w 4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1">
                  <a:moveTo>
                    <a:pt x="26" y="51"/>
                  </a:moveTo>
                  <a:cubicBezTo>
                    <a:pt x="18" y="51"/>
                    <a:pt x="10" y="46"/>
                    <a:pt x="7" y="38"/>
                  </a:cubicBezTo>
                  <a:cubicBezTo>
                    <a:pt x="6" y="35"/>
                    <a:pt x="5" y="32"/>
                    <a:pt x="4" y="30"/>
                  </a:cubicBezTo>
                  <a:cubicBezTo>
                    <a:pt x="0" y="19"/>
                    <a:pt x="5" y="8"/>
                    <a:pt x="16" y="4"/>
                  </a:cubicBezTo>
                  <a:cubicBezTo>
                    <a:pt x="26" y="0"/>
                    <a:pt x="38" y="5"/>
                    <a:pt x="42" y="16"/>
                  </a:cubicBezTo>
                  <a:cubicBezTo>
                    <a:pt x="43" y="19"/>
                    <a:pt x="44" y="22"/>
                    <a:pt x="45" y="25"/>
                  </a:cubicBezTo>
                  <a:cubicBezTo>
                    <a:pt x="49" y="35"/>
                    <a:pt x="43" y="47"/>
                    <a:pt x="33" y="50"/>
                  </a:cubicBezTo>
                  <a:cubicBezTo>
                    <a:pt x="30" y="51"/>
                    <a:pt x="28" y="51"/>
                    <a:pt x="26" y="51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2150" y="2822055"/>
              <a:ext cx="1261837" cy="1255126"/>
            </a:xfrm>
            <a:custGeom>
              <a:avLst/>
              <a:gdLst>
                <a:gd name="T0" fmla="*/ 206 w 413"/>
                <a:gd name="T1" fmla="*/ 412 h 412"/>
                <a:gd name="T2" fmla="*/ 0 w 413"/>
                <a:gd name="T3" fmla="*/ 206 h 412"/>
                <a:gd name="T4" fmla="*/ 206 w 413"/>
                <a:gd name="T5" fmla="*/ 0 h 412"/>
                <a:gd name="T6" fmla="*/ 302 w 413"/>
                <a:gd name="T7" fmla="*/ 23 h 412"/>
                <a:gd name="T8" fmla="*/ 311 w 413"/>
                <a:gd name="T9" fmla="*/ 50 h 412"/>
                <a:gd name="T10" fmla="*/ 284 w 413"/>
                <a:gd name="T11" fmla="*/ 59 h 412"/>
                <a:gd name="T12" fmla="*/ 206 w 413"/>
                <a:gd name="T13" fmla="*/ 40 h 412"/>
                <a:gd name="T14" fmla="*/ 40 w 413"/>
                <a:gd name="T15" fmla="*/ 206 h 412"/>
                <a:gd name="T16" fmla="*/ 206 w 413"/>
                <a:gd name="T17" fmla="*/ 372 h 412"/>
                <a:gd name="T18" fmla="*/ 373 w 413"/>
                <a:gd name="T19" fmla="*/ 206 h 412"/>
                <a:gd name="T20" fmla="*/ 365 w 413"/>
                <a:gd name="T21" fmla="*/ 156 h 412"/>
                <a:gd name="T22" fmla="*/ 378 w 413"/>
                <a:gd name="T23" fmla="*/ 131 h 412"/>
                <a:gd name="T24" fmla="*/ 403 w 413"/>
                <a:gd name="T25" fmla="*/ 144 h 412"/>
                <a:gd name="T26" fmla="*/ 413 w 413"/>
                <a:gd name="T27" fmla="*/ 206 h 412"/>
                <a:gd name="T28" fmla="*/ 206 w 413"/>
                <a:gd name="T2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412">
                  <a:moveTo>
                    <a:pt x="206" y="412"/>
                  </a:moveTo>
                  <a:cubicBezTo>
                    <a:pt x="93" y="412"/>
                    <a:pt x="0" y="320"/>
                    <a:pt x="0" y="206"/>
                  </a:cubicBezTo>
                  <a:cubicBezTo>
                    <a:pt x="0" y="92"/>
                    <a:pt x="93" y="0"/>
                    <a:pt x="206" y="0"/>
                  </a:cubicBezTo>
                  <a:cubicBezTo>
                    <a:pt x="240" y="0"/>
                    <a:pt x="273" y="8"/>
                    <a:pt x="302" y="23"/>
                  </a:cubicBezTo>
                  <a:cubicBezTo>
                    <a:pt x="312" y="29"/>
                    <a:pt x="316" y="41"/>
                    <a:pt x="311" y="50"/>
                  </a:cubicBezTo>
                  <a:cubicBezTo>
                    <a:pt x="306" y="60"/>
                    <a:pt x="293" y="64"/>
                    <a:pt x="284" y="59"/>
                  </a:cubicBezTo>
                  <a:cubicBezTo>
                    <a:pt x="260" y="46"/>
                    <a:pt x="233" y="40"/>
                    <a:pt x="206" y="40"/>
                  </a:cubicBezTo>
                  <a:cubicBezTo>
                    <a:pt x="115" y="40"/>
                    <a:pt x="40" y="114"/>
                    <a:pt x="40" y="206"/>
                  </a:cubicBezTo>
                  <a:cubicBezTo>
                    <a:pt x="40" y="298"/>
                    <a:pt x="115" y="372"/>
                    <a:pt x="206" y="372"/>
                  </a:cubicBezTo>
                  <a:cubicBezTo>
                    <a:pt x="298" y="372"/>
                    <a:pt x="373" y="298"/>
                    <a:pt x="373" y="206"/>
                  </a:cubicBezTo>
                  <a:cubicBezTo>
                    <a:pt x="373" y="189"/>
                    <a:pt x="370" y="172"/>
                    <a:pt x="365" y="156"/>
                  </a:cubicBezTo>
                  <a:cubicBezTo>
                    <a:pt x="362" y="145"/>
                    <a:pt x="367" y="134"/>
                    <a:pt x="378" y="131"/>
                  </a:cubicBezTo>
                  <a:cubicBezTo>
                    <a:pt x="389" y="128"/>
                    <a:pt x="400" y="133"/>
                    <a:pt x="403" y="144"/>
                  </a:cubicBezTo>
                  <a:cubicBezTo>
                    <a:pt x="409" y="164"/>
                    <a:pt x="413" y="185"/>
                    <a:pt x="413" y="206"/>
                  </a:cubicBezTo>
                  <a:cubicBezTo>
                    <a:pt x="413" y="320"/>
                    <a:pt x="320" y="412"/>
                    <a:pt x="206" y="412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2698659" y="3126327"/>
              <a:ext cx="651055" cy="646580"/>
            </a:xfrm>
            <a:custGeom>
              <a:avLst/>
              <a:gdLst>
                <a:gd name="T0" fmla="*/ 106 w 213"/>
                <a:gd name="T1" fmla="*/ 212 h 212"/>
                <a:gd name="T2" fmla="*/ 0 w 213"/>
                <a:gd name="T3" fmla="*/ 106 h 212"/>
                <a:gd name="T4" fmla="*/ 106 w 213"/>
                <a:gd name="T5" fmla="*/ 0 h 212"/>
                <a:gd name="T6" fmla="*/ 213 w 213"/>
                <a:gd name="T7" fmla="*/ 106 h 212"/>
                <a:gd name="T8" fmla="*/ 106 w 213"/>
                <a:gd name="T9" fmla="*/ 212 h 212"/>
                <a:gd name="T10" fmla="*/ 106 w 213"/>
                <a:gd name="T11" fmla="*/ 40 h 212"/>
                <a:gd name="T12" fmla="*/ 40 w 213"/>
                <a:gd name="T13" fmla="*/ 106 h 212"/>
                <a:gd name="T14" fmla="*/ 106 w 213"/>
                <a:gd name="T15" fmla="*/ 172 h 212"/>
                <a:gd name="T16" fmla="*/ 173 w 213"/>
                <a:gd name="T17" fmla="*/ 106 h 212"/>
                <a:gd name="T18" fmla="*/ 106 w 213"/>
                <a:gd name="T19" fmla="*/ 4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7"/>
                    <a:pt x="48" y="0"/>
                    <a:pt x="106" y="0"/>
                  </a:cubicBezTo>
                  <a:cubicBezTo>
                    <a:pt x="165" y="0"/>
                    <a:pt x="213" y="47"/>
                    <a:pt x="213" y="106"/>
                  </a:cubicBezTo>
                  <a:cubicBezTo>
                    <a:pt x="213" y="165"/>
                    <a:pt x="165" y="212"/>
                    <a:pt x="106" y="212"/>
                  </a:cubicBezTo>
                  <a:close/>
                  <a:moveTo>
                    <a:pt x="106" y="40"/>
                  </a:moveTo>
                  <a:cubicBezTo>
                    <a:pt x="70" y="40"/>
                    <a:pt x="40" y="69"/>
                    <a:pt x="40" y="106"/>
                  </a:cubicBezTo>
                  <a:cubicBezTo>
                    <a:pt x="40" y="143"/>
                    <a:pt x="70" y="172"/>
                    <a:pt x="106" y="172"/>
                  </a:cubicBezTo>
                  <a:cubicBezTo>
                    <a:pt x="143" y="172"/>
                    <a:pt x="173" y="143"/>
                    <a:pt x="173" y="106"/>
                  </a:cubicBezTo>
                  <a:cubicBezTo>
                    <a:pt x="173" y="69"/>
                    <a:pt x="143" y="40"/>
                    <a:pt x="106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1130313" y="3388092"/>
              <a:ext cx="1362516" cy="123052"/>
            </a:xfrm>
            <a:custGeom>
              <a:avLst/>
              <a:gdLst>
                <a:gd name="T0" fmla="*/ 426 w 446"/>
                <a:gd name="T1" fmla="*/ 40 h 40"/>
                <a:gd name="T2" fmla="*/ 20 w 446"/>
                <a:gd name="T3" fmla="*/ 40 h 40"/>
                <a:gd name="T4" fmla="*/ 0 w 446"/>
                <a:gd name="T5" fmla="*/ 20 h 40"/>
                <a:gd name="T6" fmla="*/ 20 w 446"/>
                <a:gd name="T7" fmla="*/ 0 h 40"/>
                <a:gd name="T8" fmla="*/ 426 w 446"/>
                <a:gd name="T9" fmla="*/ 0 h 40"/>
                <a:gd name="T10" fmla="*/ 446 w 446"/>
                <a:gd name="T11" fmla="*/ 20 h 40"/>
                <a:gd name="T12" fmla="*/ 426 w 44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40">
                  <a:moveTo>
                    <a:pt x="426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37" y="0"/>
                    <a:pt x="446" y="9"/>
                    <a:pt x="446" y="20"/>
                  </a:cubicBezTo>
                  <a:cubicBezTo>
                    <a:pt x="446" y="31"/>
                    <a:pt x="437" y="40"/>
                    <a:pt x="426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269244" y="3388092"/>
              <a:ext cx="662241" cy="123052"/>
            </a:xfrm>
            <a:custGeom>
              <a:avLst/>
              <a:gdLst>
                <a:gd name="T0" fmla="*/ 197 w 217"/>
                <a:gd name="T1" fmla="*/ 40 h 40"/>
                <a:gd name="T2" fmla="*/ 20 w 217"/>
                <a:gd name="T3" fmla="*/ 40 h 40"/>
                <a:gd name="T4" fmla="*/ 0 w 217"/>
                <a:gd name="T5" fmla="*/ 20 h 40"/>
                <a:gd name="T6" fmla="*/ 20 w 217"/>
                <a:gd name="T7" fmla="*/ 0 h 40"/>
                <a:gd name="T8" fmla="*/ 197 w 217"/>
                <a:gd name="T9" fmla="*/ 0 h 40"/>
                <a:gd name="T10" fmla="*/ 217 w 217"/>
                <a:gd name="T11" fmla="*/ 20 h 40"/>
                <a:gd name="T12" fmla="*/ 197 w 217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40">
                  <a:moveTo>
                    <a:pt x="197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8" y="0"/>
                    <a:pt x="217" y="9"/>
                    <a:pt x="217" y="20"/>
                  </a:cubicBezTo>
                  <a:cubicBezTo>
                    <a:pt x="217" y="31"/>
                    <a:pt x="208" y="40"/>
                    <a:pt x="197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3546597" y="3388092"/>
              <a:ext cx="559325" cy="123052"/>
            </a:xfrm>
            <a:custGeom>
              <a:avLst/>
              <a:gdLst>
                <a:gd name="T0" fmla="*/ 163 w 183"/>
                <a:gd name="T1" fmla="*/ 40 h 40"/>
                <a:gd name="T2" fmla="*/ 20 w 183"/>
                <a:gd name="T3" fmla="*/ 40 h 40"/>
                <a:gd name="T4" fmla="*/ 0 w 183"/>
                <a:gd name="T5" fmla="*/ 20 h 40"/>
                <a:gd name="T6" fmla="*/ 20 w 183"/>
                <a:gd name="T7" fmla="*/ 0 h 40"/>
                <a:gd name="T8" fmla="*/ 163 w 183"/>
                <a:gd name="T9" fmla="*/ 0 h 40"/>
                <a:gd name="T10" fmla="*/ 183 w 183"/>
                <a:gd name="T11" fmla="*/ 20 h 40"/>
                <a:gd name="T12" fmla="*/ 163 w 18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0">
                  <a:moveTo>
                    <a:pt x="163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4" y="0"/>
                    <a:pt x="183" y="9"/>
                    <a:pt x="183" y="20"/>
                  </a:cubicBezTo>
                  <a:cubicBezTo>
                    <a:pt x="183" y="31"/>
                    <a:pt x="174" y="40"/>
                    <a:pt x="163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2635344" y="2218004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321495" y="2218004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883227" y="2340667"/>
              <a:ext cx="367991" cy="148219"/>
            </a:xfrm>
            <a:custGeom>
              <a:avLst/>
              <a:gdLst>
                <a:gd name="T0" fmla="*/ 20 w 211"/>
                <a:gd name="T1" fmla="*/ 0 h 85"/>
                <a:gd name="T2" fmla="*/ 6 w 211"/>
                <a:gd name="T3" fmla="*/ 25 h 85"/>
                <a:gd name="T4" fmla="*/ 105 w 211"/>
                <a:gd name="T5" fmla="*/ 85 h 85"/>
                <a:gd name="T6" fmla="*/ 205 w 211"/>
                <a:gd name="T7" fmla="*/ 25 h 85"/>
                <a:gd name="T8" fmla="*/ 191 w 211"/>
                <a:gd name="T9" fmla="*/ 0 h 85"/>
                <a:gd name="T10" fmla="*/ 20 w 211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85">
                  <a:moveTo>
                    <a:pt x="20" y="0"/>
                  </a:moveTo>
                  <a:cubicBezTo>
                    <a:pt x="8" y="0"/>
                    <a:pt x="0" y="14"/>
                    <a:pt x="6" y="25"/>
                  </a:cubicBezTo>
                  <a:cubicBezTo>
                    <a:pt x="25" y="61"/>
                    <a:pt x="62" y="85"/>
                    <a:pt x="105" y="85"/>
                  </a:cubicBezTo>
                  <a:cubicBezTo>
                    <a:pt x="149" y="85"/>
                    <a:pt x="186" y="61"/>
                    <a:pt x="205" y="25"/>
                  </a:cubicBezTo>
                  <a:cubicBezTo>
                    <a:pt x="211" y="14"/>
                    <a:pt x="203" y="0"/>
                    <a:pt x="191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2967558" y="2386666"/>
              <a:ext cx="201884" cy="72832"/>
            </a:xfrm>
            <a:prstGeom prst="ellipse">
              <a:avLst/>
            </a:prstGeom>
            <a:solidFill>
              <a:srgbClr val="FF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2346573" y="2345778"/>
              <a:ext cx="182718" cy="182718"/>
            </a:xfrm>
            <a:prstGeom prst="ellipse">
              <a:avLst/>
            </a:prstGeom>
            <a:solidFill>
              <a:srgbClr val="FFB75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3585988" y="2345778"/>
              <a:ext cx="182718" cy="182718"/>
            </a:xfrm>
            <a:prstGeom prst="ellipse">
              <a:avLst/>
            </a:prstGeom>
            <a:solidFill>
              <a:srgbClr val="FFB75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1248417" y="5281325"/>
              <a:ext cx="3637609" cy="507837"/>
              <a:chOff x="590668" y="5786119"/>
              <a:chExt cx="4699996" cy="65615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590668" y="5786119"/>
                <a:ext cx="4699996" cy="0"/>
                <a:chOff x="611144" y="5898998"/>
                <a:chExt cx="4699996" cy="0"/>
              </a:xfrm>
            </p:grpSpPr>
            <p:cxnSp>
              <p:nvCxnSpPr>
                <p:cNvPr id="52" name="直接连接符 51"/>
                <p:cNvCxnSpPr/>
                <p:nvPr/>
              </p:nvCxnSpPr>
              <p:spPr>
                <a:xfrm>
                  <a:off x="1096147" y="5898998"/>
                  <a:ext cx="2396594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611144" y="5898998"/>
                  <a:ext cx="312367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4335473" y="5898998"/>
                  <a:ext cx="78792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4562529" y="5898998"/>
                  <a:ext cx="748611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46" name="组合 45"/>
              <p:cNvGrpSpPr/>
              <p:nvPr/>
            </p:nvGrpSpPr>
            <p:grpSpPr>
              <a:xfrm>
                <a:off x="1324759" y="6119494"/>
                <a:ext cx="3283969" cy="0"/>
                <a:chOff x="1075390" y="6213323"/>
                <a:chExt cx="3283969" cy="0"/>
              </a:xfrm>
            </p:grpSpPr>
            <p:cxnSp>
              <p:nvCxnSpPr>
                <p:cNvPr id="49" name="直接连接符 48"/>
                <p:cNvCxnSpPr/>
                <p:nvPr/>
              </p:nvCxnSpPr>
              <p:spPr>
                <a:xfrm>
                  <a:off x="1075390" y="6213323"/>
                  <a:ext cx="1361757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>
                      <a:alpha val="36000"/>
                    </a:srgbClr>
                  </a:solidFill>
                  <a:round/>
                  <a:headEnd/>
                  <a:tailEnd/>
                </a:ln>
              </p:spPr>
            </p:cxnSp>
            <p:cxnSp>
              <p:nvCxnSpPr>
                <p:cNvPr id="50" name="直接连接符 49"/>
                <p:cNvCxnSpPr/>
                <p:nvPr/>
              </p:nvCxnSpPr>
              <p:spPr>
                <a:xfrm>
                  <a:off x="2741269" y="6213323"/>
                  <a:ext cx="541983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>
                      <a:alpha val="36000"/>
                    </a:srgbClr>
                  </a:solidFill>
                  <a:round/>
                  <a:headEnd/>
                  <a:tailEnd/>
                </a:ln>
              </p:spPr>
            </p:cxnSp>
            <p:cxnSp>
              <p:nvCxnSpPr>
                <p:cNvPr id="51" name="直接连接符 50"/>
                <p:cNvCxnSpPr/>
                <p:nvPr/>
              </p:nvCxnSpPr>
              <p:spPr>
                <a:xfrm>
                  <a:off x="3530216" y="6213323"/>
                  <a:ext cx="829143" cy="0"/>
                </a:xfrm>
                <a:prstGeom prst="line">
                  <a:avLst/>
                </a:prstGeom>
                <a:solidFill>
                  <a:srgbClr val="01324F"/>
                </a:solidFill>
                <a:ln w="82550" cap="rnd">
                  <a:solidFill>
                    <a:srgbClr val="003350">
                      <a:alpha val="36000"/>
                    </a:srgbClr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47" name="直接连接符 46"/>
              <p:cNvCxnSpPr/>
              <p:nvPr/>
            </p:nvCxnSpPr>
            <p:spPr>
              <a:xfrm>
                <a:off x="1830038" y="6442274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82550" cap="rnd">
                <a:solidFill>
                  <a:srgbClr val="003350">
                    <a:alpha val="15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457114" y="6442274"/>
                <a:ext cx="336787" cy="0"/>
              </a:xfrm>
              <a:prstGeom prst="line">
                <a:avLst/>
              </a:prstGeom>
              <a:solidFill>
                <a:srgbClr val="01324F"/>
              </a:solidFill>
              <a:ln w="82550" cap="rnd">
                <a:solidFill>
                  <a:srgbClr val="003350">
                    <a:alpha val="15000"/>
                  </a:srgbClr>
                </a:solidFill>
                <a:round/>
                <a:headEnd/>
                <a:tailEnd/>
              </a:ln>
            </p:spPr>
          </p:cxnSp>
        </p:grpSp>
        <p:grpSp>
          <p:nvGrpSpPr>
            <p:cNvPr id="57" name="组合 56"/>
            <p:cNvGrpSpPr/>
            <p:nvPr/>
          </p:nvGrpSpPr>
          <p:grpSpPr>
            <a:xfrm rot="1800000">
              <a:off x="4520581" y="1275728"/>
              <a:ext cx="346276" cy="346276"/>
              <a:chOff x="701040" y="1352550"/>
              <a:chExt cx="525780" cy="525780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rgbClr val="43CEA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rgbClr val="43CEA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rgbClr val="43CEA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1" name="直接连接符 60"/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rgbClr val="43CEA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62" name="椭圆 61"/>
            <p:cNvSpPr/>
            <p:nvPr/>
          </p:nvSpPr>
          <p:spPr>
            <a:xfrm>
              <a:off x="1322999" y="1736558"/>
              <a:ext cx="170916" cy="170916"/>
            </a:xfrm>
            <a:prstGeom prst="ellipse">
              <a:avLst/>
            </a:prstGeom>
            <a:noFill/>
            <a:ln w="66675" cap="rnd">
              <a:solidFill>
                <a:schemeClr val="accent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83135" y="2451093"/>
              <a:ext cx="313971" cy="313618"/>
              <a:chOff x="1446064" y="2109382"/>
              <a:chExt cx="527197" cy="526604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66" name="组合 65"/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73" name="直接连接符 72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67" name="组合 66"/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71" name="直接连接符 70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68" name="组合 67"/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69" name="直接连接符 68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rgbClr val="86D3FE">
                      <a:alpha val="52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75" name="椭圆 74"/>
            <p:cNvSpPr/>
            <p:nvPr/>
          </p:nvSpPr>
          <p:spPr>
            <a:xfrm>
              <a:off x="5229718" y="2099123"/>
              <a:ext cx="45719" cy="45719"/>
            </a:xfrm>
            <a:prstGeom prst="ellipse">
              <a:avLst/>
            </a:prstGeom>
            <a:noFill/>
            <a:ln w="66675" cap="rnd">
              <a:solidFill>
                <a:srgbClr val="48BEFE">
                  <a:alpha val="46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 rot="20538833">
              <a:off x="728901" y="1436100"/>
              <a:ext cx="203691" cy="203691"/>
              <a:chOff x="4549716" y="208666"/>
              <a:chExt cx="395468" cy="395468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66675" cap="rnd">
                <a:solidFill>
                  <a:srgbClr val="F6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66675" cap="rnd">
                <a:solidFill>
                  <a:srgbClr val="F640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86" name="弧形 85"/>
            <p:cNvSpPr/>
            <p:nvPr/>
          </p:nvSpPr>
          <p:spPr>
            <a:xfrm>
              <a:off x="1492467" y="1786210"/>
              <a:ext cx="3240144" cy="3240144"/>
            </a:xfrm>
            <a:prstGeom prst="arc">
              <a:avLst>
                <a:gd name="adj1" fmla="val 13202803"/>
                <a:gd name="adj2" fmla="val 14433847"/>
              </a:avLst>
            </a:prstGeom>
            <a:ln w="920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弧形 86"/>
            <p:cNvSpPr/>
            <p:nvPr/>
          </p:nvSpPr>
          <p:spPr>
            <a:xfrm>
              <a:off x="1496316" y="1786210"/>
              <a:ext cx="3240144" cy="3240144"/>
            </a:xfrm>
            <a:prstGeom prst="arc">
              <a:avLst>
                <a:gd name="adj1" fmla="val 14949108"/>
                <a:gd name="adj2" fmla="val 15351596"/>
              </a:avLst>
            </a:prstGeom>
            <a:ln w="9207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7642509" y="812800"/>
            <a:ext cx="3819878" cy="3422198"/>
            <a:chOff x="7448076" y="1552173"/>
            <a:chExt cx="4208743" cy="3770580"/>
          </a:xfrm>
        </p:grpSpPr>
        <p:sp>
          <p:nvSpPr>
            <p:cNvPr id="105" name="Freeform 31"/>
            <p:cNvSpPr>
              <a:spLocks/>
            </p:cNvSpPr>
            <p:nvPr/>
          </p:nvSpPr>
          <p:spPr bwMode="auto">
            <a:xfrm>
              <a:off x="7682112" y="1612849"/>
              <a:ext cx="3969944" cy="3688234"/>
            </a:xfrm>
            <a:custGeom>
              <a:avLst/>
              <a:gdLst>
                <a:gd name="T0" fmla="*/ 1311 w 1342"/>
                <a:gd name="T1" fmla="*/ 738 h 1250"/>
                <a:gd name="T2" fmla="*/ 1273 w 1342"/>
                <a:gd name="T3" fmla="*/ 906 h 1250"/>
                <a:gd name="T4" fmla="*/ 1167 w 1342"/>
                <a:gd name="T5" fmla="*/ 917 h 1250"/>
                <a:gd name="T6" fmla="*/ 1187 w 1342"/>
                <a:gd name="T7" fmla="*/ 981 h 1250"/>
                <a:gd name="T8" fmla="*/ 1115 w 1342"/>
                <a:gd name="T9" fmla="*/ 1030 h 1250"/>
                <a:gd name="T10" fmla="*/ 1112 w 1342"/>
                <a:gd name="T11" fmla="*/ 1109 h 1250"/>
                <a:gd name="T12" fmla="*/ 951 w 1342"/>
                <a:gd name="T13" fmla="*/ 1139 h 1250"/>
                <a:gd name="T14" fmla="*/ 482 w 1342"/>
                <a:gd name="T15" fmla="*/ 1236 h 1250"/>
                <a:gd name="T16" fmla="*/ 14 w 1342"/>
                <a:gd name="T17" fmla="*/ 916 h 1250"/>
                <a:gd name="T18" fmla="*/ 231 w 1342"/>
                <a:gd name="T19" fmla="*/ 306 h 1250"/>
                <a:gd name="T20" fmla="*/ 240 w 1342"/>
                <a:gd name="T21" fmla="*/ 0 h 1250"/>
                <a:gd name="T22" fmla="*/ 406 w 1342"/>
                <a:gd name="T23" fmla="*/ 245 h 1250"/>
                <a:gd name="T24" fmla="*/ 617 w 1342"/>
                <a:gd name="T25" fmla="*/ 252 h 1250"/>
                <a:gd name="T26" fmla="*/ 987 w 1342"/>
                <a:gd name="T27" fmla="*/ 259 h 1250"/>
                <a:gd name="T28" fmla="*/ 819 w 1342"/>
                <a:gd name="T29" fmla="*/ 376 h 1250"/>
                <a:gd name="T30" fmla="*/ 818 w 1342"/>
                <a:gd name="T31" fmla="*/ 418 h 1250"/>
                <a:gd name="T32" fmla="*/ 969 w 1342"/>
                <a:gd name="T33" fmla="*/ 1065 h 1250"/>
                <a:gd name="T34" fmla="*/ 1030 w 1342"/>
                <a:gd name="T35" fmla="*/ 1048 h 1250"/>
                <a:gd name="T36" fmla="*/ 1001 w 1342"/>
                <a:gd name="T37" fmla="*/ 978 h 1250"/>
                <a:gd name="T38" fmla="*/ 1068 w 1342"/>
                <a:gd name="T39" fmla="*/ 934 h 1250"/>
                <a:gd name="T40" fmla="*/ 1041 w 1342"/>
                <a:gd name="T41" fmla="*/ 846 h 1250"/>
                <a:gd name="T42" fmla="*/ 1311 w 1342"/>
                <a:gd name="T43" fmla="*/ 73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2" h="1250">
                  <a:moveTo>
                    <a:pt x="1311" y="738"/>
                  </a:moveTo>
                  <a:cubicBezTo>
                    <a:pt x="1311" y="738"/>
                    <a:pt x="1342" y="806"/>
                    <a:pt x="1273" y="906"/>
                  </a:cubicBezTo>
                  <a:cubicBezTo>
                    <a:pt x="1193" y="918"/>
                    <a:pt x="1167" y="917"/>
                    <a:pt x="1167" y="917"/>
                  </a:cubicBezTo>
                  <a:cubicBezTo>
                    <a:pt x="1167" y="917"/>
                    <a:pt x="1193" y="963"/>
                    <a:pt x="1187" y="981"/>
                  </a:cubicBezTo>
                  <a:cubicBezTo>
                    <a:pt x="1166" y="999"/>
                    <a:pt x="1115" y="1030"/>
                    <a:pt x="1115" y="1030"/>
                  </a:cubicBezTo>
                  <a:cubicBezTo>
                    <a:pt x="1112" y="1109"/>
                    <a:pt x="1112" y="1109"/>
                    <a:pt x="1112" y="1109"/>
                  </a:cubicBezTo>
                  <a:cubicBezTo>
                    <a:pt x="1112" y="1109"/>
                    <a:pt x="1067" y="1144"/>
                    <a:pt x="951" y="1139"/>
                  </a:cubicBezTo>
                  <a:cubicBezTo>
                    <a:pt x="951" y="1139"/>
                    <a:pt x="931" y="1250"/>
                    <a:pt x="482" y="1236"/>
                  </a:cubicBezTo>
                  <a:cubicBezTo>
                    <a:pt x="32" y="1222"/>
                    <a:pt x="0" y="1188"/>
                    <a:pt x="14" y="916"/>
                  </a:cubicBezTo>
                  <a:cubicBezTo>
                    <a:pt x="30" y="630"/>
                    <a:pt x="231" y="306"/>
                    <a:pt x="231" y="306"/>
                  </a:cubicBezTo>
                  <a:cubicBezTo>
                    <a:pt x="231" y="306"/>
                    <a:pt x="185" y="87"/>
                    <a:pt x="240" y="0"/>
                  </a:cubicBezTo>
                  <a:cubicBezTo>
                    <a:pt x="319" y="60"/>
                    <a:pt x="406" y="245"/>
                    <a:pt x="406" y="245"/>
                  </a:cubicBezTo>
                  <a:cubicBezTo>
                    <a:pt x="406" y="245"/>
                    <a:pt x="501" y="235"/>
                    <a:pt x="617" y="252"/>
                  </a:cubicBezTo>
                  <a:cubicBezTo>
                    <a:pt x="748" y="248"/>
                    <a:pt x="896" y="244"/>
                    <a:pt x="987" y="259"/>
                  </a:cubicBezTo>
                  <a:cubicBezTo>
                    <a:pt x="958" y="308"/>
                    <a:pt x="819" y="376"/>
                    <a:pt x="819" y="376"/>
                  </a:cubicBezTo>
                  <a:cubicBezTo>
                    <a:pt x="819" y="376"/>
                    <a:pt x="821" y="396"/>
                    <a:pt x="818" y="418"/>
                  </a:cubicBezTo>
                  <a:cubicBezTo>
                    <a:pt x="826" y="438"/>
                    <a:pt x="1001" y="742"/>
                    <a:pt x="969" y="1065"/>
                  </a:cubicBezTo>
                  <a:cubicBezTo>
                    <a:pt x="1014" y="1059"/>
                    <a:pt x="1030" y="1048"/>
                    <a:pt x="1030" y="1048"/>
                  </a:cubicBezTo>
                  <a:cubicBezTo>
                    <a:pt x="1030" y="1048"/>
                    <a:pt x="995" y="994"/>
                    <a:pt x="1001" y="978"/>
                  </a:cubicBezTo>
                  <a:cubicBezTo>
                    <a:pt x="1007" y="962"/>
                    <a:pt x="1068" y="934"/>
                    <a:pt x="1068" y="934"/>
                  </a:cubicBezTo>
                  <a:cubicBezTo>
                    <a:pt x="1068" y="934"/>
                    <a:pt x="1033" y="865"/>
                    <a:pt x="1041" y="846"/>
                  </a:cubicBezTo>
                  <a:cubicBezTo>
                    <a:pt x="1049" y="828"/>
                    <a:pt x="1206" y="732"/>
                    <a:pt x="1311" y="7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8"/>
            <p:cNvSpPr>
              <a:spLocks/>
            </p:cNvSpPr>
            <p:nvPr/>
          </p:nvSpPr>
          <p:spPr bwMode="auto">
            <a:xfrm>
              <a:off x="8985248" y="2321345"/>
              <a:ext cx="483572" cy="32528"/>
            </a:xfrm>
            <a:custGeom>
              <a:avLst/>
              <a:gdLst>
                <a:gd name="T0" fmla="*/ 93 w 163"/>
                <a:gd name="T1" fmla="*/ 11 h 11"/>
                <a:gd name="T2" fmla="*/ 163 w 163"/>
                <a:gd name="T3" fmla="*/ 9 h 11"/>
                <a:gd name="T4" fmla="*/ 0 w 163"/>
                <a:gd name="T5" fmla="*/ 2 h 11"/>
                <a:gd name="T6" fmla="*/ 93 w 163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1">
                  <a:moveTo>
                    <a:pt x="93" y="11"/>
                  </a:moveTo>
                  <a:cubicBezTo>
                    <a:pt x="116" y="10"/>
                    <a:pt x="140" y="9"/>
                    <a:pt x="163" y="9"/>
                  </a:cubicBezTo>
                  <a:cubicBezTo>
                    <a:pt x="95" y="0"/>
                    <a:pt x="36" y="0"/>
                    <a:pt x="0" y="2"/>
                  </a:cubicBezTo>
                  <a:cubicBezTo>
                    <a:pt x="28" y="3"/>
                    <a:pt x="60" y="6"/>
                    <a:pt x="93" y="11"/>
                  </a:cubicBezTo>
                  <a:close/>
                </a:path>
              </a:pathLst>
            </a:custGeom>
            <a:solidFill>
              <a:srgbClr val="48BEFE">
                <a:alpha val="2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9"/>
            <p:cNvSpPr>
              <a:spLocks/>
            </p:cNvSpPr>
            <p:nvPr/>
          </p:nvSpPr>
          <p:spPr bwMode="auto">
            <a:xfrm>
              <a:off x="9856978" y="2338693"/>
              <a:ext cx="748127" cy="2413522"/>
            </a:xfrm>
            <a:custGeom>
              <a:avLst/>
              <a:gdLst>
                <a:gd name="T0" fmla="*/ 169 w 253"/>
                <a:gd name="T1" fmla="*/ 12 h 818"/>
                <a:gd name="T2" fmla="*/ 1 w 253"/>
                <a:gd name="T3" fmla="*/ 129 h 818"/>
                <a:gd name="T4" fmla="*/ 0 w 253"/>
                <a:gd name="T5" fmla="*/ 171 h 818"/>
                <a:gd name="T6" fmla="*/ 151 w 253"/>
                <a:gd name="T7" fmla="*/ 818 h 818"/>
                <a:gd name="T8" fmla="*/ 212 w 253"/>
                <a:gd name="T9" fmla="*/ 801 h 818"/>
                <a:gd name="T10" fmla="*/ 183 w 253"/>
                <a:gd name="T11" fmla="*/ 731 h 818"/>
                <a:gd name="T12" fmla="*/ 238 w 253"/>
                <a:gd name="T13" fmla="*/ 693 h 818"/>
                <a:gd name="T14" fmla="*/ 235 w 253"/>
                <a:gd name="T15" fmla="*/ 655 h 818"/>
                <a:gd name="T16" fmla="*/ 223 w 253"/>
                <a:gd name="T17" fmla="*/ 599 h 818"/>
                <a:gd name="T18" fmla="*/ 228 w 253"/>
                <a:gd name="T19" fmla="*/ 594 h 818"/>
                <a:gd name="T20" fmla="*/ 84 w 253"/>
                <a:gd name="T21" fmla="*/ 171 h 818"/>
                <a:gd name="T22" fmla="*/ 85 w 253"/>
                <a:gd name="T23" fmla="*/ 129 h 818"/>
                <a:gd name="T24" fmla="*/ 253 w 253"/>
                <a:gd name="T25" fmla="*/ 12 h 818"/>
                <a:gd name="T26" fmla="*/ 24 w 253"/>
                <a:gd name="T27" fmla="*/ 1 h 818"/>
                <a:gd name="T28" fmla="*/ 169 w 253"/>
                <a:gd name="T29" fmla="*/ 12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3" h="818">
                  <a:moveTo>
                    <a:pt x="169" y="12"/>
                  </a:moveTo>
                  <a:cubicBezTo>
                    <a:pt x="140" y="61"/>
                    <a:pt x="1" y="129"/>
                    <a:pt x="1" y="129"/>
                  </a:cubicBezTo>
                  <a:cubicBezTo>
                    <a:pt x="1" y="129"/>
                    <a:pt x="3" y="149"/>
                    <a:pt x="0" y="171"/>
                  </a:cubicBezTo>
                  <a:cubicBezTo>
                    <a:pt x="8" y="191"/>
                    <a:pt x="183" y="495"/>
                    <a:pt x="151" y="818"/>
                  </a:cubicBezTo>
                  <a:cubicBezTo>
                    <a:pt x="196" y="812"/>
                    <a:pt x="212" y="801"/>
                    <a:pt x="212" y="801"/>
                  </a:cubicBezTo>
                  <a:cubicBezTo>
                    <a:pt x="212" y="801"/>
                    <a:pt x="177" y="747"/>
                    <a:pt x="183" y="731"/>
                  </a:cubicBezTo>
                  <a:cubicBezTo>
                    <a:pt x="187" y="720"/>
                    <a:pt x="220" y="702"/>
                    <a:pt x="238" y="693"/>
                  </a:cubicBezTo>
                  <a:cubicBezTo>
                    <a:pt x="237" y="680"/>
                    <a:pt x="237" y="668"/>
                    <a:pt x="235" y="655"/>
                  </a:cubicBezTo>
                  <a:cubicBezTo>
                    <a:pt x="227" y="635"/>
                    <a:pt x="218" y="610"/>
                    <a:pt x="223" y="599"/>
                  </a:cubicBezTo>
                  <a:cubicBezTo>
                    <a:pt x="224" y="598"/>
                    <a:pt x="225" y="596"/>
                    <a:pt x="228" y="594"/>
                  </a:cubicBezTo>
                  <a:cubicBezTo>
                    <a:pt x="193" y="366"/>
                    <a:pt x="90" y="186"/>
                    <a:pt x="84" y="171"/>
                  </a:cubicBezTo>
                  <a:cubicBezTo>
                    <a:pt x="87" y="149"/>
                    <a:pt x="85" y="129"/>
                    <a:pt x="85" y="129"/>
                  </a:cubicBezTo>
                  <a:cubicBezTo>
                    <a:pt x="85" y="129"/>
                    <a:pt x="224" y="61"/>
                    <a:pt x="253" y="12"/>
                  </a:cubicBezTo>
                  <a:cubicBezTo>
                    <a:pt x="194" y="2"/>
                    <a:pt x="111" y="0"/>
                    <a:pt x="24" y="1"/>
                  </a:cubicBezTo>
                  <a:cubicBezTo>
                    <a:pt x="79" y="2"/>
                    <a:pt x="129" y="5"/>
                    <a:pt x="169" y="12"/>
                  </a:cubicBezTo>
                  <a:close/>
                </a:path>
              </a:pathLst>
            </a:custGeom>
            <a:solidFill>
              <a:srgbClr val="48BEFE">
                <a:alpha val="2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auto">
            <a:xfrm>
              <a:off x="8328198" y="1610083"/>
              <a:ext cx="552964" cy="722106"/>
            </a:xfrm>
            <a:custGeom>
              <a:avLst/>
              <a:gdLst>
                <a:gd name="T0" fmla="*/ 104 w 187"/>
                <a:gd name="T1" fmla="*/ 245 h 245"/>
                <a:gd name="T2" fmla="*/ 187 w 187"/>
                <a:gd name="T3" fmla="*/ 242 h 245"/>
                <a:gd name="T4" fmla="*/ 22 w 187"/>
                <a:gd name="T5" fmla="*/ 0 h 245"/>
                <a:gd name="T6" fmla="*/ 0 w 187"/>
                <a:gd name="T7" fmla="*/ 67 h 245"/>
                <a:gd name="T8" fmla="*/ 104 w 187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45">
                  <a:moveTo>
                    <a:pt x="104" y="245"/>
                  </a:moveTo>
                  <a:cubicBezTo>
                    <a:pt x="104" y="245"/>
                    <a:pt x="137" y="242"/>
                    <a:pt x="187" y="242"/>
                  </a:cubicBezTo>
                  <a:cubicBezTo>
                    <a:pt x="175" y="217"/>
                    <a:pt x="95" y="55"/>
                    <a:pt x="22" y="0"/>
                  </a:cubicBezTo>
                  <a:cubicBezTo>
                    <a:pt x="11" y="17"/>
                    <a:pt x="4" y="41"/>
                    <a:pt x="0" y="67"/>
                  </a:cubicBezTo>
                  <a:cubicBezTo>
                    <a:pt x="56" y="144"/>
                    <a:pt x="104" y="245"/>
                    <a:pt x="104" y="245"/>
                  </a:cubicBezTo>
                  <a:close/>
                </a:path>
              </a:pathLst>
            </a:custGeom>
            <a:solidFill>
              <a:srgbClr val="48BEFE">
                <a:alpha val="2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/>
            </p:cNvSpPr>
            <p:nvPr/>
          </p:nvSpPr>
          <p:spPr bwMode="auto">
            <a:xfrm>
              <a:off x="9206433" y="3785071"/>
              <a:ext cx="2450386" cy="1496253"/>
            </a:xfrm>
            <a:custGeom>
              <a:avLst/>
              <a:gdLst>
                <a:gd name="T0" fmla="*/ 758 w 827"/>
                <a:gd name="T1" fmla="*/ 169 h 507"/>
                <a:gd name="T2" fmla="*/ 796 w 827"/>
                <a:gd name="T3" fmla="*/ 1 h 507"/>
                <a:gd name="T4" fmla="*/ 715 w 827"/>
                <a:gd name="T5" fmla="*/ 12 h 507"/>
                <a:gd name="T6" fmla="*/ 674 w 827"/>
                <a:gd name="T7" fmla="*/ 169 h 507"/>
                <a:gd name="T8" fmla="*/ 568 w 827"/>
                <a:gd name="T9" fmla="*/ 180 h 507"/>
                <a:gd name="T10" fmla="*/ 588 w 827"/>
                <a:gd name="T11" fmla="*/ 244 h 507"/>
                <a:gd name="T12" fmla="*/ 516 w 827"/>
                <a:gd name="T13" fmla="*/ 293 h 507"/>
                <a:gd name="T14" fmla="*/ 513 w 827"/>
                <a:gd name="T15" fmla="*/ 372 h 507"/>
                <a:gd name="T16" fmla="*/ 352 w 827"/>
                <a:gd name="T17" fmla="*/ 402 h 507"/>
                <a:gd name="T18" fmla="*/ 0 w 827"/>
                <a:gd name="T19" fmla="*/ 500 h 507"/>
                <a:gd name="T20" fmla="*/ 436 w 827"/>
                <a:gd name="T21" fmla="*/ 402 h 507"/>
                <a:gd name="T22" fmla="*/ 597 w 827"/>
                <a:gd name="T23" fmla="*/ 372 h 507"/>
                <a:gd name="T24" fmla="*/ 600 w 827"/>
                <a:gd name="T25" fmla="*/ 293 h 507"/>
                <a:gd name="T26" fmla="*/ 672 w 827"/>
                <a:gd name="T27" fmla="*/ 244 h 507"/>
                <a:gd name="T28" fmla="*/ 652 w 827"/>
                <a:gd name="T29" fmla="*/ 180 h 507"/>
                <a:gd name="T30" fmla="*/ 758 w 827"/>
                <a:gd name="T31" fmla="*/ 169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7" h="507">
                  <a:moveTo>
                    <a:pt x="758" y="169"/>
                  </a:moveTo>
                  <a:cubicBezTo>
                    <a:pt x="827" y="69"/>
                    <a:pt x="796" y="1"/>
                    <a:pt x="796" y="1"/>
                  </a:cubicBezTo>
                  <a:cubicBezTo>
                    <a:pt x="771" y="0"/>
                    <a:pt x="743" y="4"/>
                    <a:pt x="715" y="12"/>
                  </a:cubicBezTo>
                  <a:cubicBezTo>
                    <a:pt x="721" y="34"/>
                    <a:pt x="727" y="92"/>
                    <a:pt x="674" y="169"/>
                  </a:cubicBezTo>
                  <a:cubicBezTo>
                    <a:pt x="594" y="181"/>
                    <a:pt x="568" y="180"/>
                    <a:pt x="568" y="180"/>
                  </a:cubicBezTo>
                  <a:cubicBezTo>
                    <a:pt x="568" y="180"/>
                    <a:pt x="594" y="226"/>
                    <a:pt x="588" y="244"/>
                  </a:cubicBezTo>
                  <a:cubicBezTo>
                    <a:pt x="567" y="262"/>
                    <a:pt x="516" y="293"/>
                    <a:pt x="516" y="293"/>
                  </a:cubicBezTo>
                  <a:cubicBezTo>
                    <a:pt x="513" y="372"/>
                    <a:pt x="513" y="372"/>
                    <a:pt x="513" y="372"/>
                  </a:cubicBezTo>
                  <a:cubicBezTo>
                    <a:pt x="513" y="372"/>
                    <a:pt x="468" y="407"/>
                    <a:pt x="352" y="402"/>
                  </a:cubicBezTo>
                  <a:cubicBezTo>
                    <a:pt x="352" y="402"/>
                    <a:pt x="336" y="493"/>
                    <a:pt x="0" y="500"/>
                  </a:cubicBezTo>
                  <a:cubicBezTo>
                    <a:pt x="417" y="507"/>
                    <a:pt x="436" y="402"/>
                    <a:pt x="436" y="402"/>
                  </a:cubicBezTo>
                  <a:cubicBezTo>
                    <a:pt x="552" y="407"/>
                    <a:pt x="597" y="372"/>
                    <a:pt x="597" y="372"/>
                  </a:cubicBezTo>
                  <a:cubicBezTo>
                    <a:pt x="600" y="293"/>
                    <a:pt x="600" y="293"/>
                    <a:pt x="600" y="293"/>
                  </a:cubicBezTo>
                  <a:cubicBezTo>
                    <a:pt x="600" y="293"/>
                    <a:pt x="651" y="262"/>
                    <a:pt x="672" y="244"/>
                  </a:cubicBezTo>
                  <a:cubicBezTo>
                    <a:pt x="678" y="226"/>
                    <a:pt x="652" y="180"/>
                    <a:pt x="652" y="180"/>
                  </a:cubicBezTo>
                  <a:cubicBezTo>
                    <a:pt x="652" y="180"/>
                    <a:pt x="678" y="181"/>
                    <a:pt x="758" y="169"/>
                  </a:cubicBezTo>
                  <a:close/>
                </a:path>
              </a:pathLst>
            </a:custGeom>
            <a:solidFill>
              <a:srgbClr val="48BEFE">
                <a:alpha val="2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11077800" y="3727841"/>
              <a:ext cx="340220" cy="147356"/>
            </a:xfrm>
            <a:custGeom>
              <a:avLst/>
              <a:gdLst>
                <a:gd name="T0" fmla="*/ 22 w 115"/>
                <a:gd name="T1" fmla="*/ 50 h 50"/>
                <a:gd name="T2" fmla="*/ 3 w 115"/>
                <a:gd name="T3" fmla="*/ 34 h 50"/>
                <a:gd name="T4" fmla="*/ 18 w 115"/>
                <a:gd name="T5" fmla="*/ 10 h 50"/>
                <a:gd name="T6" fmla="*/ 96 w 115"/>
                <a:gd name="T7" fmla="*/ 2 h 50"/>
                <a:gd name="T8" fmla="*/ 115 w 115"/>
                <a:gd name="T9" fmla="*/ 23 h 50"/>
                <a:gd name="T10" fmla="*/ 93 w 115"/>
                <a:gd name="T11" fmla="*/ 41 h 50"/>
                <a:gd name="T12" fmla="*/ 27 w 115"/>
                <a:gd name="T13" fmla="*/ 49 h 50"/>
                <a:gd name="T14" fmla="*/ 22 w 11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50">
                  <a:moveTo>
                    <a:pt x="22" y="50"/>
                  </a:moveTo>
                  <a:cubicBezTo>
                    <a:pt x="14" y="50"/>
                    <a:pt x="5" y="43"/>
                    <a:pt x="3" y="34"/>
                  </a:cubicBezTo>
                  <a:cubicBezTo>
                    <a:pt x="0" y="24"/>
                    <a:pt x="7" y="13"/>
                    <a:pt x="18" y="10"/>
                  </a:cubicBezTo>
                  <a:cubicBezTo>
                    <a:pt x="47" y="3"/>
                    <a:pt x="73" y="0"/>
                    <a:pt x="96" y="2"/>
                  </a:cubicBezTo>
                  <a:cubicBezTo>
                    <a:pt x="107" y="2"/>
                    <a:pt x="115" y="12"/>
                    <a:pt x="115" y="23"/>
                  </a:cubicBezTo>
                  <a:cubicBezTo>
                    <a:pt x="114" y="34"/>
                    <a:pt x="104" y="42"/>
                    <a:pt x="93" y="41"/>
                  </a:cubicBezTo>
                  <a:cubicBezTo>
                    <a:pt x="75" y="40"/>
                    <a:pt x="52" y="43"/>
                    <a:pt x="27" y="49"/>
                  </a:cubicBezTo>
                  <a:cubicBezTo>
                    <a:pt x="26" y="49"/>
                    <a:pt x="24" y="50"/>
                    <a:pt x="22" y="5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3"/>
            <p:cNvSpPr>
              <a:spLocks/>
            </p:cNvSpPr>
            <p:nvPr/>
          </p:nvSpPr>
          <p:spPr bwMode="auto">
            <a:xfrm>
              <a:off x="10893606" y="3799351"/>
              <a:ext cx="160358" cy="136522"/>
            </a:xfrm>
            <a:custGeom>
              <a:avLst/>
              <a:gdLst>
                <a:gd name="T0" fmla="*/ 23 w 54"/>
                <a:gd name="T1" fmla="*/ 46 h 46"/>
                <a:gd name="T2" fmla="*/ 4 w 54"/>
                <a:gd name="T3" fmla="*/ 33 h 46"/>
                <a:gd name="T4" fmla="*/ 16 w 54"/>
                <a:gd name="T5" fmla="*/ 7 h 46"/>
                <a:gd name="T6" fmla="*/ 24 w 54"/>
                <a:gd name="T7" fmla="*/ 4 h 46"/>
                <a:gd name="T8" fmla="*/ 50 w 54"/>
                <a:gd name="T9" fmla="*/ 15 h 46"/>
                <a:gd name="T10" fmla="*/ 38 w 54"/>
                <a:gd name="T11" fmla="*/ 41 h 46"/>
                <a:gd name="T12" fmla="*/ 30 w 54"/>
                <a:gd name="T13" fmla="*/ 44 h 46"/>
                <a:gd name="T14" fmla="*/ 23 w 54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46">
                  <a:moveTo>
                    <a:pt x="23" y="46"/>
                  </a:moveTo>
                  <a:cubicBezTo>
                    <a:pt x="15" y="46"/>
                    <a:pt x="8" y="41"/>
                    <a:pt x="4" y="33"/>
                  </a:cubicBezTo>
                  <a:cubicBezTo>
                    <a:pt x="0" y="23"/>
                    <a:pt x="5" y="11"/>
                    <a:pt x="16" y="7"/>
                  </a:cubicBezTo>
                  <a:cubicBezTo>
                    <a:pt x="18" y="6"/>
                    <a:pt x="21" y="5"/>
                    <a:pt x="24" y="4"/>
                  </a:cubicBezTo>
                  <a:cubicBezTo>
                    <a:pt x="34" y="0"/>
                    <a:pt x="46" y="5"/>
                    <a:pt x="50" y="15"/>
                  </a:cubicBezTo>
                  <a:cubicBezTo>
                    <a:pt x="54" y="26"/>
                    <a:pt x="49" y="37"/>
                    <a:pt x="38" y="41"/>
                  </a:cubicBezTo>
                  <a:cubicBezTo>
                    <a:pt x="36" y="42"/>
                    <a:pt x="33" y="43"/>
                    <a:pt x="30" y="44"/>
                  </a:cubicBezTo>
                  <a:cubicBezTo>
                    <a:pt x="28" y="45"/>
                    <a:pt x="25" y="46"/>
                    <a:pt x="23" y="46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4"/>
            <p:cNvSpPr>
              <a:spLocks noEditPoints="1"/>
            </p:cNvSpPr>
            <p:nvPr/>
          </p:nvSpPr>
          <p:spPr bwMode="auto">
            <a:xfrm>
              <a:off x="9842610" y="2288953"/>
              <a:ext cx="1055330" cy="2524556"/>
            </a:xfrm>
            <a:custGeom>
              <a:avLst/>
              <a:gdLst>
                <a:gd name="T0" fmla="*/ 171 w 357"/>
                <a:gd name="T1" fmla="*/ 856 h 856"/>
                <a:gd name="T2" fmla="*/ 158 w 357"/>
                <a:gd name="T3" fmla="*/ 851 h 856"/>
                <a:gd name="T4" fmla="*/ 152 w 357"/>
                <a:gd name="T5" fmla="*/ 834 h 856"/>
                <a:gd name="T6" fmla="*/ 8 w 357"/>
                <a:gd name="T7" fmla="*/ 211 h 856"/>
                <a:gd name="T8" fmla="*/ 1 w 357"/>
                <a:gd name="T9" fmla="*/ 197 h 856"/>
                <a:gd name="T10" fmla="*/ 0 w 357"/>
                <a:gd name="T11" fmla="*/ 186 h 856"/>
                <a:gd name="T12" fmla="*/ 1 w 357"/>
                <a:gd name="T13" fmla="*/ 150 h 856"/>
                <a:gd name="T14" fmla="*/ 12 w 357"/>
                <a:gd name="T15" fmla="*/ 129 h 856"/>
                <a:gd name="T16" fmla="*/ 148 w 357"/>
                <a:gd name="T17" fmla="*/ 45 h 856"/>
                <a:gd name="T18" fmla="*/ 29 w 357"/>
                <a:gd name="T19" fmla="*/ 39 h 856"/>
                <a:gd name="T20" fmla="*/ 9 w 357"/>
                <a:gd name="T21" fmla="*/ 19 h 856"/>
                <a:gd name="T22" fmla="*/ 29 w 357"/>
                <a:gd name="T23" fmla="*/ 0 h 856"/>
                <a:gd name="T24" fmla="*/ 30 w 357"/>
                <a:gd name="T25" fmla="*/ 0 h 856"/>
                <a:gd name="T26" fmla="*/ 192 w 357"/>
                <a:gd name="T27" fmla="*/ 10 h 856"/>
                <a:gd name="T28" fmla="*/ 207 w 357"/>
                <a:gd name="T29" fmla="*/ 21 h 856"/>
                <a:gd name="T30" fmla="*/ 206 w 357"/>
                <a:gd name="T31" fmla="*/ 40 h 856"/>
                <a:gd name="T32" fmla="*/ 42 w 357"/>
                <a:gd name="T33" fmla="*/ 159 h 856"/>
                <a:gd name="T34" fmla="*/ 41 w 357"/>
                <a:gd name="T35" fmla="*/ 186 h 856"/>
                <a:gd name="T36" fmla="*/ 44 w 357"/>
                <a:gd name="T37" fmla="*/ 192 h 856"/>
                <a:gd name="T38" fmla="*/ 195 w 357"/>
                <a:gd name="T39" fmla="*/ 728 h 856"/>
                <a:gd name="T40" fmla="*/ 243 w 357"/>
                <a:gd name="T41" fmla="*/ 696 h 856"/>
                <a:gd name="T42" fmla="*/ 225 w 357"/>
                <a:gd name="T43" fmla="*/ 609 h 856"/>
                <a:gd name="T44" fmla="*/ 325 w 357"/>
                <a:gd name="T45" fmla="*/ 540 h 856"/>
                <a:gd name="T46" fmla="*/ 352 w 357"/>
                <a:gd name="T47" fmla="*/ 549 h 856"/>
                <a:gd name="T48" fmla="*/ 343 w 357"/>
                <a:gd name="T49" fmla="*/ 576 h 856"/>
                <a:gd name="T50" fmla="*/ 262 w 357"/>
                <a:gd name="T51" fmla="*/ 626 h 856"/>
                <a:gd name="T52" fmla="*/ 288 w 357"/>
                <a:gd name="T53" fmla="*/ 696 h 856"/>
                <a:gd name="T54" fmla="*/ 289 w 357"/>
                <a:gd name="T55" fmla="*/ 711 h 856"/>
                <a:gd name="T56" fmla="*/ 278 w 357"/>
                <a:gd name="T57" fmla="*/ 723 h 856"/>
                <a:gd name="T58" fmla="*/ 223 w 357"/>
                <a:gd name="T59" fmla="*/ 756 h 856"/>
                <a:gd name="T60" fmla="*/ 249 w 357"/>
                <a:gd name="T61" fmla="*/ 808 h 856"/>
                <a:gd name="T62" fmla="*/ 244 w 357"/>
                <a:gd name="T63" fmla="*/ 835 h 856"/>
                <a:gd name="T64" fmla="*/ 174 w 357"/>
                <a:gd name="T65" fmla="*/ 856 h 856"/>
                <a:gd name="T66" fmla="*/ 171 w 357"/>
                <a:gd name="T67" fmla="*/ 856 h 856"/>
                <a:gd name="T68" fmla="*/ 195 w 357"/>
                <a:gd name="T69" fmla="*/ 793 h 856"/>
                <a:gd name="T70" fmla="*/ 194 w 357"/>
                <a:gd name="T71" fmla="*/ 812 h 856"/>
                <a:gd name="T72" fmla="*/ 203 w 357"/>
                <a:gd name="T73" fmla="*/ 809 h 856"/>
                <a:gd name="T74" fmla="*/ 195 w 357"/>
                <a:gd name="T75" fmla="*/ 793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7" h="856">
                  <a:moveTo>
                    <a:pt x="171" y="856"/>
                  </a:moveTo>
                  <a:cubicBezTo>
                    <a:pt x="166" y="856"/>
                    <a:pt x="161" y="854"/>
                    <a:pt x="158" y="851"/>
                  </a:cubicBezTo>
                  <a:cubicBezTo>
                    <a:pt x="153" y="846"/>
                    <a:pt x="151" y="840"/>
                    <a:pt x="152" y="834"/>
                  </a:cubicBezTo>
                  <a:cubicBezTo>
                    <a:pt x="170" y="646"/>
                    <a:pt x="120" y="430"/>
                    <a:pt x="8" y="211"/>
                  </a:cubicBezTo>
                  <a:cubicBezTo>
                    <a:pt x="4" y="203"/>
                    <a:pt x="2" y="199"/>
                    <a:pt x="1" y="197"/>
                  </a:cubicBezTo>
                  <a:cubicBezTo>
                    <a:pt x="0" y="194"/>
                    <a:pt x="0" y="190"/>
                    <a:pt x="0" y="186"/>
                  </a:cubicBezTo>
                  <a:cubicBezTo>
                    <a:pt x="3" y="168"/>
                    <a:pt x="1" y="150"/>
                    <a:pt x="1" y="150"/>
                  </a:cubicBezTo>
                  <a:cubicBezTo>
                    <a:pt x="0" y="141"/>
                    <a:pt x="4" y="133"/>
                    <a:pt x="12" y="129"/>
                  </a:cubicBezTo>
                  <a:cubicBezTo>
                    <a:pt x="52" y="110"/>
                    <a:pt x="114" y="74"/>
                    <a:pt x="148" y="45"/>
                  </a:cubicBezTo>
                  <a:cubicBezTo>
                    <a:pt x="116" y="41"/>
                    <a:pt x="77" y="40"/>
                    <a:pt x="29" y="39"/>
                  </a:cubicBezTo>
                  <a:cubicBezTo>
                    <a:pt x="18" y="39"/>
                    <a:pt x="9" y="30"/>
                    <a:pt x="9" y="19"/>
                  </a:cubicBezTo>
                  <a:cubicBezTo>
                    <a:pt x="9" y="8"/>
                    <a:pt x="18" y="0"/>
                    <a:pt x="29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99" y="0"/>
                    <a:pt x="152" y="4"/>
                    <a:pt x="192" y="10"/>
                  </a:cubicBezTo>
                  <a:cubicBezTo>
                    <a:pt x="198" y="11"/>
                    <a:pt x="204" y="15"/>
                    <a:pt x="207" y="21"/>
                  </a:cubicBezTo>
                  <a:cubicBezTo>
                    <a:pt x="209" y="27"/>
                    <a:pt x="209" y="34"/>
                    <a:pt x="206" y="40"/>
                  </a:cubicBezTo>
                  <a:cubicBezTo>
                    <a:pt x="180" y="85"/>
                    <a:pt x="78" y="140"/>
                    <a:pt x="42" y="159"/>
                  </a:cubicBezTo>
                  <a:cubicBezTo>
                    <a:pt x="42" y="167"/>
                    <a:pt x="42" y="176"/>
                    <a:pt x="41" y="186"/>
                  </a:cubicBezTo>
                  <a:cubicBezTo>
                    <a:pt x="42" y="188"/>
                    <a:pt x="43" y="190"/>
                    <a:pt x="44" y="192"/>
                  </a:cubicBezTo>
                  <a:cubicBezTo>
                    <a:pt x="138" y="377"/>
                    <a:pt x="190" y="560"/>
                    <a:pt x="195" y="728"/>
                  </a:cubicBezTo>
                  <a:cubicBezTo>
                    <a:pt x="206" y="716"/>
                    <a:pt x="225" y="705"/>
                    <a:pt x="243" y="696"/>
                  </a:cubicBezTo>
                  <a:cubicBezTo>
                    <a:pt x="228" y="664"/>
                    <a:pt x="216" y="628"/>
                    <a:pt x="225" y="609"/>
                  </a:cubicBezTo>
                  <a:cubicBezTo>
                    <a:pt x="236" y="584"/>
                    <a:pt x="322" y="542"/>
                    <a:pt x="325" y="540"/>
                  </a:cubicBezTo>
                  <a:cubicBezTo>
                    <a:pt x="335" y="535"/>
                    <a:pt x="347" y="539"/>
                    <a:pt x="352" y="549"/>
                  </a:cubicBezTo>
                  <a:cubicBezTo>
                    <a:pt x="357" y="559"/>
                    <a:pt x="353" y="571"/>
                    <a:pt x="343" y="576"/>
                  </a:cubicBezTo>
                  <a:cubicBezTo>
                    <a:pt x="300" y="597"/>
                    <a:pt x="270" y="618"/>
                    <a:pt x="262" y="626"/>
                  </a:cubicBezTo>
                  <a:cubicBezTo>
                    <a:pt x="262" y="637"/>
                    <a:pt x="274" y="668"/>
                    <a:pt x="288" y="696"/>
                  </a:cubicBezTo>
                  <a:cubicBezTo>
                    <a:pt x="290" y="701"/>
                    <a:pt x="290" y="706"/>
                    <a:pt x="289" y="711"/>
                  </a:cubicBezTo>
                  <a:cubicBezTo>
                    <a:pt x="287" y="716"/>
                    <a:pt x="283" y="721"/>
                    <a:pt x="278" y="723"/>
                  </a:cubicBezTo>
                  <a:cubicBezTo>
                    <a:pt x="255" y="734"/>
                    <a:pt x="230" y="749"/>
                    <a:pt x="223" y="756"/>
                  </a:cubicBezTo>
                  <a:cubicBezTo>
                    <a:pt x="225" y="765"/>
                    <a:pt x="236" y="788"/>
                    <a:pt x="249" y="808"/>
                  </a:cubicBezTo>
                  <a:cubicBezTo>
                    <a:pt x="255" y="817"/>
                    <a:pt x="253" y="829"/>
                    <a:pt x="244" y="835"/>
                  </a:cubicBezTo>
                  <a:cubicBezTo>
                    <a:pt x="241" y="837"/>
                    <a:pt x="221" y="849"/>
                    <a:pt x="174" y="856"/>
                  </a:cubicBezTo>
                  <a:cubicBezTo>
                    <a:pt x="173" y="856"/>
                    <a:pt x="172" y="856"/>
                    <a:pt x="171" y="856"/>
                  </a:cubicBezTo>
                  <a:close/>
                  <a:moveTo>
                    <a:pt x="195" y="793"/>
                  </a:moveTo>
                  <a:cubicBezTo>
                    <a:pt x="194" y="799"/>
                    <a:pt x="194" y="806"/>
                    <a:pt x="194" y="812"/>
                  </a:cubicBezTo>
                  <a:cubicBezTo>
                    <a:pt x="197" y="811"/>
                    <a:pt x="200" y="810"/>
                    <a:pt x="203" y="809"/>
                  </a:cubicBezTo>
                  <a:cubicBezTo>
                    <a:pt x="200" y="804"/>
                    <a:pt x="197" y="798"/>
                    <a:pt x="195" y="79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8022330" y="1552173"/>
              <a:ext cx="1783442" cy="890638"/>
            </a:xfrm>
            <a:custGeom>
              <a:avLst/>
              <a:gdLst>
                <a:gd name="T0" fmla="*/ 40 w 603"/>
                <a:gd name="T1" fmla="*/ 302 h 302"/>
                <a:gd name="T2" fmla="*/ 20 w 603"/>
                <a:gd name="T3" fmla="*/ 285 h 302"/>
                <a:gd name="T4" fmla="*/ 40 w 603"/>
                <a:gd name="T5" fmla="*/ 10 h 302"/>
                <a:gd name="T6" fmla="*/ 54 w 603"/>
                <a:gd name="T7" fmla="*/ 1 h 302"/>
                <a:gd name="T8" fmla="*/ 69 w 603"/>
                <a:gd name="T9" fmla="*/ 5 h 302"/>
                <a:gd name="T10" fmla="*/ 235 w 603"/>
                <a:gd name="T11" fmla="*/ 245 h 302"/>
                <a:gd name="T12" fmla="*/ 435 w 603"/>
                <a:gd name="T13" fmla="*/ 253 h 302"/>
                <a:gd name="T14" fmla="*/ 442 w 603"/>
                <a:gd name="T15" fmla="*/ 253 h 302"/>
                <a:gd name="T16" fmla="*/ 583 w 603"/>
                <a:gd name="T17" fmla="*/ 250 h 302"/>
                <a:gd name="T18" fmla="*/ 583 w 603"/>
                <a:gd name="T19" fmla="*/ 250 h 302"/>
                <a:gd name="T20" fmla="*/ 603 w 603"/>
                <a:gd name="T21" fmla="*/ 269 h 302"/>
                <a:gd name="T22" fmla="*/ 583 w 603"/>
                <a:gd name="T23" fmla="*/ 289 h 302"/>
                <a:gd name="T24" fmla="*/ 443 w 603"/>
                <a:gd name="T25" fmla="*/ 292 h 302"/>
                <a:gd name="T26" fmla="*/ 434 w 603"/>
                <a:gd name="T27" fmla="*/ 293 h 302"/>
                <a:gd name="T28" fmla="*/ 431 w 603"/>
                <a:gd name="T29" fmla="*/ 292 h 302"/>
                <a:gd name="T30" fmla="*/ 225 w 603"/>
                <a:gd name="T31" fmla="*/ 286 h 302"/>
                <a:gd name="T32" fmla="*/ 205 w 603"/>
                <a:gd name="T33" fmla="*/ 275 h 302"/>
                <a:gd name="T34" fmla="*/ 64 w 603"/>
                <a:gd name="T35" fmla="*/ 53 h 302"/>
                <a:gd name="T36" fmla="*/ 60 w 603"/>
                <a:gd name="T37" fmla="*/ 279 h 302"/>
                <a:gd name="T38" fmla="*/ 43 w 603"/>
                <a:gd name="T39" fmla="*/ 302 h 302"/>
                <a:gd name="T40" fmla="*/ 40 w 603"/>
                <a:gd name="T4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302">
                  <a:moveTo>
                    <a:pt x="40" y="302"/>
                  </a:moveTo>
                  <a:cubicBezTo>
                    <a:pt x="30" y="302"/>
                    <a:pt x="21" y="295"/>
                    <a:pt x="20" y="285"/>
                  </a:cubicBezTo>
                  <a:cubicBezTo>
                    <a:pt x="7" y="195"/>
                    <a:pt x="0" y="74"/>
                    <a:pt x="40" y="10"/>
                  </a:cubicBezTo>
                  <a:cubicBezTo>
                    <a:pt x="43" y="5"/>
                    <a:pt x="48" y="2"/>
                    <a:pt x="54" y="1"/>
                  </a:cubicBezTo>
                  <a:cubicBezTo>
                    <a:pt x="59" y="0"/>
                    <a:pt x="65" y="1"/>
                    <a:pt x="69" y="5"/>
                  </a:cubicBezTo>
                  <a:cubicBezTo>
                    <a:pt x="140" y="59"/>
                    <a:pt x="214" y="202"/>
                    <a:pt x="235" y="245"/>
                  </a:cubicBezTo>
                  <a:cubicBezTo>
                    <a:pt x="266" y="243"/>
                    <a:pt x="344" y="240"/>
                    <a:pt x="435" y="253"/>
                  </a:cubicBezTo>
                  <a:cubicBezTo>
                    <a:pt x="442" y="253"/>
                    <a:pt x="442" y="253"/>
                    <a:pt x="442" y="253"/>
                  </a:cubicBezTo>
                  <a:cubicBezTo>
                    <a:pt x="488" y="251"/>
                    <a:pt x="536" y="250"/>
                    <a:pt x="583" y="250"/>
                  </a:cubicBezTo>
                  <a:cubicBezTo>
                    <a:pt x="583" y="250"/>
                    <a:pt x="583" y="250"/>
                    <a:pt x="583" y="250"/>
                  </a:cubicBezTo>
                  <a:cubicBezTo>
                    <a:pt x="594" y="250"/>
                    <a:pt x="603" y="258"/>
                    <a:pt x="603" y="269"/>
                  </a:cubicBezTo>
                  <a:cubicBezTo>
                    <a:pt x="603" y="280"/>
                    <a:pt x="594" y="289"/>
                    <a:pt x="583" y="289"/>
                  </a:cubicBezTo>
                  <a:cubicBezTo>
                    <a:pt x="537" y="290"/>
                    <a:pt x="489" y="291"/>
                    <a:pt x="443" y="292"/>
                  </a:cubicBezTo>
                  <a:cubicBezTo>
                    <a:pt x="434" y="293"/>
                    <a:pt x="434" y="293"/>
                    <a:pt x="434" y="293"/>
                  </a:cubicBezTo>
                  <a:cubicBezTo>
                    <a:pt x="433" y="293"/>
                    <a:pt x="432" y="293"/>
                    <a:pt x="431" y="292"/>
                  </a:cubicBezTo>
                  <a:cubicBezTo>
                    <a:pt x="319" y="276"/>
                    <a:pt x="226" y="286"/>
                    <a:pt x="225" y="286"/>
                  </a:cubicBezTo>
                  <a:cubicBezTo>
                    <a:pt x="217" y="287"/>
                    <a:pt x="209" y="283"/>
                    <a:pt x="205" y="275"/>
                  </a:cubicBezTo>
                  <a:cubicBezTo>
                    <a:pt x="204" y="273"/>
                    <a:pt x="133" y="122"/>
                    <a:pt x="64" y="53"/>
                  </a:cubicBezTo>
                  <a:cubicBezTo>
                    <a:pt x="47" y="100"/>
                    <a:pt x="45" y="180"/>
                    <a:pt x="60" y="279"/>
                  </a:cubicBezTo>
                  <a:cubicBezTo>
                    <a:pt x="61" y="290"/>
                    <a:pt x="54" y="300"/>
                    <a:pt x="43" y="302"/>
                  </a:cubicBezTo>
                  <a:cubicBezTo>
                    <a:pt x="42" y="302"/>
                    <a:pt x="41" y="302"/>
                    <a:pt x="40" y="302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auto">
            <a:xfrm>
              <a:off x="7448076" y="2542491"/>
              <a:ext cx="728112" cy="2693582"/>
            </a:xfrm>
            <a:custGeom>
              <a:avLst/>
              <a:gdLst>
                <a:gd name="T0" fmla="*/ 170 w 246"/>
                <a:gd name="T1" fmla="*/ 913 h 913"/>
                <a:gd name="T2" fmla="*/ 165 w 246"/>
                <a:gd name="T3" fmla="*/ 912 h 913"/>
                <a:gd name="T4" fmla="*/ 22 w 246"/>
                <a:gd name="T5" fmla="*/ 810 h 913"/>
                <a:gd name="T6" fmla="*/ 6 w 246"/>
                <a:gd name="T7" fmla="*/ 600 h 913"/>
                <a:gd name="T8" fmla="*/ 205 w 246"/>
                <a:gd name="T9" fmla="*/ 13 h 913"/>
                <a:gd name="T10" fmla="*/ 233 w 246"/>
                <a:gd name="T11" fmla="*/ 5 h 913"/>
                <a:gd name="T12" fmla="*/ 240 w 246"/>
                <a:gd name="T13" fmla="*/ 33 h 913"/>
                <a:gd name="T14" fmla="*/ 45 w 246"/>
                <a:gd name="T15" fmla="*/ 602 h 913"/>
                <a:gd name="T16" fmla="*/ 174 w 246"/>
                <a:gd name="T17" fmla="*/ 873 h 913"/>
                <a:gd name="T18" fmla="*/ 189 w 246"/>
                <a:gd name="T19" fmla="*/ 897 h 913"/>
                <a:gd name="T20" fmla="*/ 170 w 246"/>
                <a:gd name="T21" fmla="*/ 91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913">
                  <a:moveTo>
                    <a:pt x="170" y="913"/>
                  </a:moveTo>
                  <a:cubicBezTo>
                    <a:pt x="168" y="913"/>
                    <a:pt x="167" y="912"/>
                    <a:pt x="165" y="912"/>
                  </a:cubicBezTo>
                  <a:cubicBezTo>
                    <a:pt x="88" y="894"/>
                    <a:pt x="44" y="862"/>
                    <a:pt x="22" y="810"/>
                  </a:cubicBezTo>
                  <a:cubicBezTo>
                    <a:pt x="1" y="762"/>
                    <a:pt x="0" y="696"/>
                    <a:pt x="6" y="600"/>
                  </a:cubicBezTo>
                  <a:cubicBezTo>
                    <a:pt x="18" y="366"/>
                    <a:pt x="150" y="112"/>
                    <a:pt x="205" y="13"/>
                  </a:cubicBezTo>
                  <a:cubicBezTo>
                    <a:pt x="211" y="3"/>
                    <a:pt x="223" y="0"/>
                    <a:pt x="233" y="5"/>
                  </a:cubicBezTo>
                  <a:cubicBezTo>
                    <a:pt x="242" y="11"/>
                    <a:pt x="246" y="23"/>
                    <a:pt x="240" y="33"/>
                  </a:cubicBezTo>
                  <a:cubicBezTo>
                    <a:pt x="186" y="129"/>
                    <a:pt x="58" y="377"/>
                    <a:pt x="45" y="602"/>
                  </a:cubicBezTo>
                  <a:cubicBezTo>
                    <a:pt x="35" y="789"/>
                    <a:pt x="50" y="844"/>
                    <a:pt x="174" y="873"/>
                  </a:cubicBezTo>
                  <a:cubicBezTo>
                    <a:pt x="185" y="876"/>
                    <a:pt x="192" y="886"/>
                    <a:pt x="189" y="897"/>
                  </a:cubicBezTo>
                  <a:cubicBezTo>
                    <a:pt x="187" y="906"/>
                    <a:pt x="179" y="913"/>
                    <a:pt x="170" y="91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7"/>
            <p:cNvSpPr>
              <a:spLocks noEditPoints="1"/>
            </p:cNvSpPr>
            <p:nvPr/>
          </p:nvSpPr>
          <p:spPr bwMode="auto">
            <a:xfrm>
              <a:off x="8388554" y="3725673"/>
              <a:ext cx="3126982" cy="1597080"/>
            </a:xfrm>
            <a:custGeom>
              <a:avLst/>
              <a:gdLst>
                <a:gd name="T0" fmla="*/ 251 w 1057"/>
                <a:gd name="T1" fmla="*/ 541 h 541"/>
                <a:gd name="T2" fmla="*/ 174 w 1057"/>
                <a:gd name="T3" fmla="*/ 540 h 541"/>
                <a:gd name="T4" fmla="*/ 20 w 1057"/>
                <a:gd name="T5" fmla="*/ 533 h 541"/>
                <a:gd name="T6" fmla="*/ 1 w 1057"/>
                <a:gd name="T7" fmla="*/ 512 h 541"/>
                <a:gd name="T8" fmla="*/ 22 w 1057"/>
                <a:gd name="T9" fmla="*/ 493 h 541"/>
                <a:gd name="T10" fmla="*/ 175 w 1057"/>
                <a:gd name="T11" fmla="*/ 500 h 541"/>
                <a:gd name="T12" fmla="*/ 625 w 1057"/>
                <a:gd name="T13" fmla="*/ 419 h 541"/>
                <a:gd name="T14" fmla="*/ 645 w 1057"/>
                <a:gd name="T15" fmla="*/ 403 h 541"/>
                <a:gd name="T16" fmla="*/ 786 w 1057"/>
                <a:gd name="T17" fmla="*/ 382 h 541"/>
                <a:gd name="T18" fmla="*/ 788 w 1057"/>
                <a:gd name="T19" fmla="*/ 313 h 541"/>
                <a:gd name="T20" fmla="*/ 798 w 1057"/>
                <a:gd name="T21" fmla="*/ 297 h 541"/>
                <a:gd name="T22" fmla="*/ 861 w 1057"/>
                <a:gd name="T23" fmla="*/ 255 h 541"/>
                <a:gd name="T24" fmla="*/ 842 w 1057"/>
                <a:gd name="T25" fmla="*/ 210 h 541"/>
                <a:gd name="T26" fmla="*/ 843 w 1057"/>
                <a:gd name="T27" fmla="*/ 190 h 541"/>
                <a:gd name="T28" fmla="*/ 860 w 1057"/>
                <a:gd name="T29" fmla="*/ 181 h 541"/>
                <a:gd name="T30" fmla="*/ 955 w 1057"/>
                <a:gd name="T31" fmla="*/ 171 h 541"/>
                <a:gd name="T32" fmla="*/ 985 w 1057"/>
                <a:gd name="T33" fmla="*/ 31 h 541"/>
                <a:gd name="T34" fmla="*/ 995 w 1057"/>
                <a:gd name="T35" fmla="*/ 4 h 541"/>
                <a:gd name="T36" fmla="*/ 1022 w 1057"/>
                <a:gd name="T37" fmla="*/ 14 h 541"/>
                <a:gd name="T38" fmla="*/ 983 w 1057"/>
                <a:gd name="T39" fmla="*/ 201 h 541"/>
                <a:gd name="T40" fmla="*/ 969 w 1057"/>
                <a:gd name="T41" fmla="*/ 210 h 541"/>
                <a:gd name="T42" fmla="*/ 891 w 1057"/>
                <a:gd name="T43" fmla="*/ 219 h 541"/>
                <a:gd name="T44" fmla="*/ 899 w 1057"/>
                <a:gd name="T45" fmla="*/ 271 h 541"/>
                <a:gd name="T46" fmla="*/ 893 w 1057"/>
                <a:gd name="T47" fmla="*/ 280 h 541"/>
                <a:gd name="T48" fmla="*/ 828 w 1057"/>
                <a:gd name="T49" fmla="*/ 325 h 541"/>
                <a:gd name="T50" fmla="*/ 825 w 1057"/>
                <a:gd name="T51" fmla="*/ 394 h 541"/>
                <a:gd name="T52" fmla="*/ 817 w 1057"/>
                <a:gd name="T53" fmla="*/ 409 h 541"/>
                <a:gd name="T54" fmla="*/ 657 w 1057"/>
                <a:gd name="T55" fmla="*/ 443 h 541"/>
                <a:gd name="T56" fmla="*/ 586 w 1057"/>
                <a:gd name="T57" fmla="*/ 495 h 541"/>
                <a:gd name="T58" fmla="*/ 251 w 1057"/>
                <a:gd name="T59" fmla="*/ 541 h 541"/>
                <a:gd name="T60" fmla="*/ 966 w 1057"/>
                <a:gd name="T61" fmla="*/ 189 h 541"/>
                <a:gd name="T62" fmla="*/ 966 w 1057"/>
                <a:gd name="T63" fmla="*/ 18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7" h="541">
                  <a:moveTo>
                    <a:pt x="251" y="541"/>
                  </a:moveTo>
                  <a:cubicBezTo>
                    <a:pt x="226" y="541"/>
                    <a:pt x="201" y="541"/>
                    <a:pt x="174" y="540"/>
                  </a:cubicBezTo>
                  <a:cubicBezTo>
                    <a:pt x="110" y="538"/>
                    <a:pt x="61" y="536"/>
                    <a:pt x="20" y="533"/>
                  </a:cubicBezTo>
                  <a:cubicBezTo>
                    <a:pt x="9" y="532"/>
                    <a:pt x="0" y="523"/>
                    <a:pt x="1" y="512"/>
                  </a:cubicBezTo>
                  <a:cubicBezTo>
                    <a:pt x="2" y="501"/>
                    <a:pt x="11" y="492"/>
                    <a:pt x="22" y="493"/>
                  </a:cubicBezTo>
                  <a:cubicBezTo>
                    <a:pt x="63" y="496"/>
                    <a:pt x="112" y="498"/>
                    <a:pt x="175" y="500"/>
                  </a:cubicBezTo>
                  <a:cubicBezTo>
                    <a:pt x="582" y="513"/>
                    <a:pt x="625" y="420"/>
                    <a:pt x="625" y="419"/>
                  </a:cubicBezTo>
                  <a:cubicBezTo>
                    <a:pt x="627" y="410"/>
                    <a:pt x="635" y="403"/>
                    <a:pt x="645" y="403"/>
                  </a:cubicBezTo>
                  <a:cubicBezTo>
                    <a:pt x="726" y="406"/>
                    <a:pt x="769" y="390"/>
                    <a:pt x="786" y="382"/>
                  </a:cubicBezTo>
                  <a:cubicBezTo>
                    <a:pt x="788" y="313"/>
                    <a:pt x="788" y="313"/>
                    <a:pt x="788" y="313"/>
                  </a:cubicBezTo>
                  <a:cubicBezTo>
                    <a:pt x="788" y="307"/>
                    <a:pt x="792" y="301"/>
                    <a:pt x="798" y="297"/>
                  </a:cubicBezTo>
                  <a:cubicBezTo>
                    <a:pt x="798" y="297"/>
                    <a:pt x="838" y="272"/>
                    <a:pt x="861" y="255"/>
                  </a:cubicBezTo>
                  <a:cubicBezTo>
                    <a:pt x="859" y="245"/>
                    <a:pt x="851" y="226"/>
                    <a:pt x="842" y="210"/>
                  </a:cubicBezTo>
                  <a:cubicBezTo>
                    <a:pt x="839" y="204"/>
                    <a:pt x="839" y="196"/>
                    <a:pt x="843" y="190"/>
                  </a:cubicBezTo>
                  <a:cubicBezTo>
                    <a:pt x="846" y="184"/>
                    <a:pt x="853" y="180"/>
                    <a:pt x="860" y="181"/>
                  </a:cubicBezTo>
                  <a:cubicBezTo>
                    <a:pt x="860" y="181"/>
                    <a:pt x="885" y="181"/>
                    <a:pt x="955" y="171"/>
                  </a:cubicBezTo>
                  <a:cubicBezTo>
                    <a:pt x="1009" y="87"/>
                    <a:pt x="986" y="32"/>
                    <a:pt x="985" y="31"/>
                  </a:cubicBezTo>
                  <a:cubicBezTo>
                    <a:pt x="981" y="21"/>
                    <a:pt x="985" y="9"/>
                    <a:pt x="995" y="4"/>
                  </a:cubicBezTo>
                  <a:cubicBezTo>
                    <a:pt x="1005" y="0"/>
                    <a:pt x="1017" y="4"/>
                    <a:pt x="1022" y="14"/>
                  </a:cubicBezTo>
                  <a:cubicBezTo>
                    <a:pt x="1023" y="17"/>
                    <a:pt x="1057" y="93"/>
                    <a:pt x="983" y="201"/>
                  </a:cubicBezTo>
                  <a:cubicBezTo>
                    <a:pt x="980" y="206"/>
                    <a:pt x="975" y="209"/>
                    <a:pt x="969" y="210"/>
                  </a:cubicBezTo>
                  <a:cubicBezTo>
                    <a:pt x="933" y="215"/>
                    <a:pt x="908" y="218"/>
                    <a:pt x="891" y="219"/>
                  </a:cubicBezTo>
                  <a:cubicBezTo>
                    <a:pt x="898" y="237"/>
                    <a:pt x="904" y="257"/>
                    <a:pt x="899" y="271"/>
                  </a:cubicBezTo>
                  <a:cubicBezTo>
                    <a:pt x="898" y="274"/>
                    <a:pt x="896" y="278"/>
                    <a:pt x="893" y="280"/>
                  </a:cubicBezTo>
                  <a:cubicBezTo>
                    <a:pt x="876" y="294"/>
                    <a:pt x="844" y="315"/>
                    <a:pt x="828" y="325"/>
                  </a:cubicBezTo>
                  <a:cubicBezTo>
                    <a:pt x="825" y="394"/>
                    <a:pt x="825" y="394"/>
                    <a:pt x="825" y="394"/>
                  </a:cubicBezTo>
                  <a:cubicBezTo>
                    <a:pt x="825" y="400"/>
                    <a:pt x="822" y="406"/>
                    <a:pt x="817" y="409"/>
                  </a:cubicBezTo>
                  <a:cubicBezTo>
                    <a:pt x="815" y="411"/>
                    <a:pt x="769" y="445"/>
                    <a:pt x="657" y="443"/>
                  </a:cubicBezTo>
                  <a:cubicBezTo>
                    <a:pt x="648" y="457"/>
                    <a:pt x="628" y="477"/>
                    <a:pt x="586" y="495"/>
                  </a:cubicBezTo>
                  <a:cubicBezTo>
                    <a:pt x="514" y="526"/>
                    <a:pt x="401" y="541"/>
                    <a:pt x="251" y="541"/>
                  </a:cubicBezTo>
                  <a:close/>
                  <a:moveTo>
                    <a:pt x="966" y="189"/>
                  </a:moveTo>
                  <a:cubicBezTo>
                    <a:pt x="966" y="189"/>
                    <a:pt x="966" y="189"/>
                    <a:pt x="966" y="18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6"/>
            <p:cNvSpPr>
              <a:spLocks noChangeArrowheads="1"/>
            </p:cNvSpPr>
            <p:nvPr/>
          </p:nvSpPr>
          <p:spPr bwMode="auto">
            <a:xfrm>
              <a:off x="8574035" y="2768112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9260186" y="2768112"/>
              <a:ext cx="157163" cy="155885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285264" y="2895886"/>
              <a:ext cx="182718" cy="182718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1"/>
            <p:cNvSpPr>
              <a:spLocks noChangeArrowheads="1"/>
            </p:cNvSpPr>
            <p:nvPr/>
          </p:nvSpPr>
          <p:spPr bwMode="auto">
            <a:xfrm>
              <a:off x="9524679" y="2895886"/>
              <a:ext cx="182718" cy="182718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8985248" y="2923997"/>
              <a:ext cx="0" cy="63248"/>
            </a:xfrm>
            <a:prstGeom prst="line">
              <a:avLst/>
            </a:prstGeom>
            <a:solidFill>
              <a:srgbClr val="01324F"/>
            </a:solidFill>
            <a:ln w="50800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38" name="直接连接符 137"/>
            <p:cNvCxnSpPr/>
            <p:nvPr/>
          </p:nvCxnSpPr>
          <p:spPr>
            <a:xfrm flipH="1">
              <a:off x="8905077" y="3000559"/>
              <a:ext cx="80171" cy="31624"/>
            </a:xfrm>
            <a:prstGeom prst="line">
              <a:avLst/>
            </a:prstGeom>
            <a:solidFill>
              <a:srgbClr val="01324F"/>
            </a:solidFill>
            <a:ln w="50800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40" name="直接连接符 139"/>
            <p:cNvCxnSpPr/>
            <p:nvPr/>
          </p:nvCxnSpPr>
          <p:spPr>
            <a:xfrm>
              <a:off x="8985248" y="3000559"/>
              <a:ext cx="80171" cy="31624"/>
            </a:xfrm>
            <a:prstGeom prst="line">
              <a:avLst/>
            </a:prstGeom>
            <a:solidFill>
              <a:srgbClr val="01324F"/>
            </a:solidFill>
            <a:ln w="50800" cap="rnd">
              <a:solidFill>
                <a:srgbClr val="003350"/>
              </a:solidFill>
              <a:round/>
              <a:headEnd/>
              <a:tailEnd/>
            </a:ln>
          </p:spPr>
        </p:cxnSp>
      </p:grpSp>
      <p:sp>
        <p:nvSpPr>
          <p:cNvPr id="143" name="文本框 142"/>
          <p:cNvSpPr txBox="1"/>
          <p:nvPr/>
        </p:nvSpPr>
        <p:spPr>
          <a:xfrm>
            <a:off x="7886902" y="4616410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effectLst>
                  <a:outerShdw dist="63500" dir="2700000" algn="tl" rotWithShape="0">
                    <a:schemeClr val="bg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bg1"/>
              </a:solidFill>
              <a:effectLst>
                <a:outerShdw dist="635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241585" y="5304747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7241585" y="5786313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1649998" y="479872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004681" y="1168209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1004681" y="1649775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7047271" y="2733270"/>
            <a:ext cx="298821" cy="298821"/>
            <a:chOff x="701040" y="1352550"/>
            <a:chExt cx="525780" cy="525780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51" name="直接连接符 150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52" name="直接连接符 151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53" name="直接连接符 152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154" name="椭圆 153"/>
          <p:cNvSpPr/>
          <p:nvPr/>
        </p:nvSpPr>
        <p:spPr>
          <a:xfrm>
            <a:off x="7527476" y="821126"/>
            <a:ext cx="147493" cy="14749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10424914" y="2284789"/>
            <a:ext cx="39453" cy="3945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6" name="组合 155"/>
          <p:cNvGrpSpPr/>
          <p:nvPr/>
        </p:nvGrpSpPr>
        <p:grpSpPr>
          <a:xfrm>
            <a:off x="10822759" y="2012331"/>
            <a:ext cx="175776" cy="175776"/>
            <a:chOff x="4549716" y="208666"/>
            <a:chExt cx="395468" cy="395468"/>
          </a:xfrm>
        </p:grpSpPr>
        <p:cxnSp>
          <p:nvCxnSpPr>
            <p:cNvPr id="157" name="直接连接符 156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58" name="直接连接符 157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59" name="组合 158"/>
          <p:cNvGrpSpPr/>
          <p:nvPr/>
        </p:nvGrpSpPr>
        <p:grpSpPr>
          <a:xfrm>
            <a:off x="7139722" y="1432516"/>
            <a:ext cx="270943" cy="270638"/>
            <a:chOff x="1446064" y="2109382"/>
            <a:chExt cx="527197" cy="526604"/>
          </a:xfrm>
        </p:grpSpPr>
        <p:cxnSp>
          <p:nvCxnSpPr>
            <p:cNvPr id="160" name="直接连接符 159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61" name="直接连接符 160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2" name="组合 161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63" name="组合 162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64" name="组合 163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71" name="椭圆 170"/>
          <p:cNvSpPr/>
          <p:nvPr/>
        </p:nvSpPr>
        <p:spPr>
          <a:xfrm>
            <a:off x="7828116" y="1703154"/>
            <a:ext cx="39453" cy="3945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10732287" y="1144500"/>
            <a:ext cx="220350" cy="220350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3" name="组合 172"/>
          <p:cNvGrpSpPr/>
          <p:nvPr/>
        </p:nvGrpSpPr>
        <p:grpSpPr>
          <a:xfrm>
            <a:off x="9433645" y="675502"/>
            <a:ext cx="464108" cy="463586"/>
            <a:chOff x="1446064" y="2109382"/>
            <a:chExt cx="527197" cy="526604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76" name="组合 175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83" name="直接连接符 18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77" name="组合 176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78" name="组合 177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69506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190"/>
          <p:cNvSpPr>
            <a:spLocks noEditPoints="1"/>
          </p:cNvSpPr>
          <p:nvPr/>
        </p:nvSpPr>
        <p:spPr bwMode="auto">
          <a:xfrm>
            <a:off x="-1193201" y="581743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弧形 88"/>
          <p:cNvSpPr/>
          <p:nvPr/>
        </p:nvSpPr>
        <p:spPr>
          <a:xfrm rot="10800000" flipV="1">
            <a:off x="797673" y="-1777143"/>
            <a:ext cx="4880402" cy="4880402"/>
          </a:xfrm>
          <a:prstGeom prst="arc">
            <a:avLst>
              <a:gd name="adj1" fmla="val 2845684"/>
              <a:gd name="adj2" fmla="val 631706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rot="21507724">
            <a:off x="4217400" y="3308055"/>
            <a:ext cx="1977323" cy="2197774"/>
          </a:xfrm>
          <a:custGeom>
            <a:avLst/>
            <a:gdLst>
              <a:gd name="T0" fmla="*/ 615 w 644"/>
              <a:gd name="T1" fmla="*/ 502 h 718"/>
              <a:gd name="T2" fmla="*/ 217 w 644"/>
              <a:gd name="T3" fmla="*/ 111 h 718"/>
              <a:gd name="T4" fmla="*/ 210 w 644"/>
              <a:gd name="T5" fmla="*/ 98 h 718"/>
              <a:gd name="T6" fmla="*/ 121 w 644"/>
              <a:gd name="T7" fmla="*/ 9 h 718"/>
              <a:gd name="T8" fmla="*/ 86 w 644"/>
              <a:gd name="T9" fmla="*/ 9 h 718"/>
              <a:gd name="T10" fmla="*/ 8 w 644"/>
              <a:gd name="T11" fmla="*/ 88 h 718"/>
              <a:gd name="T12" fmla="*/ 1 w 644"/>
              <a:gd name="T13" fmla="*/ 108 h 718"/>
              <a:gd name="T14" fmla="*/ 599 w 644"/>
              <a:gd name="T15" fmla="*/ 715 h 718"/>
              <a:gd name="T16" fmla="*/ 620 w 644"/>
              <a:gd name="T17" fmla="*/ 673 h 718"/>
              <a:gd name="T18" fmla="*/ 577 w 644"/>
              <a:gd name="T19" fmla="*/ 631 h 718"/>
              <a:gd name="T20" fmla="*/ 577 w 644"/>
              <a:gd name="T21" fmla="*/ 596 h 718"/>
              <a:gd name="T22" fmla="*/ 629 w 644"/>
              <a:gd name="T23" fmla="*/ 544 h 718"/>
              <a:gd name="T24" fmla="*/ 615 w 644"/>
              <a:gd name="T25" fmla="*/ 50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718">
                <a:moveTo>
                  <a:pt x="615" y="502"/>
                </a:moveTo>
                <a:cubicBezTo>
                  <a:pt x="411" y="473"/>
                  <a:pt x="249" y="314"/>
                  <a:pt x="217" y="111"/>
                </a:cubicBezTo>
                <a:cubicBezTo>
                  <a:pt x="216" y="106"/>
                  <a:pt x="213" y="102"/>
                  <a:pt x="210" y="98"/>
                </a:cubicBezTo>
                <a:cubicBezTo>
                  <a:pt x="121" y="9"/>
                  <a:pt x="121" y="9"/>
                  <a:pt x="121" y="9"/>
                </a:cubicBezTo>
                <a:cubicBezTo>
                  <a:pt x="112" y="0"/>
                  <a:pt x="96" y="0"/>
                  <a:pt x="86" y="9"/>
                </a:cubicBezTo>
                <a:cubicBezTo>
                  <a:pt x="8" y="88"/>
                  <a:pt x="8" y="88"/>
                  <a:pt x="8" y="88"/>
                </a:cubicBezTo>
                <a:cubicBezTo>
                  <a:pt x="3" y="93"/>
                  <a:pt x="0" y="100"/>
                  <a:pt x="1" y="108"/>
                </a:cubicBezTo>
                <a:cubicBezTo>
                  <a:pt x="34" y="424"/>
                  <a:pt x="284" y="678"/>
                  <a:pt x="599" y="715"/>
                </a:cubicBezTo>
                <a:cubicBezTo>
                  <a:pt x="622" y="718"/>
                  <a:pt x="636" y="690"/>
                  <a:pt x="620" y="673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7" y="621"/>
                  <a:pt x="567" y="605"/>
                  <a:pt x="577" y="596"/>
                </a:cubicBezTo>
                <a:cubicBezTo>
                  <a:pt x="629" y="544"/>
                  <a:pt x="629" y="544"/>
                  <a:pt x="629" y="544"/>
                </a:cubicBezTo>
                <a:cubicBezTo>
                  <a:pt x="644" y="529"/>
                  <a:pt x="635" y="505"/>
                  <a:pt x="615" y="502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21507724">
            <a:off x="6194708" y="3476909"/>
            <a:ext cx="2204523" cy="1970572"/>
          </a:xfrm>
          <a:custGeom>
            <a:avLst/>
            <a:gdLst>
              <a:gd name="T0" fmla="*/ 673 w 718"/>
              <a:gd name="T1" fmla="*/ 24 h 644"/>
              <a:gd name="T2" fmla="*/ 631 w 718"/>
              <a:gd name="T3" fmla="*/ 67 h 644"/>
              <a:gd name="T4" fmla="*/ 596 w 718"/>
              <a:gd name="T5" fmla="*/ 67 h 644"/>
              <a:gd name="T6" fmla="*/ 544 w 718"/>
              <a:gd name="T7" fmla="*/ 15 h 644"/>
              <a:gd name="T8" fmla="*/ 502 w 718"/>
              <a:gd name="T9" fmla="*/ 29 h 644"/>
              <a:gd name="T10" fmla="*/ 112 w 718"/>
              <a:gd name="T11" fmla="*/ 427 h 644"/>
              <a:gd name="T12" fmla="*/ 98 w 718"/>
              <a:gd name="T13" fmla="*/ 434 h 644"/>
              <a:gd name="T14" fmla="*/ 10 w 718"/>
              <a:gd name="T15" fmla="*/ 523 h 644"/>
              <a:gd name="T16" fmla="*/ 10 w 718"/>
              <a:gd name="T17" fmla="*/ 558 h 644"/>
              <a:gd name="T18" fmla="*/ 88 w 718"/>
              <a:gd name="T19" fmla="*/ 636 h 644"/>
              <a:gd name="T20" fmla="*/ 108 w 718"/>
              <a:gd name="T21" fmla="*/ 643 h 644"/>
              <a:gd name="T22" fmla="*/ 715 w 718"/>
              <a:gd name="T23" fmla="*/ 45 h 644"/>
              <a:gd name="T24" fmla="*/ 673 w 718"/>
              <a:gd name="T25" fmla="*/ 2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644">
                <a:moveTo>
                  <a:pt x="673" y="24"/>
                </a:moveTo>
                <a:cubicBezTo>
                  <a:pt x="631" y="67"/>
                  <a:pt x="631" y="67"/>
                  <a:pt x="631" y="67"/>
                </a:cubicBezTo>
                <a:cubicBezTo>
                  <a:pt x="621" y="76"/>
                  <a:pt x="606" y="76"/>
                  <a:pt x="596" y="67"/>
                </a:cubicBezTo>
                <a:cubicBezTo>
                  <a:pt x="544" y="15"/>
                  <a:pt x="544" y="15"/>
                  <a:pt x="544" y="15"/>
                </a:cubicBezTo>
                <a:cubicBezTo>
                  <a:pt x="529" y="0"/>
                  <a:pt x="505" y="9"/>
                  <a:pt x="502" y="29"/>
                </a:cubicBezTo>
                <a:cubicBezTo>
                  <a:pt x="474" y="233"/>
                  <a:pt x="314" y="395"/>
                  <a:pt x="112" y="427"/>
                </a:cubicBezTo>
                <a:cubicBezTo>
                  <a:pt x="107" y="428"/>
                  <a:pt x="102" y="431"/>
                  <a:pt x="98" y="434"/>
                </a:cubicBezTo>
                <a:cubicBezTo>
                  <a:pt x="10" y="523"/>
                  <a:pt x="10" y="523"/>
                  <a:pt x="10" y="523"/>
                </a:cubicBezTo>
                <a:cubicBezTo>
                  <a:pt x="0" y="532"/>
                  <a:pt x="0" y="548"/>
                  <a:pt x="10" y="558"/>
                </a:cubicBezTo>
                <a:cubicBezTo>
                  <a:pt x="88" y="636"/>
                  <a:pt x="88" y="636"/>
                  <a:pt x="88" y="636"/>
                </a:cubicBezTo>
                <a:cubicBezTo>
                  <a:pt x="93" y="641"/>
                  <a:pt x="100" y="644"/>
                  <a:pt x="108" y="643"/>
                </a:cubicBezTo>
                <a:cubicBezTo>
                  <a:pt x="425" y="610"/>
                  <a:pt x="678" y="360"/>
                  <a:pt x="715" y="45"/>
                </a:cubicBezTo>
                <a:cubicBezTo>
                  <a:pt x="718" y="22"/>
                  <a:pt x="690" y="8"/>
                  <a:pt x="673" y="24"/>
                </a:cubicBezTo>
                <a:close/>
              </a:path>
            </a:pathLst>
          </a:custGeom>
          <a:gradFill>
            <a:gsLst>
              <a:gs pos="0">
                <a:srgbClr val="FA9898"/>
              </a:gs>
              <a:gs pos="100000">
                <a:srgbClr val="F6404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rot="21507724">
            <a:off x="6363744" y="1279147"/>
            <a:ext cx="1977323" cy="2197774"/>
          </a:xfrm>
          <a:custGeom>
            <a:avLst/>
            <a:gdLst>
              <a:gd name="T0" fmla="*/ 29 w 644"/>
              <a:gd name="T1" fmla="*/ 216 h 718"/>
              <a:gd name="T2" fmla="*/ 428 w 644"/>
              <a:gd name="T3" fmla="*/ 606 h 718"/>
              <a:gd name="T4" fmla="*/ 435 w 644"/>
              <a:gd name="T5" fmla="*/ 620 h 718"/>
              <a:gd name="T6" fmla="*/ 523 w 644"/>
              <a:gd name="T7" fmla="*/ 708 h 718"/>
              <a:gd name="T8" fmla="*/ 558 w 644"/>
              <a:gd name="T9" fmla="*/ 708 h 718"/>
              <a:gd name="T10" fmla="*/ 636 w 644"/>
              <a:gd name="T11" fmla="*/ 630 h 718"/>
              <a:gd name="T12" fmla="*/ 643 w 644"/>
              <a:gd name="T13" fmla="*/ 610 h 718"/>
              <a:gd name="T14" fmla="*/ 45 w 644"/>
              <a:gd name="T15" fmla="*/ 3 h 718"/>
              <a:gd name="T16" fmla="*/ 25 w 644"/>
              <a:gd name="T17" fmla="*/ 45 h 718"/>
              <a:gd name="T18" fmla="*/ 67 w 644"/>
              <a:gd name="T19" fmla="*/ 87 h 718"/>
              <a:gd name="T20" fmla="*/ 67 w 644"/>
              <a:gd name="T21" fmla="*/ 122 h 718"/>
              <a:gd name="T22" fmla="*/ 15 w 644"/>
              <a:gd name="T23" fmla="*/ 174 h 718"/>
              <a:gd name="T24" fmla="*/ 29 w 644"/>
              <a:gd name="T25" fmla="*/ 21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4" h="718">
                <a:moveTo>
                  <a:pt x="29" y="216"/>
                </a:moveTo>
                <a:cubicBezTo>
                  <a:pt x="233" y="244"/>
                  <a:pt x="395" y="404"/>
                  <a:pt x="428" y="606"/>
                </a:cubicBezTo>
                <a:cubicBezTo>
                  <a:pt x="428" y="612"/>
                  <a:pt x="431" y="616"/>
                  <a:pt x="435" y="620"/>
                </a:cubicBezTo>
                <a:cubicBezTo>
                  <a:pt x="523" y="708"/>
                  <a:pt x="523" y="708"/>
                  <a:pt x="523" y="708"/>
                </a:cubicBezTo>
                <a:cubicBezTo>
                  <a:pt x="533" y="718"/>
                  <a:pt x="548" y="718"/>
                  <a:pt x="558" y="708"/>
                </a:cubicBezTo>
                <a:cubicBezTo>
                  <a:pt x="636" y="630"/>
                  <a:pt x="636" y="630"/>
                  <a:pt x="636" y="630"/>
                </a:cubicBezTo>
                <a:cubicBezTo>
                  <a:pt x="641" y="625"/>
                  <a:pt x="644" y="618"/>
                  <a:pt x="643" y="610"/>
                </a:cubicBezTo>
                <a:cubicBezTo>
                  <a:pt x="611" y="293"/>
                  <a:pt x="360" y="40"/>
                  <a:pt x="45" y="3"/>
                </a:cubicBezTo>
                <a:cubicBezTo>
                  <a:pt x="22" y="0"/>
                  <a:pt x="8" y="28"/>
                  <a:pt x="25" y="45"/>
                </a:cubicBezTo>
                <a:cubicBezTo>
                  <a:pt x="67" y="87"/>
                  <a:pt x="67" y="87"/>
                  <a:pt x="67" y="87"/>
                </a:cubicBezTo>
                <a:cubicBezTo>
                  <a:pt x="77" y="97"/>
                  <a:pt x="77" y="112"/>
                  <a:pt x="67" y="122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0" y="189"/>
                  <a:pt x="9" y="213"/>
                  <a:pt x="29" y="216"/>
                </a:cubicBezTo>
                <a:close/>
              </a:path>
            </a:pathLst>
          </a:custGeom>
          <a:gradFill>
            <a:gsLst>
              <a:gs pos="0">
                <a:srgbClr val="70DAB9"/>
              </a:gs>
              <a:gs pos="100000">
                <a:srgbClr val="2FB38A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 rot="21507724">
            <a:off x="4159295" y="1339743"/>
            <a:ext cx="2204523" cy="1970572"/>
          </a:xfrm>
          <a:custGeom>
            <a:avLst/>
            <a:gdLst>
              <a:gd name="T0" fmla="*/ 216 w 718"/>
              <a:gd name="T1" fmla="*/ 615 h 644"/>
              <a:gd name="T2" fmla="*/ 607 w 718"/>
              <a:gd name="T3" fmla="*/ 216 h 644"/>
              <a:gd name="T4" fmla="*/ 620 w 718"/>
              <a:gd name="T5" fmla="*/ 209 h 644"/>
              <a:gd name="T6" fmla="*/ 709 w 718"/>
              <a:gd name="T7" fmla="*/ 121 h 644"/>
              <a:gd name="T8" fmla="*/ 709 w 718"/>
              <a:gd name="T9" fmla="*/ 86 h 644"/>
              <a:gd name="T10" fmla="*/ 630 w 718"/>
              <a:gd name="T11" fmla="*/ 8 h 644"/>
              <a:gd name="T12" fmla="*/ 610 w 718"/>
              <a:gd name="T13" fmla="*/ 1 h 644"/>
              <a:gd name="T14" fmla="*/ 3 w 718"/>
              <a:gd name="T15" fmla="*/ 599 h 644"/>
              <a:gd name="T16" fmla="*/ 45 w 718"/>
              <a:gd name="T17" fmla="*/ 619 h 644"/>
              <a:gd name="T18" fmla="*/ 87 w 718"/>
              <a:gd name="T19" fmla="*/ 577 h 644"/>
              <a:gd name="T20" fmla="*/ 122 w 718"/>
              <a:gd name="T21" fmla="*/ 577 h 644"/>
              <a:gd name="T22" fmla="*/ 174 w 718"/>
              <a:gd name="T23" fmla="*/ 629 h 644"/>
              <a:gd name="T24" fmla="*/ 216 w 718"/>
              <a:gd name="T25" fmla="*/ 61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8" h="644">
                <a:moveTo>
                  <a:pt x="216" y="615"/>
                </a:moveTo>
                <a:cubicBezTo>
                  <a:pt x="245" y="411"/>
                  <a:pt x="404" y="249"/>
                  <a:pt x="607" y="216"/>
                </a:cubicBezTo>
                <a:cubicBezTo>
                  <a:pt x="612" y="216"/>
                  <a:pt x="616" y="213"/>
                  <a:pt x="620" y="209"/>
                </a:cubicBezTo>
                <a:cubicBezTo>
                  <a:pt x="709" y="121"/>
                  <a:pt x="709" y="121"/>
                  <a:pt x="709" y="121"/>
                </a:cubicBezTo>
                <a:cubicBezTo>
                  <a:pt x="718" y="111"/>
                  <a:pt x="718" y="96"/>
                  <a:pt x="709" y="86"/>
                </a:cubicBezTo>
                <a:cubicBezTo>
                  <a:pt x="630" y="8"/>
                  <a:pt x="630" y="8"/>
                  <a:pt x="630" y="8"/>
                </a:cubicBezTo>
                <a:cubicBezTo>
                  <a:pt x="625" y="3"/>
                  <a:pt x="618" y="0"/>
                  <a:pt x="610" y="1"/>
                </a:cubicBezTo>
                <a:cubicBezTo>
                  <a:pt x="294" y="33"/>
                  <a:pt x="40" y="284"/>
                  <a:pt x="3" y="599"/>
                </a:cubicBezTo>
                <a:cubicBezTo>
                  <a:pt x="0" y="622"/>
                  <a:pt x="28" y="636"/>
                  <a:pt x="45" y="619"/>
                </a:cubicBezTo>
                <a:cubicBezTo>
                  <a:pt x="87" y="577"/>
                  <a:pt x="87" y="577"/>
                  <a:pt x="87" y="577"/>
                </a:cubicBezTo>
                <a:cubicBezTo>
                  <a:pt x="97" y="567"/>
                  <a:pt x="113" y="567"/>
                  <a:pt x="122" y="577"/>
                </a:cubicBezTo>
                <a:cubicBezTo>
                  <a:pt x="174" y="629"/>
                  <a:pt x="174" y="629"/>
                  <a:pt x="174" y="629"/>
                </a:cubicBezTo>
                <a:cubicBezTo>
                  <a:pt x="189" y="644"/>
                  <a:pt x="213" y="635"/>
                  <a:pt x="216" y="61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190"/>
          <p:cNvSpPr>
            <a:spLocks noEditPoints="1"/>
          </p:cNvSpPr>
          <p:nvPr/>
        </p:nvSpPr>
        <p:spPr bwMode="auto">
          <a:xfrm flipH="1">
            <a:off x="10389409" y="4596690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A989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190"/>
          <p:cNvSpPr>
            <a:spLocks noEditPoints="1"/>
          </p:cNvSpPr>
          <p:nvPr/>
        </p:nvSpPr>
        <p:spPr bwMode="auto">
          <a:xfrm flipH="1">
            <a:off x="-1193201" y="4596690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190"/>
          <p:cNvSpPr>
            <a:spLocks noEditPoints="1"/>
          </p:cNvSpPr>
          <p:nvPr/>
        </p:nvSpPr>
        <p:spPr bwMode="auto">
          <a:xfrm>
            <a:off x="10156336" y="581743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98E4CC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 rot="21507724">
            <a:off x="3974902" y="1344694"/>
            <a:ext cx="2204523" cy="1970572"/>
          </a:xfrm>
          <a:custGeom>
            <a:avLst/>
            <a:gdLst>
              <a:gd name="T0" fmla="*/ 232 w 718"/>
              <a:gd name="T1" fmla="*/ 166 h 644"/>
              <a:gd name="T2" fmla="*/ 3 w 718"/>
              <a:gd name="T3" fmla="*/ 599 h 644"/>
              <a:gd name="T4" fmla="*/ 45 w 718"/>
              <a:gd name="T5" fmla="*/ 619 h 644"/>
              <a:gd name="T6" fmla="*/ 88 w 718"/>
              <a:gd name="T7" fmla="*/ 577 h 644"/>
              <a:gd name="T8" fmla="*/ 122 w 718"/>
              <a:gd name="T9" fmla="*/ 577 h 644"/>
              <a:gd name="T10" fmla="*/ 175 w 718"/>
              <a:gd name="T11" fmla="*/ 629 h 644"/>
              <a:gd name="T12" fmla="*/ 216 w 718"/>
              <a:gd name="T13" fmla="*/ 615 h 644"/>
              <a:gd name="T14" fmla="*/ 607 w 718"/>
              <a:gd name="T15" fmla="*/ 216 h 644"/>
              <a:gd name="T16" fmla="*/ 620 w 718"/>
              <a:gd name="T17" fmla="*/ 209 h 644"/>
              <a:gd name="T18" fmla="*/ 709 w 718"/>
              <a:gd name="T19" fmla="*/ 121 h 644"/>
              <a:gd name="T20" fmla="*/ 709 w 718"/>
              <a:gd name="T21" fmla="*/ 86 h 644"/>
              <a:gd name="T22" fmla="*/ 630 w 718"/>
              <a:gd name="T23" fmla="*/ 8 h 644"/>
              <a:gd name="T24" fmla="*/ 611 w 718"/>
              <a:gd name="T25" fmla="*/ 1 h 644"/>
              <a:gd name="T26" fmla="*/ 360 w 718"/>
              <a:gd name="T27" fmla="*/ 7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8" h="644">
                <a:moveTo>
                  <a:pt x="232" y="166"/>
                </a:moveTo>
                <a:cubicBezTo>
                  <a:pt x="108" y="274"/>
                  <a:pt x="24" y="427"/>
                  <a:pt x="3" y="599"/>
                </a:cubicBezTo>
                <a:cubicBezTo>
                  <a:pt x="0" y="622"/>
                  <a:pt x="29" y="636"/>
                  <a:pt x="45" y="619"/>
                </a:cubicBezTo>
                <a:cubicBezTo>
                  <a:pt x="88" y="577"/>
                  <a:pt x="88" y="577"/>
                  <a:pt x="88" y="577"/>
                </a:cubicBezTo>
                <a:cubicBezTo>
                  <a:pt x="97" y="567"/>
                  <a:pt x="113" y="567"/>
                  <a:pt x="122" y="577"/>
                </a:cubicBezTo>
                <a:cubicBezTo>
                  <a:pt x="175" y="629"/>
                  <a:pt x="175" y="629"/>
                  <a:pt x="175" y="629"/>
                </a:cubicBezTo>
                <a:cubicBezTo>
                  <a:pt x="189" y="644"/>
                  <a:pt x="213" y="635"/>
                  <a:pt x="216" y="615"/>
                </a:cubicBezTo>
                <a:cubicBezTo>
                  <a:pt x="245" y="411"/>
                  <a:pt x="404" y="249"/>
                  <a:pt x="607" y="216"/>
                </a:cubicBezTo>
                <a:cubicBezTo>
                  <a:pt x="612" y="216"/>
                  <a:pt x="617" y="213"/>
                  <a:pt x="620" y="209"/>
                </a:cubicBezTo>
                <a:cubicBezTo>
                  <a:pt x="709" y="121"/>
                  <a:pt x="709" y="121"/>
                  <a:pt x="709" y="121"/>
                </a:cubicBezTo>
                <a:cubicBezTo>
                  <a:pt x="718" y="111"/>
                  <a:pt x="718" y="96"/>
                  <a:pt x="709" y="86"/>
                </a:cubicBezTo>
                <a:cubicBezTo>
                  <a:pt x="630" y="8"/>
                  <a:pt x="630" y="8"/>
                  <a:pt x="630" y="8"/>
                </a:cubicBezTo>
                <a:cubicBezTo>
                  <a:pt x="625" y="3"/>
                  <a:pt x="618" y="0"/>
                  <a:pt x="611" y="1"/>
                </a:cubicBezTo>
                <a:cubicBezTo>
                  <a:pt x="521" y="10"/>
                  <a:pt x="436" y="37"/>
                  <a:pt x="360" y="78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 rot="21507724">
            <a:off x="4762607" y="3872339"/>
            <a:ext cx="1255228" cy="1628647"/>
          </a:xfrm>
          <a:custGeom>
            <a:avLst/>
            <a:gdLst>
              <a:gd name="T0" fmla="*/ 129 w 409"/>
              <a:gd name="T1" fmla="*/ 456 h 532"/>
              <a:gd name="T2" fmla="*/ 364 w 409"/>
              <a:gd name="T3" fmla="*/ 529 h 532"/>
              <a:gd name="T4" fmla="*/ 385 w 409"/>
              <a:gd name="T5" fmla="*/ 487 h 532"/>
              <a:gd name="T6" fmla="*/ 342 w 409"/>
              <a:gd name="T7" fmla="*/ 445 h 532"/>
              <a:gd name="T8" fmla="*/ 342 w 409"/>
              <a:gd name="T9" fmla="*/ 410 h 532"/>
              <a:gd name="T10" fmla="*/ 394 w 409"/>
              <a:gd name="T11" fmla="*/ 358 h 532"/>
              <a:gd name="T12" fmla="*/ 380 w 409"/>
              <a:gd name="T13" fmla="*/ 316 h 532"/>
              <a:gd name="T14" fmla="*/ 0 w 409"/>
              <a:gd name="T15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9" h="532">
                <a:moveTo>
                  <a:pt x="129" y="456"/>
                </a:moveTo>
                <a:cubicBezTo>
                  <a:pt x="201" y="494"/>
                  <a:pt x="280" y="519"/>
                  <a:pt x="364" y="529"/>
                </a:cubicBezTo>
                <a:cubicBezTo>
                  <a:pt x="388" y="532"/>
                  <a:pt x="401" y="504"/>
                  <a:pt x="385" y="487"/>
                </a:cubicBezTo>
                <a:cubicBezTo>
                  <a:pt x="342" y="445"/>
                  <a:pt x="342" y="445"/>
                  <a:pt x="342" y="445"/>
                </a:cubicBezTo>
                <a:cubicBezTo>
                  <a:pt x="333" y="435"/>
                  <a:pt x="333" y="419"/>
                  <a:pt x="342" y="410"/>
                </a:cubicBezTo>
                <a:cubicBezTo>
                  <a:pt x="394" y="358"/>
                  <a:pt x="394" y="358"/>
                  <a:pt x="394" y="358"/>
                </a:cubicBezTo>
                <a:cubicBezTo>
                  <a:pt x="409" y="343"/>
                  <a:pt x="400" y="319"/>
                  <a:pt x="380" y="316"/>
                </a:cubicBezTo>
                <a:cubicBezTo>
                  <a:pt x="202" y="291"/>
                  <a:pt x="56" y="166"/>
                  <a:pt x="0" y="0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 rot="21507724">
            <a:off x="4025847" y="3330705"/>
            <a:ext cx="665856" cy="1646643"/>
          </a:xfrm>
          <a:custGeom>
            <a:avLst/>
            <a:gdLst>
              <a:gd name="T0" fmla="*/ 184 w 217"/>
              <a:gd name="T1" fmla="*/ 72 h 538"/>
              <a:gd name="T2" fmla="*/ 121 w 217"/>
              <a:gd name="T3" fmla="*/ 9 h 538"/>
              <a:gd name="T4" fmla="*/ 87 w 217"/>
              <a:gd name="T5" fmla="*/ 9 h 538"/>
              <a:gd name="T6" fmla="*/ 8 w 217"/>
              <a:gd name="T7" fmla="*/ 88 h 538"/>
              <a:gd name="T8" fmla="*/ 1 w 217"/>
              <a:gd name="T9" fmla="*/ 108 h 538"/>
              <a:gd name="T10" fmla="*/ 217 w 217"/>
              <a:gd name="T11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" h="538">
                <a:moveTo>
                  <a:pt x="184" y="72"/>
                </a:moveTo>
                <a:cubicBezTo>
                  <a:pt x="121" y="9"/>
                  <a:pt x="121" y="9"/>
                  <a:pt x="121" y="9"/>
                </a:cubicBezTo>
                <a:cubicBezTo>
                  <a:pt x="112" y="0"/>
                  <a:pt x="96" y="0"/>
                  <a:pt x="87" y="9"/>
                </a:cubicBezTo>
                <a:cubicBezTo>
                  <a:pt x="8" y="88"/>
                  <a:pt x="8" y="88"/>
                  <a:pt x="8" y="88"/>
                </a:cubicBezTo>
                <a:cubicBezTo>
                  <a:pt x="3" y="93"/>
                  <a:pt x="0" y="100"/>
                  <a:pt x="1" y="108"/>
                </a:cubicBezTo>
                <a:cubicBezTo>
                  <a:pt x="19" y="277"/>
                  <a:pt x="98" y="429"/>
                  <a:pt x="217" y="538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 rot="21507724">
            <a:off x="7138432" y="3466718"/>
            <a:ext cx="1061770" cy="895306"/>
          </a:xfrm>
          <a:custGeom>
            <a:avLst/>
            <a:gdLst>
              <a:gd name="T0" fmla="*/ 280 w 346"/>
              <a:gd name="T1" fmla="*/ 262 h 293"/>
              <a:gd name="T2" fmla="*/ 343 w 346"/>
              <a:gd name="T3" fmla="*/ 45 h 293"/>
              <a:gd name="T4" fmla="*/ 301 w 346"/>
              <a:gd name="T5" fmla="*/ 24 h 293"/>
              <a:gd name="T6" fmla="*/ 259 w 346"/>
              <a:gd name="T7" fmla="*/ 67 h 293"/>
              <a:gd name="T8" fmla="*/ 224 w 346"/>
              <a:gd name="T9" fmla="*/ 67 h 293"/>
              <a:gd name="T10" fmla="*/ 172 w 346"/>
              <a:gd name="T11" fmla="*/ 15 h 293"/>
              <a:gd name="T12" fmla="*/ 130 w 346"/>
              <a:gd name="T13" fmla="*/ 29 h 293"/>
              <a:gd name="T14" fmla="*/ 0 w 346"/>
              <a:gd name="T15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6" h="293">
                <a:moveTo>
                  <a:pt x="280" y="262"/>
                </a:moveTo>
                <a:cubicBezTo>
                  <a:pt x="312" y="195"/>
                  <a:pt x="334" y="122"/>
                  <a:pt x="343" y="45"/>
                </a:cubicBezTo>
                <a:cubicBezTo>
                  <a:pt x="346" y="22"/>
                  <a:pt x="318" y="8"/>
                  <a:pt x="301" y="24"/>
                </a:cubicBezTo>
                <a:cubicBezTo>
                  <a:pt x="259" y="67"/>
                  <a:pt x="259" y="67"/>
                  <a:pt x="259" y="67"/>
                </a:cubicBezTo>
                <a:cubicBezTo>
                  <a:pt x="249" y="76"/>
                  <a:pt x="234" y="76"/>
                  <a:pt x="224" y="67"/>
                </a:cubicBezTo>
                <a:cubicBezTo>
                  <a:pt x="172" y="15"/>
                  <a:pt x="172" y="15"/>
                  <a:pt x="172" y="15"/>
                </a:cubicBezTo>
                <a:cubicBezTo>
                  <a:pt x="158" y="0"/>
                  <a:pt x="133" y="9"/>
                  <a:pt x="130" y="29"/>
                </a:cubicBezTo>
                <a:cubicBezTo>
                  <a:pt x="116" y="131"/>
                  <a:pt x="69" y="223"/>
                  <a:pt x="0" y="293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 rot="21507724">
            <a:off x="6025249" y="4594608"/>
            <a:ext cx="1743373" cy="863813"/>
          </a:xfrm>
          <a:custGeom>
            <a:avLst/>
            <a:gdLst>
              <a:gd name="T0" fmla="*/ 286 w 568"/>
              <a:gd name="T1" fmla="*/ 0 h 282"/>
              <a:gd name="T2" fmla="*/ 112 w 568"/>
              <a:gd name="T3" fmla="*/ 65 h 282"/>
              <a:gd name="T4" fmla="*/ 98 w 568"/>
              <a:gd name="T5" fmla="*/ 72 h 282"/>
              <a:gd name="T6" fmla="*/ 10 w 568"/>
              <a:gd name="T7" fmla="*/ 161 h 282"/>
              <a:gd name="T8" fmla="*/ 10 w 568"/>
              <a:gd name="T9" fmla="*/ 196 h 282"/>
              <a:gd name="T10" fmla="*/ 88 w 568"/>
              <a:gd name="T11" fmla="*/ 274 h 282"/>
              <a:gd name="T12" fmla="*/ 108 w 568"/>
              <a:gd name="T13" fmla="*/ 281 h 282"/>
              <a:gd name="T14" fmla="*/ 568 w 568"/>
              <a:gd name="T15" fmla="*/ 3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282">
                <a:moveTo>
                  <a:pt x="286" y="0"/>
                </a:moveTo>
                <a:cubicBezTo>
                  <a:pt x="234" y="33"/>
                  <a:pt x="175" y="55"/>
                  <a:pt x="112" y="65"/>
                </a:cubicBezTo>
                <a:cubicBezTo>
                  <a:pt x="107" y="66"/>
                  <a:pt x="102" y="69"/>
                  <a:pt x="98" y="72"/>
                </a:cubicBezTo>
                <a:cubicBezTo>
                  <a:pt x="10" y="161"/>
                  <a:pt x="10" y="161"/>
                  <a:pt x="10" y="161"/>
                </a:cubicBezTo>
                <a:cubicBezTo>
                  <a:pt x="0" y="170"/>
                  <a:pt x="0" y="186"/>
                  <a:pt x="10" y="196"/>
                </a:cubicBezTo>
                <a:cubicBezTo>
                  <a:pt x="88" y="274"/>
                  <a:pt x="88" y="274"/>
                  <a:pt x="88" y="274"/>
                </a:cubicBezTo>
                <a:cubicBezTo>
                  <a:pt x="93" y="279"/>
                  <a:pt x="101" y="282"/>
                  <a:pt x="108" y="281"/>
                </a:cubicBezTo>
                <a:cubicBezTo>
                  <a:pt x="293" y="262"/>
                  <a:pt x="456" y="169"/>
                  <a:pt x="568" y="31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 rot="21507724">
            <a:off x="6166372" y="1287775"/>
            <a:ext cx="1714129" cy="1059521"/>
          </a:xfrm>
          <a:custGeom>
            <a:avLst/>
            <a:gdLst>
              <a:gd name="T0" fmla="*/ 558 w 558"/>
              <a:gd name="T1" fmla="*/ 346 h 346"/>
              <a:gd name="T2" fmla="*/ 44 w 558"/>
              <a:gd name="T3" fmla="*/ 3 h 346"/>
              <a:gd name="T4" fmla="*/ 24 w 558"/>
              <a:gd name="T5" fmla="*/ 45 h 346"/>
              <a:gd name="T6" fmla="*/ 66 w 558"/>
              <a:gd name="T7" fmla="*/ 87 h 346"/>
              <a:gd name="T8" fmla="*/ 66 w 558"/>
              <a:gd name="T9" fmla="*/ 122 h 346"/>
              <a:gd name="T10" fmla="*/ 14 w 558"/>
              <a:gd name="T11" fmla="*/ 174 h 346"/>
              <a:gd name="T12" fmla="*/ 28 w 558"/>
              <a:gd name="T13" fmla="*/ 216 h 346"/>
              <a:gd name="T14" fmla="*/ 228 w 558"/>
              <a:gd name="T15" fmla="*/ 29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" h="346">
                <a:moveTo>
                  <a:pt x="558" y="346"/>
                </a:moveTo>
                <a:cubicBezTo>
                  <a:pt x="453" y="161"/>
                  <a:pt x="265" y="29"/>
                  <a:pt x="44" y="3"/>
                </a:cubicBezTo>
                <a:cubicBezTo>
                  <a:pt x="21" y="0"/>
                  <a:pt x="7" y="28"/>
                  <a:pt x="24" y="45"/>
                </a:cubicBezTo>
                <a:cubicBezTo>
                  <a:pt x="66" y="87"/>
                  <a:pt x="66" y="87"/>
                  <a:pt x="66" y="87"/>
                </a:cubicBezTo>
                <a:cubicBezTo>
                  <a:pt x="76" y="97"/>
                  <a:pt x="76" y="112"/>
                  <a:pt x="66" y="122"/>
                </a:cubicBezTo>
                <a:cubicBezTo>
                  <a:pt x="14" y="174"/>
                  <a:pt x="14" y="174"/>
                  <a:pt x="14" y="174"/>
                </a:cubicBezTo>
                <a:cubicBezTo>
                  <a:pt x="0" y="189"/>
                  <a:pt x="8" y="213"/>
                  <a:pt x="28" y="216"/>
                </a:cubicBezTo>
                <a:cubicBezTo>
                  <a:pt x="102" y="226"/>
                  <a:pt x="170" y="253"/>
                  <a:pt x="228" y="293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 rot="21507724">
            <a:off x="7976381" y="2467528"/>
            <a:ext cx="49489" cy="119225"/>
          </a:xfrm>
          <a:custGeom>
            <a:avLst/>
            <a:gdLst>
              <a:gd name="T0" fmla="*/ 16 w 16"/>
              <a:gd name="T1" fmla="*/ 39 h 39"/>
              <a:gd name="T2" fmla="*/ 0 w 16"/>
              <a:gd name="T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" h="39">
                <a:moveTo>
                  <a:pt x="16" y="39"/>
                </a:moveTo>
                <a:cubicBezTo>
                  <a:pt x="11" y="26"/>
                  <a:pt x="6" y="13"/>
                  <a:pt x="0" y="0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 rot="21507724">
            <a:off x="7257683" y="2518103"/>
            <a:ext cx="915552" cy="949294"/>
          </a:xfrm>
          <a:custGeom>
            <a:avLst/>
            <a:gdLst>
              <a:gd name="T0" fmla="*/ 0 w 298"/>
              <a:gd name="T1" fmla="*/ 0 h 310"/>
              <a:gd name="T2" fmla="*/ 82 w 298"/>
              <a:gd name="T3" fmla="*/ 198 h 310"/>
              <a:gd name="T4" fmla="*/ 89 w 298"/>
              <a:gd name="T5" fmla="*/ 212 h 310"/>
              <a:gd name="T6" fmla="*/ 177 w 298"/>
              <a:gd name="T7" fmla="*/ 300 h 310"/>
              <a:gd name="T8" fmla="*/ 212 w 298"/>
              <a:gd name="T9" fmla="*/ 300 h 310"/>
              <a:gd name="T10" fmla="*/ 290 w 298"/>
              <a:gd name="T11" fmla="*/ 222 h 310"/>
              <a:gd name="T12" fmla="*/ 297 w 298"/>
              <a:gd name="T13" fmla="*/ 202 h 310"/>
              <a:gd name="T14" fmla="*/ 272 w 298"/>
              <a:gd name="T15" fmla="*/ 7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8" h="310">
                <a:moveTo>
                  <a:pt x="0" y="0"/>
                </a:moveTo>
                <a:cubicBezTo>
                  <a:pt x="41" y="58"/>
                  <a:pt x="70" y="125"/>
                  <a:pt x="82" y="198"/>
                </a:cubicBezTo>
                <a:cubicBezTo>
                  <a:pt x="83" y="204"/>
                  <a:pt x="85" y="208"/>
                  <a:pt x="89" y="212"/>
                </a:cubicBezTo>
                <a:cubicBezTo>
                  <a:pt x="177" y="300"/>
                  <a:pt x="177" y="300"/>
                  <a:pt x="177" y="300"/>
                </a:cubicBezTo>
                <a:cubicBezTo>
                  <a:pt x="187" y="310"/>
                  <a:pt x="202" y="310"/>
                  <a:pt x="212" y="300"/>
                </a:cubicBezTo>
                <a:cubicBezTo>
                  <a:pt x="290" y="222"/>
                  <a:pt x="290" y="222"/>
                  <a:pt x="290" y="222"/>
                </a:cubicBezTo>
                <a:cubicBezTo>
                  <a:pt x="296" y="217"/>
                  <a:pt x="298" y="210"/>
                  <a:pt x="297" y="202"/>
                </a:cubicBezTo>
                <a:cubicBezTo>
                  <a:pt x="293" y="158"/>
                  <a:pt x="284" y="116"/>
                  <a:pt x="272" y="75"/>
                </a:cubicBezTo>
              </a:path>
            </a:pathLst>
          </a:custGeom>
          <a:noFill/>
          <a:ln w="87313" cap="rnd">
            <a:solidFill>
              <a:srgbClr val="01324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68901" y="405393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33872" y="975225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46027" y="5234063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FD557"/>
                </a:solidFill>
                <a:effectLst>
                  <a:outerShdw dist="635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FD557"/>
              </a:solidFill>
              <a:effectLst>
                <a:outerShdw dist="63500" dir="2700000" algn="tl" rotWithShape="0">
                  <a:schemeClr val="accent4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10998" y="5803895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702929" y="405393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>
                      <a:alpha val="40000"/>
                    </a:srgbClr>
                  </a:outerShdw>
                </a:effectLst>
              </a:rPr>
              <a:t>Text</a:t>
            </a:r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/>
                  </a:outerShdw>
                </a:effectLst>
              </a:rPr>
              <a:t> </a:t>
            </a:r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>
                      <a:alpha val="40000"/>
                    </a:srgbClr>
                  </a:outerShdw>
                </a:effectLst>
              </a:rPr>
              <a:t>Here</a:t>
            </a:r>
            <a:endParaRPr lang="zh-CN" altLang="en-US" sz="4000" dirty="0">
              <a:solidFill>
                <a:srgbClr val="3BBA93"/>
              </a:solidFill>
              <a:effectLst>
                <a:outerShdw dist="63500" dir="2700000" algn="tl" rotWithShape="0">
                  <a:srgbClr val="579783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02929" y="975225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702929" y="5244909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75F5F"/>
                </a:solidFill>
                <a:effectLst>
                  <a:outerShdw dist="63500" dir="2700000" algn="tl" rotWithShape="0">
                    <a:srgbClr val="F75F5F">
                      <a:alpha val="40000"/>
                    </a:srgb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75F5F"/>
              </a:solidFill>
              <a:effectLst>
                <a:outerShdw dist="63500" dir="2700000" algn="tl" rotWithShape="0">
                  <a:srgbClr val="F75F5F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02929" y="5814741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632949" y="4662501"/>
            <a:ext cx="1336552" cy="1724526"/>
            <a:chOff x="4903788" y="1892301"/>
            <a:chExt cx="2384425" cy="3076575"/>
          </a:xfrm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5099050" y="1936751"/>
              <a:ext cx="2189163" cy="2989263"/>
            </a:xfrm>
            <a:custGeom>
              <a:avLst/>
              <a:gdLst>
                <a:gd name="T0" fmla="*/ 905 w 1009"/>
                <a:gd name="T1" fmla="*/ 817 h 1385"/>
                <a:gd name="T2" fmla="*/ 979 w 1009"/>
                <a:gd name="T3" fmla="*/ 847 h 1385"/>
                <a:gd name="T4" fmla="*/ 1009 w 1009"/>
                <a:gd name="T5" fmla="*/ 921 h 1385"/>
                <a:gd name="T6" fmla="*/ 979 w 1009"/>
                <a:gd name="T7" fmla="*/ 995 h 1385"/>
                <a:gd name="T8" fmla="*/ 905 w 1009"/>
                <a:gd name="T9" fmla="*/ 1025 h 1385"/>
                <a:gd name="T10" fmla="*/ 863 w 1009"/>
                <a:gd name="T11" fmla="*/ 1025 h 1385"/>
                <a:gd name="T12" fmla="*/ 844 w 1009"/>
                <a:gd name="T13" fmla="*/ 1043 h 1385"/>
                <a:gd name="T14" fmla="*/ 844 w 1009"/>
                <a:gd name="T15" fmla="*/ 1257 h 1385"/>
                <a:gd name="T16" fmla="*/ 807 w 1009"/>
                <a:gd name="T17" fmla="*/ 1348 h 1385"/>
                <a:gd name="T18" fmla="*/ 716 w 1009"/>
                <a:gd name="T19" fmla="*/ 1385 h 1385"/>
                <a:gd name="T20" fmla="*/ 626 w 1009"/>
                <a:gd name="T21" fmla="*/ 1348 h 1385"/>
                <a:gd name="T22" fmla="*/ 588 w 1009"/>
                <a:gd name="T23" fmla="*/ 1257 h 1385"/>
                <a:gd name="T24" fmla="*/ 588 w 1009"/>
                <a:gd name="T25" fmla="*/ 1043 h 1385"/>
                <a:gd name="T26" fmla="*/ 570 w 1009"/>
                <a:gd name="T27" fmla="*/ 1025 h 1385"/>
                <a:gd name="T28" fmla="*/ 93 w 1009"/>
                <a:gd name="T29" fmla="*/ 1025 h 1385"/>
                <a:gd name="T30" fmla="*/ 26 w 1009"/>
                <a:gd name="T31" fmla="*/ 998 h 1385"/>
                <a:gd name="T32" fmla="*/ 0 w 1009"/>
                <a:gd name="T33" fmla="*/ 932 h 1385"/>
                <a:gd name="T34" fmla="*/ 47 w 1009"/>
                <a:gd name="T35" fmla="*/ 758 h 1385"/>
                <a:gd name="T36" fmla="*/ 431 w 1009"/>
                <a:gd name="T37" fmla="*/ 135 h 1385"/>
                <a:gd name="T38" fmla="*/ 536 w 1009"/>
                <a:gd name="T39" fmla="*/ 36 h 1385"/>
                <a:gd name="T40" fmla="*/ 674 w 1009"/>
                <a:gd name="T41" fmla="*/ 0 h 1385"/>
                <a:gd name="T42" fmla="*/ 685 w 1009"/>
                <a:gd name="T43" fmla="*/ 0 h 1385"/>
                <a:gd name="T44" fmla="*/ 798 w 1009"/>
                <a:gd name="T45" fmla="*/ 46 h 1385"/>
                <a:gd name="T46" fmla="*/ 844 w 1009"/>
                <a:gd name="T47" fmla="*/ 159 h 1385"/>
                <a:gd name="T48" fmla="*/ 844 w 1009"/>
                <a:gd name="T49" fmla="*/ 798 h 1385"/>
                <a:gd name="T50" fmla="*/ 863 w 1009"/>
                <a:gd name="T51" fmla="*/ 817 h 1385"/>
                <a:gd name="T52" fmla="*/ 905 w 1009"/>
                <a:gd name="T53" fmla="*/ 817 h 1385"/>
                <a:gd name="T54" fmla="*/ 276 w 1009"/>
                <a:gd name="T55" fmla="*/ 800 h 1385"/>
                <a:gd name="T56" fmla="*/ 277 w 1009"/>
                <a:gd name="T57" fmla="*/ 811 h 1385"/>
                <a:gd name="T58" fmla="*/ 285 w 1009"/>
                <a:gd name="T59" fmla="*/ 817 h 1385"/>
                <a:gd name="T60" fmla="*/ 570 w 1009"/>
                <a:gd name="T61" fmla="*/ 817 h 1385"/>
                <a:gd name="T62" fmla="*/ 588 w 1009"/>
                <a:gd name="T63" fmla="*/ 798 h 1385"/>
                <a:gd name="T64" fmla="*/ 588 w 1009"/>
                <a:gd name="T65" fmla="*/ 533 h 1385"/>
                <a:gd name="T66" fmla="*/ 599 w 1009"/>
                <a:gd name="T67" fmla="*/ 250 h 1385"/>
                <a:gd name="T68" fmla="*/ 596 w 1009"/>
                <a:gd name="T69" fmla="*/ 246 h 1385"/>
                <a:gd name="T70" fmla="*/ 590 w 1009"/>
                <a:gd name="T71" fmla="*/ 250 h 1385"/>
                <a:gd name="T72" fmla="*/ 482 w 1009"/>
                <a:gd name="T73" fmla="*/ 471 h 1385"/>
                <a:gd name="T74" fmla="*/ 276 w 1009"/>
                <a:gd name="T75" fmla="*/ 80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9" h="1385">
                  <a:moveTo>
                    <a:pt x="905" y="817"/>
                  </a:moveTo>
                  <a:cubicBezTo>
                    <a:pt x="934" y="817"/>
                    <a:pt x="959" y="827"/>
                    <a:pt x="979" y="847"/>
                  </a:cubicBezTo>
                  <a:cubicBezTo>
                    <a:pt x="999" y="867"/>
                    <a:pt x="1009" y="892"/>
                    <a:pt x="1009" y="921"/>
                  </a:cubicBezTo>
                  <a:cubicBezTo>
                    <a:pt x="1009" y="950"/>
                    <a:pt x="999" y="975"/>
                    <a:pt x="979" y="995"/>
                  </a:cubicBezTo>
                  <a:cubicBezTo>
                    <a:pt x="959" y="1015"/>
                    <a:pt x="934" y="1025"/>
                    <a:pt x="905" y="1025"/>
                  </a:cubicBezTo>
                  <a:cubicBezTo>
                    <a:pt x="863" y="1025"/>
                    <a:pt x="863" y="1025"/>
                    <a:pt x="863" y="1025"/>
                  </a:cubicBezTo>
                  <a:cubicBezTo>
                    <a:pt x="850" y="1025"/>
                    <a:pt x="844" y="1031"/>
                    <a:pt x="844" y="1043"/>
                  </a:cubicBezTo>
                  <a:cubicBezTo>
                    <a:pt x="844" y="1257"/>
                    <a:pt x="844" y="1257"/>
                    <a:pt x="844" y="1257"/>
                  </a:cubicBezTo>
                  <a:cubicBezTo>
                    <a:pt x="844" y="1292"/>
                    <a:pt x="832" y="1323"/>
                    <a:pt x="807" y="1348"/>
                  </a:cubicBezTo>
                  <a:cubicBezTo>
                    <a:pt x="782" y="1373"/>
                    <a:pt x="752" y="1385"/>
                    <a:pt x="716" y="1385"/>
                  </a:cubicBezTo>
                  <a:cubicBezTo>
                    <a:pt x="681" y="1385"/>
                    <a:pt x="651" y="1373"/>
                    <a:pt x="626" y="1348"/>
                  </a:cubicBezTo>
                  <a:cubicBezTo>
                    <a:pt x="601" y="1323"/>
                    <a:pt x="588" y="1292"/>
                    <a:pt x="588" y="1257"/>
                  </a:cubicBezTo>
                  <a:cubicBezTo>
                    <a:pt x="588" y="1043"/>
                    <a:pt x="588" y="1043"/>
                    <a:pt x="588" y="1043"/>
                  </a:cubicBezTo>
                  <a:cubicBezTo>
                    <a:pt x="588" y="1031"/>
                    <a:pt x="582" y="1025"/>
                    <a:pt x="570" y="1025"/>
                  </a:cubicBezTo>
                  <a:cubicBezTo>
                    <a:pt x="93" y="1025"/>
                    <a:pt x="93" y="1025"/>
                    <a:pt x="93" y="1025"/>
                  </a:cubicBezTo>
                  <a:cubicBezTo>
                    <a:pt x="66" y="1025"/>
                    <a:pt x="44" y="1016"/>
                    <a:pt x="26" y="998"/>
                  </a:cubicBezTo>
                  <a:cubicBezTo>
                    <a:pt x="9" y="979"/>
                    <a:pt x="0" y="957"/>
                    <a:pt x="0" y="932"/>
                  </a:cubicBezTo>
                  <a:cubicBezTo>
                    <a:pt x="0" y="870"/>
                    <a:pt x="16" y="812"/>
                    <a:pt x="47" y="758"/>
                  </a:cubicBezTo>
                  <a:cubicBezTo>
                    <a:pt x="431" y="135"/>
                    <a:pt x="431" y="135"/>
                    <a:pt x="431" y="135"/>
                  </a:cubicBezTo>
                  <a:cubicBezTo>
                    <a:pt x="458" y="94"/>
                    <a:pt x="493" y="61"/>
                    <a:pt x="536" y="36"/>
                  </a:cubicBezTo>
                  <a:cubicBezTo>
                    <a:pt x="580" y="12"/>
                    <a:pt x="626" y="0"/>
                    <a:pt x="674" y="0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729" y="0"/>
                    <a:pt x="767" y="15"/>
                    <a:pt x="798" y="46"/>
                  </a:cubicBezTo>
                  <a:cubicBezTo>
                    <a:pt x="829" y="77"/>
                    <a:pt x="844" y="115"/>
                    <a:pt x="844" y="159"/>
                  </a:cubicBezTo>
                  <a:cubicBezTo>
                    <a:pt x="844" y="798"/>
                    <a:pt x="844" y="798"/>
                    <a:pt x="844" y="798"/>
                  </a:cubicBezTo>
                  <a:cubicBezTo>
                    <a:pt x="844" y="811"/>
                    <a:pt x="850" y="817"/>
                    <a:pt x="863" y="817"/>
                  </a:cubicBezTo>
                  <a:cubicBezTo>
                    <a:pt x="905" y="817"/>
                    <a:pt x="905" y="817"/>
                    <a:pt x="905" y="817"/>
                  </a:cubicBezTo>
                  <a:moveTo>
                    <a:pt x="276" y="800"/>
                  </a:moveTo>
                  <a:cubicBezTo>
                    <a:pt x="275" y="804"/>
                    <a:pt x="275" y="808"/>
                    <a:pt x="277" y="811"/>
                  </a:cubicBezTo>
                  <a:cubicBezTo>
                    <a:pt x="279" y="815"/>
                    <a:pt x="281" y="817"/>
                    <a:pt x="285" y="817"/>
                  </a:cubicBezTo>
                  <a:cubicBezTo>
                    <a:pt x="570" y="817"/>
                    <a:pt x="570" y="817"/>
                    <a:pt x="570" y="817"/>
                  </a:cubicBezTo>
                  <a:cubicBezTo>
                    <a:pt x="582" y="817"/>
                    <a:pt x="588" y="811"/>
                    <a:pt x="588" y="798"/>
                  </a:cubicBezTo>
                  <a:cubicBezTo>
                    <a:pt x="588" y="533"/>
                    <a:pt x="588" y="533"/>
                    <a:pt x="588" y="533"/>
                  </a:cubicBezTo>
                  <a:cubicBezTo>
                    <a:pt x="588" y="502"/>
                    <a:pt x="592" y="407"/>
                    <a:pt x="599" y="250"/>
                  </a:cubicBezTo>
                  <a:cubicBezTo>
                    <a:pt x="599" y="248"/>
                    <a:pt x="598" y="246"/>
                    <a:pt x="596" y="246"/>
                  </a:cubicBezTo>
                  <a:cubicBezTo>
                    <a:pt x="593" y="246"/>
                    <a:pt x="591" y="248"/>
                    <a:pt x="590" y="250"/>
                  </a:cubicBezTo>
                  <a:cubicBezTo>
                    <a:pt x="555" y="328"/>
                    <a:pt x="519" y="402"/>
                    <a:pt x="482" y="471"/>
                  </a:cubicBezTo>
                  <a:cubicBezTo>
                    <a:pt x="276" y="800"/>
                    <a:pt x="276" y="800"/>
                    <a:pt x="276" y="800"/>
                  </a:cubicBezTo>
                </a:path>
              </a:pathLst>
            </a:custGeom>
            <a:gradFill>
              <a:gsLst>
                <a:gs pos="0">
                  <a:srgbClr val="FA9898"/>
                </a:gs>
                <a:gs pos="100000">
                  <a:srgbClr val="F64040"/>
                </a:gs>
              </a:gsLst>
              <a:lin ang="54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5375275" y="2466976"/>
              <a:ext cx="701675" cy="1235075"/>
            </a:xfrm>
            <a:custGeom>
              <a:avLst/>
              <a:gdLst>
                <a:gd name="T0" fmla="*/ 321 w 324"/>
                <a:gd name="T1" fmla="*/ 0 h 572"/>
                <a:gd name="T2" fmla="*/ 315 w 324"/>
                <a:gd name="T3" fmla="*/ 4 h 572"/>
                <a:gd name="T4" fmla="*/ 207 w 324"/>
                <a:gd name="T5" fmla="*/ 225 h 572"/>
                <a:gd name="T6" fmla="*/ 1 w 324"/>
                <a:gd name="T7" fmla="*/ 554 h 572"/>
                <a:gd name="T8" fmla="*/ 2 w 324"/>
                <a:gd name="T9" fmla="*/ 566 h 572"/>
                <a:gd name="T10" fmla="*/ 10 w 324"/>
                <a:gd name="T11" fmla="*/ 572 h 572"/>
                <a:gd name="T12" fmla="*/ 158 w 324"/>
                <a:gd name="T13" fmla="*/ 572 h 572"/>
                <a:gd name="T14" fmla="*/ 150 w 324"/>
                <a:gd name="T15" fmla="*/ 566 h 572"/>
                <a:gd name="T16" fmla="*/ 149 w 324"/>
                <a:gd name="T17" fmla="*/ 555 h 572"/>
                <a:gd name="T18" fmla="*/ 313 w 324"/>
                <a:gd name="T19" fmla="*/ 292 h 572"/>
                <a:gd name="T20" fmla="*/ 313 w 324"/>
                <a:gd name="T21" fmla="*/ 287 h 572"/>
                <a:gd name="T22" fmla="*/ 324 w 324"/>
                <a:gd name="T23" fmla="*/ 4 h 572"/>
                <a:gd name="T24" fmla="*/ 321 w 324"/>
                <a:gd name="T25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4" h="572">
                  <a:moveTo>
                    <a:pt x="321" y="0"/>
                  </a:moveTo>
                  <a:cubicBezTo>
                    <a:pt x="318" y="0"/>
                    <a:pt x="316" y="2"/>
                    <a:pt x="315" y="4"/>
                  </a:cubicBezTo>
                  <a:cubicBezTo>
                    <a:pt x="280" y="82"/>
                    <a:pt x="244" y="156"/>
                    <a:pt x="207" y="225"/>
                  </a:cubicBezTo>
                  <a:cubicBezTo>
                    <a:pt x="1" y="554"/>
                    <a:pt x="1" y="554"/>
                    <a:pt x="1" y="554"/>
                  </a:cubicBezTo>
                  <a:cubicBezTo>
                    <a:pt x="0" y="558"/>
                    <a:pt x="0" y="562"/>
                    <a:pt x="2" y="566"/>
                  </a:cubicBezTo>
                  <a:cubicBezTo>
                    <a:pt x="4" y="569"/>
                    <a:pt x="6" y="572"/>
                    <a:pt x="10" y="572"/>
                  </a:cubicBezTo>
                  <a:cubicBezTo>
                    <a:pt x="158" y="572"/>
                    <a:pt x="158" y="572"/>
                    <a:pt x="158" y="572"/>
                  </a:cubicBezTo>
                  <a:cubicBezTo>
                    <a:pt x="154" y="572"/>
                    <a:pt x="152" y="569"/>
                    <a:pt x="150" y="566"/>
                  </a:cubicBezTo>
                  <a:cubicBezTo>
                    <a:pt x="148" y="562"/>
                    <a:pt x="147" y="558"/>
                    <a:pt x="149" y="555"/>
                  </a:cubicBezTo>
                  <a:cubicBezTo>
                    <a:pt x="313" y="292"/>
                    <a:pt x="313" y="292"/>
                    <a:pt x="313" y="292"/>
                  </a:cubicBezTo>
                  <a:cubicBezTo>
                    <a:pt x="313" y="287"/>
                    <a:pt x="313" y="287"/>
                    <a:pt x="313" y="287"/>
                  </a:cubicBezTo>
                  <a:cubicBezTo>
                    <a:pt x="313" y="256"/>
                    <a:pt x="317" y="161"/>
                    <a:pt x="324" y="4"/>
                  </a:cubicBezTo>
                  <a:cubicBezTo>
                    <a:pt x="324" y="2"/>
                    <a:pt x="323" y="0"/>
                    <a:pt x="321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"/>
            <p:cNvSpPr>
              <a:spLocks noEditPoints="1"/>
            </p:cNvSpPr>
            <p:nvPr/>
          </p:nvSpPr>
          <p:spPr bwMode="auto">
            <a:xfrm>
              <a:off x="6394450" y="1931988"/>
              <a:ext cx="893763" cy="2232025"/>
            </a:xfrm>
            <a:custGeom>
              <a:avLst/>
              <a:gdLst>
                <a:gd name="T0" fmla="*/ 412 w 412"/>
                <a:gd name="T1" fmla="*/ 923 h 1034"/>
                <a:gd name="T2" fmla="*/ 382 w 412"/>
                <a:gd name="T3" fmla="*/ 997 h 1034"/>
                <a:gd name="T4" fmla="*/ 308 w 412"/>
                <a:gd name="T5" fmla="*/ 1027 h 1034"/>
                <a:gd name="T6" fmla="*/ 266 w 412"/>
                <a:gd name="T7" fmla="*/ 1027 h 1034"/>
                <a:gd name="T8" fmla="*/ 250 w 412"/>
                <a:gd name="T9" fmla="*/ 1034 h 1034"/>
                <a:gd name="T10" fmla="*/ 266 w 412"/>
                <a:gd name="T11" fmla="*/ 1028 h 1034"/>
                <a:gd name="T12" fmla="*/ 308 w 412"/>
                <a:gd name="T13" fmla="*/ 1028 h 1034"/>
                <a:gd name="T14" fmla="*/ 382 w 412"/>
                <a:gd name="T15" fmla="*/ 997 h 1034"/>
                <a:gd name="T16" fmla="*/ 412 w 412"/>
                <a:gd name="T17" fmla="*/ 923 h 1034"/>
                <a:gd name="T18" fmla="*/ 412 w 412"/>
                <a:gd name="T19" fmla="*/ 923 h 1034"/>
                <a:gd name="T20" fmla="*/ 88 w 412"/>
                <a:gd name="T21" fmla="*/ 0 h 1034"/>
                <a:gd name="T22" fmla="*/ 77 w 412"/>
                <a:gd name="T23" fmla="*/ 0 h 1034"/>
                <a:gd name="T24" fmla="*/ 0 w 412"/>
                <a:gd name="T25" fmla="*/ 12 h 1034"/>
                <a:gd name="T26" fmla="*/ 1 w 412"/>
                <a:gd name="T27" fmla="*/ 12 h 1034"/>
                <a:gd name="T28" fmla="*/ 77 w 412"/>
                <a:gd name="T29" fmla="*/ 2 h 1034"/>
                <a:gd name="T30" fmla="*/ 88 w 412"/>
                <a:gd name="T31" fmla="*/ 2 h 1034"/>
                <a:gd name="T32" fmla="*/ 201 w 412"/>
                <a:gd name="T33" fmla="*/ 48 h 1034"/>
                <a:gd name="T34" fmla="*/ 235 w 412"/>
                <a:gd name="T35" fmla="*/ 97 h 1034"/>
                <a:gd name="T36" fmla="*/ 201 w 412"/>
                <a:gd name="T37" fmla="*/ 47 h 1034"/>
                <a:gd name="T38" fmla="*/ 88 w 412"/>
                <a:gd name="T39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2" h="1034">
                  <a:moveTo>
                    <a:pt x="412" y="923"/>
                  </a:moveTo>
                  <a:cubicBezTo>
                    <a:pt x="412" y="952"/>
                    <a:pt x="402" y="977"/>
                    <a:pt x="382" y="997"/>
                  </a:cubicBezTo>
                  <a:cubicBezTo>
                    <a:pt x="362" y="1017"/>
                    <a:pt x="337" y="1027"/>
                    <a:pt x="308" y="1027"/>
                  </a:cubicBezTo>
                  <a:cubicBezTo>
                    <a:pt x="266" y="1027"/>
                    <a:pt x="266" y="1027"/>
                    <a:pt x="266" y="1027"/>
                  </a:cubicBezTo>
                  <a:cubicBezTo>
                    <a:pt x="258" y="1027"/>
                    <a:pt x="253" y="1029"/>
                    <a:pt x="250" y="1034"/>
                  </a:cubicBezTo>
                  <a:cubicBezTo>
                    <a:pt x="253" y="1030"/>
                    <a:pt x="258" y="1028"/>
                    <a:pt x="266" y="1028"/>
                  </a:cubicBezTo>
                  <a:cubicBezTo>
                    <a:pt x="308" y="1028"/>
                    <a:pt x="308" y="1028"/>
                    <a:pt x="308" y="1028"/>
                  </a:cubicBezTo>
                  <a:cubicBezTo>
                    <a:pt x="337" y="1028"/>
                    <a:pt x="362" y="1017"/>
                    <a:pt x="382" y="997"/>
                  </a:cubicBezTo>
                  <a:cubicBezTo>
                    <a:pt x="402" y="977"/>
                    <a:pt x="412" y="953"/>
                    <a:pt x="412" y="923"/>
                  </a:cubicBezTo>
                  <a:cubicBezTo>
                    <a:pt x="412" y="923"/>
                    <a:pt x="412" y="923"/>
                    <a:pt x="412" y="923"/>
                  </a:cubicBezTo>
                  <a:moveTo>
                    <a:pt x="88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1" y="0"/>
                    <a:pt x="25" y="5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6" y="5"/>
                    <a:pt x="51" y="2"/>
                    <a:pt x="77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32" y="2"/>
                    <a:pt x="170" y="17"/>
                    <a:pt x="201" y="48"/>
                  </a:cubicBezTo>
                  <a:cubicBezTo>
                    <a:pt x="216" y="63"/>
                    <a:pt x="227" y="79"/>
                    <a:pt x="235" y="97"/>
                  </a:cubicBezTo>
                  <a:cubicBezTo>
                    <a:pt x="227" y="79"/>
                    <a:pt x="216" y="62"/>
                    <a:pt x="201" y="47"/>
                  </a:cubicBezTo>
                  <a:cubicBezTo>
                    <a:pt x="169" y="16"/>
                    <a:pt x="132" y="0"/>
                    <a:pt x="8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6396038" y="1936751"/>
              <a:ext cx="892175" cy="2989263"/>
            </a:xfrm>
            <a:custGeom>
              <a:avLst/>
              <a:gdLst>
                <a:gd name="T0" fmla="*/ 87 w 411"/>
                <a:gd name="T1" fmla="*/ 0 h 1385"/>
                <a:gd name="T2" fmla="*/ 76 w 411"/>
                <a:gd name="T3" fmla="*/ 0 h 1385"/>
                <a:gd name="T4" fmla="*/ 0 w 411"/>
                <a:gd name="T5" fmla="*/ 10 h 1385"/>
                <a:gd name="T6" fmla="*/ 52 w 411"/>
                <a:gd name="T7" fmla="*/ 46 h 1385"/>
                <a:gd name="T8" fmla="*/ 98 w 411"/>
                <a:gd name="T9" fmla="*/ 159 h 1385"/>
                <a:gd name="T10" fmla="*/ 98 w 411"/>
                <a:gd name="T11" fmla="*/ 798 h 1385"/>
                <a:gd name="T12" fmla="*/ 117 w 411"/>
                <a:gd name="T13" fmla="*/ 818 h 1385"/>
                <a:gd name="T14" fmla="*/ 159 w 411"/>
                <a:gd name="T15" fmla="*/ 818 h 1385"/>
                <a:gd name="T16" fmla="*/ 233 w 411"/>
                <a:gd name="T17" fmla="*/ 847 h 1385"/>
                <a:gd name="T18" fmla="*/ 263 w 411"/>
                <a:gd name="T19" fmla="*/ 921 h 1385"/>
                <a:gd name="T20" fmla="*/ 233 w 411"/>
                <a:gd name="T21" fmla="*/ 995 h 1385"/>
                <a:gd name="T22" fmla="*/ 159 w 411"/>
                <a:gd name="T23" fmla="*/ 1026 h 1385"/>
                <a:gd name="T24" fmla="*/ 117 w 411"/>
                <a:gd name="T25" fmla="*/ 1026 h 1385"/>
                <a:gd name="T26" fmla="*/ 98 w 411"/>
                <a:gd name="T27" fmla="*/ 1043 h 1385"/>
                <a:gd name="T28" fmla="*/ 98 w 411"/>
                <a:gd name="T29" fmla="*/ 1257 h 1385"/>
                <a:gd name="T30" fmla="*/ 61 w 411"/>
                <a:gd name="T31" fmla="*/ 1348 h 1385"/>
                <a:gd name="T32" fmla="*/ 44 w 411"/>
                <a:gd name="T33" fmla="*/ 1362 h 1385"/>
                <a:gd name="T34" fmla="*/ 118 w 411"/>
                <a:gd name="T35" fmla="*/ 1385 h 1385"/>
                <a:gd name="T36" fmla="*/ 209 w 411"/>
                <a:gd name="T37" fmla="*/ 1348 h 1385"/>
                <a:gd name="T38" fmla="*/ 246 w 411"/>
                <a:gd name="T39" fmla="*/ 1257 h 1385"/>
                <a:gd name="T40" fmla="*/ 246 w 411"/>
                <a:gd name="T41" fmla="*/ 1043 h 1385"/>
                <a:gd name="T42" fmla="*/ 249 w 411"/>
                <a:gd name="T43" fmla="*/ 1032 h 1385"/>
                <a:gd name="T44" fmla="*/ 265 w 411"/>
                <a:gd name="T45" fmla="*/ 1025 h 1385"/>
                <a:gd name="T46" fmla="*/ 307 w 411"/>
                <a:gd name="T47" fmla="*/ 1025 h 1385"/>
                <a:gd name="T48" fmla="*/ 381 w 411"/>
                <a:gd name="T49" fmla="*/ 995 h 1385"/>
                <a:gd name="T50" fmla="*/ 411 w 411"/>
                <a:gd name="T51" fmla="*/ 921 h 1385"/>
                <a:gd name="T52" fmla="*/ 381 w 411"/>
                <a:gd name="T53" fmla="*/ 847 h 1385"/>
                <a:gd name="T54" fmla="*/ 307 w 411"/>
                <a:gd name="T55" fmla="*/ 818 h 1385"/>
                <a:gd name="T56" fmla="*/ 265 w 411"/>
                <a:gd name="T57" fmla="*/ 818 h 1385"/>
                <a:gd name="T58" fmla="*/ 246 w 411"/>
                <a:gd name="T59" fmla="*/ 798 h 1385"/>
                <a:gd name="T60" fmla="*/ 246 w 411"/>
                <a:gd name="T61" fmla="*/ 159 h 1385"/>
                <a:gd name="T62" fmla="*/ 234 w 411"/>
                <a:gd name="T63" fmla="*/ 95 h 1385"/>
                <a:gd name="T64" fmla="*/ 200 w 411"/>
                <a:gd name="T65" fmla="*/ 46 h 1385"/>
                <a:gd name="T66" fmla="*/ 87 w 411"/>
                <a:gd name="T67" fmla="*/ 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1" h="1385">
                  <a:moveTo>
                    <a:pt x="87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50" y="0"/>
                    <a:pt x="25" y="3"/>
                    <a:pt x="0" y="10"/>
                  </a:cubicBezTo>
                  <a:cubicBezTo>
                    <a:pt x="19" y="18"/>
                    <a:pt x="36" y="30"/>
                    <a:pt x="52" y="46"/>
                  </a:cubicBezTo>
                  <a:cubicBezTo>
                    <a:pt x="83" y="77"/>
                    <a:pt x="98" y="115"/>
                    <a:pt x="98" y="159"/>
                  </a:cubicBezTo>
                  <a:cubicBezTo>
                    <a:pt x="98" y="798"/>
                    <a:pt x="98" y="798"/>
                    <a:pt x="98" y="798"/>
                  </a:cubicBezTo>
                  <a:cubicBezTo>
                    <a:pt x="98" y="811"/>
                    <a:pt x="104" y="818"/>
                    <a:pt x="117" y="818"/>
                  </a:cubicBezTo>
                  <a:cubicBezTo>
                    <a:pt x="159" y="818"/>
                    <a:pt x="159" y="818"/>
                    <a:pt x="159" y="818"/>
                  </a:cubicBezTo>
                  <a:cubicBezTo>
                    <a:pt x="188" y="818"/>
                    <a:pt x="213" y="827"/>
                    <a:pt x="233" y="847"/>
                  </a:cubicBezTo>
                  <a:cubicBezTo>
                    <a:pt x="253" y="868"/>
                    <a:pt x="263" y="892"/>
                    <a:pt x="263" y="921"/>
                  </a:cubicBezTo>
                  <a:cubicBezTo>
                    <a:pt x="263" y="950"/>
                    <a:pt x="253" y="975"/>
                    <a:pt x="233" y="995"/>
                  </a:cubicBezTo>
                  <a:cubicBezTo>
                    <a:pt x="213" y="1016"/>
                    <a:pt x="188" y="1026"/>
                    <a:pt x="159" y="1026"/>
                  </a:cubicBezTo>
                  <a:cubicBezTo>
                    <a:pt x="117" y="1026"/>
                    <a:pt x="117" y="1026"/>
                    <a:pt x="117" y="1026"/>
                  </a:cubicBezTo>
                  <a:cubicBezTo>
                    <a:pt x="104" y="1026"/>
                    <a:pt x="98" y="1031"/>
                    <a:pt x="98" y="1043"/>
                  </a:cubicBezTo>
                  <a:cubicBezTo>
                    <a:pt x="98" y="1257"/>
                    <a:pt x="98" y="1257"/>
                    <a:pt x="98" y="1257"/>
                  </a:cubicBezTo>
                  <a:cubicBezTo>
                    <a:pt x="98" y="1292"/>
                    <a:pt x="86" y="1323"/>
                    <a:pt x="61" y="1348"/>
                  </a:cubicBezTo>
                  <a:cubicBezTo>
                    <a:pt x="55" y="1353"/>
                    <a:pt x="50" y="1357"/>
                    <a:pt x="44" y="1362"/>
                  </a:cubicBezTo>
                  <a:cubicBezTo>
                    <a:pt x="66" y="1377"/>
                    <a:pt x="90" y="1385"/>
                    <a:pt x="118" y="1385"/>
                  </a:cubicBezTo>
                  <a:cubicBezTo>
                    <a:pt x="154" y="1385"/>
                    <a:pt x="184" y="1373"/>
                    <a:pt x="209" y="1348"/>
                  </a:cubicBezTo>
                  <a:cubicBezTo>
                    <a:pt x="234" y="1323"/>
                    <a:pt x="246" y="1292"/>
                    <a:pt x="246" y="1257"/>
                  </a:cubicBezTo>
                  <a:cubicBezTo>
                    <a:pt x="246" y="1043"/>
                    <a:pt x="246" y="1043"/>
                    <a:pt x="246" y="1043"/>
                  </a:cubicBezTo>
                  <a:cubicBezTo>
                    <a:pt x="246" y="1038"/>
                    <a:pt x="247" y="1035"/>
                    <a:pt x="249" y="1032"/>
                  </a:cubicBezTo>
                  <a:cubicBezTo>
                    <a:pt x="252" y="1027"/>
                    <a:pt x="257" y="1025"/>
                    <a:pt x="265" y="1025"/>
                  </a:cubicBezTo>
                  <a:cubicBezTo>
                    <a:pt x="307" y="1025"/>
                    <a:pt x="307" y="1025"/>
                    <a:pt x="307" y="1025"/>
                  </a:cubicBezTo>
                  <a:cubicBezTo>
                    <a:pt x="336" y="1025"/>
                    <a:pt x="361" y="1015"/>
                    <a:pt x="381" y="995"/>
                  </a:cubicBezTo>
                  <a:cubicBezTo>
                    <a:pt x="401" y="975"/>
                    <a:pt x="411" y="950"/>
                    <a:pt x="411" y="921"/>
                  </a:cubicBezTo>
                  <a:cubicBezTo>
                    <a:pt x="411" y="892"/>
                    <a:pt x="401" y="867"/>
                    <a:pt x="381" y="847"/>
                  </a:cubicBezTo>
                  <a:cubicBezTo>
                    <a:pt x="361" y="827"/>
                    <a:pt x="336" y="818"/>
                    <a:pt x="307" y="818"/>
                  </a:cubicBezTo>
                  <a:cubicBezTo>
                    <a:pt x="265" y="818"/>
                    <a:pt x="265" y="818"/>
                    <a:pt x="265" y="818"/>
                  </a:cubicBezTo>
                  <a:cubicBezTo>
                    <a:pt x="252" y="818"/>
                    <a:pt x="246" y="811"/>
                    <a:pt x="246" y="798"/>
                  </a:cubicBezTo>
                  <a:cubicBezTo>
                    <a:pt x="246" y="159"/>
                    <a:pt x="246" y="159"/>
                    <a:pt x="246" y="159"/>
                  </a:cubicBezTo>
                  <a:cubicBezTo>
                    <a:pt x="246" y="136"/>
                    <a:pt x="242" y="115"/>
                    <a:pt x="234" y="95"/>
                  </a:cubicBezTo>
                  <a:cubicBezTo>
                    <a:pt x="226" y="77"/>
                    <a:pt x="215" y="61"/>
                    <a:pt x="200" y="46"/>
                  </a:cubicBezTo>
                  <a:cubicBezTo>
                    <a:pt x="169" y="15"/>
                    <a:pt x="131" y="0"/>
                    <a:pt x="87" y="0"/>
                  </a:cubicBezTo>
                </a:path>
              </a:pathLst>
            </a:custGeom>
            <a:solidFill>
              <a:srgbClr val="C00000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8" name="Freeform 9"/>
            <p:cNvSpPr>
              <a:spLocks noEditPoints="1"/>
            </p:cNvSpPr>
            <p:nvPr/>
          </p:nvSpPr>
          <p:spPr bwMode="auto">
            <a:xfrm>
              <a:off x="4903788" y="1892301"/>
              <a:ext cx="2274888" cy="3076575"/>
            </a:xfrm>
            <a:custGeom>
              <a:avLst/>
              <a:gdLst>
                <a:gd name="T0" fmla="*/ 632 w 1049"/>
                <a:gd name="T1" fmla="*/ 1382 h 1425"/>
                <a:gd name="T2" fmla="*/ 588 w 1049"/>
                <a:gd name="T3" fmla="*/ 1121 h 1425"/>
                <a:gd name="T4" fmla="*/ 628 w 1049"/>
                <a:gd name="T5" fmla="*/ 1121 h 1425"/>
                <a:gd name="T6" fmla="*/ 660 w 1049"/>
                <a:gd name="T7" fmla="*/ 1353 h 1425"/>
                <a:gd name="T8" fmla="*/ 813 w 1049"/>
                <a:gd name="T9" fmla="*/ 1353 h 1425"/>
                <a:gd name="T10" fmla="*/ 844 w 1049"/>
                <a:gd name="T11" fmla="*/ 1063 h 1425"/>
                <a:gd name="T12" fmla="*/ 925 w 1049"/>
                <a:gd name="T13" fmla="*/ 1025 h 1425"/>
                <a:gd name="T14" fmla="*/ 1009 w 1049"/>
                <a:gd name="T15" fmla="*/ 941 h 1425"/>
                <a:gd name="T16" fmla="*/ 925 w 1049"/>
                <a:gd name="T17" fmla="*/ 857 h 1425"/>
                <a:gd name="T18" fmla="*/ 844 w 1049"/>
                <a:gd name="T19" fmla="*/ 818 h 1425"/>
                <a:gd name="T20" fmla="*/ 864 w 1049"/>
                <a:gd name="T21" fmla="*/ 499 h 1425"/>
                <a:gd name="T22" fmla="*/ 884 w 1049"/>
                <a:gd name="T23" fmla="*/ 817 h 1425"/>
                <a:gd name="T24" fmla="*/ 1013 w 1049"/>
                <a:gd name="T25" fmla="*/ 853 h 1425"/>
                <a:gd name="T26" fmla="*/ 1013 w 1049"/>
                <a:gd name="T27" fmla="*/ 1029 h 1425"/>
                <a:gd name="T28" fmla="*/ 884 w 1049"/>
                <a:gd name="T29" fmla="*/ 1065 h 1425"/>
                <a:gd name="T30" fmla="*/ 841 w 1049"/>
                <a:gd name="T31" fmla="*/ 1382 h 1425"/>
                <a:gd name="T32" fmla="*/ 881 w 1049"/>
                <a:gd name="T33" fmla="*/ 1065 h 1425"/>
                <a:gd name="T34" fmla="*/ 884 w 1049"/>
                <a:gd name="T35" fmla="*/ 1062 h 1425"/>
                <a:gd name="T36" fmla="*/ 884 w 1049"/>
                <a:gd name="T37" fmla="*/ 820 h 1425"/>
                <a:gd name="T38" fmla="*/ 527 w 1049"/>
                <a:gd name="T39" fmla="*/ 1065 h 1425"/>
                <a:gd name="T40" fmla="*/ 32 w 1049"/>
                <a:gd name="T41" fmla="*/ 1032 h 1425"/>
                <a:gd name="T42" fmla="*/ 50 w 1049"/>
                <a:gd name="T43" fmla="*/ 768 h 1425"/>
                <a:gd name="T44" fmla="*/ 255 w 1049"/>
                <a:gd name="T45" fmla="*/ 474 h 1425"/>
                <a:gd name="T46" fmla="*/ 84 w 1049"/>
                <a:gd name="T47" fmla="*/ 789 h 1425"/>
                <a:gd name="T48" fmla="*/ 61 w 1049"/>
                <a:gd name="T49" fmla="*/ 1004 h 1425"/>
                <a:gd name="T50" fmla="*/ 527 w 1049"/>
                <a:gd name="T51" fmla="*/ 1025 h 1425"/>
                <a:gd name="T52" fmla="*/ 527 w 1049"/>
                <a:gd name="T53" fmla="*/ 1065 h 1425"/>
                <a:gd name="T54" fmla="*/ 305 w 1049"/>
                <a:gd name="T55" fmla="*/ 857 h 1425"/>
                <a:gd name="T56" fmla="*/ 277 w 1049"/>
                <a:gd name="T57" fmla="*/ 814 h 1425"/>
                <a:gd name="T58" fmla="*/ 485 w 1049"/>
                <a:gd name="T59" fmla="*/ 481 h 1425"/>
                <a:gd name="T60" fmla="*/ 592 w 1049"/>
                <a:gd name="T61" fmla="*/ 261 h 1425"/>
                <a:gd name="T62" fmla="*/ 639 w 1049"/>
                <a:gd name="T63" fmla="*/ 270 h 1425"/>
                <a:gd name="T64" fmla="*/ 632 w 1049"/>
                <a:gd name="T65" fmla="*/ 427 h 1425"/>
                <a:gd name="T66" fmla="*/ 593 w 1049"/>
                <a:gd name="T67" fmla="*/ 425 h 1425"/>
                <a:gd name="T68" fmla="*/ 520 w 1049"/>
                <a:gd name="T69" fmla="*/ 501 h 1425"/>
                <a:gd name="T70" fmla="*/ 322 w 1049"/>
                <a:gd name="T71" fmla="*/ 817 h 1425"/>
                <a:gd name="T72" fmla="*/ 588 w 1049"/>
                <a:gd name="T73" fmla="*/ 734 h 1425"/>
                <a:gd name="T74" fmla="*/ 628 w 1049"/>
                <a:gd name="T75" fmla="*/ 734 h 1425"/>
                <a:gd name="T76" fmla="*/ 590 w 1049"/>
                <a:gd name="T77" fmla="*/ 857 h 1425"/>
                <a:gd name="T78" fmla="*/ 588 w 1049"/>
                <a:gd name="T79" fmla="*/ 603 h 1425"/>
                <a:gd name="T80" fmla="*/ 590 w 1049"/>
                <a:gd name="T81" fmla="*/ 490 h 1425"/>
                <a:gd name="T82" fmla="*/ 630 w 1049"/>
                <a:gd name="T83" fmla="*/ 492 h 1425"/>
                <a:gd name="T84" fmla="*/ 628 w 1049"/>
                <a:gd name="T85" fmla="*/ 603 h 1425"/>
                <a:gd name="T86" fmla="*/ 864 w 1049"/>
                <a:gd name="T87" fmla="*/ 479 h 1425"/>
                <a:gd name="T88" fmla="*/ 844 w 1049"/>
                <a:gd name="T89" fmla="*/ 406 h 1425"/>
                <a:gd name="T90" fmla="*/ 884 w 1049"/>
                <a:gd name="T91" fmla="*/ 406 h 1425"/>
                <a:gd name="T92" fmla="*/ 864 w 1049"/>
                <a:gd name="T93" fmla="*/ 479 h 1425"/>
                <a:gd name="T94" fmla="*/ 266 w 1049"/>
                <a:gd name="T95" fmla="*/ 456 h 1425"/>
                <a:gd name="T96" fmla="*/ 434 w 1049"/>
                <a:gd name="T97" fmla="*/ 144 h 1425"/>
                <a:gd name="T98" fmla="*/ 694 w 1049"/>
                <a:gd name="T99" fmla="*/ 0 h 1425"/>
                <a:gd name="T100" fmla="*/ 832 w 1049"/>
                <a:gd name="T101" fmla="*/ 52 h 1425"/>
                <a:gd name="T102" fmla="*/ 884 w 1049"/>
                <a:gd name="T103" fmla="*/ 337 h 1425"/>
                <a:gd name="T104" fmla="*/ 844 w 1049"/>
                <a:gd name="T105" fmla="*/ 337 h 1425"/>
                <a:gd name="T106" fmla="*/ 804 w 1049"/>
                <a:gd name="T107" fmla="*/ 80 h 1425"/>
                <a:gd name="T108" fmla="*/ 694 w 1049"/>
                <a:gd name="T109" fmla="*/ 40 h 1425"/>
                <a:gd name="T110" fmla="*/ 468 w 1049"/>
                <a:gd name="T111" fmla="*/ 166 h 1425"/>
                <a:gd name="T112" fmla="*/ 276 w 1049"/>
                <a:gd name="T113" fmla="*/ 459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9" h="1425">
                  <a:moveTo>
                    <a:pt x="736" y="1425"/>
                  </a:moveTo>
                  <a:cubicBezTo>
                    <a:pt x="696" y="1425"/>
                    <a:pt x="660" y="1410"/>
                    <a:pt x="632" y="1382"/>
                  </a:cubicBezTo>
                  <a:cubicBezTo>
                    <a:pt x="603" y="1353"/>
                    <a:pt x="588" y="1318"/>
                    <a:pt x="588" y="1277"/>
                  </a:cubicBezTo>
                  <a:cubicBezTo>
                    <a:pt x="588" y="1121"/>
                    <a:pt x="588" y="1121"/>
                    <a:pt x="588" y="1121"/>
                  </a:cubicBezTo>
                  <a:cubicBezTo>
                    <a:pt x="588" y="1110"/>
                    <a:pt x="597" y="1101"/>
                    <a:pt x="608" y="1101"/>
                  </a:cubicBezTo>
                  <a:cubicBezTo>
                    <a:pt x="619" y="1101"/>
                    <a:pt x="628" y="1110"/>
                    <a:pt x="628" y="1121"/>
                  </a:cubicBezTo>
                  <a:cubicBezTo>
                    <a:pt x="628" y="1277"/>
                    <a:pt x="628" y="1277"/>
                    <a:pt x="628" y="1277"/>
                  </a:cubicBezTo>
                  <a:cubicBezTo>
                    <a:pt x="628" y="1307"/>
                    <a:pt x="639" y="1332"/>
                    <a:pt x="660" y="1353"/>
                  </a:cubicBezTo>
                  <a:cubicBezTo>
                    <a:pt x="681" y="1375"/>
                    <a:pt x="706" y="1385"/>
                    <a:pt x="736" y="1385"/>
                  </a:cubicBezTo>
                  <a:cubicBezTo>
                    <a:pt x="766" y="1385"/>
                    <a:pt x="791" y="1375"/>
                    <a:pt x="813" y="1353"/>
                  </a:cubicBezTo>
                  <a:cubicBezTo>
                    <a:pt x="834" y="1332"/>
                    <a:pt x="844" y="1307"/>
                    <a:pt x="844" y="1277"/>
                  </a:cubicBezTo>
                  <a:cubicBezTo>
                    <a:pt x="844" y="1063"/>
                    <a:pt x="844" y="1063"/>
                    <a:pt x="844" y="1063"/>
                  </a:cubicBezTo>
                  <a:cubicBezTo>
                    <a:pt x="844" y="1040"/>
                    <a:pt x="859" y="1025"/>
                    <a:pt x="883" y="1025"/>
                  </a:cubicBezTo>
                  <a:cubicBezTo>
                    <a:pt x="925" y="1025"/>
                    <a:pt x="925" y="1025"/>
                    <a:pt x="925" y="1025"/>
                  </a:cubicBezTo>
                  <a:cubicBezTo>
                    <a:pt x="949" y="1025"/>
                    <a:pt x="968" y="1017"/>
                    <a:pt x="984" y="1001"/>
                  </a:cubicBezTo>
                  <a:cubicBezTo>
                    <a:pt x="1001" y="984"/>
                    <a:pt x="1009" y="965"/>
                    <a:pt x="1009" y="941"/>
                  </a:cubicBezTo>
                  <a:cubicBezTo>
                    <a:pt x="1009" y="917"/>
                    <a:pt x="1001" y="897"/>
                    <a:pt x="984" y="881"/>
                  </a:cubicBezTo>
                  <a:cubicBezTo>
                    <a:pt x="968" y="865"/>
                    <a:pt x="949" y="857"/>
                    <a:pt x="925" y="857"/>
                  </a:cubicBezTo>
                  <a:cubicBezTo>
                    <a:pt x="883" y="857"/>
                    <a:pt x="883" y="857"/>
                    <a:pt x="883" y="857"/>
                  </a:cubicBezTo>
                  <a:cubicBezTo>
                    <a:pt x="859" y="857"/>
                    <a:pt x="844" y="842"/>
                    <a:pt x="844" y="818"/>
                  </a:cubicBezTo>
                  <a:cubicBezTo>
                    <a:pt x="844" y="519"/>
                    <a:pt x="844" y="519"/>
                    <a:pt x="844" y="519"/>
                  </a:cubicBezTo>
                  <a:cubicBezTo>
                    <a:pt x="844" y="508"/>
                    <a:pt x="853" y="499"/>
                    <a:pt x="864" y="499"/>
                  </a:cubicBezTo>
                  <a:cubicBezTo>
                    <a:pt x="875" y="499"/>
                    <a:pt x="884" y="508"/>
                    <a:pt x="884" y="519"/>
                  </a:cubicBezTo>
                  <a:cubicBezTo>
                    <a:pt x="884" y="817"/>
                    <a:pt x="884" y="817"/>
                    <a:pt x="884" y="817"/>
                  </a:cubicBezTo>
                  <a:cubicBezTo>
                    <a:pt x="925" y="817"/>
                    <a:pt x="925" y="817"/>
                    <a:pt x="925" y="817"/>
                  </a:cubicBezTo>
                  <a:cubicBezTo>
                    <a:pt x="959" y="817"/>
                    <a:pt x="989" y="829"/>
                    <a:pt x="1013" y="853"/>
                  </a:cubicBezTo>
                  <a:cubicBezTo>
                    <a:pt x="1037" y="877"/>
                    <a:pt x="1049" y="906"/>
                    <a:pt x="1049" y="941"/>
                  </a:cubicBezTo>
                  <a:cubicBezTo>
                    <a:pt x="1049" y="975"/>
                    <a:pt x="1037" y="1005"/>
                    <a:pt x="1013" y="1029"/>
                  </a:cubicBezTo>
                  <a:cubicBezTo>
                    <a:pt x="989" y="1053"/>
                    <a:pt x="959" y="1065"/>
                    <a:pt x="925" y="1065"/>
                  </a:cubicBezTo>
                  <a:cubicBezTo>
                    <a:pt x="884" y="1065"/>
                    <a:pt x="884" y="1065"/>
                    <a:pt x="884" y="1065"/>
                  </a:cubicBezTo>
                  <a:cubicBezTo>
                    <a:pt x="884" y="1277"/>
                    <a:pt x="884" y="1277"/>
                    <a:pt x="884" y="1277"/>
                  </a:cubicBezTo>
                  <a:cubicBezTo>
                    <a:pt x="884" y="1318"/>
                    <a:pt x="870" y="1353"/>
                    <a:pt x="841" y="1382"/>
                  </a:cubicBezTo>
                  <a:cubicBezTo>
                    <a:pt x="812" y="1410"/>
                    <a:pt x="777" y="1425"/>
                    <a:pt x="736" y="1425"/>
                  </a:cubicBezTo>
                  <a:close/>
                  <a:moveTo>
                    <a:pt x="881" y="1065"/>
                  </a:moveTo>
                  <a:cubicBezTo>
                    <a:pt x="881" y="1065"/>
                    <a:pt x="881" y="1065"/>
                    <a:pt x="881" y="1065"/>
                  </a:cubicBezTo>
                  <a:moveTo>
                    <a:pt x="884" y="1062"/>
                  </a:moveTo>
                  <a:cubicBezTo>
                    <a:pt x="884" y="1062"/>
                    <a:pt x="884" y="1062"/>
                    <a:pt x="884" y="1062"/>
                  </a:cubicBezTo>
                  <a:moveTo>
                    <a:pt x="884" y="820"/>
                  </a:moveTo>
                  <a:cubicBezTo>
                    <a:pt x="884" y="820"/>
                    <a:pt x="884" y="820"/>
                    <a:pt x="884" y="820"/>
                  </a:cubicBezTo>
                  <a:close/>
                  <a:moveTo>
                    <a:pt x="527" y="1065"/>
                  </a:moveTo>
                  <a:cubicBezTo>
                    <a:pt x="113" y="1065"/>
                    <a:pt x="113" y="1065"/>
                    <a:pt x="113" y="1065"/>
                  </a:cubicBezTo>
                  <a:cubicBezTo>
                    <a:pt x="81" y="1065"/>
                    <a:pt x="54" y="1054"/>
                    <a:pt x="32" y="1032"/>
                  </a:cubicBezTo>
                  <a:cubicBezTo>
                    <a:pt x="11" y="1009"/>
                    <a:pt x="0" y="983"/>
                    <a:pt x="0" y="952"/>
                  </a:cubicBezTo>
                  <a:cubicBezTo>
                    <a:pt x="0" y="886"/>
                    <a:pt x="17" y="824"/>
                    <a:pt x="50" y="768"/>
                  </a:cubicBezTo>
                  <a:cubicBezTo>
                    <a:pt x="227" y="480"/>
                    <a:pt x="227" y="480"/>
                    <a:pt x="227" y="480"/>
                  </a:cubicBezTo>
                  <a:cubicBezTo>
                    <a:pt x="233" y="471"/>
                    <a:pt x="245" y="468"/>
                    <a:pt x="255" y="474"/>
                  </a:cubicBezTo>
                  <a:cubicBezTo>
                    <a:pt x="264" y="480"/>
                    <a:pt x="267" y="492"/>
                    <a:pt x="261" y="501"/>
                  </a:cubicBezTo>
                  <a:cubicBezTo>
                    <a:pt x="84" y="789"/>
                    <a:pt x="84" y="789"/>
                    <a:pt x="84" y="789"/>
                  </a:cubicBezTo>
                  <a:cubicBezTo>
                    <a:pt x="55" y="839"/>
                    <a:pt x="40" y="894"/>
                    <a:pt x="40" y="952"/>
                  </a:cubicBezTo>
                  <a:cubicBezTo>
                    <a:pt x="40" y="972"/>
                    <a:pt x="47" y="989"/>
                    <a:pt x="61" y="1004"/>
                  </a:cubicBezTo>
                  <a:cubicBezTo>
                    <a:pt x="75" y="1018"/>
                    <a:pt x="92" y="1025"/>
                    <a:pt x="113" y="1025"/>
                  </a:cubicBezTo>
                  <a:cubicBezTo>
                    <a:pt x="527" y="1025"/>
                    <a:pt x="527" y="1025"/>
                    <a:pt x="527" y="1025"/>
                  </a:cubicBezTo>
                  <a:cubicBezTo>
                    <a:pt x="538" y="1025"/>
                    <a:pt x="547" y="1034"/>
                    <a:pt x="547" y="1045"/>
                  </a:cubicBezTo>
                  <a:cubicBezTo>
                    <a:pt x="547" y="1056"/>
                    <a:pt x="538" y="1065"/>
                    <a:pt x="527" y="1065"/>
                  </a:cubicBezTo>
                  <a:close/>
                  <a:moveTo>
                    <a:pt x="590" y="857"/>
                  </a:moveTo>
                  <a:cubicBezTo>
                    <a:pt x="305" y="857"/>
                    <a:pt x="305" y="857"/>
                    <a:pt x="305" y="857"/>
                  </a:cubicBezTo>
                  <a:cubicBezTo>
                    <a:pt x="294" y="857"/>
                    <a:pt x="284" y="850"/>
                    <a:pt x="279" y="840"/>
                  </a:cubicBezTo>
                  <a:cubicBezTo>
                    <a:pt x="275" y="832"/>
                    <a:pt x="274" y="823"/>
                    <a:pt x="277" y="814"/>
                  </a:cubicBezTo>
                  <a:cubicBezTo>
                    <a:pt x="278" y="812"/>
                    <a:pt x="278" y="812"/>
                    <a:pt x="278" y="812"/>
                  </a:cubicBezTo>
                  <a:cubicBezTo>
                    <a:pt x="485" y="481"/>
                    <a:pt x="485" y="481"/>
                    <a:pt x="485" y="481"/>
                  </a:cubicBezTo>
                  <a:cubicBezTo>
                    <a:pt x="521" y="413"/>
                    <a:pt x="557" y="339"/>
                    <a:pt x="592" y="262"/>
                  </a:cubicBezTo>
                  <a:cubicBezTo>
                    <a:pt x="592" y="261"/>
                    <a:pt x="592" y="261"/>
                    <a:pt x="592" y="261"/>
                  </a:cubicBezTo>
                  <a:cubicBezTo>
                    <a:pt x="597" y="252"/>
                    <a:pt x="606" y="246"/>
                    <a:pt x="616" y="246"/>
                  </a:cubicBezTo>
                  <a:cubicBezTo>
                    <a:pt x="629" y="246"/>
                    <a:pt x="639" y="257"/>
                    <a:pt x="639" y="270"/>
                  </a:cubicBezTo>
                  <a:cubicBezTo>
                    <a:pt x="639" y="271"/>
                    <a:pt x="639" y="271"/>
                    <a:pt x="639" y="271"/>
                  </a:cubicBezTo>
                  <a:cubicBezTo>
                    <a:pt x="637" y="332"/>
                    <a:pt x="634" y="385"/>
                    <a:pt x="632" y="427"/>
                  </a:cubicBezTo>
                  <a:cubicBezTo>
                    <a:pt x="632" y="438"/>
                    <a:pt x="623" y="447"/>
                    <a:pt x="612" y="446"/>
                  </a:cubicBezTo>
                  <a:cubicBezTo>
                    <a:pt x="601" y="446"/>
                    <a:pt x="592" y="436"/>
                    <a:pt x="593" y="425"/>
                  </a:cubicBezTo>
                  <a:cubicBezTo>
                    <a:pt x="593" y="403"/>
                    <a:pt x="595" y="377"/>
                    <a:pt x="596" y="349"/>
                  </a:cubicBezTo>
                  <a:cubicBezTo>
                    <a:pt x="571" y="402"/>
                    <a:pt x="545" y="452"/>
                    <a:pt x="520" y="501"/>
                  </a:cubicBezTo>
                  <a:cubicBezTo>
                    <a:pt x="519" y="502"/>
                    <a:pt x="519" y="502"/>
                    <a:pt x="519" y="502"/>
                  </a:cubicBezTo>
                  <a:cubicBezTo>
                    <a:pt x="322" y="817"/>
                    <a:pt x="322" y="817"/>
                    <a:pt x="322" y="817"/>
                  </a:cubicBezTo>
                  <a:cubicBezTo>
                    <a:pt x="588" y="817"/>
                    <a:pt x="588" y="817"/>
                    <a:pt x="588" y="817"/>
                  </a:cubicBezTo>
                  <a:cubicBezTo>
                    <a:pt x="588" y="734"/>
                    <a:pt x="588" y="734"/>
                    <a:pt x="588" y="734"/>
                  </a:cubicBezTo>
                  <a:cubicBezTo>
                    <a:pt x="588" y="723"/>
                    <a:pt x="597" y="714"/>
                    <a:pt x="608" y="714"/>
                  </a:cubicBezTo>
                  <a:cubicBezTo>
                    <a:pt x="619" y="714"/>
                    <a:pt x="628" y="723"/>
                    <a:pt x="628" y="734"/>
                  </a:cubicBezTo>
                  <a:cubicBezTo>
                    <a:pt x="628" y="818"/>
                    <a:pt x="628" y="818"/>
                    <a:pt x="628" y="818"/>
                  </a:cubicBezTo>
                  <a:cubicBezTo>
                    <a:pt x="628" y="842"/>
                    <a:pt x="613" y="857"/>
                    <a:pt x="590" y="857"/>
                  </a:cubicBezTo>
                  <a:close/>
                  <a:moveTo>
                    <a:pt x="608" y="623"/>
                  </a:moveTo>
                  <a:cubicBezTo>
                    <a:pt x="597" y="623"/>
                    <a:pt x="588" y="614"/>
                    <a:pt x="588" y="603"/>
                  </a:cubicBezTo>
                  <a:cubicBezTo>
                    <a:pt x="588" y="553"/>
                    <a:pt x="588" y="553"/>
                    <a:pt x="588" y="553"/>
                  </a:cubicBezTo>
                  <a:cubicBezTo>
                    <a:pt x="588" y="541"/>
                    <a:pt x="589" y="520"/>
                    <a:pt x="590" y="490"/>
                  </a:cubicBezTo>
                  <a:cubicBezTo>
                    <a:pt x="590" y="479"/>
                    <a:pt x="600" y="471"/>
                    <a:pt x="611" y="471"/>
                  </a:cubicBezTo>
                  <a:cubicBezTo>
                    <a:pt x="622" y="471"/>
                    <a:pt x="630" y="481"/>
                    <a:pt x="630" y="492"/>
                  </a:cubicBezTo>
                  <a:cubicBezTo>
                    <a:pt x="629" y="521"/>
                    <a:pt x="628" y="542"/>
                    <a:pt x="628" y="553"/>
                  </a:cubicBezTo>
                  <a:cubicBezTo>
                    <a:pt x="628" y="603"/>
                    <a:pt x="628" y="603"/>
                    <a:pt x="628" y="603"/>
                  </a:cubicBezTo>
                  <a:cubicBezTo>
                    <a:pt x="628" y="614"/>
                    <a:pt x="619" y="623"/>
                    <a:pt x="608" y="623"/>
                  </a:cubicBezTo>
                  <a:close/>
                  <a:moveTo>
                    <a:pt x="864" y="479"/>
                  </a:moveTo>
                  <a:cubicBezTo>
                    <a:pt x="853" y="479"/>
                    <a:pt x="844" y="470"/>
                    <a:pt x="844" y="459"/>
                  </a:cubicBezTo>
                  <a:cubicBezTo>
                    <a:pt x="844" y="406"/>
                    <a:pt x="844" y="406"/>
                    <a:pt x="844" y="406"/>
                  </a:cubicBezTo>
                  <a:cubicBezTo>
                    <a:pt x="844" y="395"/>
                    <a:pt x="853" y="386"/>
                    <a:pt x="864" y="386"/>
                  </a:cubicBezTo>
                  <a:cubicBezTo>
                    <a:pt x="875" y="386"/>
                    <a:pt x="884" y="395"/>
                    <a:pt x="884" y="406"/>
                  </a:cubicBezTo>
                  <a:cubicBezTo>
                    <a:pt x="884" y="459"/>
                    <a:pt x="884" y="459"/>
                    <a:pt x="884" y="459"/>
                  </a:cubicBezTo>
                  <a:cubicBezTo>
                    <a:pt x="884" y="470"/>
                    <a:pt x="875" y="479"/>
                    <a:pt x="864" y="479"/>
                  </a:cubicBezTo>
                  <a:close/>
                  <a:moveTo>
                    <a:pt x="276" y="459"/>
                  </a:moveTo>
                  <a:cubicBezTo>
                    <a:pt x="273" y="459"/>
                    <a:pt x="269" y="458"/>
                    <a:pt x="266" y="456"/>
                  </a:cubicBezTo>
                  <a:cubicBezTo>
                    <a:pt x="257" y="450"/>
                    <a:pt x="254" y="438"/>
                    <a:pt x="259" y="428"/>
                  </a:cubicBezTo>
                  <a:cubicBezTo>
                    <a:pt x="434" y="144"/>
                    <a:pt x="434" y="144"/>
                    <a:pt x="434" y="144"/>
                  </a:cubicBezTo>
                  <a:cubicBezTo>
                    <a:pt x="463" y="100"/>
                    <a:pt x="501" y="65"/>
                    <a:pt x="547" y="39"/>
                  </a:cubicBezTo>
                  <a:cubicBezTo>
                    <a:pt x="593" y="13"/>
                    <a:pt x="642" y="0"/>
                    <a:pt x="694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54" y="0"/>
                    <a:pt x="797" y="17"/>
                    <a:pt x="832" y="52"/>
                  </a:cubicBezTo>
                  <a:cubicBezTo>
                    <a:pt x="867" y="87"/>
                    <a:pt x="884" y="130"/>
                    <a:pt x="884" y="179"/>
                  </a:cubicBezTo>
                  <a:cubicBezTo>
                    <a:pt x="884" y="337"/>
                    <a:pt x="884" y="337"/>
                    <a:pt x="884" y="337"/>
                  </a:cubicBezTo>
                  <a:cubicBezTo>
                    <a:pt x="884" y="348"/>
                    <a:pt x="875" y="357"/>
                    <a:pt x="864" y="357"/>
                  </a:cubicBezTo>
                  <a:cubicBezTo>
                    <a:pt x="853" y="357"/>
                    <a:pt x="844" y="348"/>
                    <a:pt x="844" y="337"/>
                  </a:cubicBezTo>
                  <a:cubicBezTo>
                    <a:pt x="844" y="179"/>
                    <a:pt x="844" y="179"/>
                    <a:pt x="844" y="179"/>
                  </a:cubicBezTo>
                  <a:cubicBezTo>
                    <a:pt x="844" y="140"/>
                    <a:pt x="831" y="108"/>
                    <a:pt x="804" y="80"/>
                  </a:cubicBezTo>
                  <a:cubicBezTo>
                    <a:pt x="776" y="53"/>
                    <a:pt x="744" y="40"/>
                    <a:pt x="705" y="40"/>
                  </a:cubicBezTo>
                  <a:cubicBezTo>
                    <a:pt x="694" y="40"/>
                    <a:pt x="694" y="40"/>
                    <a:pt x="694" y="40"/>
                  </a:cubicBezTo>
                  <a:cubicBezTo>
                    <a:pt x="649" y="40"/>
                    <a:pt x="606" y="51"/>
                    <a:pt x="566" y="74"/>
                  </a:cubicBezTo>
                  <a:cubicBezTo>
                    <a:pt x="526" y="96"/>
                    <a:pt x="493" y="127"/>
                    <a:pt x="468" y="166"/>
                  </a:cubicBezTo>
                  <a:cubicBezTo>
                    <a:pt x="294" y="449"/>
                    <a:pt x="294" y="449"/>
                    <a:pt x="294" y="449"/>
                  </a:cubicBezTo>
                  <a:cubicBezTo>
                    <a:pt x="290" y="455"/>
                    <a:pt x="283" y="459"/>
                    <a:pt x="276" y="459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758031" y="508054"/>
            <a:ext cx="1211470" cy="1716754"/>
            <a:chOff x="4991101" y="1862138"/>
            <a:chExt cx="2211387" cy="3133725"/>
          </a:xfrm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5186363" y="1905000"/>
              <a:ext cx="2016125" cy="3048000"/>
            </a:xfrm>
            <a:custGeom>
              <a:avLst/>
              <a:gdLst>
                <a:gd name="T0" fmla="*/ 81 w 929"/>
                <a:gd name="T1" fmla="*/ 1411 h 1411"/>
                <a:gd name="T2" fmla="*/ 24 w 929"/>
                <a:gd name="T3" fmla="*/ 1388 h 1411"/>
                <a:gd name="T4" fmla="*/ 0 w 929"/>
                <a:gd name="T5" fmla="*/ 1331 h 1411"/>
                <a:gd name="T6" fmla="*/ 59 w 929"/>
                <a:gd name="T7" fmla="*/ 1199 h 1411"/>
                <a:gd name="T8" fmla="*/ 464 w 929"/>
                <a:gd name="T9" fmla="*/ 770 h 1411"/>
                <a:gd name="T10" fmla="*/ 600 w 929"/>
                <a:gd name="T11" fmla="*/ 442 h 1411"/>
                <a:gd name="T12" fmla="*/ 545 w 929"/>
                <a:gd name="T13" fmla="*/ 277 h 1411"/>
                <a:gd name="T14" fmla="*/ 391 w 929"/>
                <a:gd name="T15" fmla="*/ 218 h 1411"/>
                <a:gd name="T16" fmla="*/ 214 w 929"/>
                <a:gd name="T17" fmla="*/ 287 h 1411"/>
                <a:gd name="T18" fmla="*/ 135 w 929"/>
                <a:gd name="T19" fmla="*/ 314 h 1411"/>
                <a:gd name="T20" fmla="*/ 62 w 929"/>
                <a:gd name="T21" fmla="*/ 285 h 1411"/>
                <a:gd name="T22" fmla="*/ 29 w 929"/>
                <a:gd name="T23" fmla="*/ 208 h 1411"/>
                <a:gd name="T24" fmla="*/ 64 w 929"/>
                <a:gd name="T25" fmla="*/ 135 h 1411"/>
                <a:gd name="T26" fmla="*/ 428 w 929"/>
                <a:gd name="T27" fmla="*/ 0 h 1411"/>
                <a:gd name="T28" fmla="*/ 743 w 929"/>
                <a:gd name="T29" fmla="*/ 117 h 1411"/>
                <a:gd name="T30" fmla="*/ 863 w 929"/>
                <a:gd name="T31" fmla="*/ 426 h 1411"/>
                <a:gd name="T32" fmla="*/ 415 w 929"/>
                <a:gd name="T33" fmla="*/ 1181 h 1411"/>
                <a:gd name="T34" fmla="*/ 415 w 929"/>
                <a:gd name="T35" fmla="*/ 1188 h 1411"/>
                <a:gd name="T36" fmla="*/ 420 w 929"/>
                <a:gd name="T37" fmla="*/ 1192 h 1411"/>
                <a:gd name="T38" fmla="*/ 627 w 929"/>
                <a:gd name="T39" fmla="*/ 1179 h 1411"/>
                <a:gd name="T40" fmla="*/ 812 w 929"/>
                <a:gd name="T41" fmla="*/ 1179 h 1411"/>
                <a:gd name="T42" fmla="*/ 895 w 929"/>
                <a:gd name="T43" fmla="*/ 1213 h 1411"/>
                <a:gd name="T44" fmla="*/ 929 w 929"/>
                <a:gd name="T45" fmla="*/ 1295 h 1411"/>
                <a:gd name="T46" fmla="*/ 895 w 929"/>
                <a:gd name="T47" fmla="*/ 1377 h 1411"/>
                <a:gd name="T48" fmla="*/ 812 w 929"/>
                <a:gd name="T49" fmla="*/ 1411 h 1411"/>
                <a:gd name="T50" fmla="*/ 81 w 929"/>
                <a:gd name="T51" fmla="*/ 141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9" h="1411">
                  <a:moveTo>
                    <a:pt x="81" y="1411"/>
                  </a:moveTo>
                  <a:cubicBezTo>
                    <a:pt x="59" y="1411"/>
                    <a:pt x="40" y="1403"/>
                    <a:pt x="24" y="1388"/>
                  </a:cubicBezTo>
                  <a:cubicBezTo>
                    <a:pt x="8" y="1373"/>
                    <a:pt x="0" y="1354"/>
                    <a:pt x="0" y="1331"/>
                  </a:cubicBezTo>
                  <a:cubicBezTo>
                    <a:pt x="0" y="1278"/>
                    <a:pt x="20" y="1234"/>
                    <a:pt x="59" y="1199"/>
                  </a:cubicBezTo>
                  <a:cubicBezTo>
                    <a:pt x="239" y="1035"/>
                    <a:pt x="374" y="891"/>
                    <a:pt x="464" y="770"/>
                  </a:cubicBezTo>
                  <a:cubicBezTo>
                    <a:pt x="555" y="648"/>
                    <a:pt x="600" y="539"/>
                    <a:pt x="600" y="442"/>
                  </a:cubicBezTo>
                  <a:cubicBezTo>
                    <a:pt x="600" y="372"/>
                    <a:pt x="581" y="317"/>
                    <a:pt x="545" y="277"/>
                  </a:cubicBezTo>
                  <a:cubicBezTo>
                    <a:pt x="508" y="237"/>
                    <a:pt x="457" y="218"/>
                    <a:pt x="391" y="218"/>
                  </a:cubicBezTo>
                  <a:cubicBezTo>
                    <a:pt x="332" y="218"/>
                    <a:pt x="272" y="241"/>
                    <a:pt x="214" y="287"/>
                  </a:cubicBezTo>
                  <a:cubicBezTo>
                    <a:pt x="190" y="305"/>
                    <a:pt x="163" y="314"/>
                    <a:pt x="135" y="314"/>
                  </a:cubicBezTo>
                  <a:cubicBezTo>
                    <a:pt x="107" y="314"/>
                    <a:pt x="83" y="305"/>
                    <a:pt x="62" y="285"/>
                  </a:cubicBezTo>
                  <a:cubicBezTo>
                    <a:pt x="40" y="263"/>
                    <a:pt x="29" y="238"/>
                    <a:pt x="29" y="208"/>
                  </a:cubicBezTo>
                  <a:cubicBezTo>
                    <a:pt x="29" y="179"/>
                    <a:pt x="41" y="155"/>
                    <a:pt x="64" y="135"/>
                  </a:cubicBezTo>
                  <a:cubicBezTo>
                    <a:pt x="169" y="45"/>
                    <a:pt x="290" y="0"/>
                    <a:pt x="428" y="0"/>
                  </a:cubicBezTo>
                  <a:cubicBezTo>
                    <a:pt x="558" y="0"/>
                    <a:pt x="663" y="39"/>
                    <a:pt x="743" y="117"/>
                  </a:cubicBezTo>
                  <a:cubicBezTo>
                    <a:pt x="823" y="195"/>
                    <a:pt x="863" y="298"/>
                    <a:pt x="863" y="426"/>
                  </a:cubicBezTo>
                  <a:cubicBezTo>
                    <a:pt x="863" y="636"/>
                    <a:pt x="714" y="887"/>
                    <a:pt x="415" y="1181"/>
                  </a:cubicBezTo>
                  <a:cubicBezTo>
                    <a:pt x="414" y="1183"/>
                    <a:pt x="414" y="1186"/>
                    <a:pt x="415" y="1188"/>
                  </a:cubicBezTo>
                  <a:cubicBezTo>
                    <a:pt x="416" y="1191"/>
                    <a:pt x="418" y="1192"/>
                    <a:pt x="420" y="1192"/>
                  </a:cubicBezTo>
                  <a:cubicBezTo>
                    <a:pt x="506" y="1183"/>
                    <a:pt x="575" y="1179"/>
                    <a:pt x="627" y="1179"/>
                  </a:cubicBezTo>
                  <a:cubicBezTo>
                    <a:pt x="812" y="1179"/>
                    <a:pt x="812" y="1179"/>
                    <a:pt x="812" y="1179"/>
                  </a:cubicBezTo>
                  <a:cubicBezTo>
                    <a:pt x="845" y="1179"/>
                    <a:pt x="872" y="1190"/>
                    <a:pt x="895" y="1213"/>
                  </a:cubicBezTo>
                  <a:cubicBezTo>
                    <a:pt x="917" y="1235"/>
                    <a:pt x="929" y="1263"/>
                    <a:pt x="929" y="1295"/>
                  </a:cubicBezTo>
                  <a:cubicBezTo>
                    <a:pt x="929" y="1327"/>
                    <a:pt x="917" y="1355"/>
                    <a:pt x="895" y="1377"/>
                  </a:cubicBezTo>
                  <a:cubicBezTo>
                    <a:pt x="872" y="1400"/>
                    <a:pt x="845" y="1411"/>
                    <a:pt x="812" y="1411"/>
                  </a:cubicBezTo>
                  <a:cubicBezTo>
                    <a:pt x="81" y="1411"/>
                    <a:pt x="81" y="1411"/>
                    <a:pt x="81" y="1411"/>
                  </a:cubicBezTo>
                </a:path>
              </a:pathLst>
            </a:custGeom>
            <a:gradFill>
              <a:gsLst>
                <a:gs pos="0">
                  <a:srgbClr val="70DAB9"/>
                </a:gs>
                <a:gs pos="100000">
                  <a:srgbClr val="2FB38A"/>
                </a:gs>
              </a:gsLst>
              <a:lin ang="54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5327651" y="2374900"/>
              <a:ext cx="554038" cy="207963"/>
            </a:xfrm>
            <a:custGeom>
              <a:avLst/>
              <a:gdLst>
                <a:gd name="T0" fmla="*/ 178 w 255"/>
                <a:gd name="T1" fmla="*/ 0 h 96"/>
                <a:gd name="T2" fmla="*/ 1 w 255"/>
                <a:gd name="T3" fmla="*/ 69 h 96"/>
                <a:gd name="T4" fmla="*/ 0 w 255"/>
                <a:gd name="T5" fmla="*/ 70 h 96"/>
                <a:gd name="T6" fmla="*/ 70 w 255"/>
                <a:gd name="T7" fmla="*/ 96 h 96"/>
                <a:gd name="T8" fmla="*/ 149 w 255"/>
                <a:gd name="T9" fmla="*/ 69 h 96"/>
                <a:gd name="T10" fmla="*/ 255 w 255"/>
                <a:gd name="T11" fmla="*/ 11 h 96"/>
                <a:gd name="T12" fmla="*/ 178 w 255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96">
                  <a:moveTo>
                    <a:pt x="178" y="0"/>
                  </a:moveTo>
                  <a:cubicBezTo>
                    <a:pt x="119" y="0"/>
                    <a:pt x="59" y="23"/>
                    <a:pt x="1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0" y="87"/>
                    <a:pt x="44" y="96"/>
                    <a:pt x="70" y="96"/>
                  </a:cubicBezTo>
                  <a:cubicBezTo>
                    <a:pt x="98" y="96"/>
                    <a:pt x="125" y="87"/>
                    <a:pt x="149" y="69"/>
                  </a:cubicBezTo>
                  <a:cubicBezTo>
                    <a:pt x="184" y="41"/>
                    <a:pt x="220" y="22"/>
                    <a:pt x="255" y="11"/>
                  </a:cubicBezTo>
                  <a:cubicBezTo>
                    <a:pt x="232" y="3"/>
                    <a:pt x="207" y="0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5954713" y="1905000"/>
              <a:ext cx="1104900" cy="920750"/>
            </a:xfrm>
            <a:custGeom>
              <a:avLst/>
              <a:gdLst>
                <a:gd name="T0" fmla="*/ 74 w 509"/>
                <a:gd name="T1" fmla="*/ 0 h 426"/>
                <a:gd name="T2" fmla="*/ 0 w 509"/>
                <a:gd name="T3" fmla="*/ 5 h 426"/>
                <a:gd name="T4" fmla="*/ 0 w 509"/>
                <a:gd name="T5" fmla="*/ 5 h 426"/>
                <a:gd name="T6" fmla="*/ 74 w 509"/>
                <a:gd name="T7" fmla="*/ 0 h 426"/>
                <a:gd name="T8" fmla="*/ 389 w 509"/>
                <a:gd name="T9" fmla="*/ 117 h 426"/>
                <a:gd name="T10" fmla="*/ 509 w 509"/>
                <a:gd name="T11" fmla="*/ 426 h 426"/>
                <a:gd name="T12" fmla="*/ 509 w 509"/>
                <a:gd name="T13" fmla="*/ 426 h 426"/>
                <a:gd name="T14" fmla="*/ 389 w 509"/>
                <a:gd name="T15" fmla="*/ 117 h 426"/>
                <a:gd name="T16" fmla="*/ 74 w 509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426">
                  <a:moveTo>
                    <a:pt x="74" y="0"/>
                  </a:moveTo>
                  <a:cubicBezTo>
                    <a:pt x="49" y="0"/>
                    <a:pt x="24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4" y="2"/>
                    <a:pt x="49" y="0"/>
                    <a:pt x="74" y="0"/>
                  </a:cubicBezTo>
                  <a:cubicBezTo>
                    <a:pt x="204" y="0"/>
                    <a:pt x="309" y="39"/>
                    <a:pt x="389" y="117"/>
                  </a:cubicBezTo>
                  <a:cubicBezTo>
                    <a:pt x="469" y="195"/>
                    <a:pt x="509" y="298"/>
                    <a:pt x="509" y="426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298"/>
                    <a:pt x="469" y="195"/>
                    <a:pt x="389" y="117"/>
                  </a:cubicBezTo>
                  <a:cubicBezTo>
                    <a:pt x="309" y="39"/>
                    <a:pt x="204" y="0"/>
                    <a:pt x="7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5764213" y="1905000"/>
              <a:ext cx="1295400" cy="2574925"/>
            </a:xfrm>
            <a:custGeom>
              <a:avLst/>
              <a:gdLst>
                <a:gd name="T0" fmla="*/ 162 w 597"/>
                <a:gd name="T1" fmla="*/ 0 h 1192"/>
                <a:gd name="T2" fmla="*/ 88 w 597"/>
                <a:gd name="T3" fmla="*/ 5 h 1192"/>
                <a:gd name="T4" fmla="*/ 329 w 597"/>
                <a:gd name="T5" fmla="*/ 117 h 1192"/>
                <a:gd name="T6" fmla="*/ 449 w 597"/>
                <a:gd name="T7" fmla="*/ 426 h 1192"/>
                <a:gd name="T8" fmla="*/ 1 w 597"/>
                <a:gd name="T9" fmla="*/ 1181 h 1192"/>
                <a:gd name="T10" fmla="*/ 1 w 597"/>
                <a:gd name="T11" fmla="*/ 1188 h 1192"/>
                <a:gd name="T12" fmla="*/ 6 w 597"/>
                <a:gd name="T13" fmla="*/ 1192 h 1192"/>
                <a:gd name="T14" fmla="*/ 149 w 597"/>
                <a:gd name="T15" fmla="*/ 1181 h 1192"/>
                <a:gd name="T16" fmla="*/ 597 w 597"/>
                <a:gd name="T17" fmla="*/ 426 h 1192"/>
                <a:gd name="T18" fmla="*/ 477 w 597"/>
                <a:gd name="T19" fmla="*/ 117 h 1192"/>
                <a:gd name="T20" fmla="*/ 162 w 597"/>
                <a:gd name="T21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1192">
                  <a:moveTo>
                    <a:pt x="162" y="0"/>
                  </a:moveTo>
                  <a:cubicBezTo>
                    <a:pt x="137" y="0"/>
                    <a:pt x="112" y="2"/>
                    <a:pt x="88" y="5"/>
                  </a:cubicBezTo>
                  <a:cubicBezTo>
                    <a:pt x="185" y="17"/>
                    <a:pt x="265" y="54"/>
                    <a:pt x="329" y="117"/>
                  </a:cubicBezTo>
                  <a:cubicBezTo>
                    <a:pt x="409" y="195"/>
                    <a:pt x="449" y="298"/>
                    <a:pt x="449" y="426"/>
                  </a:cubicBezTo>
                  <a:cubicBezTo>
                    <a:pt x="449" y="635"/>
                    <a:pt x="300" y="887"/>
                    <a:pt x="1" y="1181"/>
                  </a:cubicBezTo>
                  <a:cubicBezTo>
                    <a:pt x="0" y="1183"/>
                    <a:pt x="0" y="1186"/>
                    <a:pt x="1" y="1188"/>
                  </a:cubicBezTo>
                  <a:cubicBezTo>
                    <a:pt x="2" y="1190"/>
                    <a:pt x="4" y="1192"/>
                    <a:pt x="6" y="1192"/>
                  </a:cubicBezTo>
                  <a:cubicBezTo>
                    <a:pt x="61" y="1186"/>
                    <a:pt x="108" y="1183"/>
                    <a:pt x="149" y="1181"/>
                  </a:cubicBezTo>
                  <a:cubicBezTo>
                    <a:pt x="448" y="887"/>
                    <a:pt x="597" y="635"/>
                    <a:pt x="597" y="426"/>
                  </a:cubicBezTo>
                  <a:cubicBezTo>
                    <a:pt x="597" y="298"/>
                    <a:pt x="557" y="195"/>
                    <a:pt x="477" y="117"/>
                  </a:cubicBezTo>
                  <a:cubicBezTo>
                    <a:pt x="397" y="39"/>
                    <a:pt x="292" y="0"/>
                    <a:pt x="162" y="0"/>
                  </a:cubicBezTo>
                </a:path>
              </a:pathLst>
            </a:cu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6627813" y="4702175"/>
              <a:ext cx="574675" cy="252413"/>
            </a:xfrm>
            <a:custGeom>
              <a:avLst/>
              <a:gdLst>
                <a:gd name="T0" fmla="*/ 265 w 265"/>
                <a:gd name="T1" fmla="*/ 0 h 117"/>
                <a:gd name="T2" fmla="*/ 231 w 265"/>
                <a:gd name="T3" fmla="*/ 82 h 117"/>
                <a:gd name="T4" fmla="*/ 148 w 265"/>
                <a:gd name="T5" fmla="*/ 116 h 117"/>
                <a:gd name="T6" fmla="*/ 15 w 265"/>
                <a:gd name="T7" fmla="*/ 116 h 117"/>
                <a:gd name="T8" fmla="*/ 0 w 265"/>
                <a:gd name="T9" fmla="*/ 117 h 117"/>
                <a:gd name="T10" fmla="*/ 148 w 265"/>
                <a:gd name="T11" fmla="*/ 117 h 117"/>
                <a:gd name="T12" fmla="*/ 231 w 265"/>
                <a:gd name="T13" fmla="*/ 83 h 117"/>
                <a:gd name="T14" fmla="*/ 265 w 265"/>
                <a:gd name="T15" fmla="*/ 0 h 117"/>
                <a:gd name="T16" fmla="*/ 265 w 26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17">
                  <a:moveTo>
                    <a:pt x="265" y="0"/>
                  </a:moveTo>
                  <a:cubicBezTo>
                    <a:pt x="265" y="32"/>
                    <a:pt x="253" y="60"/>
                    <a:pt x="231" y="82"/>
                  </a:cubicBezTo>
                  <a:cubicBezTo>
                    <a:pt x="208" y="105"/>
                    <a:pt x="181" y="116"/>
                    <a:pt x="148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0" y="117"/>
                    <a:pt x="5" y="117"/>
                    <a:pt x="0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81" y="117"/>
                    <a:pt x="208" y="105"/>
                    <a:pt x="231" y="83"/>
                  </a:cubicBezTo>
                  <a:cubicBezTo>
                    <a:pt x="253" y="60"/>
                    <a:pt x="265" y="33"/>
                    <a:pt x="265" y="0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6627813" y="4454525"/>
              <a:ext cx="574675" cy="498475"/>
            </a:xfrm>
            <a:custGeom>
              <a:avLst/>
              <a:gdLst>
                <a:gd name="T0" fmla="*/ 148 w 265"/>
                <a:gd name="T1" fmla="*/ 0 h 231"/>
                <a:gd name="T2" fmla="*/ 0 w 265"/>
                <a:gd name="T3" fmla="*/ 0 h 231"/>
                <a:gd name="T4" fmla="*/ 83 w 265"/>
                <a:gd name="T5" fmla="*/ 33 h 231"/>
                <a:gd name="T6" fmla="*/ 117 w 265"/>
                <a:gd name="T7" fmla="*/ 115 h 231"/>
                <a:gd name="T8" fmla="*/ 83 w 265"/>
                <a:gd name="T9" fmla="*/ 198 h 231"/>
                <a:gd name="T10" fmla="*/ 15 w 265"/>
                <a:gd name="T11" fmla="*/ 231 h 231"/>
                <a:gd name="T12" fmla="*/ 148 w 265"/>
                <a:gd name="T13" fmla="*/ 231 h 231"/>
                <a:gd name="T14" fmla="*/ 231 w 265"/>
                <a:gd name="T15" fmla="*/ 197 h 231"/>
                <a:gd name="T16" fmla="*/ 265 w 265"/>
                <a:gd name="T17" fmla="*/ 115 h 231"/>
                <a:gd name="T18" fmla="*/ 231 w 265"/>
                <a:gd name="T19" fmla="*/ 33 h 231"/>
                <a:gd name="T20" fmla="*/ 148 w 265"/>
                <a:gd name="T2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231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11"/>
                    <a:pt x="83" y="33"/>
                  </a:cubicBezTo>
                  <a:cubicBezTo>
                    <a:pt x="105" y="56"/>
                    <a:pt x="117" y="83"/>
                    <a:pt x="117" y="115"/>
                  </a:cubicBezTo>
                  <a:cubicBezTo>
                    <a:pt x="117" y="148"/>
                    <a:pt x="105" y="175"/>
                    <a:pt x="83" y="198"/>
                  </a:cubicBezTo>
                  <a:cubicBezTo>
                    <a:pt x="64" y="217"/>
                    <a:pt x="41" y="228"/>
                    <a:pt x="15" y="231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1" y="231"/>
                    <a:pt x="208" y="220"/>
                    <a:pt x="231" y="197"/>
                  </a:cubicBezTo>
                  <a:cubicBezTo>
                    <a:pt x="253" y="175"/>
                    <a:pt x="265" y="147"/>
                    <a:pt x="265" y="115"/>
                  </a:cubicBezTo>
                  <a:cubicBezTo>
                    <a:pt x="265" y="83"/>
                    <a:pt x="253" y="56"/>
                    <a:pt x="231" y="33"/>
                  </a:cubicBezTo>
                  <a:cubicBezTo>
                    <a:pt x="208" y="11"/>
                    <a:pt x="181" y="0"/>
                    <a:pt x="148" y="0"/>
                  </a:cubicBezTo>
                </a:path>
              </a:pathLst>
            </a:custGeom>
            <a:solidFill>
              <a:schemeClr val="accent6">
                <a:lumMod val="50000"/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4991101" y="1862138"/>
              <a:ext cx="2103438" cy="3133725"/>
            </a:xfrm>
            <a:custGeom>
              <a:avLst/>
              <a:gdLst>
                <a:gd name="T0" fmla="*/ 302 w 969"/>
                <a:gd name="T1" fmla="*/ 1451 h 1451"/>
                <a:gd name="T2" fmla="*/ 302 w 969"/>
                <a:gd name="T3" fmla="*/ 1411 h 1451"/>
                <a:gd name="T4" fmla="*/ 901 w 969"/>
                <a:gd name="T5" fmla="*/ 1383 h 1451"/>
                <a:gd name="T6" fmla="*/ 901 w 969"/>
                <a:gd name="T7" fmla="*/ 1247 h 1451"/>
                <a:gd name="T8" fmla="*/ 647 w 969"/>
                <a:gd name="T9" fmla="*/ 1219 h 1451"/>
                <a:gd name="T10" fmla="*/ 440 w 969"/>
                <a:gd name="T11" fmla="*/ 1232 h 1451"/>
                <a:gd name="T12" fmla="*/ 417 w 969"/>
                <a:gd name="T13" fmla="*/ 1192 h 1451"/>
                <a:gd name="T14" fmla="*/ 421 w 969"/>
                <a:gd name="T15" fmla="*/ 1187 h 1451"/>
                <a:gd name="T16" fmla="*/ 488 w 969"/>
                <a:gd name="T17" fmla="*/ 1148 h 1451"/>
                <a:gd name="T18" fmla="*/ 476 w 969"/>
                <a:gd name="T19" fmla="*/ 1188 h 1451"/>
                <a:gd name="T20" fmla="*/ 832 w 969"/>
                <a:gd name="T21" fmla="*/ 1179 h 1451"/>
                <a:gd name="T22" fmla="*/ 969 w 969"/>
                <a:gd name="T23" fmla="*/ 1315 h 1451"/>
                <a:gd name="T24" fmla="*/ 832 w 969"/>
                <a:gd name="T25" fmla="*/ 1451 h 1451"/>
                <a:gd name="T26" fmla="*/ 101 w 969"/>
                <a:gd name="T27" fmla="*/ 1451 h 1451"/>
                <a:gd name="T28" fmla="*/ 0 w 969"/>
                <a:gd name="T29" fmla="*/ 1351 h 1451"/>
                <a:gd name="T30" fmla="*/ 468 w 969"/>
                <a:gd name="T31" fmla="*/ 778 h 1451"/>
                <a:gd name="T32" fmla="*/ 579 w 969"/>
                <a:gd name="T33" fmla="*/ 354 h 1451"/>
                <a:gd name="T34" fmla="*/ 615 w 969"/>
                <a:gd name="T35" fmla="*/ 337 h 1451"/>
                <a:gd name="T36" fmla="*/ 500 w 969"/>
                <a:gd name="T37" fmla="*/ 801 h 1451"/>
                <a:gd name="T38" fmla="*/ 40 w 969"/>
                <a:gd name="T39" fmla="*/ 1351 h 1451"/>
                <a:gd name="T40" fmla="*/ 101 w 969"/>
                <a:gd name="T41" fmla="*/ 1411 h 1451"/>
                <a:gd name="T42" fmla="*/ 226 w 969"/>
                <a:gd name="T43" fmla="*/ 1431 h 1451"/>
                <a:gd name="T44" fmla="*/ 611 w 969"/>
                <a:gd name="T45" fmla="*/ 1033 h 1451"/>
                <a:gd name="T46" fmla="*/ 595 w 969"/>
                <a:gd name="T47" fmla="*/ 1000 h 1451"/>
                <a:gd name="T48" fmla="*/ 883 w 969"/>
                <a:gd name="T49" fmla="*/ 466 h 1451"/>
                <a:gd name="T50" fmla="*/ 626 w 969"/>
                <a:gd name="T51" fmla="*/ 1026 h 1451"/>
                <a:gd name="T52" fmla="*/ 883 w 969"/>
                <a:gd name="T53" fmla="*/ 462 h 1451"/>
                <a:gd name="T54" fmla="*/ 863 w 969"/>
                <a:gd name="T55" fmla="*/ 436 h 1451"/>
                <a:gd name="T56" fmla="*/ 883 w 969"/>
                <a:gd name="T57" fmla="*/ 415 h 1451"/>
                <a:gd name="T58" fmla="*/ 903 w 969"/>
                <a:gd name="T59" fmla="*/ 442 h 1451"/>
                <a:gd name="T60" fmla="*/ 880 w 969"/>
                <a:gd name="T61" fmla="*/ 410 h 1451"/>
                <a:gd name="T62" fmla="*/ 749 w 969"/>
                <a:gd name="T63" fmla="*/ 151 h 1451"/>
                <a:gd name="T64" fmla="*/ 97 w 969"/>
                <a:gd name="T65" fmla="*/ 171 h 1451"/>
                <a:gd name="T66" fmla="*/ 96 w 969"/>
                <a:gd name="T67" fmla="*/ 291 h 1451"/>
                <a:gd name="T68" fmla="*/ 222 w 969"/>
                <a:gd name="T69" fmla="*/ 291 h 1451"/>
                <a:gd name="T70" fmla="*/ 536 w 969"/>
                <a:gd name="T71" fmla="*/ 248 h 1451"/>
                <a:gd name="T72" fmla="*/ 516 w 969"/>
                <a:gd name="T73" fmla="*/ 283 h 1451"/>
                <a:gd name="T74" fmla="*/ 246 w 969"/>
                <a:gd name="T75" fmla="*/ 323 h 1451"/>
                <a:gd name="T76" fmla="*/ 155 w 969"/>
                <a:gd name="T77" fmla="*/ 354 h 1451"/>
                <a:gd name="T78" fmla="*/ 68 w 969"/>
                <a:gd name="T79" fmla="*/ 319 h 1451"/>
                <a:gd name="T80" fmla="*/ 71 w 969"/>
                <a:gd name="T81" fmla="*/ 140 h 1451"/>
                <a:gd name="T82" fmla="*/ 777 w 969"/>
                <a:gd name="T83" fmla="*/ 123 h 1451"/>
                <a:gd name="T84" fmla="*/ 882 w 969"/>
                <a:gd name="T85" fmla="*/ 41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9" h="1451">
                  <a:moveTo>
                    <a:pt x="832" y="1451"/>
                  </a:moveTo>
                  <a:cubicBezTo>
                    <a:pt x="302" y="1451"/>
                    <a:pt x="302" y="1451"/>
                    <a:pt x="302" y="1451"/>
                  </a:cubicBezTo>
                  <a:cubicBezTo>
                    <a:pt x="291" y="1451"/>
                    <a:pt x="282" y="1442"/>
                    <a:pt x="282" y="1431"/>
                  </a:cubicBezTo>
                  <a:cubicBezTo>
                    <a:pt x="282" y="1420"/>
                    <a:pt x="291" y="1411"/>
                    <a:pt x="302" y="1411"/>
                  </a:cubicBezTo>
                  <a:cubicBezTo>
                    <a:pt x="832" y="1411"/>
                    <a:pt x="832" y="1411"/>
                    <a:pt x="832" y="1411"/>
                  </a:cubicBezTo>
                  <a:cubicBezTo>
                    <a:pt x="859" y="1411"/>
                    <a:pt x="882" y="1402"/>
                    <a:pt x="901" y="1383"/>
                  </a:cubicBezTo>
                  <a:cubicBezTo>
                    <a:pt x="919" y="1364"/>
                    <a:pt x="929" y="1342"/>
                    <a:pt x="929" y="1315"/>
                  </a:cubicBezTo>
                  <a:cubicBezTo>
                    <a:pt x="929" y="1288"/>
                    <a:pt x="919" y="1266"/>
                    <a:pt x="901" y="1247"/>
                  </a:cubicBezTo>
                  <a:cubicBezTo>
                    <a:pt x="882" y="1228"/>
                    <a:pt x="859" y="1219"/>
                    <a:pt x="832" y="1219"/>
                  </a:cubicBezTo>
                  <a:cubicBezTo>
                    <a:pt x="647" y="1219"/>
                    <a:pt x="647" y="1219"/>
                    <a:pt x="647" y="1219"/>
                  </a:cubicBezTo>
                  <a:cubicBezTo>
                    <a:pt x="596" y="1219"/>
                    <a:pt x="527" y="1223"/>
                    <a:pt x="442" y="1232"/>
                  </a:cubicBezTo>
                  <a:cubicBezTo>
                    <a:pt x="440" y="1232"/>
                    <a:pt x="440" y="1232"/>
                    <a:pt x="440" y="1232"/>
                  </a:cubicBezTo>
                  <a:cubicBezTo>
                    <a:pt x="430" y="1232"/>
                    <a:pt x="422" y="1226"/>
                    <a:pt x="417" y="1217"/>
                  </a:cubicBezTo>
                  <a:cubicBezTo>
                    <a:pt x="413" y="1209"/>
                    <a:pt x="413" y="1200"/>
                    <a:pt x="417" y="1192"/>
                  </a:cubicBezTo>
                  <a:cubicBezTo>
                    <a:pt x="419" y="1189"/>
                    <a:pt x="419" y="1189"/>
                    <a:pt x="419" y="1189"/>
                  </a:cubicBezTo>
                  <a:cubicBezTo>
                    <a:pt x="421" y="1187"/>
                    <a:pt x="421" y="1187"/>
                    <a:pt x="421" y="1187"/>
                  </a:cubicBezTo>
                  <a:cubicBezTo>
                    <a:pt x="434" y="1174"/>
                    <a:pt x="447" y="1161"/>
                    <a:pt x="460" y="1148"/>
                  </a:cubicBezTo>
                  <a:cubicBezTo>
                    <a:pt x="467" y="1140"/>
                    <a:pt x="480" y="1140"/>
                    <a:pt x="488" y="1148"/>
                  </a:cubicBezTo>
                  <a:cubicBezTo>
                    <a:pt x="496" y="1155"/>
                    <a:pt x="496" y="1168"/>
                    <a:pt x="488" y="1176"/>
                  </a:cubicBezTo>
                  <a:cubicBezTo>
                    <a:pt x="484" y="1180"/>
                    <a:pt x="480" y="1184"/>
                    <a:pt x="476" y="1188"/>
                  </a:cubicBezTo>
                  <a:cubicBezTo>
                    <a:pt x="545" y="1182"/>
                    <a:pt x="602" y="1179"/>
                    <a:pt x="647" y="1179"/>
                  </a:cubicBezTo>
                  <a:cubicBezTo>
                    <a:pt x="832" y="1179"/>
                    <a:pt x="832" y="1179"/>
                    <a:pt x="832" y="1179"/>
                  </a:cubicBezTo>
                  <a:cubicBezTo>
                    <a:pt x="870" y="1179"/>
                    <a:pt x="903" y="1192"/>
                    <a:pt x="929" y="1219"/>
                  </a:cubicBezTo>
                  <a:cubicBezTo>
                    <a:pt x="955" y="1245"/>
                    <a:pt x="969" y="1277"/>
                    <a:pt x="969" y="1315"/>
                  </a:cubicBezTo>
                  <a:cubicBezTo>
                    <a:pt x="969" y="1353"/>
                    <a:pt x="955" y="1385"/>
                    <a:pt x="929" y="1411"/>
                  </a:cubicBezTo>
                  <a:cubicBezTo>
                    <a:pt x="903" y="1438"/>
                    <a:pt x="870" y="1451"/>
                    <a:pt x="832" y="1451"/>
                  </a:cubicBezTo>
                  <a:close/>
                  <a:moveTo>
                    <a:pt x="206" y="1451"/>
                  </a:moveTo>
                  <a:cubicBezTo>
                    <a:pt x="101" y="1451"/>
                    <a:pt x="101" y="1451"/>
                    <a:pt x="101" y="1451"/>
                  </a:cubicBezTo>
                  <a:cubicBezTo>
                    <a:pt x="73" y="1451"/>
                    <a:pt x="50" y="1442"/>
                    <a:pt x="30" y="1423"/>
                  </a:cubicBezTo>
                  <a:cubicBezTo>
                    <a:pt x="10" y="1404"/>
                    <a:pt x="0" y="1379"/>
                    <a:pt x="0" y="1351"/>
                  </a:cubicBezTo>
                  <a:cubicBezTo>
                    <a:pt x="0" y="1293"/>
                    <a:pt x="22" y="1243"/>
                    <a:pt x="65" y="1204"/>
                  </a:cubicBezTo>
                  <a:cubicBezTo>
                    <a:pt x="244" y="1041"/>
                    <a:pt x="379" y="898"/>
                    <a:pt x="468" y="778"/>
                  </a:cubicBezTo>
                  <a:cubicBezTo>
                    <a:pt x="555" y="660"/>
                    <a:pt x="600" y="554"/>
                    <a:pt x="600" y="462"/>
                  </a:cubicBezTo>
                  <a:cubicBezTo>
                    <a:pt x="600" y="420"/>
                    <a:pt x="593" y="384"/>
                    <a:pt x="579" y="354"/>
                  </a:cubicBezTo>
                  <a:cubicBezTo>
                    <a:pt x="574" y="344"/>
                    <a:pt x="579" y="332"/>
                    <a:pt x="589" y="328"/>
                  </a:cubicBezTo>
                  <a:cubicBezTo>
                    <a:pt x="599" y="323"/>
                    <a:pt x="611" y="327"/>
                    <a:pt x="615" y="337"/>
                  </a:cubicBezTo>
                  <a:cubicBezTo>
                    <a:pt x="631" y="372"/>
                    <a:pt x="640" y="414"/>
                    <a:pt x="640" y="462"/>
                  </a:cubicBezTo>
                  <a:cubicBezTo>
                    <a:pt x="640" y="563"/>
                    <a:pt x="593" y="677"/>
                    <a:pt x="500" y="801"/>
                  </a:cubicBezTo>
                  <a:cubicBezTo>
                    <a:pt x="410" y="924"/>
                    <a:pt x="273" y="1069"/>
                    <a:pt x="92" y="1234"/>
                  </a:cubicBezTo>
                  <a:cubicBezTo>
                    <a:pt x="57" y="1266"/>
                    <a:pt x="40" y="1304"/>
                    <a:pt x="40" y="1351"/>
                  </a:cubicBezTo>
                  <a:cubicBezTo>
                    <a:pt x="40" y="1368"/>
                    <a:pt x="46" y="1382"/>
                    <a:pt x="58" y="1394"/>
                  </a:cubicBezTo>
                  <a:cubicBezTo>
                    <a:pt x="70" y="1405"/>
                    <a:pt x="84" y="1411"/>
                    <a:pt x="101" y="1411"/>
                  </a:cubicBezTo>
                  <a:cubicBezTo>
                    <a:pt x="206" y="1411"/>
                    <a:pt x="206" y="1411"/>
                    <a:pt x="206" y="1411"/>
                  </a:cubicBezTo>
                  <a:cubicBezTo>
                    <a:pt x="217" y="1411"/>
                    <a:pt x="226" y="1420"/>
                    <a:pt x="226" y="1431"/>
                  </a:cubicBezTo>
                  <a:cubicBezTo>
                    <a:pt x="226" y="1442"/>
                    <a:pt x="217" y="1451"/>
                    <a:pt x="206" y="1451"/>
                  </a:cubicBezTo>
                  <a:close/>
                  <a:moveTo>
                    <a:pt x="611" y="1033"/>
                  </a:moveTo>
                  <a:cubicBezTo>
                    <a:pt x="606" y="1033"/>
                    <a:pt x="601" y="1031"/>
                    <a:pt x="598" y="1028"/>
                  </a:cubicBezTo>
                  <a:cubicBezTo>
                    <a:pt x="589" y="1021"/>
                    <a:pt x="588" y="1008"/>
                    <a:pt x="595" y="1000"/>
                  </a:cubicBezTo>
                  <a:cubicBezTo>
                    <a:pt x="759" y="807"/>
                    <a:pt x="848" y="633"/>
                    <a:pt x="861" y="484"/>
                  </a:cubicBezTo>
                  <a:cubicBezTo>
                    <a:pt x="862" y="473"/>
                    <a:pt x="872" y="465"/>
                    <a:pt x="883" y="466"/>
                  </a:cubicBezTo>
                  <a:cubicBezTo>
                    <a:pt x="894" y="467"/>
                    <a:pt x="902" y="477"/>
                    <a:pt x="901" y="488"/>
                  </a:cubicBezTo>
                  <a:cubicBezTo>
                    <a:pt x="887" y="645"/>
                    <a:pt x="795" y="826"/>
                    <a:pt x="626" y="1026"/>
                  </a:cubicBezTo>
                  <a:cubicBezTo>
                    <a:pt x="622" y="1030"/>
                    <a:pt x="616" y="1033"/>
                    <a:pt x="611" y="1033"/>
                  </a:cubicBezTo>
                  <a:close/>
                  <a:moveTo>
                    <a:pt x="883" y="462"/>
                  </a:moveTo>
                  <a:cubicBezTo>
                    <a:pt x="872" y="462"/>
                    <a:pt x="863" y="453"/>
                    <a:pt x="863" y="442"/>
                  </a:cubicBezTo>
                  <a:cubicBezTo>
                    <a:pt x="863" y="440"/>
                    <a:pt x="863" y="438"/>
                    <a:pt x="863" y="436"/>
                  </a:cubicBezTo>
                  <a:cubicBezTo>
                    <a:pt x="863" y="425"/>
                    <a:pt x="871" y="416"/>
                    <a:pt x="882" y="415"/>
                  </a:cubicBezTo>
                  <a:cubicBezTo>
                    <a:pt x="883" y="415"/>
                    <a:pt x="883" y="415"/>
                    <a:pt x="883" y="415"/>
                  </a:cubicBezTo>
                  <a:cubicBezTo>
                    <a:pt x="894" y="415"/>
                    <a:pt x="903" y="424"/>
                    <a:pt x="903" y="435"/>
                  </a:cubicBezTo>
                  <a:cubicBezTo>
                    <a:pt x="903" y="437"/>
                    <a:pt x="903" y="439"/>
                    <a:pt x="903" y="442"/>
                  </a:cubicBezTo>
                  <a:cubicBezTo>
                    <a:pt x="903" y="453"/>
                    <a:pt x="894" y="462"/>
                    <a:pt x="883" y="462"/>
                  </a:cubicBezTo>
                  <a:close/>
                  <a:moveTo>
                    <a:pt x="880" y="410"/>
                  </a:moveTo>
                  <a:cubicBezTo>
                    <a:pt x="870" y="410"/>
                    <a:pt x="861" y="402"/>
                    <a:pt x="860" y="392"/>
                  </a:cubicBezTo>
                  <a:cubicBezTo>
                    <a:pt x="851" y="295"/>
                    <a:pt x="813" y="214"/>
                    <a:pt x="749" y="151"/>
                  </a:cubicBezTo>
                  <a:cubicBezTo>
                    <a:pt x="674" y="78"/>
                    <a:pt x="572" y="40"/>
                    <a:pt x="448" y="40"/>
                  </a:cubicBezTo>
                  <a:cubicBezTo>
                    <a:pt x="316" y="40"/>
                    <a:pt x="198" y="84"/>
                    <a:pt x="97" y="171"/>
                  </a:cubicBezTo>
                  <a:cubicBezTo>
                    <a:pt x="78" y="186"/>
                    <a:pt x="69" y="205"/>
                    <a:pt x="69" y="228"/>
                  </a:cubicBezTo>
                  <a:cubicBezTo>
                    <a:pt x="69" y="252"/>
                    <a:pt x="78" y="273"/>
                    <a:pt x="96" y="291"/>
                  </a:cubicBezTo>
                  <a:cubicBezTo>
                    <a:pt x="113" y="307"/>
                    <a:pt x="133" y="314"/>
                    <a:pt x="155" y="314"/>
                  </a:cubicBezTo>
                  <a:cubicBezTo>
                    <a:pt x="179" y="314"/>
                    <a:pt x="201" y="307"/>
                    <a:pt x="222" y="291"/>
                  </a:cubicBezTo>
                  <a:cubicBezTo>
                    <a:pt x="284" y="242"/>
                    <a:pt x="347" y="218"/>
                    <a:pt x="411" y="218"/>
                  </a:cubicBezTo>
                  <a:cubicBezTo>
                    <a:pt x="460" y="218"/>
                    <a:pt x="502" y="228"/>
                    <a:pt x="536" y="248"/>
                  </a:cubicBezTo>
                  <a:cubicBezTo>
                    <a:pt x="545" y="254"/>
                    <a:pt x="549" y="266"/>
                    <a:pt x="543" y="276"/>
                  </a:cubicBezTo>
                  <a:cubicBezTo>
                    <a:pt x="537" y="285"/>
                    <a:pt x="525" y="288"/>
                    <a:pt x="516" y="283"/>
                  </a:cubicBezTo>
                  <a:cubicBezTo>
                    <a:pt x="487" y="266"/>
                    <a:pt x="452" y="258"/>
                    <a:pt x="411" y="258"/>
                  </a:cubicBezTo>
                  <a:cubicBezTo>
                    <a:pt x="356" y="258"/>
                    <a:pt x="301" y="280"/>
                    <a:pt x="246" y="323"/>
                  </a:cubicBezTo>
                  <a:cubicBezTo>
                    <a:pt x="246" y="323"/>
                    <a:pt x="246" y="323"/>
                    <a:pt x="246" y="323"/>
                  </a:cubicBezTo>
                  <a:cubicBezTo>
                    <a:pt x="218" y="344"/>
                    <a:pt x="188" y="354"/>
                    <a:pt x="155" y="354"/>
                  </a:cubicBezTo>
                  <a:cubicBezTo>
                    <a:pt x="122" y="354"/>
                    <a:pt x="93" y="343"/>
                    <a:pt x="69" y="320"/>
                  </a:cubicBezTo>
                  <a:cubicBezTo>
                    <a:pt x="68" y="319"/>
                    <a:pt x="68" y="319"/>
                    <a:pt x="68" y="319"/>
                  </a:cubicBezTo>
                  <a:cubicBezTo>
                    <a:pt x="42" y="294"/>
                    <a:pt x="29" y="263"/>
                    <a:pt x="29" y="228"/>
                  </a:cubicBezTo>
                  <a:cubicBezTo>
                    <a:pt x="29" y="193"/>
                    <a:pt x="43" y="163"/>
                    <a:pt x="71" y="140"/>
                  </a:cubicBezTo>
                  <a:cubicBezTo>
                    <a:pt x="179" y="47"/>
                    <a:pt x="306" y="0"/>
                    <a:pt x="448" y="0"/>
                  </a:cubicBezTo>
                  <a:cubicBezTo>
                    <a:pt x="583" y="0"/>
                    <a:pt x="694" y="41"/>
                    <a:pt x="777" y="123"/>
                  </a:cubicBezTo>
                  <a:cubicBezTo>
                    <a:pt x="848" y="192"/>
                    <a:pt x="889" y="281"/>
                    <a:pt x="900" y="388"/>
                  </a:cubicBezTo>
                  <a:cubicBezTo>
                    <a:pt x="901" y="399"/>
                    <a:pt x="893" y="409"/>
                    <a:pt x="882" y="410"/>
                  </a:cubicBezTo>
                  <a:cubicBezTo>
                    <a:pt x="881" y="410"/>
                    <a:pt x="881" y="410"/>
                    <a:pt x="880" y="41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1398" y="508054"/>
            <a:ext cx="1117042" cy="1716754"/>
            <a:chOff x="5149975" y="1371600"/>
            <a:chExt cx="1753936" cy="2695578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5321056" y="1410545"/>
              <a:ext cx="1582854" cy="2619079"/>
            </a:xfrm>
            <a:custGeom>
              <a:avLst/>
              <a:gdLst>
                <a:gd name="T0" fmla="*/ 111 w 833"/>
                <a:gd name="T1" fmla="*/ 1385 h 1385"/>
                <a:gd name="T2" fmla="*/ 32 w 833"/>
                <a:gd name="T3" fmla="*/ 1352 h 1385"/>
                <a:gd name="T4" fmla="*/ 0 w 833"/>
                <a:gd name="T5" fmla="*/ 1274 h 1385"/>
                <a:gd name="T6" fmla="*/ 32 w 833"/>
                <a:gd name="T7" fmla="*/ 1195 h 1385"/>
                <a:gd name="T8" fmla="*/ 111 w 833"/>
                <a:gd name="T9" fmla="*/ 1162 h 1385"/>
                <a:gd name="T10" fmla="*/ 279 w 833"/>
                <a:gd name="T11" fmla="*/ 1162 h 1385"/>
                <a:gd name="T12" fmla="*/ 297 w 833"/>
                <a:gd name="T13" fmla="*/ 1144 h 1385"/>
                <a:gd name="T14" fmla="*/ 297 w 833"/>
                <a:gd name="T15" fmla="*/ 305 h 1385"/>
                <a:gd name="T16" fmla="*/ 279 w 833"/>
                <a:gd name="T17" fmla="*/ 287 h 1385"/>
                <a:gd name="T18" fmla="*/ 131 w 833"/>
                <a:gd name="T19" fmla="*/ 287 h 1385"/>
                <a:gd name="T20" fmla="*/ 72 w 833"/>
                <a:gd name="T21" fmla="*/ 262 h 1385"/>
                <a:gd name="T22" fmla="*/ 47 w 833"/>
                <a:gd name="T23" fmla="*/ 201 h 1385"/>
                <a:gd name="T24" fmla="*/ 70 w 833"/>
                <a:gd name="T25" fmla="*/ 136 h 1385"/>
                <a:gd name="T26" fmla="*/ 129 w 833"/>
                <a:gd name="T27" fmla="*/ 98 h 1385"/>
                <a:gd name="T28" fmla="*/ 277 w 833"/>
                <a:gd name="T29" fmla="*/ 47 h 1385"/>
                <a:gd name="T30" fmla="*/ 471 w 833"/>
                <a:gd name="T31" fmla="*/ 0 h 1385"/>
                <a:gd name="T32" fmla="*/ 542 w 833"/>
                <a:gd name="T33" fmla="*/ 30 h 1385"/>
                <a:gd name="T34" fmla="*/ 572 w 833"/>
                <a:gd name="T35" fmla="*/ 102 h 1385"/>
                <a:gd name="T36" fmla="*/ 572 w 833"/>
                <a:gd name="T37" fmla="*/ 1144 h 1385"/>
                <a:gd name="T38" fmla="*/ 590 w 833"/>
                <a:gd name="T39" fmla="*/ 1162 h 1385"/>
                <a:gd name="T40" fmla="*/ 721 w 833"/>
                <a:gd name="T41" fmla="*/ 1162 h 1385"/>
                <a:gd name="T42" fmla="*/ 800 w 833"/>
                <a:gd name="T43" fmla="*/ 1195 h 1385"/>
                <a:gd name="T44" fmla="*/ 833 w 833"/>
                <a:gd name="T45" fmla="*/ 1274 h 1385"/>
                <a:gd name="T46" fmla="*/ 800 w 833"/>
                <a:gd name="T47" fmla="*/ 1352 h 1385"/>
                <a:gd name="T48" fmla="*/ 721 w 833"/>
                <a:gd name="T49" fmla="*/ 1385 h 1385"/>
                <a:gd name="T50" fmla="*/ 111 w 833"/>
                <a:gd name="T51" fmla="*/ 13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" h="1385">
                  <a:moveTo>
                    <a:pt x="111" y="1385"/>
                  </a:moveTo>
                  <a:cubicBezTo>
                    <a:pt x="81" y="1385"/>
                    <a:pt x="54" y="1374"/>
                    <a:pt x="32" y="1352"/>
                  </a:cubicBezTo>
                  <a:cubicBezTo>
                    <a:pt x="11" y="1330"/>
                    <a:pt x="0" y="1304"/>
                    <a:pt x="0" y="1274"/>
                  </a:cubicBezTo>
                  <a:cubicBezTo>
                    <a:pt x="0" y="1243"/>
                    <a:pt x="11" y="1217"/>
                    <a:pt x="32" y="1195"/>
                  </a:cubicBezTo>
                  <a:cubicBezTo>
                    <a:pt x="54" y="1173"/>
                    <a:pt x="81" y="1162"/>
                    <a:pt x="111" y="1162"/>
                  </a:cubicBezTo>
                  <a:cubicBezTo>
                    <a:pt x="279" y="1162"/>
                    <a:pt x="279" y="1162"/>
                    <a:pt x="279" y="1162"/>
                  </a:cubicBezTo>
                  <a:cubicBezTo>
                    <a:pt x="291" y="1162"/>
                    <a:pt x="297" y="1156"/>
                    <a:pt x="297" y="1144"/>
                  </a:cubicBezTo>
                  <a:cubicBezTo>
                    <a:pt x="297" y="305"/>
                    <a:pt x="297" y="305"/>
                    <a:pt x="297" y="305"/>
                  </a:cubicBezTo>
                  <a:cubicBezTo>
                    <a:pt x="297" y="293"/>
                    <a:pt x="291" y="287"/>
                    <a:pt x="279" y="287"/>
                  </a:cubicBezTo>
                  <a:cubicBezTo>
                    <a:pt x="131" y="287"/>
                    <a:pt x="131" y="287"/>
                    <a:pt x="131" y="287"/>
                  </a:cubicBezTo>
                  <a:cubicBezTo>
                    <a:pt x="108" y="287"/>
                    <a:pt x="88" y="278"/>
                    <a:pt x="72" y="262"/>
                  </a:cubicBezTo>
                  <a:cubicBezTo>
                    <a:pt x="55" y="246"/>
                    <a:pt x="47" y="225"/>
                    <a:pt x="47" y="201"/>
                  </a:cubicBezTo>
                  <a:cubicBezTo>
                    <a:pt x="47" y="176"/>
                    <a:pt x="55" y="155"/>
                    <a:pt x="70" y="136"/>
                  </a:cubicBezTo>
                  <a:cubicBezTo>
                    <a:pt x="85" y="117"/>
                    <a:pt x="105" y="105"/>
                    <a:pt x="129" y="98"/>
                  </a:cubicBezTo>
                  <a:cubicBezTo>
                    <a:pt x="184" y="84"/>
                    <a:pt x="233" y="67"/>
                    <a:pt x="277" y="47"/>
                  </a:cubicBezTo>
                  <a:cubicBezTo>
                    <a:pt x="349" y="16"/>
                    <a:pt x="414" y="0"/>
                    <a:pt x="471" y="0"/>
                  </a:cubicBezTo>
                  <a:cubicBezTo>
                    <a:pt x="499" y="0"/>
                    <a:pt x="523" y="10"/>
                    <a:pt x="542" y="30"/>
                  </a:cubicBezTo>
                  <a:cubicBezTo>
                    <a:pt x="562" y="50"/>
                    <a:pt x="572" y="74"/>
                    <a:pt x="572" y="102"/>
                  </a:cubicBezTo>
                  <a:cubicBezTo>
                    <a:pt x="572" y="1144"/>
                    <a:pt x="572" y="1144"/>
                    <a:pt x="572" y="1144"/>
                  </a:cubicBezTo>
                  <a:cubicBezTo>
                    <a:pt x="572" y="1156"/>
                    <a:pt x="578" y="1162"/>
                    <a:pt x="590" y="1162"/>
                  </a:cubicBezTo>
                  <a:cubicBezTo>
                    <a:pt x="721" y="1162"/>
                    <a:pt x="721" y="1162"/>
                    <a:pt x="721" y="1162"/>
                  </a:cubicBezTo>
                  <a:cubicBezTo>
                    <a:pt x="752" y="1162"/>
                    <a:pt x="778" y="1173"/>
                    <a:pt x="800" y="1195"/>
                  </a:cubicBezTo>
                  <a:cubicBezTo>
                    <a:pt x="822" y="1217"/>
                    <a:pt x="833" y="1243"/>
                    <a:pt x="833" y="1274"/>
                  </a:cubicBezTo>
                  <a:cubicBezTo>
                    <a:pt x="833" y="1304"/>
                    <a:pt x="822" y="1330"/>
                    <a:pt x="800" y="1352"/>
                  </a:cubicBezTo>
                  <a:cubicBezTo>
                    <a:pt x="778" y="1374"/>
                    <a:pt x="752" y="1385"/>
                    <a:pt x="721" y="1385"/>
                  </a:cubicBezTo>
                  <a:cubicBezTo>
                    <a:pt x="111" y="1385"/>
                    <a:pt x="111" y="1385"/>
                    <a:pt x="111" y="1385"/>
                  </a:cubicBezTo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6073538" y="1410545"/>
              <a:ext cx="830373" cy="2620469"/>
            </a:xfrm>
            <a:custGeom>
              <a:avLst/>
              <a:gdLst>
                <a:gd name="T0" fmla="*/ 437 w 437"/>
                <a:gd name="T1" fmla="*/ 1274 h 1386"/>
                <a:gd name="T2" fmla="*/ 404 w 437"/>
                <a:gd name="T3" fmla="*/ 1352 h 1386"/>
                <a:gd name="T4" fmla="*/ 325 w 437"/>
                <a:gd name="T5" fmla="*/ 1385 h 1386"/>
                <a:gd name="T6" fmla="*/ 192 w 437"/>
                <a:gd name="T7" fmla="*/ 1385 h 1386"/>
                <a:gd name="T8" fmla="*/ 177 w 437"/>
                <a:gd name="T9" fmla="*/ 1386 h 1386"/>
                <a:gd name="T10" fmla="*/ 325 w 437"/>
                <a:gd name="T11" fmla="*/ 1386 h 1386"/>
                <a:gd name="T12" fmla="*/ 404 w 437"/>
                <a:gd name="T13" fmla="*/ 1353 h 1386"/>
                <a:gd name="T14" fmla="*/ 437 w 437"/>
                <a:gd name="T15" fmla="*/ 1274 h 1386"/>
                <a:gd name="T16" fmla="*/ 437 w 437"/>
                <a:gd name="T17" fmla="*/ 1274 h 1386"/>
                <a:gd name="T18" fmla="*/ 0 w 437"/>
                <a:gd name="T19" fmla="*/ 8 h 1386"/>
                <a:gd name="T20" fmla="*/ 0 w 437"/>
                <a:gd name="T21" fmla="*/ 8 h 1386"/>
                <a:gd name="T22" fmla="*/ 0 w 437"/>
                <a:gd name="T23" fmla="*/ 8 h 1386"/>
                <a:gd name="T24" fmla="*/ 75 w 437"/>
                <a:gd name="T25" fmla="*/ 0 h 1386"/>
                <a:gd name="T26" fmla="*/ 0 w 437"/>
                <a:gd name="T27" fmla="*/ 8 h 1386"/>
                <a:gd name="T28" fmla="*/ 75 w 437"/>
                <a:gd name="T29" fmla="*/ 0 h 1386"/>
                <a:gd name="T30" fmla="*/ 146 w 437"/>
                <a:gd name="T31" fmla="*/ 30 h 1386"/>
                <a:gd name="T32" fmla="*/ 176 w 437"/>
                <a:gd name="T33" fmla="*/ 102 h 1386"/>
                <a:gd name="T34" fmla="*/ 176 w 437"/>
                <a:gd name="T35" fmla="*/ 1144 h 1386"/>
                <a:gd name="T36" fmla="*/ 194 w 437"/>
                <a:gd name="T37" fmla="*/ 1162 h 1386"/>
                <a:gd name="T38" fmla="*/ 325 w 437"/>
                <a:gd name="T39" fmla="*/ 1162 h 1386"/>
                <a:gd name="T40" fmla="*/ 404 w 437"/>
                <a:gd name="T41" fmla="*/ 1195 h 1386"/>
                <a:gd name="T42" fmla="*/ 425 w 437"/>
                <a:gd name="T43" fmla="*/ 1223 h 1386"/>
                <a:gd name="T44" fmla="*/ 404 w 437"/>
                <a:gd name="T45" fmla="*/ 1195 h 1386"/>
                <a:gd name="T46" fmla="*/ 325 w 437"/>
                <a:gd name="T47" fmla="*/ 1162 h 1386"/>
                <a:gd name="T48" fmla="*/ 194 w 437"/>
                <a:gd name="T49" fmla="*/ 1162 h 1386"/>
                <a:gd name="T50" fmla="*/ 177 w 437"/>
                <a:gd name="T51" fmla="*/ 1144 h 1386"/>
                <a:gd name="T52" fmla="*/ 177 w 437"/>
                <a:gd name="T53" fmla="*/ 102 h 1386"/>
                <a:gd name="T54" fmla="*/ 147 w 437"/>
                <a:gd name="T55" fmla="*/ 30 h 1386"/>
                <a:gd name="T56" fmla="*/ 75 w 437"/>
                <a:gd name="T57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7" h="1386">
                  <a:moveTo>
                    <a:pt x="437" y="1274"/>
                  </a:moveTo>
                  <a:cubicBezTo>
                    <a:pt x="437" y="1304"/>
                    <a:pt x="426" y="1330"/>
                    <a:pt x="404" y="1352"/>
                  </a:cubicBezTo>
                  <a:cubicBezTo>
                    <a:pt x="382" y="1374"/>
                    <a:pt x="356" y="1385"/>
                    <a:pt x="325" y="1385"/>
                  </a:cubicBezTo>
                  <a:cubicBezTo>
                    <a:pt x="192" y="1385"/>
                    <a:pt x="192" y="1385"/>
                    <a:pt x="192" y="1385"/>
                  </a:cubicBezTo>
                  <a:cubicBezTo>
                    <a:pt x="187" y="1386"/>
                    <a:pt x="182" y="1386"/>
                    <a:pt x="177" y="1386"/>
                  </a:cubicBezTo>
                  <a:cubicBezTo>
                    <a:pt x="325" y="1386"/>
                    <a:pt x="325" y="1386"/>
                    <a:pt x="325" y="1386"/>
                  </a:cubicBezTo>
                  <a:cubicBezTo>
                    <a:pt x="356" y="1386"/>
                    <a:pt x="382" y="1375"/>
                    <a:pt x="404" y="1353"/>
                  </a:cubicBezTo>
                  <a:cubicBezTo>
                    <a:pt x="426" y="1331"/>
                    <a:pt x="437" y="1304"/>
                    <a:pt x="437" y="1274"/>
                  </a:cubicBezTo>
                  <a:cubicBezTo>
                    <a:pt x="437" y="1274"/>
                    <a:pt x="437" y="1274"/>
                    <a:pt x="437" y="1274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75" y="0"/>
                  </a:moveTo>
                  <a:cubicBezTo>
                    <a:pt x="52" y="0"/>
                    <a:pt x="27" y="2"/>
                    <a:pt x="0" y="8"/>
                  </a:cubicBezTo>
                  <a:cubicBezTo>
                    <a:pt x="26" y="2"/>
                    <a:pt x="51" y="0"/>
                    <a:pt x="75" y="0"/>
                  </a:cubicBezTo>
                  <a:cubicBezTo>
                    <a:pt x="103" y="0"/>
                    <a:pt x="127" y="10"/>
                    <a:pt x="146" y="30"/>
                  </a:cubicBezTo>
                  <a:cubicBezTo>
                    <a:pt x="166" y="50"/>
                    <a:pt x="176" y="74"/>
                    <a:pt x="176" y="102"/>
                  </a:cubicBezTo>
                  <a:cubicBezTo>
                    <a:pt x="176" y="1144"/>
                    <a:pt x="176" y="1144"/>
                    <a:pt x="176" y="1144"/>
                  </a:cubicBezTo>
                  <a:cubicBezTo>
                    <a:pt x="176" y="1156"/>
                    <a:pt x="182" y="1162"/>
                    <a:pt x="194" y="1162"/>
                  </a:cubicBezTo>
                  <a:cubicBezTo>
                    <a:pt x="325" y="1162"/>
                    <a:pt x="325" y="1162"/>
                    <a:pt x="325" y="1162"/>
                  </a:cubicBezTo>
                  <a:cubicBezTo>
                    <a:pt x="356" y="1162"/>
                    <a:pt x="382" y="1173"/>
                    <a:pt x="404" y="1195"/>
                  </a:cubicBezTo>
                  <a:cubicBezTo>
                    <a:pt x="413" y="1204"/>
                    <a:pt x="420" y="1213"/>
                    <a:pt x="425" y="1223"/>
                  </a:cubicBezTo>
                  <a:cubicBezTo>
                    <a:pt x="420" y="1213"/>
                    <a:pt x="413" y="1204"/>
                    <a:pt x="404" y="1195"/>
                  </a:cubicBezTo>
                  <a:cubicBezTo>
                    <a:pt x="382" y="1173"/>
                    <a:pt x="356" y="1162"/>
                    <a:pt x="325" y="1162"/>
                  </a:cubicBezTo>
                  <a:cubicBezTo>
                    <a:pt x="194" y="1162"/>
                    <a:pt x="194" y="1162"/>
                    <a:pt x="194" y="1162"/>
                  </a:cubicBezTo>
                  <a:cubicBezTo>
                    <a:pt x="182" y="1162"/>
                    <a:pt x="177" y="1156"/>
                    <a:pt x="177" y="1144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7" y="74"/>
                    <a:pt x="167" y="50"/>
                    <a:pt x="147" y="30"/>
                  </a:cubicBezTo>
                  <a:cubicBezTo>
                    <a:pt x="128" y="10"/>
                    <a:pt x="103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6031811" y="1410545"/>
              <a:ext cx="872100" cy="2619079"/>
            </a:xfrm>
            <a:custGeom>
              <a:avLst/>
              <a:gdLst>
                <a:gd name="T0" fmla="*/ 97 w 459"/>
                <a:gd name="T1" fmla="*/ 0 h 1385"/>
                <a:gd name="T2" fmla="*/ 22 w 459"/>
                <a:gd name="T3" fmla="*/ 8 h 1385"/>
                <a:gd name="T4" fmla="*/ 22 w 459"/>
                <a:gd name="T5" fmla="*/ 8 h 1385"/>
                <a:gd name="T6" fmla="*/ 22 w 459"/>
                <a:gd name="T7" fmla="*/ 8 h 1385"/>
                <a:gd name="T8" fmla="*/ 0 w 459"/>
                <a:gd name="T9" fmla="*/ 13 h 1385"/>
                <a:gd name="T10" fmla="*/ 21 w 459"/>
                <a:gd name="T11" fmla="*/ 30 h 1385"/>
                <a:gd name="T12" fmla="*/ 51 w 459"/>
                <a:gd name="T13" fmla="*/ 102 h 1385"/>
                <a:gd name="T14" fmla="*/ 51 w 459"/>
                <a:gd name="T15" fmla="*/ 1144 h 1385"/>
                <a:gd name="T16" fmla="*/ 68 w 459"/>
                <a:gd name="T17" fmla="*/ 1162 h 1385"/>
                <a:gd name="T18" fmla="*/ 199 w 459"/>
                <a:gd name="T19" fmla="*/ 1162 h 1385"/>
                <a:gd name="T20" fmla="*/ 278 w 459"/>
                <a:gd name="T21" fmla="*/ 1195 h 1385"/>
                <a:gd name="T22" fmla="*/ 311 w 459"/>
                <a:gd name="T23" fmla="*/ 1274 h 1385"/>
                <a:gd name="T24" fmla="*/ 278 w 459"/>
                <a:gd name="T25" fmla="*/ 1353 h 1385"/>
                <a:gd name="T26" fmla="*/ 214 w 459"/>
                <a:gd name="T27" fmla="*/ 1385 h 1385"/>
                <a:gd name="T28" fmla="*/ 347 w 459"/>
                <a:gd name="T29" fmla="*/ 1385 h 1385"/>
                <a:gd name="T30" fmla="*/ 426 w 459"/>
                <a:gd name="T31" fmla="*/ 1352 h 1385"/>
                <a:gd name="T32" fmla="*/ 459 w 459"/>
                <a:gd name="T33" fmla="*/ 1274 h 1385"/>
                <a:gd name="T34" fmla="*/ 447 w 459"/>
                <a:gd name="T35" fmla="*/ 1223 h 1385"/>
                <a:gd name="T36" fmla="*/ 426 w 459"/>
                <a:gd name="T37" fmla="*/ 1195 h 1385"/>
                <a:gd name="T38" fmla="*/ 347 w 459"/>
                <a:gd name="T39" fmla="*/ 1162 h 1385"/>
                <a:gd name="T40" fmla="*/ 216 w 459"/>
                <a:gd name="T41" fmla="*/ 1162 h 1385"/>
                <a:gd name="T42" fmla="*/ 198 w 459"/>
                <a:gd name="T43" fmla="*/ 1144 h 1385"/>
                <a:gd name="T44" fmla="*/ 198 w 459"/>
                <a:gd name="T45" fmla="*/ 102 h 1385"/>
                <a:gd name="T46" fmla="*/ 168 w 459"/>
                <a:gd name="T47" fmla="*/ 30 h 1385"/>
                <a:gd name="T48" fmla="*/ 97 w 459"/>
                <a:gd name="T49" fmla="*/ 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9" h="1385">
                  <a:moveTo>
                    <a:pt x="97" y="0"/>
                  </a:moveTo>
                  <a:cubicBezTo>
                    <a:pt x="73" y="0"/>
                    <a:pt x="48" y="2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5" y="9"/>
                    <a:pt x="7" y="11"/>
                    <a:pt x="0" y="13"/>
                  </a:cubicBezTo>
                  <a:cubicBezTo>
                    <a:pt x="7" y="18"/>
                    <a:pt x="15" y="23"/>
                    <a:pt x="21" y="30"/>
                  </a:cubicBezTo>
                  <a:cubicBezTo>
                    <a:pt x="41" y="50"/>
                    <a:pt x="51" y="74"/>
                    <a:pt x="51" y="102"/>
                  </a:cubicBezTo>
                  <a:cubicBezTo>
                    <a:pt x="51" y="1144"/>
                    <a:pt x="51" y="1144"/>
                    <a:pt x="51" y="1144"/>
                  </a:cubicBezTo>
                  <a:cubicBezTo>
                    <a:pt x="51" y="1156"/>
                    <a:pt x="56" y="1162"/>
                    <a:pt x="68" y="1162"/>
                  </a:cubicBezTo>
                  <a:cubicBezTo>
                    <a:pt x="199" y="1162"/>
                    <a:pt x="199" y="1162"/>
                    <a:pt x="199" y="1162"/>
                  </a:cubicBezTo>
                  <a:cubicBezTo>
                    <a:pt x="230" y="1162"/>
                    <a:pt x="256" y="1173"/>
                    <a:pt x="278" y="1195"/>
                  </a:cubicBezTo>
                  <a:cubicBezTo>
                    <a:pt x="300" y="1217"/>
                    <a:pt x="311" y="1243"/>
                    <a:pt x="311" y="1274"/>
                  </a:cubicBezTo>
                  <a:cubicBezTo>
                    <a:pt x="311" y="1304"/>
                    <a:pt x="300" y="1331"/>
                    <a:pt x="278" y="1353"/>
                  </a:cubicBezTo>
                  <a:cubicBezTo>
                    <a:pt x="260" y="1371"/>
                    <a:pt x="238" y="1382"/>
                    <a:pt x="214" y="1385"/>
                  </a:cubicBezTo>
                  <a:cubicBezTo>
                    <a:pt x="347" y="1385"/>
                    <a:pt x="347" y="1385"/>
                    <a:pt x="347" y="1385"/>
                  </a:cubicBezTo>
                  <a:cubicBezTo>
                    <a:pt x="378" y="1385"/>
                    <a:pt x="404" y="1374"/>
                    <a:pt x="426" y="1352"/>
                  </a:cubicBezTo>
                  <a:cubicBezTo>
                    <a:pt x="448" y="1330"/>
                    <a:pt x="459" y="1304"/>
                    <a:pt x="459" y="1274"/>
                  </a:cubicBezTo>
                  <a:cubicBezTo>
                    <a:pt x="459" y="1255"/>
                    <a:pt x="455" y="1238"/>
                    <a:pt x="447" y="1223"/>
                  </a:cubicBezTo>
                  <a:cubicBezTo>
                    <a:pt x="442" y="1213"/>
                    <a:pt x="435" y="1204"/>
                    <a:pt x="426" y="1195"/>
                  </a:cubicBezTo>
                  <a:cubicBezTo>
                    <a:pt x="404" y="1173"/>
                    <a:pt x="378" y="1162"/>
                    <a:pt x="347" y="1162"/>
                  </a:cubicBezTo>
                  <a:cubicBezTo>
                    <a:pt x="216" y="1162"/>
                    <a:pt x="216" y="1162"/>
                    <a:pt x="216" y="1162"/>
                  </a:cubicBezTo>
                  <a:cubicBezTo>
                    <a:pt x="204" y="1162"/>
                    <a:pt x="198" y="1156"/>
                    <a:pt x="198" y="1144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198" y="74"/>
                    <a:pt x="188" y="50"/>
                    <a:pt x="168" y="30"/>
                  </a:cubicBezTo>
                  <a:cubicBezTo>
                    <a:pt x="149" y="10"/>
                    <a:pt x="125" y="0"/>
                    <a:pt x="97" y="0"/>
                  </a:cubicBezTo>
                </a:path>
              </a:pathLst>
            </a:custGeom>
            <a:solidFill>
              <a:schemeClr val="accent2">
                <a:alpha val="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5149975" y="1371600"/>
              <a:ext cx="1659354" cy="2695578"/>
            </a:xfrm>
            <a:custGeom>
              <a:avLst/>
              <a:gdLst>
                <a:gd name="T0" fmla="*/ 127 w 873"/>
                <a:gd name="T1" fmla="*/ 149 h 1425"/>
                <a:gd name="T2" fmla="*/ 305 w 873"/>
                <a:gd name="T3" fmla="*/ 86 h 1425"/>
                <a:gd name="T4" fmla="*/ 548 w 873"/>
                <a:gd name="T5" fmla="*/ 64 h 1425"/>
                <a:gd name="T6" fmla="*/ 572 w 873"/>
                <a:gd name="T7" fmla="*/ 364 h 1425"/>
                <a:gd name="T8" fmla="*/ 603 w 873"/>
                <a:gd name="T9" fmla="*/ 75 h 1425"/>
                <a:gd name="T10" fmla="*/ 491 w 873"/>
                <a:gd name="T11" fmla="*/ 0 h 1425"/>
                <a:gd name="T12" fmla="*/ 149 w 873"/>
                <a:gd name="T13" fmla="*/ 118 h 1425"/>
                <a:gd name="T14" fmla="*/ 54 w 873"/>
                <a:gd name="T15" fmla="*/ 180 h 1425"/>
                <a:gd name="T16" fmla="*/ 275 w 873"/>
                <a:gd name="T17" fmla="*/ 1202 h 1425"/>
                <a:gd name="T18" fmla="*/ 335 w 873"/>
                <a:gd name="T19" fmla="*/ 1180 h 1425"/>
                <a:gd name="T20" fmla="*/ 330 w 873"/>
                <a:gd name="T21" fmla="*/ 300 h 1425"/>
                <a:gd name="T22" fmla="*/ 127 w 873"/>
                <a:gd name="T23" fmla="*/ 282 h 1425"/>
                <a:gd name="T24" fmla="*/ 111 w 873"/>
                <a:gd name="T25" fmla="*/ 319 h 1425"/>
                <a:gd name="T26" fmla="*/ 301 w 873"/>
                <a:gd name="T27" fmla="*/ 327 h 1425"/>
                <a:gd name="T28" fmla="*/ 301 w 873"/>
                <a:gd name="T29" fmla="*/ 327 h 1425"/>
                <a:gd name="T30" fmla="*/ 299 w 873"/>
                <a:gd name="T31" fmla="*/ 326 h 1425"/>
                <a:gd name="T32" fmla="*/ 303 w 873"/>
                <a:gd name="T33" fmla="*/ 321 h 1425"/>
                <a:gd name="T34" fmla="*/ 297 w 873"/>
                <a:gd name="T35" fmla="*/ 323 h 1425"/>
                <a:gd name="T36" fmla="*/ 299 w 873"/>
                <a:gd name="T37" fmla="*/ 323 h 1425"/>
                <a:gd name="T38" fmla="*/ 297 w 873"/>
                <a:gd name="T39" fmla="*/ 323 h 1425"/>
                <a:gd name="T40" fmla="*/ 297 w 873"/>
                <a:gd name="T41" fmla="*/ 1164 h 1425"/>
                <a:gd name="T42" fmla="*/ 299 w 873"/>
                <a:gd name="T43" fmla="*/ 1166 h 1425"/>
                <a:gd name="T44" fmla="*/ 297 w 873"/>
                <a:gd name="T45" fmla="*/ 1165 h 1425"/>
                <a:gd name="T46" fmla="*/ 303 w 873"/>
                <a:gd name="T47" fmla="*/ 1168 h 1425"/>
                <a:gd name="T48" fmla="*/ 299 w 873"/>
                <a:gd name="T49" fmla="*/ 1164 h 1425"/>
                <a:gd name="T50" fmla="*/ 301 w 873"/>
                <a:gd name="T51" fmla="*/ 1162 h 1425"/>
                <a:gd name="T52" fmla="*/ 301 w 873"/>
                <a:gd name="T53" fmla="*/ 1162 h 1425"/>
                <a:gd name="T54" fmla="*/ 301 w 873"/>
                <a:gd name="T55" fmla="*/ 1162 h 1425"/>
                <a:gd name="T56" fmla="*/ 275 w 873"/>
                <a:gd name="T57" fmla="*/ 1202 h 1425"/>
                <a:gd name="T58" fmla="*/ 222 w 873"/>
                <a:gd name="T59" fmla="*/ 1162 h 1425"/>
                <a:gd name="T60" fmla="*/ 502 w 873"/>
                <a:gd name="T61" fmla="*/ 1385 h 1425"/>
                <a:gd name="T62" fmla="*/ 46 w 873"/>
                <a:gd name="T63" fmla="*/ 1328 h 1425"/>
                <a:gd name="T64" fmla="*/ 96 w 873"/>
                <a:gd name="T65" fmla="*/ 1209 h 1425"/>
                <a:gd name="T66" fmla="*/ 158 w 873"/>
                <a:gd name="T67" fmla="*/ 1162 h 1425"/>
                <a:gd name="T68" fmla="*/ 9 w 873"/>
                <a:gd name="T69" fmla="*/ 1243 h 1425"/>
                <a:gd name="T70" fmla="*/ 81 w 873"/>
                <a:gd name="T71" fmla="*/ 1415 h 1425"/>
                <a:gd name="T72" fmla="*/ 502 w 873"/>
                <a:gd name="T73" fmla="*/ 1385 h 1425"/>
                <a:gd name="T74" fmla="*/ 579 w 873"/>
                <a:gd name="T75" fmla="*/ 1189 h 1425"/>
                <a:gd name="T76" fmla="*/ 776 w 873"/>
                <a:gd name="T77" fmla="*/ 1209 h 1425"/>
                <a:gd name="T78" fmla="*/ 826 w 873"/>
                <a:gd name="T79" fmla="*/ 1328 h 1425"/>
                <a:gd name="T80" fmla="*/ 580 w 873"/>
                <a:gd name="T81" fmla="*/ 1385 h 1425"/>
                <a:gd name="T82" fmla="*/ 792 w 873"/>
                <a:gd name="T83" fmla="*/ 1415 h 1425"/>
                <a:gd name="T84" fmla="*/ 863 w 873"/>
                <a:gd name="T85" fmla="*/ 1243 h 1425"/>
                <a:gd name="T86" fmla="*/ 610 w 873"/>
                <a:gd name="T87" fmla="*/ 1162 h 1425"/>
                <a:gd name="T88" fmla="*/ 608 w 873"/>
                <a:gd name="T89" fmla="*/ 1164 h 1425"/>
                <a:gd name="T90" fmla="*/ 608 w 873"/>
                <a:gd name="T91" fmla="*/ 1162 h 1425"/>
                <a:gd name="T92" fmla="*/ 606 w 873"/>
                <a:gd name="T93" fmla="*/ 1168 h 1425"/>
                <a:gd name="T94" fmla="*/ 610 w 873"/>
                <a:gd name="T95" fmla="*/ 1163 h 1425"/>
                <a:gd name="T96" fmla="*/ 612 w 873"/>
                <a:gd name="T97" fmla="*/ 1166 h 1425"/>
                <a:gd name="T98" fmla="*/ 612 w 873"/>
                <a:gd name="T99" fmla="*/ 1166 h 1425"/>
                <a:gd name="T100" fmla="*/ 612 w 873"/>
                <a:gd name="T101" fmla="*/ 1166 h 1425"/>
                <a:gd name="T102" fmla="*/ 572 w 873"/>
                <a:gd name="T103" fmla="*/ 427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3" h="1425">
                  <a:moveTo>
                    <a:pt x="87" y="221"/>
                  </a:moveTo>
                  <a:cubicBezTo>
                    <a:pt x="87" y="211"/>
                    <a:pt x="89" y="202"/>
                    <a:pt x="92" y="193"/>
                  </a:cubicBezTo>
                  <a:cubicBezTo>
                    <a:pt x="95" y="184"/>
                    <a:pt x="99" y="176"/>
                    <a:pt x="105" y="168"/>
                  </a:cubicBezTo>
                  <a:cubicBezTo>
                    <a:pt x="112" y="161"/>
                    <a:pt x="119" y="154"/>
                    <a:pt x="127" y="149"/>
                  </a:cubicBezTo>
                  <a:cubicBezTo>
                    <a:pt x="135" y="144"/>
                    <a:pt x="144" y="140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210" y="123"/>
                    <a:pt x="260" y="106"/>
                    <a:pt x="305" y="86"/>
                  </a:cubicBezTo>
                  <a:cubicBezTo>
                    <a:pt x="305" y="86"/>
                    <a:pt x="305" y="86"/>
                    <a:pt x="305" y="86"/>
                  </a:cubicBezTo>
                  <a:cubicBezTo>
                    <a:pt x="376" y="55"/>
                    <a:pt x="438" y="40"/>
                    <a:pt x="491" y="40"/>
                  </a:cubicBezTo>
                  <a:cubicBezTo>
                    <a:pt x="503" y="40"/>
                    <a:pt x="513" y="42"/>
                    <a:pt x="522" y="46"/>
                  </a:cubicBezTo>
                  <a:cubicBezTo>
                    <a:pt x="531" y="50"/>
                    <a:pt x="540" y="55"/>
                    <a:pt x="548" y="64"/>
                  </a:cubicBezTo>
                  <a:cubicBezTo>
                    <a:pt x="548" y="64"/>
                    <a:pt x="548" y="64"/>
                    <a:pt x="548" y="64"/>
                  </a:cubicBezTo>
                  <a:cubicBezTo>
                    <a:pt x="556" y="72"/>
                    <a:pt x="562" y="81"/>
                    <a:pt x="566" y="91"/>
                  </a:cubicBezTo>
                  <a:cubicBezTo>
                    <a:pt x="570" y="100"/>
                    <a:pt x="572" y="110"/>
                    <a:pt x="572" y="122"/>
                  </a:cubicBezTo>
                  <a:cubicBezTo>
                    <a:pt x="572" y="364"/>
                    <a:pt x="572" y="364"/>
                    <a:pt x="572" y="364"/>
                  </a:cubicBezTo>
                  <a:cubicBezTo>
                    <a:pt x="572" y="375"/>
                    <a:pt x="581" y="384"/>
                    <a:pt x="592" y="384"/>
                  </a:cubicBezTo>
                  <a:cubicBezTo>
                    <a:pt x="603" y="384"/>
                    <a:pt x="612" y="375"/>
                    <a:pt x="612" y="364"/>
                  </a:cubicBezTo>
                  <a:cubicBezTo>
                    <a:pt x="612" y="122"/>
                    <a:pt x="612" y="122"/>
                    <a:pt x="612" y="122"/>
                  </a:cubicBezTo>
                  <a:cubicBezTo>
                    <a:pt x="612" y="106"/>
                    <a:pt x="609" y="90"/>
                    <a:pt x="603" y="75"/>
                  </a:cubicBezTo>
                  <a:cubicBezTo>
                    <a:pt x="597" y="61"/>
                    <a:pt x="588" y="48"/>
                    <a:pt x="577" y="36"/>
                  </a:cubicBezTo>
                  <a:cubicBezTo>
                    <a:pt x="577" y="36"/>
                    <a:pt x="577" y="36"/>
                    <a:pt x="577" y="36"/>
                  </a:cubicBezTo>
                  <a:cubicBezTo>
                    <a:pt x="565" y="24"/>
                    <a:pt x="552" y="15"/>
                    <a:pt x="538" y="9"/>
                  </a:cubicBezTo>
                  <a:cubicBezTo>
                    <a:pt x="523" y="3"/>
                    <a:pt x="507" y="0"/>
                    <a:pt x="491" y="0"/>
                  </a:cubicBezTo>
                  <a:cubicBezTo>
                    <a:pt x="430" y="0"/>
                    <a:pt x="363" y="17"/>
                    <a:pt x="289" y="49"/>
                  </a:cubicBezTo>
                  <a:cubicBezTo>
                    <a:pt x="289" y="49"/>
                    <a:pt x="289" y="49"/>
                    <a:pt x="289" y="49"/>
                  </a:cubicBezTo>
                  <a:cubicBezTo>
                    <a:pt x="246" y="68"/>
                    <a:pt x="198" y="85"/>
                    <a:pt x="144" y="99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30" y="103"/>
                    <a:pt x="117" y="108"/>
                    <a:pt x="105" y="115"/>
                  </a:cubicBezTo>
                  <a:cubicBezTo>
                    <a:pt x="94" y="123"/>
                    <a:pt x="83" y="132"/>
                    <a:pt x="74" y="143"/>
                  </a:cubicBezTo>
                  <a:cubicBezTo>
                    <a:pt x="65" y="154"/>
                    <a:pt x="58" y="167"/>
                    <a:pt x="54" y="180"/>
                  </a:cubicBezTo>
                  <a:cubicBezTo>
                    <a:pt x="49" y="193"/>
                    <a:pt x="47" y="207"/>
                    <a:pt x="47" y="221"/>
                  </a:cubicBezTo>
                  <a:cubicBezTo>
                    <a:pt x="47" y="232"/>
                    <a:pt x="56" y="241"/>
                    <a:pt x="67" y="241"/>
                  </a:cubicBezTo>
                  <a:cubicBezTo>
                    <a:pt x="78" y="241"/>
                    <a:pt x="87" y="232"/>
                    <a:pt x="87" y="221"/>
                  </a:cubicBezTo>
                  <a:close/>
                  <a:moveTo>
                    <a:pt x="275" y="1202"/>
                  </a:moveTo>
                  <a:cubicBezTo>
                    <a:pt x="299" y="1202"/>
                    <a:pt x="299" y="1202"/>
                    <a:pt x="299" y="1202"/>
                  </a:cubicBezTo>
                  <a:cubicBezTo>
                    <a:pt x="304" y="1202"/>
                    <a:pt x="309" y="1202"/>
                    <a:pt x="313" y="1200"/>
                  </a:cubicBezTo>
                  <a:cubicBezTo>
                    <a:pt x="317" y="1199"/>
                    <a:pt x="321" y="1197"/>
                    <a:pt x="324" y="1194"/>
                  </a:cubicBezTo>
                  <a:cubicBezTo>
                    <a:pt x="329" y="1191"/>
                    <a:pt x="333" y="1185"/>
                    <a:pt x="335" y="1180"/>
                  </a:cubicBezTo>
                  <a:cubicBezTo>
                    <a:pt x="337" y="1175"/>
                    <a:pt x="337" y="1169"/>
                    <a:pt x="337" y="1164"/>
                  </a:cubicBezTo>
                  <a:cubicBezTo>
                    <a:pt x="337" y="325"/>
                    <a:pt x="337" y="325"/>
                    <a:pt x="337" y="325"/>
                  </a:cubicBezTo>
                  <a:cubicBezTo>
                    <a:pt x="337" y="320"/>
                    <a:pt x="337" y="315"/>
                    <a:pt x="335" y="311"/>
                  </a:cubicBezTo>
                  <a:cubicBezTo>
                    <a:pt x="334" y="307"/>
                    <a:pt x="332" y="303"/>
                    <a:pt x="330" y="300"/>
                  </a:cubicBezTo>
                  <a:cubicBezTo>
                    <a:pt x="326" y="295"/>
                    <a:pt x="321" y="292"/>
                    <a:pt x="315" y="289"/>
                  </a:cubicBezTo>
                  <a:cubicBezTo>
                    <a:pt x="310" y="287"/>
                    <a:pt x="304" y="287"/>
                    <a:pt x="299" y="287"/>
                  </a:cubicBezTo>
                  <a:cubicBezTo>
                    <a:pt x="151" y="287"/>
                    <a:pt x="151" y="287"/>
                    <a:pt x="151" y="287"/>
                  </a:cubicBezTo>
                  <a:cubicBezTo>
                    <a:pt x="142" y="287"/>
                    <a:pt x="134" y="285"/>
                    <a:pt x="127" y="282"/>
                  </a:cubicBezTo>
                  <a:cubicBezTo>
                    <a:pt x="119" y="279"/>
                    <a:pt x="112" y="274"/>
                    <a:pt x="106" y="268"/>
                  </a:cubicBezTo>
                  <a:cubicBezTo>
                    <a:pt x="98" y="260"/>
                    <a:pt x="85" y="260"/>
                    <a:pt x="78" y="268"/>
                  </a:cubicBezTo>
                  <a:cubicBezTo>
                    <a:pt x="70" y="276"/>
                    <a:pt x="70" y="288"/>
                    <a:pt x="78" y="296"/>
                  </a:cubicBezTo>
                  <a:cubicBezTo>
                    <a:pt x="87" y="306"/>
                    <a:pt x="99" y="314"/>
                    <a:pt x="111" y="319"/>
                  </a:cubicBezTo>
                  <a:cubicBezTo>
                    <a:pt x="124" y="324"/>
                    <a:pt x="137" y="327"/>
                    <a:pt x="151" y="327"/>
                  </a:cubicBezTo>
                  <a:cubicBezTo>
                    <a:pt x="299" y="327"/>
                    <a:pt x="299" y="327"/>
                    <a:pt x="299" y="327"/>
                  </a:cubicBezTo>
                  <a:cubicBezTo>
                    <a:pt x="300" y="327"/>
                    <a:pt x="300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9" y="326"/>
                    <a:pt x="299" y="326"/>
                    <a:pt x="299" y="326"/>
                  </a:cubicBezTo>
                  <a:cubicBezTo>
                    <a:pt x="300" y="326"/>
                    <a:pt x="300" y="327"/>
                    <a:pt x="301" y="327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9" y="326"/>
                    <a:pt x="299" y="326"/>
                    <a:pt x="299" y="326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4"/>
                    <a:pt x="298" y="325"/>
                    <a:pt x="299" y="326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9" y="323"/>
                    <a:pt x="299" y="323"/>
                    <a:pt x="299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9" y="323"/>
                    <a:pt x="299" y="323"/>
                    <a:pt x="299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8" y="323"/>
                    <a:pt x="298" y="323"/>
                    <a:pt x="298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8" y="323"/>
                    <a:pt x="298" y="323"/>
                    <a:pt x="298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4"/>
                    <a:pt x="297" y="325"/>
                  </a:cubicBezTo>
                  <a:cubicBezTo>
                    <a:pt x="297" y="1164"/>
                    <a:pt x="297" y="1164"/>
                    <a:pt x="297" y="1164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9" y="1166"/>
                    <a:pt x="299" y="1166"/>
                    <a:pt x="299" y="1166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9" y="1166"/>
                    <a:pt x="299" y="1166"/>
                    <a:pt x="299" y="1166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303" y="1168"/>
                    <a:pt x="303" y="1168"/>
                    <a:pt x="303" y="1168"/>
                  </a:cubicBezTo>
                  <a:cubicBezTo>
                    <a:pt x="299" y="1164"/>
                    <a:pt x="299" y="1164"/>
                    <a:pt x="299" y="1164"/>
                  </a:cubicBezTo>
                  <a:cubicBezTo>
                    <a:pt x="298" y="1164"/>
                    <a:pt x="298" y="1165"/>
                    <a:pt x="297" y="1165"/>
                  </a:cubicBezTo>
                  <a:cubicBezTo>
                    <a:pt x="303" y="1168"/>
                    <a:pt x="303" y="1168"/>
                    <a:pt x="303" y="1168"/>
                  </a:cubicBezTo>
                  <a:cubicBezTo>
                    <a:pt x="299" y="1164"/>
                    <a:pt x="299" y="1164"/>
                    <a:pt x="299" y="1164"/>
                  </a:cubicBezTo>
                  <a:cubicBezTo>
                    <a:pt x="303" y="1167"/>
                    <a:pt x="303" y="1167"/>
                    <a:pt x="303" y="1167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0" y="1162"/>
                    <a:pt x="299" y="1163"/>
                    <a:pt x="299" y="1164"/>
                  </a:cubicBezTo>
                  <a:cubicBezTo>
                    <a:pt x="303" y="1167"/>
                    <a:pt x="303" y="1167"/>
                    <a:pt x="303" y="1167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4"/>
                    <a:pt x="301" y="1164"/>
                    <a:pt x="301" y="1164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4"/>
                    <a:pt x="301" y="1164"/>
                    <a:pt x="301" y="1164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0" y="1162"/>
                    <a:pt x="299" y="1162"/>
                  </a:cubicBezTo>
                  <a:cubicBezTo>
                    <a:pt x="275" y="1162"/>
                    <a:pt x="275" y="1162"/>
                    <a:pt x="275" y="1162"/>
                  </a:cubicBezTo>
                  <a:cubicBezTo>
                    <a:pt x="264" y="1162"/>
                    <a:pt x="255" y="1171"/>
                    <a:pt x="255" y="1182"/>
                  </a:cubicBezTo>
                  <a:cubicBezTo>
                    <a:pt x="255" y="1193"/>
                    <a:pt x="264" y="1202"/>
                    <a:pt x="275" y="1202"/>
                  </a:cubicBezTo>
                  <a:close/>
                  <a:moveTo>
                    <a:pt x="218" y="1202"/>
                  </a:moveTo>
                  <a:cubicBezTo>
                    <a:pt x="222" y="1202"/>
                    <a:pt x="222" y="1202"/>
                    <a:pt x="222" y="1202"/>
                  </a:cubicBezTo>
                  <a:cubicBezTo>
                    <a:pt x="233" y="1202"/>
                    <a:pt x="242" y="1193"/>
                    <a:pt x="242" y="1182"/>
                  </a:cubicBezTo>
                  <a:cubicBezTo>
                    <a:pt x="242" y="1171"/>
                    <a:pt x="233" y="1162"/>
                    <a:pt x="222" y="1162"/>
                  </a:cubicBezTo>
                  <a:cubicBezTo>
                    <a:pt x="218" y="1162"/>
                    <a:pt x="218" y="1162"/>
                    <a:pt x="218" y="1162"/>
                  </a:cubicBezTo>
                  <a:cubicBezTo>
                    <a:pt x="207" y="1162"/>
                    <a:pt x="198" y="1171"/>
                    <a:pt x="198" y="1182"/>
                  </a:cubicBezTo>
                  <a:cubicBezTo>
                    <a:pt x="198" y="1193"/>
                    <a:pt x="207" y="1202"/>
                    <a:pt x="218" y="1202"/>
                  </a:cubicBezTo>
                  <a:close/>
                  <a:moveTo>
                    <a:pt x="502" y="1385"/>
                  </a:moveTo>
                  <a:cubicBezTo>
                    <a:pt x="131" y="1385"/>
                    <a:pt x="131" y="1385"/>
                    <a:pt x="131" y="1385"/>
                  </a:cubicBezTo>
                  <a:cubicBezTo>
                    <a:pt x="118" y="1385"/>
                    <a:pt x="107" y="1383"/>
                    <a:pt x="96" y="1378"/>
                  </a:cubicBezTo>
                  <a:cubicBezTo>
                    <a:pt x="86" y="1374"/>
                    <a:pt x="76" y="1367"/>
                    <a:pt x="67" y="1358"/>
                  </a:cubicBezTo>
                  <a:cubicBezTo>
                    <a:pt x="57" y="1349"/>
                    <a:pt x="51" y="1339"/>
                    <a:pt x="46" y="1328"/>
                  </a:cubicBezTo>
                  <a:cubicBezTo>
                    <a:pt x="42" y="1318"/>
                    <a:pt x="40" y="1306"/>
                    <a:pt x="40" y="1294"/>
                  </a:cubicBezTo>
                  <a:cubicBezTo>
                    <a:pt x="40" y="1281"/>
                    <a:pt x="42" y="1269"/>
                    <a:pt x="46" y="1259"/>
                  </a:cubicBezTo>
                  <a:cubicBezTo>
                    <a:pt x="51" y="1248"/>
                    <a:pt x="57" y="1238"/>
                    <a:pt x="67" y="1229"/>
                  </a:cubicBezTo>
                  <a:cubicBezTo>
                    <a:pt x="76" y="1220"/>
                    <a:pt x="86" y="1213"/>
                    <a:pt x="96" y="1209"/>
                  </a:cubicBezTo>
                  <a:cubicBezTo>
                    <a:pt x="107" y="1204"/>
                    <a:pt x="118" y="1202"/>
                    <a:pt x="131" y="1202"/>
                  </a:cubicBezTo>
                  <a:cubicBezTo>
                    <a:pt x="158" y="1202"/>
                    <a:pt x="158" y="1202"/>
                    <a:pt x="158" y="1202"/>
                  </a:cubicBezTo>
                  <a:cubicBezTo>
                    <a:pt x="169" y="1202"/>
                    <a:pt x="178" y="1193"/>
                    <a:pt x="178" y="1182"/>
                  </a:cubicBezTo>
                  <a:cubicBezTo>
                    <a:pt x="178" y="1171"/>
                    <a:pt x="169" y="1162"/>
                    <a:pt x="158" y="1162"/>
                  </a:cubicBezTo>
                  <a:cubicBezTo>
                    <a:pt x="131" y="1162"/>
                    <a:pt x="131" y="1162"/>
                    <a:pt x="131" y="1162"/>
                  </a:cubicBezTo>
                  <a:cubicBezTo>
                    <a:pt x="113" y="1162"/>
                    <a:pt x="96" y="1165"/>
                    <a:pt x="81" y="1172"/>
                  </a:cubicBezTo>
                  <a:cubicBezTo>
                    <a:pt x="65" y="1178"/>
                    <a:pt x="51" y="1188"/>
                    <a:pt x="38" y="1201"/>
                  </a:cubicBezTo>
                  <a:cubicBezTo>
                    <a:pt x="26" y="1213"/>
                    <a:pt x="16" y="1228"/>
                    <a:pt x="9" y="1243"/>
                  </a:cubicBezTo>
                  <a:cubicBezTo>
                    <a:pt x="3" y="1259"/>
                    <a:pt x="0" y="1276"/>
                    <a:pt x="0" y="1294"/>
                  </a:cubicBezTo>
                  <a:cubicBezTo>
                    <a:pt x="0" y="1311"/>
                    <a:pt x="3" y="1328"/>
                    <a:pt x="9" y="1344"/>
                  </a:cubicBezTo>
                  <a:cubicBezTo>
                    <a:pt x="16" y="1359"/>
                    <a:pt x="26" y="1374"/>
                    <a:pt x="38" y="1386"/>
                  </a:cubicBezTo>
                  <a:cubicBezTo>
                    <a:pt x="51" y="1399"/>
                    <a:pt x="65" y="1409"/>
                    <a:pt x="81" y="1415"/>
                  </a:cubicBezTo>
                  <a:cubicBezTo>
                    <a:pt x="96" y="1422"/>
                    <a:pt x="113" y="1425"/>
                    <a:pt x="131" y="1425"/>
                  </a:cubicBezTo>
                  <a:cubicBezTo>
                    <a:pt x="502" y="1425"/>
                    <a:pt x="502" y="1425"/>
                    <a:pt x="502" y="1425"/>
                  </a:cubicBezTo>
                  <a:cubicBezTo>
                    <a:pt x="513" y="1425"/>
                    <a:pt x="522" y="1416"/>
                    <a:pt x="522" y="1405"/>
                  </a:cubicBezTo>
                  <a:cubicBezTo>
                    <a:pt x="522" y="1394"/>
                    <a:pt x="513" y="1385"/>
                    <a:pt x="502" y="1385"/>
                  </a:cubicBezTo>
                  <a:close/>
                  <a:moveTo>
                    <a:pt x="572" y="427"/>
                  </a:moveTo>
                  <a:cubicBezTo>
                    <a:pt x="572" y="1164"/>
                    <a:pt x="572" y="1164"/>
                    <a:pt x="572" y="1164"/>
                  </a:cubicBezTo>
                  <a:cubicBezTo>
                    <a:pt x="572" y="1169"/>
                    <a:pt x="572" y="1173"/>
                    <a:pt x="574" y="1178"/>
                  </a:cubicBezTo>
                  <a:cubicBezTo>
                    <a:pt x="575" y="1182"/>
                    <a:pt x="577" y="1185"/>
                    <a:pt x="579" y="1189"/>
                  </a:cubicBezTo>
                  <a:cubicBezTo>
                    <a:pt x="583" y="1193"/>
                    <a:pt x="588" y="1197"/>
                    <a:pt x="594" y="1199"/>
                  </a:cubicBezTo>
                  <a:cubicBezTo>
                    <a:pt x="599" y="1201"/>
                    <a:pt x="605" y="1202"/>
                    <a:pt x="610" y="1202"/>
                  </a:cubicBezTo>
                  <a:cubicBezTo>
                    <a:pt x="741" y="1202"/>
                    <a:pt x="741" y="1202"/>
                    <a:pt x="741" y="1202"/>
                  </a:cubicBezTo>
                  <a:cubicBezTo>
                    <a:pt x="754" y="1202"/>
                    <a:pt x="766" y="1204"/>
                    <a:pt x="776" y="1209"/>
                  </a:cubicBezTo>
                  <a:cubicBezTo>
                    <a:pt x="787" y="1213"/>
                    <a:pt x="797" y="1220"/>
                    <a:pt x="806" y="1229"/>
                  </a:cubicBezTo>
                  <a:cubicBezTo>
                    <a:pt x="815" y="1238"/>
                    <a:pt x="822" y="1248"/>
                    <a:pt x="826" y="1259"/>
                  </a:cubicBezTo>
                  <a:cubicBezTo>
                    <a:pt x="831" y="1269"/>
                    <a:pt x="833" y="1281"/>
                    <a:pt x="833" y="1294"/>
                  </a:cubicBezTo>
                  <a:cubicBezTo>
                    <a:pt x="833" y="1306"/>
                    <a:pt x="831" y="1318"/>
                    <a:pt x="826" y="1328"/>
                  </a:cubicBezTo>
                  <a:cubicBezTo>
                    <a:pt x="822" y="1339"/>
                    <a:pt x="815" y="1349"/>
                    <a:pt x="806" y="1358"/>
                  </a:cubicBezTo>
                  <a:cubicBezTo>
                    <a:pt x="797" y="1367"/>
                    <a:pt x="787" y="1374"/>
                    <a:pt x="776" y="1378"/>
                  </a:cubicBezTo>
                  <a:cubicBezTo>
                    <a:pt x="766" y="1383"/>
                    <a:pt x="754" y="1385"/>
                    <a:pt x="741" y="1385"/>
                  </a:cubicBezTo>
                  <a:cubicBezTo>
                    <a:pt x="580" y="1385"/>
                    <a:pt x="580" y="1385"/>
                    <a:pt x="580" y="1385"/>
                  </a:cubicBezTo>
                  <a:cubicBezTo>
                    <a:pt x="569" y="1385"/>
                    <a:pt x="560" y="1394"/>
                    <a:pt x="560" y="1405"/>
                  </a:cubicBezTo>
                  <a:cubicBezTo>
                    <a:pt x="560" y="1416"/>
                    <a:pt x="569" y="1425"/>
                    <a:pt x="580" y="1425"/>
                  </a:cubicBezTo>
                  <a:cubicBezTo>
                    <a:pt x="741" y="1425"/>
                    <a:pt x="741" y="1425"/>
                    <a:pt x="741" y="1425"/>
                  </a:cubicBezTo>
                  <a:cubicBezTo>
                    <a:pt x="759" y="1425"/>
                    <a:pt x="776" y="1422"/>
                    <a:pt x="792" y="1415"/>
                  </a:cubicBezTo>
                  <a:cubicBezTo>
                    <a:pt x="807" y="1409"/>
                    <a:pt x="822" y="1399"/>
                    <a:pt x="834" y="1386"/>
                  </a:cubicBezTo>
                  <a:cubicBezTo>
                    <a:pt x="847" y="1374"/>
                    <a:pt x="857" y="1359"/>
                    <a:pt x="863" y="1344"/>
                  </a:cubicBezTo>
                  <a:cubicBezTo>
                    <a:pt x="870" y="1328"/>
                    <a:pt x="873" y="1311"/>
                    <a:pt x="873" y="1294"/>
                  </a:cubicBezTo>
                  <a:cubicBezTo>
                    <a:pt x="873" y="1276"/>
                    <a:pt x="870" y="1259"/>
                    <a:pt x="863" y="1243"/>
                  </a:cubicBezTo>
                  <a:cubicBezTo>
                    <a:pt x="857" y="1228"/>
                    <a:pt x="847" y="1213"/>
                    <a:pt x="834" y="1201"/>
                  </a:cubicBezTo>
                  <a:cubicBezTo>
                    <a:pt x="822" y="1188"/>
                    <a:pt x="807" y="1178"/>
                    <a:pt x="792" y="1172"/>
                  </a:cubicBezTo>
                  <a:cubicBezTo>
                    <a:pt x="776" y="1165"/>
                    <a:pt x="759" y="1162"/>
                    <a:pt x="741" y="1162"/>
                  </a:cubicBezTo>
                  <a:cubicBezTo>
                    <a:pt x="610" y="1162"/>
                    <a:pt x="610" y="1162"/>
                    <a:pt x="610" y="1162"/>
                  </a:cubicBezTo>
                  <a:cubicBezTo>
                    <a:pt x="609" y="1162"/>
                    <a:pt x="609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4"/>
                    <a:pt x="608" y="1164"/>
                    <a:pt x="608" y="1164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4"/>
                    <a:pt x="608" y="1164"/>
                    <a:pt x="608" y="1164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6" y="1168"/>
                    <a:pt x="606" y="1168"/>
                    <a:pt x="606" y="1168"/>
                  </a:cubicBezTo>
                  <a:cubicBezTo>
                    <a:pt x="610" y="1163"/>
                    <a:pt x="610" y="1163"/>
                    <a:pt x="610" y="1163"/>
                  </a:cubicBezTo>
                  <a:cubicBezTo>
                    <a:pt x="609" y="1163"/>
                    <a:pt x="609" y="1162"/>
                    <a:pt x="608" y="1162"/>
                  </a:cubicBezTo>
                  <a:cubicBezTo>
                    <a:pt x="606" y="1168"/>
                    <a:pt x="606" y="1168"/>
                    <a:pt x="606" y="1168"/>
                  </a:cubicBezTo>
                  <a:cubicBezTo>
                    <a:pt x="610" y="1163"/>
                    <a:pt x="610" y="1163"/>
                    <a:pt x="610" y="1163"/>
                  </a:cubicBezTo>
                  <a:cubicBezTo>
                    <a:pt x="606" y="1167"/>
                    <a:pt x="606" y="1167"/>
                    <a:pt x="606" y="1167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2" y="1165"/>
                    <a:pt x="611" y="1164"/>
                    <a:pt x="610" y="1163"/>
                  </a:cubicBezTo>
                  <a:cubicBezTo>
                    <a:pt x="606" y="1167"/>
                    <a:pt x="606" y="1167"/>
                    <a:pt x="606" y="1167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0" y="1166"/>
                    <a:pt x="610" y="1166"/>
                    <a:pt x="610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0" y="1166"/>
                    <a:pt x="610" y="1166"/>
                    <a:pt x="610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5"/>
                    <a:pt x="612" y="1164"/>
                  </a:cubicBezTo>
                  <a:cubicBezTo>
                    <a:pt x="612" y="427"/>
                    <a:pt x="612" y="427"/>
                    <a:pt x="612" y="427"/>
                  </a:cubicBezTo>
                  <a:cubicBezTo>
                    <a:pt x="612" y="416"/>
                    <a:pt x="603" y="407"/>
                    <a:pt x="592" y="407"/>
                  </a:cubicBezTo>
                  <a:cubicBezTo>
                    <a:pt x="581" y="407"/>
                    <a:pt x="572" y="416"/>
                    <a:pt x="572" y="427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2225" y="4662501"/>
            <a:ext cx="1166154" cy="1710074"/>
            <a:chOff x="5010151" y="1833563"/>
            <a:chExt cx="2174875" cy="3189288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5205413" y="1876425"/>
              <a:ext cx="1979613" cy="3103563"/>
            </a:xfrm>
            <a:custGeom>
              <a:avLst/>
              <a:gdLst>
                <a:gd name="T0" fmla="*/ 426 w 912"/>
                <a:gd name="T1" fmla="*/ 1437 h 1437"/>
                <a:gd name="T2" fmla="*/ 41 w 912"/>
                <a:gd name="T3" fmla="*/ 1318 h 1437"/>
                <a:gd name="T4" fmla="*/ 0 w 912"/>
                <a:gd name="T5" fmla="*/ 1243 h 1437"/>
                <a:gd name="T6" fmla="*/ 0 w 912"/>
                <a:gd name="T7" fmla="*/ 1232 h 1437"/>
                <a:gd name="T8" fmla="*/ 26 w 912"/>
                <a:gd name="T9" fmla="*/ 1157 h 1437"/>
                <a:gd name="T10" fmla="*/ 95 w 912"/>
                <a:gd name="T11" fmla="*/ 1119 h 1437"/>
                <a:gd name="T12" fmla="*/ 108 w 912"/>
                <a:gd name="T13" fmla="*/ 1119 h 1437"/>
                <a:gd name="T14" fmla="*/ 174 w 912"/>
                <a:gd name="T15" fmla="*/ 1139 h 1437"/>
                <a:gd name="T16" fmla="*/ 399 w 912"/>
                <a:gd name="T17" fmla="*/ 1212 h 1437"/>
                <a:gd name="T18" fmla="*/ 571 w 912"/>
                <a:gd name="T19" fmla="*/ 1162 h 1437"/>
                <a:gd name="T20" fmla="*/ 635 w 912"/>
                <a:gd name="T21" fmla="*/ 1020 h 1437"/>
                <a:gd name="T22" fmla="*/ 572 w 912"/>
                <a:gd name="T23" fmla="*/ 869 h 1437"/>
                <a:gd name="T24" fmla="*/ 353 w 912"/>
                <a:gd name="T25" fmla="*/ 802 h 1437"/>
                <a:gd name="T26" fmla="*/ 282 w 912"/>
                <a:gd name="T27" fmla="*/ 770 h 1437"/>
                <a:gd name="T28" fmla="*/ 253 w 912"/>
                <a:gd name="T29" fmla="*/ 700 h 1437"/>
                <a:gd name="T30" fmla="*/ 282 w 912"/>
                <a:gd name="T31" fmla="*/ 630 h 1437"/>
                <a:gd name="T32" fmla="*/ 351 w 912"/>
                <a:gd name="T33" fmla="*/ 596 h 1437"/>
                <a:gd name="T34" fmla="*/ 591 w 912"/>
                <a:gd name="T35" fmla="*/ 389 h 1437"/>
                <a:gd name="T36" fmla="*/ 542 w 912"/>
                <a:gd name="T37" fmla="*/ 261 h 1437"/>
                <a:gd name="T38" fmla="*/ 404 w 912"/>
                <a:gd name="T39" fmla="*/ 216 h 1437"/>
                <a:gd name="T40" fmla="*/ 229 w 912"/>
                <a:gd name="T41" fmla="*/ 271 h 1437"/>
                <a:gd name="T42" fmla="*/ 159 w 912"/>
                <a:gd name="T43" fmla="*/ 293 h 1437"/>
                <a:gd name="T44" fmla="*/ 147 w 912"/>
                <a:gd name="T45" fmla="*/ 293 h 1437"/>
                <a:gd name="T46" fmla="*/ 74 w 912"/>
                <a:gd name="T47" fmla="*/ 254 h 1437"/>
                <a:gd name="T48" fmla="*/ 46 w 912"/>
                <a:gd name="T49" fmla="*/ 187 h 1437"/>
                <a:gd name="T50" fmla="*/ 48 w 912"/>
                <a:gd name="T51" fmla="*/ 174 h 1437"/>
                <a:gd name="T52" fmla="*/ 90 w 912"/>
                <a:gd name="T53" fmla="*/ 102 h 1437"/>
                <a:gd name="T54" fmla="*/ 417 w 912"/>
                <a:gd name="T55" fmla="*/ 0 h 1437"/>
                <a:gd name="T56" fmla="*/ 745 w 912"/>
                <a:gd name="T57" fmla="*/ 97 h 1437"/>
                <a:gd name="T58" fmla="*/ 867 w 912"/>
                <a:gd name="T59" fmla="*/ 369 h 1437"/>
                <a:gd name="T60" fmla="*/ 808 w 912"/>
                <a:gd name="T61" fmla="*/ 559 h 1437"/>
                <a:gd name="T62" fmla="*/ 640 w 912"/>
                <a:gd name="T63" fmla="*/ 684 h 1437"/>
                <a:gd name="T64" fmla="*/ 635 w 912"/>
                <a:gd name="T65" fmla="*/ 690 h 1437"/>
                <a:gd name="T66" fmla="*/ 640 w 912"/>
                <a:gd name="T67" fmla="*/ 696 h 1437"/>
                <a:gd name="T68" fmla="*/ 838 w 912"/>
                <a:gd name="T69" fmla="*/ 818 h 1437"/>
                <a:gd name="T70" fmla="*/ 912 w 912"/>
                <a:gd name="T71" fmla="*/ 1035 h 1437"/>
                <a:gd name="T72" fmla="*/ 772 w 912"/>
                <a:gd name="T73" fmla="*/ 1328 h 1437"/>
                <a:gd name="T74" fmla="*/ 426 w 912"/>
                <a:gd name="T75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2" h="1437">
                  <a:moveTo>
                    <a:pt x="426" y="1437"/>
                  </a:moveTo>
                  <a:cubicBezTo>
                    <a:pt x="273" y="1437"/>
                    <a:pt x="144" y="1397"/>
                    <a:pt x="41" y="1318"/>
                  </a:cubicBezTo>
                  <a:cubicBezTo>
                    <a:pt x="16" y="1300"/>
                    <a:pt x="3" y="1275"/>
                    <a:pt x="0" y="1243"/>
                  </a:cubicBezTo>
                  <a:cubicBezTo>
                    <a:pt x="0" y="1239"/>
                    <a:pt x="0" y="1236"/>
                    <a:pt x="0" y="1232"/>
                  </a:cubicBezTo>
                  <a:cubicBezTo>
                    <a:pt x="0" y="1204"/>
                    <a:pt x="9" y="1179"/>
                    <a:pt x="26" y="1157"/>
                  </a:cubicBezTo>
                  <a:cubicBezTo>
                    <a:pt x="43" y="1135"/>
                    <a:pt x="66" y="1122"/>
                    <a:pt x="95" y="1119"/>
                  </a:cubicBezTo>
                  <a:cubicBezTo>
                    <a:pt x="99" y="1119"/>
                    <a:pt x="103" y="1119"/>
                    <a:pt x="108" y="1119"/>
                  </a:cubicBezTo>
                  <a:cubicBezTo>
                    <a:pt x="133" y="1119"/>
                    <a:pt x="155" y="1125"/>
                    <a:pt x="174" y="1139"/>
                  </a:cubicBezTo>
                  <a:cubicBezTo>
                    <a:pt x="246" y="1187"/>
                    <a:pt x="321" y="1212"/>
                    <a:pt x="399" y="1212"/>
                  </a:cubicBezTo>
                  <a:cubicBezTo>
                    <a:pt x="471" y="1212"/>
                    <a:pt x="528" y="1195"/>
                    <a:pt x="571" y="1162"/>
                  </a:cubicBezTo>
                  <a:cubicBezTo>
                    <a:pt x="613" y="1128"/>
                    <a:pt x="635" y="1081"/>
                    <a:pt x="635" y="1020"/>
                  </a:cubicBezTo>
                  <a:cubicBezTo>
                    <a:pt x="635" y="955"/>
                    <a:pt x="614" y="905"/>
                    <a:pt x="572" y="869"/>
                  </a:cubicBezTo>
                  <a:cubicBezTo>
                    <a:pt x="531" y="833"/>
                    <a:pt x="458" y="811"/>
                    <a:pt x="353" y="802"/>
                  </a:cubicBezTo>
                  <a:cubicBezTo>
                    <a:pt x="325" y="800"/>
                    <a:pt x="301" y="789"/>
                    <a:pt x="282" y="770"/>
                  </a:cubicBezTo>
                  <a:cubicBezTo>
                    <a:pt x="262" y="750"/>
                    <a:pt x="253" y="727"/>
                    <a:pt x="253" y="700"/>
                  </a:cubicBezTo>
                  <a:cubicBezTo>
                    <a:pt x="253" y="673"/>
                    <a:pt x="262" y="650"/>
                    <a:pt x="282" y="630"/>
                  </a:cubicBezTo>
                  <a:cubicBezTo>
                    <a:pt x="301" y="610"/>
                    <a:pt x="325" y="598"/>
                    <a:pt x="351" y="596"/>
                  </a:cubicBezTo>
                  <a:cubicBezTo>
                    <a:pt x="511" y="578"/>
                    <a:pt x="591" y="509"/>
                    <a:pt x="591" y="389"/>
                  </a:cubicBezTo>
                  <a:cubicBezTo>
                    <a:pt x="591" y="335"/>
                    <a:pt x="575" y="292"/>
                    <a:pt x="542" y="261"/>
                  </a:cubicBezTo>
                  <a:cubicBezTo>
                    <a:pt x="510" y="231"/>
                    <a:pt x="464" y="216"/>
                    <a:pt x="404" y="216"/>
                  </a:cubicBezTo>
                  <a:cubicBezTo>
                    <a:pt x="345" y="217"/>
                    <a:pt x="286" y="235"/>
                    <a:pt x="229" y="271"/>
                  </a:cubicBezTo>
                  <a:cubicBezTo>
                    <a:pt x="208" y="285"/>
                    <a:pt x="185" y="293"/>
                    <a:pt x="159" y="293"/>
                  </a:cubicBezTo>
                  <a:cubicBezTo>
                    <a:pt x="155" y="293"/>
                    <a:pt x="150" y="293"/>
                    <a:pt x="147" y="293"/>
                  </a:cubicBezTo>
                  <a:cubicBezTo>
                    <a:pt x="116" y="290"/>
                    <a:pt x="92" y="277"/>
                    <a:pt x="74" y="254"/>
                  </a:cubicBezTo>
                  <a:cubicBezTo>
                    <a:pt x="55" y="235"/>
                    <a:pt x="46" y="212"/>
                    <a:pt x="46" y="187"/>
                  </a:cubicBezTo>
                  <a:cubicBezTo>
                    <a:pt x="46" y="182"/>
                    <a:pt x="47" y="177"/>
                    <a:pt x="48" y="174"/>
                  </a:cubicBezTo>
                  <a:cubicBezTo>
                    <a:pt x="50" y="143"/>
                    <a:pt x="64" y="120"/>
                    <a:pt x="90" y="102"/>
                  </a:cubicBezTo>
                  <a:cubicBezTo>
                    <a:pt x="192" y="34"/>
                    <a:pt x="301" y="0"/>
                    <a:pt x="417" y="0"/>
                  </a:cubicBezTo>
                  <a:cubicBezTo>
                    <a:pt x="555" y="0"/>
                    <a:pt x="664" y="32"/>
                    <a:pt x="745" y="97"/>
                  </a:cubicBezTo>
                  <a:cubicBezTo>
                    <a:pt x="826" y="162"/>
                    <a:pt x="867" y="252"/>
                    <a:pt x="867" y="369"/>
                  </a:cubicBezTo>
                  <a:cubicBezTo>
                    <a:pt x="867" y="442"/>
                    <a:pt x="847" y="506"/>
                    <a:pt x="808" y="559"/>
                  </a:cubicBezTo>
                  <a:cubicBezTo>
                    <a:pt x="769" y="613"/>
                    <a:pt x="713" y="654"/>
                    <a:pt x="640" y="684"/>
                  </a:cubicBezTo>
                  <a:cubicBezTo>
                    <a:pt x="636" y="685"/>
                    <a:pt x="635" y="687"/>
                    <a:pt x="635" y="690"/>
                  </a:cubicBezTo>
                  <a:cubicBezTo>
                    <a:pt x="635" y="693"/>
                    <a:pt x="636" y="695"/>
                    <a:pt x="640" y="696"/>
                  </a:cubicBezTo>
                  <a:cubicBezTo>
                    <a:pt x="722" y="720"/>
                    <a:pt x="788" y="760"/>
                    <a:pt x="838" y="818"/>
                  </a:cubicBezTo>
                  <a:cubicBezTo>
                    <a:pt x="887" y="876"/>
                    <a:pt x="912" y="948"/>
                    <a:pt x="912" y="1035"/>
                  </a:cubicBezTo>
                  <a:cubicBezTo>
                    <a:pt x="912" y="1158"/>
                    <a:pt x="866" y="1255"/>
                    <a:pt x="772" y="1328"/>
                  </a:cubicBezTo>
                  <a:cubicBezTo>
                    <a:pt x="678" y="1400"/>
                    <a:pt x="563" y="1437"/>
                    <a:pt x="426" y="1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5338763" y="4298950"/>
              <a:ext cx="36513" cy="12700"/>
            </a:xfrm>
            <a:custGeom>
              <a:avLst/>
              <a:gdLst>
                <a:gd name="T0" fmla="*/ 17 w 17"/>
                <a:gd name="T1" fmla="*/ 0 h 6"/>
                <a:gd name="T2" fmla="*/ 0 w 17"/>
                <a:gd name="T3" fmla="*/ 6 h 6"/>
                <a:gd name="T4" fmla="*/ 17 w 1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">
                  <a:moveTo>
                    <a:pt x="17" y="0"/>
                  </a:moveTo>
                  <a:cubicBezTo>
                    <a:pt x="11" y="2"/>
                    <a:pt x="6" y="4"/>
                    <a:pt x="0" y="6"/>
                  </a:cubicBezTo>
                  <a:cubicBezTo>
                    <a:pt x="6" y="4"/>
                    <a:pt x="11" y="2"/>
                    <a:pt x="1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5286376" y="4294188"/>
              <a:ext cx="627063" cy="200025"/>
            </a:xfrm>
            <a:custGeom>
              <a:avLst/>
              <a:gdLst>
                <a:gd name="T0" fmla="*/ 71 w 289"/>
                <a:gd name="T1" fmla="*/ 0 h 92"/>
                <a:gd name="T2" fmla="*/ 58 w 289"/>
                <a:gd name="T3" fmla="*/ 0 h 92"/>
                <a:gd name="T4" fmla="*/ 41 w 289"/>
                <a:gd name="T5" fmla="*/ 2 h 92"/>
                <a:gd name="T6" fmla="*/ 24 w 289"/>
                <a:gd name="T7" fmla="*/ 8 h 92"/>
                <a:gd name="T8" fmla="*/ 0 w 289"/>
                <a:gd name="T9" fmla="*/ 26 h 92"/>
                <a:gd name="T10" fmla="*/ 214 w 289"/>
                <a:gd name="T11" fmla="*/ 92 h 92"/>
                <a:gd name="T12" fmla="*/ 289 w 289"/>
                <a:gd name="T13" fmla="*/ 85 h 92"/>
                <a:gd name="T14" fmla="*/ 137 w 289"/>
                <a:gd name="T15" fmla="*/ 19 h 92"/>
                <a:gd name="T16" fmla="*/ 71 w 289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92">
                  <a:moveTo>
                    <a:pt x="71" y="0"/>
                  </a:moveTo>
                  <a:cubicBezTo>
                    <a:pt x="66" y="0"/>
                    <a:pt x="62" y="0"/>
                    <a:pt x="58" y="0"/>
                  </a:cubicBezTo>
                  <a:cubicBezTo>
                    <a:pt x="52" y="0"/>
                    <a:pt x="47" y="1"/>
                    <a:pt x="41" y="2"/>
                  </a:cubicBezTo>
                  <a:cubicBezTo>
                    <a:pt x="35" y="4"/>
                    <a:pt x="30" y="6"/>
                    <a:pt x="24" y="8"/>
                  </a:cubicBezTo>
                  <a:cubicBezTo>
                    <a:pt x="15" y="13"/>
                    <a:pt x="7" y="19"/>
                    <a:pt x="0" y="26"/>
                  </a:cubicBezTo>
                  <a:cubicBezTo>
                    <a:pt x="68" y="70"/>
                    <a:pt x="140" y="92"/>
                    <a:pt x="214" y="92"/>
                  </a:cubicBezTo>
                  <a:cubicBezTo>
                    <a:pt x="241" y="92"/>
                    <a:pt x="266" y="90"/>
                    <a:pt x="289" y="85"/>
                  </a:cubicBezTo>
                  <a:cubicBezTo>
                    <a:pt x="237" y="75"/>
                    <a:pt x="186" y="53"/>
                    <a:pt x="137" y="19"/>
                  </a:cubicBezTo>
                  <a:cubicBezTo>
                    <a:pt x="118" y="6"/>
                    <a:pt x="96" y="0"/>
                    <a:pt x="71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5429251" y="2481263"/>
              <a:ext cx="76200" cy="25400"/>
            </a:xfrm>
            <a:custGeom>
              <a:avLst/>
              <a:gdLst>
                <a:gd name="T0" fmla="*/ 0 w 35"/>
                <a:gd name="T1" fmla="*/ 0 h 12"/>
                <a:gd name="T2" fmla="*/ 35 w 35"/>
                <a:gd name="T3" fmla="*/ 12 h 12"/>
                <a:gd name="T4" fmla="*/ 0 w 3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0" y="0"/>
                  </a:moveTo>
                  <a:cubicBezTo>
                    <a:pt x="11" y="6"/>
                    <a:pt x="22" y="10"/>
                    <a:pt x="35" y="12"/>
                  </a:cubicBezTo>
                  <a:cubicBezTo>
                    <a:pt x="22" y="10"/>
                    <a:pt x="11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5392738" y="2343150"/>
              <a:ext cx="531813" cy="163513"/>
            </a:xfrm>
            <a:custGeom>
              <a:avLst/>
              <a:gdLst>
                <a:gd name="T0" fmla="*/ 170 w 245"/>
                <a:gd name="T1" fmla="*/ 0 h 76"/>
                <a:gd name="T2" fmla="*/ 0 w 245"/>
                <a:gd name="T3" fmla="*/ 51 h 76"/>
                <a:gd name="T4" fmla="*/ 17 w 245"/>
                <a:gd name="T5" fmla="*/ 64 h 76"/>
                <a:gd name="T6" fmla="*/ 52 w 245"/>
                <a:gd name="T7" fmla="*/ 76 h 76"/>
                <a:gd name="T8" fmla="*/ 61 w 245"/>
                <a:gd name="T9" fmla="*/ 76 h 76"/>
                <a:gd name="T10" fmla="*/ 73 w 245"/>
                <a:gd name="T11" fmla="*/ 76 h 76"/>
                <a:gd name="T12" fmla="*/ 143 w 245"/>
                <a:gd name="T13" fmla="*/ 54 h 76"/>
                <a:gd name="T14" fmla="*/ 245 w 245"/>
                <a:gd name="T15" fmla="*/ 10 h 76"/>
                <a:gd name="T16" fmla="*/ 170 w 24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76">
                  <a:moveTo>
                    <a:pt x="170" y="0"/>
                  </a:moveTo>
                  <a:cubicBezTo>
                    <a:pt x="112" y="1"/>
                    <a:pt x="56" y="18"/>
                    <a:pt x="0" y="51"/>
                  </a:cubicBezTo>
                  <a:cubicBezTo>
                    <a:pt x="5" y="56"/>
                    <a:pt x="11" y="60"/>
                    <a:pt x="17" y="64"/>
                  </a:cubicBezTo>
                  <a:cubicBezTo>
                    <a:pt x="28" y="70"/>
                    <a:pt x="39" y="74"/>
                    <a:pt x="52" y="76"/>
                  </a:cubicBezTo>
                  <a:cubicBezTo>
                    <a:pt x="55" y="76"/>
                    <a:pt x="58" y="76"/>
                    <a:pt x="61" y="76"/>
                  </a:cubicBezTo>
                  <a:cubicBezTo>
                    <a:pt x="64" y="76"/>
                    <a:pt x="69" y="76"/>
                    <a:pt x="73" y="76"/>
                  </a:cubicBezTo>
                  <a:cubicBezTo>
                    <a:pt x="99" y="76"/>
                    <a:pt x="122" y="69"/>
                    <a:pt x="143" y="54"/>
                  </a:cubicBezTo>
                  <a:cubicBezTo>
                    <a:pt x="177" y="33"/>
                    <a:pt x="211" y="19"/>
                    <a:pt x="245" y="10"/>
                  </a:cubicBezTo>
                  <a:cubicBezTo>
                    <a:pt x="223" y="3"/>
                    <a:pt x="198" y="0"/>
                    <a:pt x="170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5964238" y="1876425"/>
              <a:ext cx="1220788" cy="2235200"/>
            </a:xfrm>
            <a:custGeom>
              <a:avLst/>
              <a:gdLst>
                <a:gd name="T0" fmla="*/ 286 w 563"/>
                <a:gd name="T1" fmla="*/ 690 h 1035"/>
                <a:gd name="T2" fmla="*/ 286 w 563"/>
                <a:gd name="T3" fmla="*/ 690 h 1035"/>
                <a:gd name="T4" fmla="*/ 291 w 563"/>
                <a:gd name="T5" fmla="*/ 696 h 1035"/>
                <a:gd name="T6" fmla="*/ 489 w 563"/>
                <a:gd name="T7" fmla="*/ 818 h 1035"/>
                <a:gd name="T8" fmla="*/ 563 w 563"/>
                <a:gd name="T9" fmla="*/ 1035 h 1035"/>
                <a:gd name="T10" fmla="*/ 563 w 563"/>
                <a:gd name="T11" fmla="*/ 1034 h 1035"/>
                <a:gd name="T12" fmla="*/ 489 w 563"/>
                <a:gd name="T13" fmla="*/ 818 h 1035"/>
                <a:gd name="T14" fmla="*/ 291 w 563"/>
                <a:gd name="T15" fmla="*/ 696 h 1035"/>
                <a:gd name="T16" fmla="*/ 286 w 563"/>
                <a:gd name="T17" fmla="*/ 690 h 1035"/>
                <a:gd name="T18" fmla="*/ 68 w 563"/>
                <a:gd name="T19" fmla="*/ 0 h 1035"/>
                <a:gd name="T20" fmla="*/ 0 w 563"/>
                <a:gd name="T21" fmla="*/ 4 h 1035"/>
                <a:gd name="T22" fmla="*/ 0 w 563"/>
                <a:gd name="T23" fmla="*/ 4 h 1035"/>
                <a:gd name="T24" fmla="*/ 68 w 563"/>
                <a:gd name="T25" fmla="*/ 0 h 1035"/>
                <a:gd name="T26" fmla="*/ 396 w 563"/>
                <a:gd name="T27" fmla="*/ 97 h 1035"/>
                <a:gd name="T28" fmla="*/ 518 w 563"/>
                <a:gd name="T29" fmla="*/ 369 h 1035"/>
                <a:gd name="T30" fmla="*/ 518 w 563"/>
                <a:gd name="T31" fmla="*/ 369 h 1035"/>
                <a:gd name="T32" fmla="*/ 396 w 563"/>
                <a:gd name="T33" fmla="*/ 97 h 1035"/>
                <a:gd name="T34" fmla="*/ 68 w 563"/>
                <a:gd name="T35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" h="1035">
                  <a:moveTo>
                    <a:pt x="286" y="690"/>
                  </a:moveTo>
                  <a:cubicBezTo>
                    <a:pt x="286" y="690"/>
                    <a:pt x="286" y="690"/>
                    <a:pt x="286" y="690"/>
                  </a:cubicBezTo>
                  <a:cubicBezTo>
                    <a:pt x="286" y="693"/>
                    <a:pt x="287" y="695"/>
                    <a:pt x="291" y="696"/>
                  </a:cubicBezTo>
                  <a:cubicBezTo>
                    <a:pt x="373" y="720"/>
                    <a:pt x="439" y="760"/>
                    <a:pt x="489" y="818"/>
                  </a:cubicBezTo>
                  <a:cubicBezTo>
                    <a:pt x="538" y="876"/>
                    <a:pt x="563" y="948"/>
                    <a:pt x="563" y="1035"/>
                  </a:cubicBezTo>
                  <a:cubicBezTo>
                    <a:pt x="563" y="1035"/>
                    <a:pt x="563" y="1035"/>
                    <a:pt x="563" y="1034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1"/>
                    <a:pt x="45" y="0"/>
                    <a:pt x="68" y="0"/>
                  </a:cubicBezTo>
                  <a:cubicBezTo>
                    <a:pt x="206" y="0"/>
                    <a:pt x="315" y="32"/>
                    <a:pt x="396" y="97"/>
                  </a:cubicBezTo>
                  <a:cubicBezTo>
                    <a:pt x="477" y="162"/>
                    <a:pt x="518" y="252"/>
                    <a:pt x="518" y="369"/>
                  </a:cubicBezTo>
                  <a:cubicBezTo>
                    <a:pt x="518" y="369"/>
                    <a:pt x="518" y="369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5964238" y="1876425"/>
              <a:ext cx="1220788" cy="3103563"/>
            </a:xfrm>
            <a:custGeom>
              <a:avLst/>
              <a:gdLst>
                <a:gd name="T0" fmla="*/ 68 w 563"/>
                <a:gd name="T1" fmla="*/ 0 h 1437"/>
                <a:gd name="T2" fmla="*/ 0 w 563"/>
                <a:gd name="T3" fmla="*/ 4 h 1437"/>
                <a:gd name="T4" fmla="*/ 248 w 563"/>
                <a:gd name="T5" fmla="*/ 97 h 1437"/>
                <a:gd name="T6" fmla="*/ 370 w 563"/>
                <a:gd name="T7" fmla="*/ 369 h 1437"/>
                <a:gd name="T8" fmla="*/ 311 w 563"/>
                <a:gd name="T9" fmla="*/ 559 h 1437"/>
                <a:gd name="T10" fmla="*/ 143 w 563"/>
                <a:gd name="T11" fmla="*/ 684 h 1437"/>
                <a:gd name="T12" fmla="*/ 138 w 563"/>
                <a:gd name="T13" fmla="*/ 690 h 1437"/>
                <a:gd name="T14" fmla="*/ 143 w 563"/>
                <a:gd name="T15" fmla="*/ 696 h 1437"/>
                <a:gd name="T16" fmla="*/ 341 w 563"/>
                <a:gd name="T17" fmla="*/ 818 h 1437"/>
                <a:gd name="T18" fmla="*/ 415 w 563"/>
                <a:gd name="T19" fmla="*/ 1034 h 1437"/>
                <a:gd name="T20" fmla="*/ 275 w 563"/>
                <a:gd name="T21" fmla="*/ 1328 h 1437"/>
                <a:gd name="T22" fmla="*/ 0 w 563"/>
                <a:gd name="T23" fmla="*/ 1433 h 1437"/>
                <a:gd name="T24" fmla="*/ 77 w 563"/>
                <a:gd name="T25" fmla="*/ 1437 h 1437"/>
                <a:gd name="T26" fmla="*/ 423 w 563"/>
                <a:gd name="T27" fmla="*/ 1328 h 1437"/>
                <a:gd name="T28" fmla="*/ 563 w 563"/>
                <a:gd name="T29" fmla="*/ 1035 h 1437"/>
                <a:gd name="T30" fmla="*/ 489 w 563"/>
                <a:gd name="T31" fmla="*/ 818 h 1437"/>
                <a:gd name="T32" fmla="*/ 291 w 563"/>
                <a:gd name="T33" fmla="*/ 696 h 1437"/>
                <a:gd name="T34" fmla="*/ 286 w 563"/>
                <a:gd name="T35" fmla="*/ 690 h 1437"/>
                <a:gd name="T36" fmla="*/ 286 w 563"/>
                <a:gd name="T37" fmla="*/ 690 h 1437"/>
                <a:gd name="T38" fmla="*/ 286 w 563"/>
                <a:gd name="T39" fmla="*/ 690 h 1437"/>
                <a:gd name="T40" fmla="*/ 291 w 563"/>
                <a:gd name="T41" fmla="*/ 684 h 1437"/>
                <a:gd name="T42" fmla="*/ 459 w 563"/>
                <a:gd name="T43" fmla="*/ 559 h 1437"/>
                <a:gd name="T44" fmla="*/ 518 w 563"/>
                <a:gd name="T45" fmla="*/ 369 h 1437"/>
                <a:gd name="T46" fmla="*/ 396 w 563"/>
                <a:gd name="T47" fmla="*/ 97 h 1437"/>
                <a:gd name="T48" fmla="*/ 68 w 563"/>
                <a:gd name="T4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3" h="1437"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101" y="15"/>
                    <a:pt x="184" y="45"/>
                    <a:pt x="248" y="97"/>
                  </a:cubicBezTo>
                  <a:cubicBezTo>
                    <a:pt x="329" y="162"/>
                    <a:pt x="370" y="252"/>
                    <a:pt x="370" y="369"/>
                  </a:cubicBezTo>
                  <a:cubicBezTo>
                    <a:pt x="370" y="442"/>
                    <a:pt x="350" y="506"/>
                    <a:pt x="311" y="559"/>
                  </a:cubicBezTo>
                  <a:cubicBezTo>
                    <a:pt x="272" y="613"/>
                    <a:pt x="216" y="654"/>
                    <a:pt x="143" y="684"/>
                  </a:cubicBezTo>
                  <a:cubicBezTo>
                    <a:pt x="139" y="685"/>
                    <a:pt x="138" y="687"/>
                    <a:pt x="138" y="690"/>
                  </a:cubicBezTo>
                  <a:cubicBezTo>
                    <a:pt x="138" y="693"/>
                    <a:pt x="139" y="695"/>
                    <a:pt x="143" y="696"/>
                  </a:cubicBezTo>
                  <a:cubicBezTo>
                    <a:pt x="225" y="720"/>
                    <a:pt x="291" y="760"/>
                    <a:pt x="341" y="818"/>
                  </a:cubicBezTo>
                  <a:cubicBezTo>
                    <a:pt x="390" y="876"/>
                    <a:pt x="415" y="948"/>
                    <a:pt x="415" y="1034"/>
                  </a:cubicBezTo>
                  <a:cubicBezTo>
                    <a:pt x="415" y="1158"/>
                    <a:pt x="369" y="1255"/>
                    <a:pt x="275" y="1328"/>
                  </a:cubicBezTo>
                  <a:cubicBezTo>
                    <a:pt x="198" y="1387"/>
                    <a:pt x="106" y="1422"/>
                    <a:pt x="0" y="1433"/>
                  </a:cubicBezTo>
                  <a:cubicBezTo>
                    <a:pt x="25" y="1435"/>
                    <a:pt x="51" y="1437"/>
                    <a:pt x="77" y="1437"/>
                  </a:cubicBezTo>
                  <a:cubicBezTo>
                    <a:pt x="214" y="1437"/>
                    <a:pt x="329" y="1400"/>
                    <a:pt x="423" y="1328"/>
                  </a:cubicBezTo>
                  <a:cubicBezTo>
                    <a:pt x="517" y="1255"/>
                    <a:pt x="563" y="1158"/>
                    <a:pt x="563" y="1035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87"/>
                    <a:pt x="287" y="685"/>
                    <a:pt x="291" y="684"/>
                  </a:cubicBezTo>
                  <a:cubicBezTo>
                    <a:pt x="364" y="654"/>
                    <a:pt x="420" y="613"/>
                    <a:pt x="459" y="559"/>
                  </a:cubicBezTo>
                  <a:cubicBezTo>
                    <a:pt x="498" y="506"/>
                    <a:pt x="518" y="442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chemeClr val="accent4">
                <a:lumMod val="50000"/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"/>
            <p:cNvSpPr>
              <a:spLocks noEditPoints="1"/>
            </p:cNvSpPr>
            <p:nvPr/>
          </p:nvSpPr>
          <p:spPr bwMode="auto">
            <a:xfrm>
              <a:off x="5010151" y="1833563"/>
              <a:ext cx="2066925" cy="3189288"/>
            </a:xfrm>
            <a:custGeom>
              <a:avLst/>
              <a:gdLst>
                <a:gd name="T0" fmla="*/ 49 w 952"/>
                <a:gd name="T1" fmla="*/ 1354 h 1477"/>
                <a:gd name="T2" fmla="*/ 0 w 952"/>
                <a:gd name="T3" fmla="*/ 1263 h 1477"/>
                <a:gd name="T4" fmla="*/ 30 w 952"/>
                <a:gd name="T5" fmla="*/ 1165 h 1477"/>
                <a:gd name="T6" fmla="*/ 115 w 952"/>
                <a:gd name="T7" fmla="*/ 1119 h 1477"/>
                <a:gd name="T8" fmla="*/ 205 w 952"/>
                <a:gd name="T9" fmla="*/ 1142 h 1477"/>
                <a:gd name="T10" fmla="*/ 355 w 952"/>
                <a:gd name="T11" fmla="*/ 1227 h 1477"/>
                <a:gd name="T12" fmla="*/ 183 w 952"/>
                <a:gd name="T13" fmla="*/ 1175 h 1477"/>
                <a:gd name="T14" fmla="*/ 117 w 952"/>
                <a:gd name="T15" fmla="*/ 1159 h 1477"/>
                <a:gd name="T16" fmla="*/ 40 w 952"/>
                <a:gd name="T17" fmla="*/ 1252 h 1477"/>
                <a:gd name="T18" fmla="*/ 73 w 952"/>
                <a:gd name="T19" fmla="*/ 1322 h 1477"/>
                <a:gd name="T20" fmla="*/ 779 w 952"/>
                <a:gd name="T21" fmla="*/ 1332 h 1477"/>
                <a:gd name="T22" fmla="*/ 868 w 952"/>
                <a:gd name="T23" fmla="*/ 886 h 1477"/>
                <a:gd name="T24" fmla="*/ 902 w 952"/>
                <a:gd name="T25" fmla="*/ 865 h 1477"/>
                <a:gd name="T26" fmla="*/ 804 w 952"/>
                <a:gd name="T27" fmla="*/ 1364 h 1477"/>
                <a:gd name="T28" fmla="*/ 505 w 952"/>
                <a:gd name="T29" fmla="*/ 1242 h 1477"/>
                <a:gd name="T30" fmla="*/ 500 w 952"/>
                <a:gd name="T31" fmla="*/ 1203 h 1477"/>
                <a:gd name="T32" fmla="*/ 635 w 952"/>
                <a:gd name="T33" fmla="*/ 1040 h 1477"/>
                <a:gd name="T34" fmla="*/ 372 w 952"/>
                <a:gd name="T35" fmla="*/ 842 h 1477"/>
                <a:gd name="T36" fmla="*/ 253 w 952"/>
                <a:gd name="T37" fmla="*/ 720 h 1477"/>
                <a:gd name="T38" fmla="*/ 369 w 952"/>
                <a:gd name="T39" fmla="*/ 596 h 1477"/>
                <a:gd name="T40" fmla="*/ 549 w 952"/>
                <a:gd name="T41" fmla="*/ 296 h 1477"/>
                <a:gd name="T42" fmla="*/ 260 w 952"/>
                <a:gd name="T43" fmla="*/ 307 h 1477"/>
                <a:gd name="T44" fmla="*/ 165 w 952"/>
                <a:gd name="T45" fmla="*/ 332 h 1477"/>
                <a:gd name="T46" fmla="*/ 46 w 952"/>
                <a:gd name="T47" fmla="*/ 207 h 1477"/>
                <a:gd name="T48" fmla="*/ 86 w 952"/>
                <a:gd name="T49" fmla="*/ 207 h 1477"/>
                <a:gd name="T50" fmla="*/ 109 w 952"/>
                <a:gd name="T51" fmla="*/ 262 h 1477"/>
                <a:gd name="T52" fmla="*/ 179 w 952"/>
                <a:gd name="T53" fmla="*/ 293 h 1477"/>
                <a:gd name="T54" fmla="*/ 238 w 952"/>
                <a:gd name="T55" fmla="*/ 274 h 1477"/>
                <a:gd name="T56" fmla="*/ 424 w 952"/>
                <a:gd name="T57" fmla="*/ 216 h 1477"/>
                <a:gd name="T58" fmla="*/ 631 w 952"/>
                <a:gd name="T59" fmla="*/ 409 h 1477"/>
                <a:gd name="T60" fmla="*/ 374 w 952"/>
                <a:gd name="T61" fmla="*/ 636 h 1477"/>
                <a:gd name="T62" fmla="*/ 316 w 952"/>
                <a:gd name="T63" fmla="*/ 664 h 1477"/>
                <a:gd name="T64" fmla="*/ 316 w 952"/>
                <a:gd name="T65" fmla="*/ 775 h 1477"/>
                <a:gd name="T66" fmla="*/ 606 w 952"/>
                <a:gd name="T67" fmla="*/ 874 h 1477"/>
                <a:gd name="T68" fmla="*/ 603 w 952"/>
                <a:gd name="T69" fmla="*/ 1197 h 1477"/>
                <a:gd name="T70" fmla="*/ 505 w 952"/>
                <a:gd name="T71" fmla="*/ 1242 h 1477"/>
                <a:gd name="T72" fmla="*/ 842 w 952"/>
                <a:gd name="T73" fmla="*/ 851 h 1477"/>
                <a:gd name="T74" fmla="*/ 654 w 952"/>
                <a:gd name="T75" fmla="*/ 735 h 1477"/>
                <a:gd name="T76" fmla="*/ 653 w 952"/>
                <a:gd name="T77" fmla="*/ 685 h 1477"/>
                <a:gd name="T78" fmla="*/ 867 w 952"/>
                <a:gd name="T79" fmla="*/ 389 h 1477"/>
                <a:gd name="T80" fmla="*/ 839 w 952"/>
                <a:gd name="T81" fmla="*/ 199 h 1477"/>
                <a:gd name="T82" fmla="*/ 907 w 952"/>
                <a:gd name="T83" fmla="*/ 389 h 1477"/>
                <a:gd name="T84" fmla="*/ 700 w 952"/>
                <a:gd name="T85" fmla="*/ 708 h 1477"/>
                <a:gd name="T86" fmla="*/ 871 w 952"/>
                <a:gd name="T87" fmla="*/ 853 h 1477"/>
                <a:gd name="T88" fmla="*/ 660 w 952"/>
                <a:gd name="T89" fmla="*/ 704 h 1477"/>
                <a:gd name="T90" fmla="*/ 822 w 952"/>
                <a:gd name="T91" fmla="*/ 196 h 1477"/>
                <a:gd name="T92" fmla="*/ 779 w 952"/>
                <a:gd name="T93" fmla="*/ 156 h 1477"/>
                <a:gd name="T94" fmla="*/ 807 w 952"/>
                <a:gd name="T95" fmla="*/ 128 h 1477"/>
                <a:gd name="T96" fmla="*/ 834 w 952"/>
                <a:gd name="T97" fmla="*/ 192 h 1477"/>
                <a:gd name="T98" fmla="*/ 86 w 952"/>
                <a:gd name="T99" fmla="*/ 165 h 1477"/>
                <a:gd name="T100" fmla="*/ 70 w 952"/>
                <a:gd name="T101" fmla="*/ 133 h 1477"/>
                <a:gd name="T102" fmla="*/ 437 w 952"/>
                <a:gd name="T103" fmla="*/ 0 h 1477"/>
                <a:gd name="T104" fmla="*/ 771 w 952"/>
                <a:gd name="T105" fmla="*/ 121 h 1477"/>
                <a:gd name="T106" fmla="*/ 437 w 952"/>
                <a:gd name="T107" fmla="*/ 40 h 1477"/>
                <a:gd name="T108" fmla="*/ 102 w 952"/>
                <a:gd name="T109" fmla="*/ 15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2" h="1477">
                  <a:moveTo>
                    <a:pt x="446" y="1477"/>
                  </a:moveTo>
                  <a:cubicBezTo>
                    <a:pt x="289" y="1477"/>
                    <a:pt x="155" y="1435"/>
                    <a:pt x="49" y="1354"/>
                  </a:cubicBezTo>
                  <a:cubicBezTo>
                    <a:pt x="20" y="1332"/>
                    <a:pt x="3" y="1302"/>
                    <a:pt x="1" y="1264"/>
                  </a:cubicBezTo>
                  <a:cubicBezTo>
                    <a:pt x="0" y="1263"/>
                    <a:pt x="0" y="1263"/>
                    <a:pt x="0" y="1263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0" y="1219"/>
                    <a:pt x="10" y="1190"/>
                    <a:pt x="30" y="1165"/>
                  </a:cubicBezTo>
                  <a:cubicBezTo>
                    <a:pt x="51" y="1139"/>
                    <a:pt x="78" y="1123"/>
                    <a:pt x="113" y="1119"/>
                  </a:cubicBezTo>
                  <a:cubicBezTo>
                    <a:pt x="115" y="1119"/>
                    <a:pt x="115" y="1119"/>
                    <a:pt x="115" y="1119"/>
                  </a:cubicBezTo>
                  <a:cubicBezTo>
                    <a:pt x="128" y="1119"/>
                    <a:pt x="128" y="1119"/>
                    <a:pt x="128" y="1119"/>
                  </a:cubicBezTo>
                  <a:cubicBezTo>
                    <a:pt x="157" y="1119"/>
                    <a:pt x="183" y="1127"/>
                    <a:pt x="205" y="1142"/>
                  </a:cubicBezTo>
                  <a:cubicBezTo>
                    <a:pt x="249" y="1172"/>
                    <a:pt x="294" y="1192"/>
                    <a:pt x="340" y="1203"/>
                  </a:cubicBezTo>
                  <a:cubicBezTo>
                    <a:pt x="350" y="1205"/>
                    <a:pt x="357" y="1216"/>
                    <a:pt x="355" y="1227"/>
                  </a:cubicBezTo>
                  <a:cubicBezTo>
                    <a:pt x="352" y="1238"/>
                    <a:pt x="341" y="1244"/>
                    <a:pt x="331" y="1242"/>
                  </a:cubicBezTo>
                  <a:cubicBezTo>
                    <a:pt x="280" y="1230"/>
                    <a:pt x="230" y="1208"/>
                    <a:pt x="183" y="1175"/>
                  </a:cubicBezTo>
                  <a:cubicBezTo>
                    <a:pt x="166" y="1164"/>
                    <a:pt x="149" y="1159"/>
                    <a:pt x="128" y="1159"/>
                  </a:cubicBezTo>
                  <a:cubicBezTo>
                    <a:pt x="117" y="1159"/>
                    <a:pt x="117" y="1159"/>
                    <a:pt x="117" y="1159"/>
                  </a:cubicBezTo>
                  <a:cubicBezTo>
                    <a:pt x="93" y="1162"/>
                    <a:pt x="75" y="1172"/>
                    <a:pt x="62" y="1189"/>
                  </a:cubicBezTo>
                  <a:cubicBezTo>
                    <a:pt x="47" y="1208"/>
                    <a:pt x="40" y="1228"/>
                    <a:pt x="40" y="1252"/>
                  </a:cubicBezTo>
                  <a:cubicBezTo>
                    <a:pt x="40" y="1262"/>
                    <a:pt x="40" y="1262"/>
                    <a:pt x="40" y="1262"/>
                  </a:cubicBezTo>
                  <a:cubicBezTo>
                    <a:pt x="43" y="1288"/>
                    <a:pt x="53" y="1307"/>
                    <a:pt x="73" y="1322"/>
                  </a:cubicBezTo>
                  <a:cubicBezTo>
                    <a:pt x="172" y="1398"/>
                    <a:pt x="298" y="1437"/>
                    <a:pt x="446" y="1437"/>
                  </a:cubicBezTo>
                  <a:cubicBezTo>
                    <a:pt x="578" y="1437"/>
                    <a:pt x="690" y="1401"/>
                    <a:pt x="779" y="1332"/>
                  </a:cubicBezTo>
                  <a:cubicBezTo>
                    <a:pt x="869" y="1263"/>
                    <a:pt x="912" y="1172"/>
                    <a:pt x="912" y="1055"/>
                  </a:cubicBezTo>
                  <a:cubicBezTo>
                    <a:pt x="912" y="990"/>
                    <a:pt x="898" y="934"/>
                    <a:pt x="868" y="886"/>
                  </a:cubicBezTo>
                  <a:cubicBezTo>
                    <a:pt x="863" y="877"/>
                    <a:pt x="865" y="865"/>
                    <a:pt x="875" y="859"/>
                  </a:cubicBezTo>
                  <a:cubicBezTo>
                    <a:pt x="884" y="853"/>
                    <a:pt x="897" y="856"/>
                    <a:pt x="902" y="865"/>
                  </a:cubicBezTo>
                  <a:cubicBezTo>
                    <a:pt x="936" y="919"/>
                    <a:pt x="952" y="983"/>
                    <a:pt x="952" y="1055"/>
                  </a:cubicBezTo>
                  <a:cubicBezTo>
                    <a:pt x="952" y="1184"/>
                    <a:pt x="902" y="1288"/>
                    <a:pt x="804" y="1364"/>
                  </a:cubicBezTo>
                  <a:cubicBezTo>
                    <a:pt x="707" y="1439"/>
                    <a:pt x="587" y="1477"/>
                    <a:pt x="446" y="1477"/>
                  </a:cubicBezTo>
                  <a:close/>
                  <a:moveTo>
                    <a:pt x="505" y="1242"/>
                  </a:moveTo>
                  <a:cubicBezTo>
                    <a:pt x="496" y="1242"/>
                    <a:pt x="488" y="1236"/>
                    <a:pt x="486" y="1227"/>
                  </a:cubicBezTo>
                  <a:cubicBezTo>
                    <a:pt x="483" y="1216"/>
                    <a:pt x="489" y="1205"/>
                    <a:pt x="500" y="1203"/>
                  </a:cubicBezTo>
                  <a:cubicBezTo>
                    <a:pt x="530" y="1195"/>
                    <a:pt x="557" y="1183"/>
                    <a:pt x="578" y="1166"/>
                  </a:cubicBezTo>
                  <a:cubicBezTo>
                    <a:pt x="616" y="1136"/>
                    <a:pt x="635" y="1095"/>
                    <a:pt x="635" y="1040"/>
                  </a:cubicBezTo>
                  <a:cubicBezTo>
                    <a:pt x="635" y="981"/>
                    <a:pt x="617" y="937"/>
                    <a:pt x="579" y="904"/>
                  </a:cubicBezTo>
                  <a:cubicBezTo>
                    <a:pt x="541" y="871"/>
                    <a:pt x="472" y="851"/>
                    <a:pt x="372" y="842"/>
                  </a:cubicBezTo>
                  <a:cubicBezTo>
                    <a:pt x="339" y="840"/>
                    <a:pt x="311" y="827"/>
                    <a:pt x="288" y="804"/>
                  </a:cubicBezTo>
                  <a:cubicBezTo>
                    <a:pt x="264" y="780"/>
                    <a:pt x="253" y="752"/>
                    <a:pt x="253" y="720"/>
                  </a:cubicBezTo>
                  <a:cubicBezTo>
                    <a:pt x="253" y="688"/>
                    <a:pt x="264" y="660"/>
                    <a:pt x="288" y="636"/>
                  </a:cubicBezTo>
                  <a:cubicBezTo>
                    <a:pt x="310" y="612"/>
                    <a:pt x="338" y="599"/>
                    <a:pt x="369" y="596"/>
                  </a:cubicBezTo>
                  <a:cubicBezTo>
                    <a:pt x="518" y="579"/>
                    <a:pt x="591" y="518"/>
                    <a:pt x="591" y="409"/>
                  </a:cubicBezTo>
                  <a:cubicBezTo>
                    <a:pt x="591" y="360"/>
                    <a:pt x="577" y="323"/>
                    <a:pt x="549" y="296"/>
                  </a:cubicBezTo>
                  <a:cubicBezTo>
                    <a:pt x="520" y="269"/>
                    <a:pt x="479" y="256"/>
                    <a:pt x="425" y="256"/>
                  </a:cubicBezTo>
                  <a:cubicBezTo>
                    <a:pt x="369" y="257"/>
                    <a:pt x="314" y="274"/>
                    <a:pt x="260" y="307"/>
                  </a:cubicBezTo>
                  <a:cubicBezTo>
                    <a:pt x="236" y="324"/>
                    <a:pt x="209" y="333"/>
                    <a:pt x="179" y="333"/>
                  </a:cubicBezTo>
                  <a:cubicBezTo>
                    <a:pt x="165" y="332"/>
                    <a:pt x="165" y="332"/>
                    <a:pt x="165" y="332"/>
                  </a:cubicBezTo>
                  <a:cubicBezTo>
                    <a:pt x="129" y="330"/>
                    <a:pt x="100" y="314"/>
                    <a:pt x="78" y="287"/>
                  </a:cubicBezTo>
                  <a:cubicBezTo>
                    <a:pt x="57" y="264"/>
                    <a:pt x="46" y="237"/>
                    <a:pt x="46" y="207"/>
                  </a:cubicBezTo>
                  <a:cubicBezTo>
                    <a:pt x="46" y="196"/>
                    <a:pt x="55" y="187"/>
                    <a:pt x="66" y="187"/>
                  </a:cubicBezTo>
                  <a:cubicBezTo>
                    <a:pt x="77" y="187"/>
                    <a:pt x="86" y="196"/>
                    <a:pt x="86" y="207"/>
                  </a:cubicBezTo>
                  <a:cubicBezTo>
                    <a:pt x="86" y="227"/>
                    <a:pt x="93" y="245"/>
                    <a:pt x="108" y="260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24" y="280"/>
                    <a:pt x="143" y="290"/>
                    <a:pt x="167" y="293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201" y="293"/>
                    <a:pt x="220" y="287"/>
                    <a:pt x="237" y="274"/>
                  </a:cubicBezTo>
                  <a:cubicBezTo>
                    <a:pt x="238" y="274"/>
                    <a:pt x="238" y="274"/>
                    <a:pt x="238" y="274"/>
                  </a:cubicBezTo>
                  <a:cubicBezTo>
                    <a:pt x="298" y="237"/>
                    <a:pt x="361" y="217"/>
                    <a:pt x="424" y="216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489" y="216"/>
                    <a:pt x="540" y="233"/>
                    <a:pt x="576" y="267"/>
                  </a:cubicBezTo>
                  <a:cubicBezTo>
                    <a:pt x="612" y="301"/>
                    <a:pt x="631" y="349"/>
                    <a:pt x="631" y="409"/>
                  </a:cubicBezTo>
                  <a:cubicBezTo>
                    <a:pt x="631" y="475"/>
                    <a:pt x="608" y="528"/>
                    <a:pt x="564" y="566"/>
                  </a:cubicBezTo>
                  <a:cubicBezTo>
                    <a:pt x="521" y="603"/>
                    <a:pt x="457" y="626"/>
                    <a:pt x="374" y="636"/>
                  </a:cubicBezTo>
                  <a:cubicBezTo>
                    <a:pt x="373" y="636"/>
                    <a:pt x="373" y="636"/>
                    <a:pt x="373" y="636"/>
                  </a:cubicBezTo>
                  <a:cubicBezTo>
                    <a:pt x="351" y="638"/>
                    <a:pt x="332" y="647"/>
                    <a:pt x="316" y="664"/>
                  </a:cubicBezTo>
                  <a:cubicBezTo>
                    <a:pt x="300" y="680"/>
                    <a:pt x="293" y="699"/>
                    <a:pt x="293" y="720"/>
                  </a:cubicBezTo>
                  <a:cubicBezTo>
                    <a:pt x="293" y="742"/>
                    <a:pt x="300" y="760"/>
                    <a:pt x="316" y="775"/>
                  </a:cubicBezTo>
                  <a:cubicBezTo>
                    <a:pt x="332" y="792"/>
                    <a:pt x="351" y="801"/>
                    <a:pt x="375" y="803"/>
                  </a:cubicBezTo>
                  <a:cubicBezTo>
                    <a:pt x="485" y="812"/>
                    <a:pt x="560" y="835"/>
                    <a:pt x="606" y="874"/>
                  </a:cubicBezTo>
                  <a:cubicBezTo>
                    <a:pt x="651" y="914"/>
                    <a:pt x="675" y="970"/>
                    <a:pt x="675" y="1040"/>
                  </a:cubicBezTo>
                  <a:cubicBezTo>
                    <a:pt x="675" y="1107"/>
                    <a:pt x="651" y="1160"/>
                    <a:pt x="603" y="1197"/>
                  </a:cubicBezTo>
                  <a:cubicBezTo>
                    <a:pt x="577" y="1218"/>
                    <a:pt x="546" y="1233"/>
                    <a:pt x="510" y="1242"/>
                  </a:cubicBezTo>
                  <a:cubicBezTo>
                    <a:pt x="508" y="1242"/>
                    <a:pt x="507" y="1242"/>
                    <a:pt x="505" y="1242"/>
                  </a:cubicBezTo>
                  <a:close/>
                  <a:moveTo>
                    <a:pt x="858" y="858"/>
                  </a:moveTo>
                  <a:cubicBezTo>
                    <a:pt x="852" y="858"/>
                    <a:pt x="846" y="856"/>
                    <a:pt x="842" y="851"/>
                  </a:cubicBezTo>
                  <a:cubicBezTo>
                    <a:pt x="795" y="796"/>
                    <a:pt x="732" y="758"/>
                    <a:pt x="655" y="736"/>
                  </a:cubicBezTo>
                  <a:cubicBezTo>
                    <a:pt x="654" y="735"/>
                    <a:pt x="654" y="735"/>
                    <a:pt x="654" y="735"/>
                  </a:cubicBezTo>
                  <a:cubicBezTo>
                    <a:pt x="642" y="732"/>
                    <a:pt x="635" y="722"/>
                    <a:pt x="635" y="710"/>
                  </a:cubicBezTo>
                  <a:cubicBezTo>
                    <a:pt x="635" y="699"/>
                    <a:pt x="642" y="689"/>
                    <a:pt x="653" y="685"/>
                  </a:cubicBezTo>
                  <a:cubicBezTo>
                    <a:pt x="722" y="657"/>
                    <a:pt x="776" y="618"/>
                    <a:pt x="812" y="568"/>
                  </a:cubicBezTo>
                  <a:cubicBezTo>
                    <a:pt x="848" y="518"/>
                    <a:pt x="867" y="458"/>
                    <a:pt x="867" y="389"/>
                  </a:cubicBezTo>
                  <a:cubicBezTo>
                    <a:pt x="867" y="327"/>
                    <a:pt x="855" y="272"/>
                    <a:pt x="831" y="226"/>
                  </a:cubicBezTo>
                  <a:cubicBezTo>
                    <a:pt x="825" y="216"/>
                    <a:pt x="829" y="204"/>
                    <a:pt x="839" y="199"/>
                  </a:cubicBezTo>
                  <a:cubicBezTo>
                    <a:pt x="849" y="194"/>
                    <a:pt x="861" y="198"/>
                    <a:pt x="866" y="208"/>
                  </a:cubicBezTo>
                  <a:cubicBezTo>
                    <a:pt x="893" y="259"/>
                    <a:pt x="907" y="321"/>
                    <a:pt x="907" y="389"/>
                  </a:cubicBezTo>
                  <a:cubicBezTo>
                    <a:pt x="907" y="466"/>
                    <a:pt x="886" y="534"/>
                    <a:pt x="844" y="591"/>
                  </a:cubicBezTo>
                  <a:cubicBezTo>
                    <a:pt x="809" y="639"/>
                    <a:pt x="761" y="679"/>
                    <a:pt x="700" y="708"/>
                  </a:cubicBezTo>
                  <a:cubicBezTo>
                    <a:pt x="769" y="733"/>
                    <a:pt x="827" y="773"/>
                    <a:pt x="873" y="825"/>
                  </a:cubicBezTo>
                  <a:cubicBezTo>
                    <a:pt x="880" y="833"/>
                    <a:pt x="879" y="846"/>
                    <a:pt x="871" y="853"/>
                  </a:cubicBezTo>
                  <a:cubicBezTo>
                    <a:pt x="867" y="856"/>
                    <a:pt x="862" y="858"/>
                    <a:pt x="858" y="858"/>
                  </a:cubicBezTo>
                  <a:close/>
                  <a:moveTo>
                    <a:pt x="660" y="704"/>
                  </a:moveTo>
                  <a:cubicBezTo>
                    <a:pt x="660" y="704"/>
                    <a:pt x="660" y="704"/>
                    <a:pt x="660" y="704"/>
                  </a:cubicBezTo>
                  <a:close/>
                  <a:moveTo>
                    <a:pt x="822" y="196"/>
                  </a:moveTo>
                  <a:cubicBezTo>
                    <a:pt x="816" y="196"/>
                    <a:pt x="810" y="193"/>
                    <a:pt x="806" y="188"/>
                  </a:cubicBezTo>
                  <a:cubicBezTo>
                    <a:pt x="798" y="177"/>
                    <a:pt x="789" y="166"/>
                    <a:pt x="779" y="156"/>
                  </a:cubicBezTo>
                  <a:cubicBezTo>
                    <a:pt x="771" y="148"/>
                    <a:pt x="771" y="135"/>
                    <a:pt x="779" y="128"/>
                  </a:cubicBezTo>
                  <a:cubicBezTo>
                    <a:pt x="787" y="120"/>
                    <a:pt x="800" y="120"/>
                    <a:pt x="807" y="128"/>
                  </a:cubicBezTo>
                  <a:cubicBezTo>
                    <a:pt x="819" y="139"/>
                    <a:pt x="829" y="151"/>
                    <a:pt x="839" y="164"/>
                  </a:cubicBezTo>
                  <a:cubicBezTo>
                    <a:pt x="845" y="173"/>
                    <a:pt x="843" y="185"/>
                    <a:pt x="834" y="192"/>
                  </a:cubicBezTo>
                  <a:cubicBezTo>
                    <a:pt x="831" y="195"/>
                    <a:pt x="827" y="196"/>
                    <a:pt x="822" y="196"/>
                  </a:cubicBezTo>
                  <a:close/>
                  <a:moveTo>
                    <a:pt x="86" y="165"/>
                  </a:moveTo>
                  <a:cubicBezTo>
                    <a:pt x="81" y="165"/>
                    <a:pt x="77" y="164"/>
                    <a:pt x="74" y="161"/>
                  </a:cubicBezTo>
                  <a:cubicBezTo>
                    <a:pt x="65" y="155"/>
                    <a:pt x="63" y="142"/>
                    <a:pt x="70" y="133"/>
                  </a:cubicBezTo>
                  <a:cubicBezTo>
                    <a:pt x="77" y="123"/>
                    <a:pt x="87" y="114"/>
                    <a:pt x="99" y="106"/>
                  </a:cubicBezTo>
                  <a:cubicBezTo>
                    <a:pt x="204" y="36"/>
                    <a:pt x="318" y="0"/>
                    <a:pt x="437" y="0"/>
                  </a:cubicBezTo>
                  <a:cubicBezTo>
                    <a:pt x="573" y="0"/>
                    <a:pt x="684" y="31"/>
                    <a:pt x="767" y="93"/>
                  </a:cubicBezTo>
                  <a:cubicBezTo>
                    <a:pt x="776" y="99"/>
                    <a:pt x="777" y="112"/>
                    <a:pt x="771" y="121"/>
                  </a:cubicBezTo>
                  <a:cubicBezTo>
                    <a:pt x="764" y="130"/>
                    <a:pt x="752" y="132"/>
                    <a:pt x="743" y="125"/>
                  </a:cubicBezTo>
                  <a:cubicBezTo>
                    <a:pt x="667" y="69"/>
                    <a:pt x="564" y="40"/>
                    <a:pt x="437" y="40"/>
                  </a:cubicBezTo>
                  <a:cubicBezTo>
                    <a:pt x="326" y="40"/>
                    <a:pt x="220" y="73"/>
                    <a:pt x="121" y="139"/>
                  </a:cubicBezTo>
                  <a:cubicBezTo>
                    <a:pt x="113" y="144"/>
                    <a:pt x="107" y="151"/>
                    <a:pt x="102" y="157"/>
                  </a:cubicBezTo>
                  <a:cubicBezTo>
                    <a:pt x="98" y="162"/>
                    <a:pt x="92" y="165"/>
                    <a:pt x="86" y="165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188540" y="2582233"/>
            <a:ext cx="1814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54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30000"/>
                    </a:schemeClr>
                  </a:outerShdw>
                </a:effectLst>
              </a:rPr>
              <a:t>Text</a:t>
            </a:r>
          </a:p>
          <a:p>
            <a:pPr algn="ctr"/>
            <a:r>
              <a:rPr lang="en-US" altLang="zh-CN" sz="54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30000"/>
                    </a:schemeClr>
                  </a:outerShdw>
                </a:effectLst>
              </a:rPr>
              <a:t>Here</a:t>
            </a:r>
            <a:endParaRPr lang="zh-CN" altLang="en-US" sz="5400" dirty="0">
              <a:solidFill>
                <a:schemeClr val="accent2"/>
              </a:solidFill>
              <a:effectLst>
                <a:outerShdw dist="63500" dir="2700000" algn="tl" rotWithShape="0">
                  <a:schemeClr val="accent2">
                    <a:alpha val="30000"/>
                  </a:schemeClr>
                </a:outerShdw>
              </a:effectLst>
            </a:endParaRPr>
          </a:p>
        </p:txBody>
      </p:sp>
      <p:sp>
        <p:nvSpPr>
          <p:cNvPr id="85" name="弧形 84"/>
          <p:cNvSpPr/>
          <p:nvPr/>
        </p:nvSpPr>
        <p:spPr>
          <a:xfrm>
            <a:off x="4306126" y="1490146"/>
            <a:ext cx="3789898" cy="3789898"/>
          </a:xfrm>
          <a:prstGeom prst="arc">
            <a:avLst>
              <a:gd name="adj1" fmla="val 13162738"/>
              <a:gd name="adj2" fmla="val 14690693"/>
            </a:avLst>
          </a:prstGeom>
          <a:ln w="698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弧形 85"/>
          <p:cNvSpPr/>
          <p:nvPr/>
        </p:nvSpPr>
        <p:spPr>
          <a:xfrm>
            <a:off x="4310523" y="1490146"/>
            <a:ext cx="3789898" cy="3789898"/>
          </a:xfrm>
          <a:prstGeom prst="arc">
            <a:avLst>
              <a:gd name="adj1" fmla="val 14890354"/>
              <a:gd name="adj2" fmla="val 15054130"/>
            </a:avLst>
          </a:prstGeom>
          <a:ln w="698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弧形 86"/>
          <p:cNvSpPr/>
          <p:nvPr/>
        </p:nvSpPr>
        <p:spPr>
          <a:xfrm>
            <a:off x="4563542" y="1747562"/>
            <a:ext cx="3275066" cy="3275066"/>
          </a:xfrm>
          <a:prstGeom prst="arc">
            <a:avLst>
              <a:gd name="adj1" fmla="val 1835529"/>
              <a:gd name="adj2" fmla="val 2873724"/>
            </a:avLst>
          </a:prstGeom>
          <a:ln w="698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弧形 87"/>
          <p:cNvSpPr/>
          <p:nvPr/>
        </p:nvSpPr>
        <p:spPr>
          <a:xfrm>
            <a:off x="4563542" y="1747562"/>
            <a:ext cx="3275066" cy="3275066"/>
          </a:xfrm>
          <a:prstGeom prst="arc">
            <a:avLst>
              <a:gd name="adj1" fmla="val 1383646"/>
              <a:gd name="adj2" fmla="val 1529183"/>
            </a:avLst>
          </a:prstGeom>
          <a:ln w="698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弧形 89"/>
          <p:cNvSpPr/>
          <p:nvPr/>
        </p:nvSpPr>
        <p:spPr>
          <a:xfrm rot="10800000">
            <a:off x="797673" y="3673091"/>
            <a:ext cx="4880402" cy="4880402"/>
          </a:xfrm>
          <a:prstGeom prst="arc">
            <a:avLst>
              <a:gd name="adj1" fmla="val 2845684"/>
              <a:gd name="adj2" fmla="val 631706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弧形 90"/>
          <p:cNvSpPr/>
          <p:nvPr/>
        </p:nvSpPr>
        <p:spPr>
          <a:xfrm rot="10800000" flipH="1" flipV="1">
            <a:off x="6588114" y="-1777143"/>
            <a:ext cx="4880402" cy="4880402"/>
          </a:xfrm>
          <a:prstGeom prst="arc">
            <a:avLst>
              <a:gd name="adj1" fmla="val 2845684"/>
              <a:gd name="adj2" fmla="val 631706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弧形 91"/>
          <p:cNvSpPr/>
          <p:nvPr/>
        </p:nvSpPr>
        <p:spPr>
          <a:xfrm rot="10800000" flipH="1">
            <a:off x="6588114" y="3673091"/>
            <a:ext cx="4880402" cy="4880402"/>
          </a:xfrm>
          <a:prstGeom prst="arc">
            <a:avLst>
              <a:gd name="adj1" fmla="val 2845684"/>
              <a:gd name="adj2" fmla="val 6317064"/>
            </a:avLst>
          </a:prstGeom>
          <a:noFill/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6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2209648" y="663355"/>
            <a:ext cx="9717618" cy="5531290"/>
            <a:chOff x="626928" y="404919"/>
            <a:chExt cx="10589799" cy="6027738"/>
          </a:xfrm>
        </p:grpSpPr>
        <p:sp>
          <p:nvSpPr>
            <p:cNvPr id="113" name="任意多边形 112"/>
            <p:cNvSpPr/>
            <p:nvPr/>
          </p:nvSpPr>
          <p:spPr>
            <a:xfrm>
              <a:off x="2242456" y="1039135"/>
              <a:ext cx="7358743" cy="1126671"/>
            </a:xfrm>
            <a:custGeom>
              <a:avLst/>
              <a:gdLst>
                <a:gd name="connsiteX0" fmla="*/ 187783 w 7358743"/>
                <a:gd name="connsiteY0" fmla="*/ 0 h 1126671"/>
                <a:gd name="connsiteX1" fmla="*/ 7170961 w 7358743"/>
                <a:gd name="connsiteY1" fmla="*/ 0 h 1126671"/>
                <a:gd name="connsiteX2" fmla="*/ 7358743 w 7358743"/>
                <a:gd name="connsiteY2" fmla="*/ 187782 h 1126671"/>
                <a:gd name="connsiteX3" fmla="*/ 7358743 w 7358743"/>
                <a:gd name="connsiteY3" fmla="*/ 938889 h 1126671"/>
                <a:gd name="connsiteX4" fmla="*/ 7170961 w 7358743"/>
                <a:gd name="connsiteY4" fmla="*/ 1126671 h 1126671"/>
                <a:gd name="connsiteX5" fmla="*/ 187783 w 7358743"/>
                <a:gd name="connsiteY5" fmla="*/ 1126671 h 1126671"/>
                <a:gd name="connsiteX6" fmla="*/ 187768 w 7358743"/>
                <a:gd name="connsiteY6" fmla="*/ 1126670 h 1126671"/>
                <a:gd name="connsiteX7" fmla="*/ 0 w 7358743"/>
                <a:gd name="connsiteY7" fmla="*/ 1126670 h 1126671"/>
                <a:gd name="connsiteX8" fmla="*/ 0 w 7358743"/>
                <a:gd name="connsiteY8" fmla="*/ 919391 h 1126671"/>
                <a:gd name="connsiteX9" fmla="*/ 1 w 7358743"/>
                <a:gd name="connsiteY9" fmla="*/ 919391 h 1126671"/>
                <a:gd name="connsiteX10" fmla="*/ 1 w 7358743"/>
                <a:gd name="connsiteY10" fmla="*/ 187782 h 1126671"/>
                <a:gd name="connsiteX11" fmla="*/ 187783 w 7358743"/>
                <a:gd name="connsiteY11" fmla="*/ 0 h 112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58743" h="1126671">
                  <a:moveTo>
                    <a:pt x="187783" y="0"/>
                  </a:moveTo>
                  <a:lnTo>
                    <a:pt x="7170961" y="0"/>
                  </a:lnTo>
                  <a:cubicBezTo>
                    <a:pt x="7274670" y="0"/>
                    <a:pt x="7358743" y="84073"/>
                    <a:pt x="7358743" y="187782"/>
                  </a:cubicBezTo>
                  <a:lnTo>
                    <a:pt x="7358743" y="938889"/>
                  </a:lnTo>
                  <a:cubicBezTo>
                    <a:pt x="7358743" y="1042598"/>
                    <a:pt x="7274670" y="1126671"/>
                    <a:pt x="7170961" y="1126671"/>
                  </a:cubicBezTo>
                  <a:lnTo>
                    <a:pt x="187783" y="1126671"/>
                  </a:lnTo>
                  <a:lnTo>
                    <a:pt x="187768" y="1126670"/>
                  </a:lnTo>
                  <a:lnTo>
                    <a:pt x="0" y="1126670"/>
                  </a:lnTo>
                  <a:lnTo>
                    <a:pt x="0" y="919391"/>
                  </a:lnTo>
                  <a:lnTo>
                    <a:pt x="1" y="919391"/>
                  </a:lnTo>
                  <a:lnTo>
                    <a:pt x="1" y="187782"/>
                  </a:lnTo>
                  <a:cubicBezTo>
                    <a:pt x="1" y="84073"/>
                    <a:pt x="84074" y="0"/>
                    <a:pt x="1877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任意多边形 111"/>
            <p:cNvSpPr/>
            <p:nvPr/>
          </p:nvSpPr>
          <p:spPr>
            <a:xfrm>
              <a:off x="899432" y="475799"/>
              <a:ext cx="2686050" cy="1132639"/>
            </a:xfrm>
            <a:custGeom>
              <a:avLst/>
              <a:gdLst>
                <a:gd name="connsiteX0" fmla="*/ 187782 w 2686050"/>
                <a:gd name="connsiteY0" fmla="*/ 0 h 1132639"/>
                <a:gd name="connsiteX1" fmla="*/ 2498268 w 2686050"/>
                <a:gd name="connsiteY1" fmla="*/ 0 h 1132639"/>
                <a:gd name="connsiteX2" fmla="*/ 2498273 w 2686050"/>
                <a:gd name="connsiteY2" fmla="*/ 1 h 1132639"/>
                <a:gd name="connsiteX3" fmla="*/ 2686050 w 2686050"/>
                <a:gd name="connsiteY3" fmla="*/ 1 h 1132639"/>
                <a:gd name="connsiteX4" fmla="*/ 2686050 w 2686050"/>
                <a:gd name="connsiteY4" fmla="*/ 41806 h 1132639"/>
                <a:gd name="connsiteX5" fmla="*/ 2686050 w 2686050"/>
                <a:gd name="connsiteY5" fmla="*/ 187780 h 1132639"/>
                <a:gd name="connsiteX6" fmla="*/ 2686050 w 2686050"/>
                <a:gd name="connsiteY6" fmla="*/ 187782 h 1132639"/>
                <a:gd name="connsiteX7" fmla="*/ 2686050 w 2686050"/>
                <a:gd name="connsiteY7" fmla="*/ 938889 h 1132639"/>
                <a:gd name="connsiteX8" fmla="*/ 2686050 w 2686050"/>
                <a:gd name="connsiteY8" fmla="*/ 1132639 h 1132639"/>
                <a:gd name="connsiteX9" fmla="*/ 1670466 w 2686050"/>
                <a:gd name="connsiteY9" fmla="*/ 1132639 h 1132639"/>
                <a:gd name="connsiteX10" fmla="*/ 1670466 w 2686050"/>
                <a:gd name="connsiteY10" fmla="*/ 1126671 h 1132639"/>
                <a:gd name="connsiteX11" fmla="*/ 187782 w 2686050"/>
                <a:gd name="connsiteY11" fmla="*/ 1126671 h 1132639"/>
                <a:gd name="connsiteX12" fmla="*/ 0 w 2686050"/>
                <a:gd name="connsiteY12" fmla="*/ 938889 h 1132639"/>
                <a:gd name="connsiteX13" fmla="*/ 0 w 2686050"/>
                <a:gd name="connsiteY13" fmla="*/ 187782 h 1132639"/>
                <a:gd name="connsiteX14" fmla="*/ 187782 w 2686050"/>
                <a:gd name="connsiteY14" fmla="*/ 0 h 113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6050" h="1132639">
                  <a:moveTo>
                    <a:pt x="187782" y="0"/>
                  </a:moveTo>
                  <a:lnTo>
                    <a:pt x="2498268" y="0"/>
                  </a:lnTo>
                  <a:lnTo>
                    <a:pt x="2498273" y="1"/>
                  </a:lnTo>
                  <a:lnTo>
                    <a:pt x="2686050" y="1"/>
                  </a:lnTo>
                  <a:lnTo>
                    <a:pt x="2686050" y="41806"/>
                  </a:lnTo>
                  <a:lnTo>
                    <a:pt x="2686050" y="187780"/>
                  </a:lnTo>
                  <a:lnTo>
                    <a:pt x="2686050" y="187782"/>
                  </a:lnTo>
                  <a:lnTo>
                    <a:pt x="2686050" y="938889"/>
                  </a:lnTo>
                  <a:lnTo>
                    <a:pt x="2686050" y="1132639"/>
                  </a:lnTo>
                  <a:lnTo>
                    <a:pt x="1670466" y="1132639"/>
                  </a:lnTo>
                  <a:lnTo>
                    <a:pt x="1670466" y="1126671"/>
                  </a:lnTo>
                  <a:lnTo>
                    <a:pt x="187782" y="1126671"/>
                  </a:lnTo>
                  <a:cubicBezTo>
                    <a:pt x="84073" y="1126671"/>
                    <a:pt x="0" y="1042598"/>
                    <a:pt x="0" y="938889"/>
                  </a:cubicBezTo>
                  <a:lnTo>
                    <a:pt x="0" y="187782"/>
                  </a:lnTo>
                  <a:cubicBezTo>
                    <a:pt x="0" y="84073"/>
                    <a:pt x="84073" y="0"/>
                    <a:pt x="18778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直角三角形 3"/>
            <p:cNvSpPr/>
            <p:nvPr/>
          </p:nvSpPr>
          <p:spPr>
            <a:xfrm rot="5400000">
              <a:off x="2632301" y="1212625"/>
              <a:ext cx="563336" cy="1343025"/>
            </a:xfrm>
            <a:prstGeom prst="rtTriangle">
              <a:avLst/>
            </a:prstGeom>
            <a:gradFill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23249" y="715968"/>
              <a:ext cx="197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POINT 1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850668" y="1279304"/>
              <a:ext cx="5210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This template is worth to use and it’s easy for everyone to use in report and presentation.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26928" y="404919"/>
              <a:ext cx="8856061" cy="1833110"/>
              <a:chOff x="4029075" y="3001963"/>
              <a:chExt cx="4133851" cy="855663"/>
            </a:xfrm>
          </p:grpSpPr>
          <p:sp>
            <p:nvSpPr>
              <p:cNvPr id="75" name="Freeform 42"/>
              <p:cNvSpPr>
                <a:spLocks/>
              </p:cNvSpPr>
              <p:nvPr/>
            </p:nvSpPr>
            <p:spPr bwMode="auto">
              <a:xfrm>
                <a:off x="5286375" y="3267076"/>
                <a:ext cx="376238" cy="60325"/>
              </a:xfrm>
              <a:custGeom>
                <a:avLst/>
                <a:gdLst>
                  <a:gd name="T0" fmla="*/ 160 w 174"/>
                  <a:gd name="T1" fmla="*/ 28 h 28"/>
                  <a:gd name="T2" fmla="*/ 14 w 174"/>
                  <a:gd name="T3" fmla="*/ 28 h 28"/>
                  <a:gd name="T4" fmla="*/ 0 w 174"/>
                  <a:gd name="T5" fmla="*/ 14 h 28"/>
                  <a:gd name="T6" fmla="*/ 14 w 174"/>
                  <a:gd name="T7" fmla="*/ 0 h 28"/>
                  <a:gd name="T8" fmla="*/ 160 w 174"/>
                  <a:gd name="T9" fmla="*/ 0 h 28"/>
                  <a:gd name="T10" fmla="*/ 174 w 174"/>
                  <a:gd name="T11" fmla="*/ 14 h 28"/>
                  <a:gd name="T12" fmla="*/ 160 w 17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28">
                    <a:moveTo>
                      <a:pt x="160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22"/>
                      <a:pt x="168" y="28"/>
                      <a:pt x="160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43"/>
              <p:cNvSpPr>
                <a:spLocks/>
              </p:cNvSpPr>
              <p:nvPr/>
            </p:nvSpPr>
            <p:spPr bwMode="auto">
              <a:xfrm>
                <a:off x="5286375" y="3001963"/>
                <a:ext cx="60325" cy="325438"/>
              </a:xfrm>
              <a:custGeom>
                <a:avLst/>
                <a:gdLst>
                  <a:gd name="T0" fmla="*/ 14 w 28"/>
                  <a:gd name="T1" fmla="*/ 150 h 150"/>
                  <a:gd name="T2" fmla="*/ 0 w 28"/>
                  <a:gd name="T3" fmla="*/ 136 h 150"/>
                  <a:gd name="T4" fmla="*/ 0 w 28"/>
                  <a:gd name="T5" fmla="*/ 14 h 150"/>
                  <a:gd name="T6" fmla="*/ 14 w 28"/>
                  <a:gd name="T7" fmla="*/ 0 h 150"/>
                  <a:gd name="T8" fmla="*/ 28 w 28"/>
                  <a:gd name="T9" fmla="*/ 14 h 150"/>
                  <a:gd name="T10" fmla="*/ 28 w 28"/>
                  <a:gd name="T11" fmla="*/ 136 h 150"/>
                  <a:gd name="T12" fmla="*/ 14 w 28"/>
                  <a:gd name="T1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0">
                    <a:moveTo>
                      <a:pt x="14" y="150"/>
                    </a:moveTo>
                    <a:cubicBezTo>
                      <a:pt x="7" y="150"/>
                      <a:pt x="0" y="144"/>
                      <a:pt x="0" y="13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36"/>
                      <a:pt x="28" y="136"/>
                      <a:pt x="28" y="136"/>
                    </a:cubicBezTo>
                    <a:cubicBezTo>
                      <a:pt x="28" y="144"/>
                      <a:pt x="22" y="150"/>
                      <a:pt x="14" y="150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44"/>
              <p:cNvSpPr>
                <a:spLocks/>
              </p:cNvSpPr>
              <p:nvPr/>
            </p:nvSpPr>
            <p:spPr bwMode="auto">
              <a:xfrm>
                <a:off x="4314825" y="3001963"/>
                <a:ext cx="1031875" cy="60325"/>
              </a:xfrm>
              <a:custGeom>
                <a:avLst/>
                <a:gdLst>
                  <a:gd name="T0" fmla="*/ 462 w 476"/>
                  <a:gd name="T1" fmla="*/ 28 h 28"/>
                  <a:gd name="T2" fmla="*/ 14 w 476"/>
                  <a:gd name="T3" fmla="*/ 28 h 28"/>
                  <a:gd name="T4" fmla="*/ 0 w 476"/>
                  <a:gd name="T5" fmla="*/ 14 h 28"/>
                  <a:gd name="T6" fmla="*/ 14 w 476"/>
                  <a:gd name="T7" fmla="*/ 0 h 28"/>
                  <a:gd name="T8" fmla="*/ 462 w 476"/>
                  <a:gd name="T9" fmla="*/ 0 h 28"/>
                  <a:gd name="T10" fmla="*/ 476 w 476"/>
                  <a:gd name="T11" fmla="*/ 14 h 28"/>
                  <a:gd name="T12" fmla="*/ 462 w 476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28">
                    <a:moveTo>
                      <a:pt x="462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70" y="0"/>
                      <a:pt x="476" y="6"/>
                      <a:pt x="476" y="14"/>
                    </a:cubicBezTo>
                    <a:cubicBezTo>
                      <a:pt x="476" y="22"/>
                      <a:pt x="470" y="28"/>
                      <a:pt x="462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4229100" y="3001963"/>
                <a:ext cx="66675" cy="60325"/>
              </a:xfrm>
              <a:custGeom>
                <a:avLst/>
                <a:gdLst>
                  <a:gd name="T0" fmla="*/ 17 w 31"/>
                  <a:gd name="T1" fmla="*/ 28 h 28"/>
                  <a:gd name="T2" fmla="*/ 14 w 31"/>
                  <a:gd name="T3" fmla="*/ 28 h 28"/>
                  <a:gd name="T4" fmla="*/ 0 w 31"/>
                  <a:gd name="T5" fmla="*/ 14 h 28"/>
                  <a:gd name="T6" fmla="*/ 14 w 31"/>
                  <a:gd name="T7" fmla="*/ 0 h 28"/>
                  <a:gd name="T8" fmla="*/ 17 w 31"/>
                  <a:gd name="T9" fmla="*/ 0 h 28"/>
                  <a:gd name="T10" fmla="*/ 31 w 31"/>
                  <a:gd name="T11" fmla="*/ 14 h 28"/>
                  <a:gd name="T12" fmla="*/ 17 w 3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8">
                    <a:moveTo>
                      <a:pt x="17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31" y="6"/>
                      <a:pt x="31" y="14"/>
                    </a:cubicBezTo>
                    <a:cubicBezTo>
                      <a:pt x="31" y="22"/>
                      <a:pt x="24" y="28"/>
                      <a:pt x="17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6"/>
              <p:cNvSpPr>
                <a:spLocks/>
              </p:cNvSpPr>
              <p:nvPr/>
            </p:nvSpPr>
            <p:spPr bwMode="auto">
              <a:xfrm>
                <a:off x="4029075" y="3001963"/>
                <a:ext cx="577850" cy="590550"/>
              </a:xfrm>
              <a:custGeom>
                <a:avLst/>
                <a:gdLst>
                  <a:gd name="T0" fmla="*/ 253 w 267"/>
                  <a:gd name="T1" fmla="*/ 272 h 272"/>
                  <a:gd name="T2" fmla="*/ 54 w 267"/>
                  <a:gd name="T3" fmla="*/ 272 h 272"/>
                  <a:gd name="T4" fmla="*/ 0 w 267"/>
                  <a:gd name="T5" fmla="*/ 217 h 272"/>
                  <a:gd name="T6" fmla="*/ 0 w 267"/>
                  <a:gd name="T7" fmla="*/ 55 h 272"/>
                  <a:gd name="T8" fmla="*/ 54 w 267"/>
                  <a:gd name="T9" fmla="*/ 0 h 272"/>
                  <a:gd name="T10" fmla="*/ 71 w 267"/>
                  <a:gd name="T11" fmla="*/ 0 h 272"/>
                  <a:gd name="T12" fmla="*/ 85 w 267"/>
                  <a:gd name="T13" fmla="*/ 14 h 272"/>
                  <a:gd name="T14" fmla="*/ 71 w 267"/>
                  <a:gd name="T15" fmla="*/ 28 h 272"/>
                  <a:gd name="T16" fmla="*/ 54 w 267"/>
                  <a:gd name="T17" fmla="*/ 28 h 272"/>
                  <a:gd name="T18" fmla="*/ 28 w 267"/>
                  <a:gd name="T19" fmla="*/ 55 h 272"/>
                  <a:gd name="T20" fmla="*/ 28 w 267"/>
                  <a:gd name="T21" fmla="*/ 217 h 272"/>
                  <a:gd name="T22" fmla="*/ 54 w 267"/>
                  <a:gd name="T23" fmla="*/ 244 h 272"/>
                  <a:gd name="T24" fmla="*/ 253 w 267"/>
                  <a:gd name="T25" fmla="*/ 244 h 272"/>
                  <a:gd name="T26" fmla="*/ 267 w 267"/>
                  <a:gd name="T27" fmla="*/ 258 h 272"/>
                  <a:gd name="T28" fmla="*/ 253 w 26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272">
                    <a:moveTo>
                      <a:pt x="253" y="272"/>
                    </a:moveTo>
                    <a:cubicBezTo>
                      <a:pt x="54" y="272"/>
                      <a:pt x="54" y="272"/>
                      <a:pt x="54" y="272"/>
                    </a:cubicBezTo>
                    <a:cubicBezTo>
                      <a:pt x="24" y="272"/>
                      <a:pt x="0" y="248"/>
                      <a:pt x="0" y="217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85" y="6"/>
                      <a:pt x="85" y="14"/>
                    </a:cubicBezTo>
                    <a:cubicBezTo>
                      <a:pt x="85" y="22"/>
                      <a:pt x="79" y="28"/>
                      <a:pt x="71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40" y="28"/>
                      <a:pt x="28" y="40"/>
                      <a:pt x="28" y="5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28" y="232"/>
                      <a:pt x="40" y="244"/>
                      <a:pt x="54" y="244"/>
                    </a:cubicBezTo>
                    <a:cubicBezTo>
                      <a:pt x="253" y="244"/>
                      <a:pt x="253" y="244"/>
                      <a:pt x="253" y="244"/>
                    </a:cubicBezTo>
                    <a:cubicBezTo>
                      <a:pt x="261" y="244"/>
                      <a:pt x="267" y="250"/>
                      <a:pt x="267" y="258"/>
                    </a:cubicBezTo>
                    <a:cubicBezTo>
                      <a:pt x="267" y="266"/>
                      <a:pt x="261" y="272"/>
                      <a:pt x="25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47"/>
              <p:cNvSpPr>
                <a:spLocks/>
              </p:cNvSpPr>
              <p:nvPr/>
            </p:nvSpPr>
            <p:spPr bwMode="auto">
              <a:xfrm>
                <a:off x="4657725" y="3630613"/>
                <a:ext cx="60325" cy="227013"/>
              </a:xfrm>
              <a:custGeom>
                <a:avLst/>
                <a:gdLst>
                  <a:gd name="T0" fmla="*/ 14 w 28"/>
                  <a:gd name="T1" fmla="*/ 105 h 105"/>
                  <a:gd name="T2" fmla="*/ 0 w 28"/>
                  <a:gd name="T3" fmla="*/ 91 h 105"/>
                  <a:gd name="T4" fmla="*/ 0 w 28"/>
                  <a:gd name="T5" fmla="*/ 14 h 105"/>
                  <a:gd name="T6" fmla="*/ 14 w 28"/>
                  <a:gd name="T7" fmla="*/ 0 h 105"/>
                  <a:gd name="T8" fmla="*/ 28 w 28"/>
                  <a:gd name="T9" fmla="*/ 14 h 105"/>
                  <a:gd name="T10" fmla="*/ 28 w 28"/>
                  <a:gd name="T11" fmla="*/ 91 h 105"/>
                  <a:gd name="T12" fmla="*/ 14 w 28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5">
                    <a:moveTo>
                      <a:pt x="14" y="105"/>
                    </a:moveTo>
                    <a:cubicBezTo>
                      <a:pt x="6" y="105"/>
                      <a:pt x="0" y="99"/>
                      <a:pt x="0" y="9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9"/>
                      <a:pt x="22" y="105"/>
                      <a:pt x="14" y="105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48"/>
              <p:cNvSpPr>
                <a:spLocks/>
              </p:cNvSpPr>
              <p:nvPr/>
            </p:nvSpPr>
            <p:spPr bwMode="auto">
              <a:xfrm>
                <a:off x="4657725" y="3797301"/>
                <a:ext cx="3074988" cy="60325"/>
              </a:xfrm>
              <a:custGeom>
                <a:avLst/>
                <a:gdLst>
                  <a:gd name="T0" fmla="*/ 1405 w 1419"/>
                  <a:gd name="T1" fmla="*/ 28 h 28"/>
                  <a:gd name="T2" fmla="*/ 14 w 1419"/>
                  <a:gd name="T3" fmla="*/ 28 h 28"/>
                  <a:gd name="T4" fmla="*/ 0 w 1419"/>
                  <a:gd name="T5" fmla="*/ 14 h 28"/>
                  <a:gd name="T6" fmla="*/ 14 w 1419"/>
                  <a:gd name="T7" fmla="*/ 0 h 28"/>
                  <a:gd name="T8" fmla="*/ 1405 w 1419"/>
                  <a:gd name="T9" fmla="*/ 0 h 28"/>
                  <a:gd name="T10" fmla="*/ 1419 w 1419"/>
                  <a:gd name="T11" fmla="*/ 14 h 28"/>
                  <a:gd name="T12" fmla="*/ 1405 w 1419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9" h="28">
                    <a:moveTo>
                      <a:pt x="1405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405" y="0"/>
                      <a:pt x="1405" y="0"/>
                      <a:pt x="1405" y="0"/>
                    </a:cubicBezTo>
                    <a:cubicBezTo>
                      <a:pt x="1413" y="0"/>
                      <a:pt x="1419" y="6"/>
                      <a:pt x="1419" y="14"/>
                    </a:cubicBezTo>
                    <a:cubicBezTo>
                      <a:pt x="1419" y="22"/>
                      <a:pt x="1413" y="28"/>
                      <a:pt x="1405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49"/>
              <p:cNvSpPr>
                <a:spLocks/>
              </p:cNvSpPr>
              <p:nvPr/>
            </p:nvSpPr>
            <p:spPr bwMode="auto">
              <a:xfrm>
                <a:off x="6262688" y="3267076"/>
                <a:ext cx="1900238" cy="590550"/>
              </a:xfrm>
              <a:custGeom>
                <a:avLst/>
                <a:gdLst>
                  <a:gd name="T0" fmla="*/ 823 w 877"/>
                  <a:gd name="T1" fmla="*/ 272 h 272"/>
                  <a:gd name="T2" fmla="*/ 741 w 877"/>
                  <a:gd name="T3" fmla="*/ 272 h 272"/>
                  <a:gd name="T4" fmla="*/ 727 w 877"/>
                  <a:gd name="T5" fmla="*/ 258 h 272"/>
                  <a:gd name="T6" fmla="*/ 741 w 877"/>
                  <a:gd name="T7" fmla="*/ 244 h 272"/>
                  <a:gd name="T8" fmla="*/ 823 w 877"/>
                  <a:gd name="T9" fmla="*/ 244 h 272"/>
                  <a:gd name="T10" fmla="*/ 849 w 877"/>
                  <a:gd name="T11" fmla="*/ 217 h 272"/>
                  <a:gd name="T12" fmla="*/ 849 w 877"/>
                  <a:gd name="T13" fmla="*/ 55 h 272"/>
                  <a:gd name="T14" fmla="*/ 823 w 877"/>
                  <a:gd name="T15" fmla="*/ 28 h 272"/>
                  <a:gd name="T16" fmla="*/ 14 w 877"/>
                  <a:gd name="T17" fmla="*/ 28 h 272"/>
                  <a:gd name="T18" fmla="*/ 0 w 877"/>
                  <a:gd name="T19" fmla="*/ 14 h 272"/>
                  <a:gd name="T20" fmla="*/ 14 w 877"/>
                  <a:gd name="T21" fmla="*/ 0 h 272"/>
                  <a:gd name="T22" fmla="*/ 823 w 877"/>
                  <a:gd name="T23" fmla="*/ 0 h 272"/>
                  <a:gd name="T24" fmla="*/ 877 w 877"/>
                  <a:gd name="T25" fmla="*/ 55 h 272"/>
                  <a:gd name="T26" fmla="*/ 877 w 877"/>
                  <a:gd name="T27" fmla="*/ 217 h 272"/>
                  <a:gd name="T28" fmla="*/ 823 w 87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7" h="272">
                    <a:moveTo>
                      <a:pt x="823" y="272"/>
                    </a:moveTo>
                    <a:cubicBezTo>
                      <a:pt x="741" y="272"/>
                      <a:pt x="741" y="272"/>
                      <a:pt x="741" y="272"/>
                    </a:cubicBezTo>
                    <a:cubicBezTo>
                      <a:pt x="733" y="272"/>
                      <a:pt x="727" y="266"/>
                      <a:pt x="727" y="258"/>
                    </a:cubicBezTo>
                    <a:cubicBezTo>
                      <a:pt x="727" y="250"/>
                      <a:pt x="733" y="244"/>
                      <a:pt x="741" y="244"/>
                    </a:cubicBezTo>
                    <a:cubicBezTo>
                      <a:pt x="823" y="244"/>
                      <a:pt x="823" y="244"/>
                      <a:pt x="823" y="244"/>
                    </a:cubicBezTo>
                    <a:cubicBezTo>
                      <a:pt x="837" y="244"/>
                      <a:pt x="849" y="232"/>
                      <a:pt x="849" y="217"/>
                    </a:cubicBezTo>
                    <a:cubicBezTo>
                      <a:pt x="849" y="55"/>
                      <a:pt x="849" y="55"/>
                      <a:pt x="849" y="55"/>
                    </a:cubicBezTo>
                    <a:cubicBezTo>
                      <a:pt x="849" y="40"/>
                      <a:pt x="837" y="28"/>
                      <a:pt x="82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823" y="0"/>
                      <a:pt x="823" y="0"/>
                      <a:pt x="823" y="0"/>
                    </a:cubicBezTo>
                    <a:cubicBezTo>
                      <a:pt x="853" y="0"/>
                      <a:pt x="877" y="25"/>
                      <a:pt x="877" y="55"/>
                    </a:cubicBezTo>
                    <a:cubicBezTo>
                      <a:pt x="877" y="217"/>
                      <a:pt x="877" y="217"/>
                      <a:pt x="877" y="217"/>
                    </a:cubicBezTo>
                    <a:cubicBezTo>
                      <a:pt x="877" y="248"/>
                      <a:pt x="853" y="272"/>
                      <a:pt x="82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50"/>
              <p:cNvSpPr>
                <a:spLocks/>
              </p:cNvSpPr>
              <p:nvPr/>
            </p:nvSpPr>
            <p:spPr bwMode="auto">
              <a:xfrm>
                <a:off x="5937250" y="3267076"/>
                <a:ext cx="136525" cy="60325"/>
              </a:xfrm>
              <a:custGeom>
                <a:avLst/>
                <a:gdLst>
                  <a:gd name="T0" fmla="*/ 49 w 63"/>
                  <a:gd name="T1" fmla="*/ 28 h 28"/>
                  <a:gd name="T2" fmla="*/ 14 w 63"/>
                  <a:gd name="T3" fmla="*/ 28 h 28"/>
                  <a:gd name="T4" fmla="*/ 0 w 63"/>
                  <a:gd name="T5" fmla="*/ 14 h 28"/>
                  <a:gd name="T6" fmla="*/ 14 w 63"/>
                  <a:gd name="T7" fmla="*/ 0 h 28"/>
                  <a:gd name="T8" fmla="*/ 49 w 63"/>
                  <a:gd name="T9" fmla="*/ 0 h 28"/>
                  <a:gd name="T10" fmla="*/ 63 w 63"/>
                  <a:gd name="T11" fmla="*/ 14 h 28"/>
                  <a:gd name="T12" fmla="*/ 49 w 6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8">
                    <a:moveTo>
                      <a:pt x="49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0"/>
                      <a:pt x="63" y="6"/>
                      <a:pt x="63" y="14"/>
                    </a:cubicBezTo>
                    <a:cubicBezTo>
                      <a:pt x="63" y="22"/>
                      <a:pt x="57" y="28"/>
                      <a:pt x="49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任意多边形 115"/>
            <p:cNvSpPr/>
            <p:nvPr/>
          </p:nvSpPr>
          <p:spPr>
            <a:xfrm>
              <a:off x="3050220" y="3136449"/>
              <a:ext cx="7358743" cy="1126671"/>
            </a:xfrm>
            <a:custGeom>
              <a:avLst/>
              <a:gdLst>
                <a:gd name="connsiteX0" fmla="*/ 187783 w 7358743"/>
                <a:gd name="connsiteY0" fmla="*/ 0 h 1126671"/>
                <a:gd name="connsiteX1" fmla="*/ 7170961 w 7358743"/>
                <a:gd name="connsiteY1" fmla="*/ 0 h 1126671"/>
                <a:gd name="connsiteX2" fmla="*/ 7358743 w 7358743"/>
                <a:gd name="connsiteY2" fmla="*/ 187782 h 1126671"/>
                <a:gd name="connsiteX3" fmla="*/ 7358743 w 7358743"/>
                <a:gd name="connsiteY3" fmla="*/ 938889 h 1126671"/>
                <a:gd name="connsiteX4" fmla="*/ 7170961 w 7358743"/>
                <a:gd name="connsiteY4" fmla="*/ 1126671 h 1126671"/>
                <a:gd name="connsiteX5" fmla="*/ 187783 w 7358743"/>
                <a:gd name="connsiteY5" fmla="*/ 1126671 h 1126671"/>
                <a:gd name="connsiteX6" fmla="*/ 187768 w 7358743"/>
                <a:gd name="connsiteY6" fmla="*/ 1126670 h 1126671"/>
                <a:gd name="connsiteX7" fmla="*/ 0 w 7358743"/>
                <a:gd name="connsiteY7" fmla="*/ 1126670 h 1126671"/>
                <a:gd name="connsiteX8" fmla="*/ 0 w 7358743"/>
                <a:gd name="connsiteY8" fmla="*/ 919391 h 1126671"/>
                <a:gd name="connsiteX9" fmla="*/ 1 w 7358743"/>
                <a:gd name="connsiteY9" fmla="*/ 919391 h 1126671"/>
                <a:gd name="connsiteX10" fmla="*/ 1 w 7358743"/>
                <a:gd name="connsiteY10" fmla="*/ 187782 h 1126671"/>
                <a:gd name="connsiteX11" fmla="*/ 187783 w 7358743"/>
                <a:gd name="connsiteY11" fmla="*/ 0 h 112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58743" h="1126671">
                  <a:moveTo>
                    <a:pt x="187783" y="0"/>
                  </a:moveTo>
                  <a:lnTo>
                    <a:pt x="7170961" y="0"/>
                  </a:lnTo>
                  <a:cubicBezTo>
                    <a:pt x="7274670" y="0"/>
                    <a:pt x="7358743" y="84073"/>
                    <a:pt x="7358743" y="187782"/>
                  </a:cubicBezTo>
                  <a:lnTo>
                    <a:pt x="7358743" y="938889"/>
                  </a:lnTo>
                  <a:cubicBezTo>
                    <a:pt x="7358743" y="1042598"/>
                    <a:pt x="7274670" y="1126671"/>
                    <a:pt x="7170961" y="1126671"/>
                  </a:cubicBezTo>
                  <a:lnTo>
                    <a:pt x="187783" y="1126671"/>
                  </a:lnTo>
                  <a:lnTo>
                    <a:pt x="187768" y="1126670"/>
                  </a:lnTo>
                  <a:lnTo>
                    <a:pt x="0" y="1126670"/>
                  </a:lnTo>
                  <a:lnTo>
                    <a:pt x="0" y="919391"/>
                  </a:lnTo>
                  <a:lnTo>
                    <a:pt x="1" y="919391"/>
                  </a:lnTo>
                  <a:lnTo>
                    <a:pt x="1" y="187782"/>
                  </a:lnTo>
                  <a:cubicBezTo>
                    <a:pt x="1" y="84073"/>
                    <a:pt x="84074" y="0"/>
                    <a:pt x="187783" y="0"/>
                  </a:cubicBezTo>
                  <a:close/>
                </a:path>
              </a:pathLst>
            </a:custGeom>
            <a:gradFill>
              <a:gsLst>
                <a:gs pos="0">
                  <a:srgbClr val="70DAB9"/>
                </a:gs>
                <a:gs pos="100000">
                  <a:srgbClr val="2FB38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707196" y="2573113"/>
              <a:ext cx="2686050" cy="1132639"/>
            </a:xfrm>
            <a:custGeom>
              <a:avLst/>
              <a:gdLst>
                <a:gd name="connsiteX0" fmla="*/ 187782 w 2686050"/>
                <a:gd name="connsiteY0" fmla="*/ 0 h 1132639"/>
                <a:gd name="connsiteX1" fmla="*/ 2498268 w 2686050"/>
                <a:gd name="connsiteY1" fmla="*/ 0 h 1132639"/>
                <a:gd name="connsiteX2" fmla="*/ 2498273 w 2686050"/>
                <a:gd name="connsiteY2" fmla="*/ 1 h 1132639"/>
                <a:gd name="connsiteX3" fmla="*/ 2686050 w 2686050"/>
                <a:gd name="connsiteY3" fmla="*/ 1 h 1132639"/>
                <a:gd name="connsiteX4" fmla="*/ 2686050 w 2686050"/>
                <a:gd name="connsiteY4" fmla="*/ 41806 h 1132639"/>
                <a:gd name="connsiteX5" fmla="*/ 2686050 w 2686050"/>
                <a:gd name="connsiteY5" fmla="*/ 187780 h 1132639"/>
                <a:gd name="connsiteX6" fmla="*/ 2686050 w 2686050"/>
                <a:gd name="connsiteY6" fmla="*/ 187782 h 1132639"/>
                <a:gd name="connsiteX7" fmla="*/ 2686050 w 2686050"/>
                <a:gd name="connsiteY7" fmla="*/ 938889 h 1132639"/>
                <a:gd name="connsiteX8" fmla="*/ 2686050 w 2686050"/>
                <a:gd name="connsiteY8" fmla="*/ 1132639 h 1132639"/>
                <a:gd name="connsiteX9" fmla="*/ 1670466 w 2686050"/>
                <a:gd name="connsiteY9" fmla="*/ 1132639 h 1132639"/>
                <a:gd name="connsiteX10" fmla="*/ 1670466 w 2686050"/>
                <a:gd name="connsiteY10" fmla="*/ 1126671 h 1132639"/>
                <a:gd name="connsiteX11" fmla="*/ 187782 w 2686050"/>
                <a:gd name="connsiteY11" fmla="*/ 1126671 h 1132639"/>
                <a:gd name="connsiteX12" fmla="*/ 0 w 2686050"/>
                <a:gd name="connsiteY12" fmla="*/ 938889 h 1132639"/>
                <a:gd name="connsiteX13" fmla="*/ 0 w 2686050"/>
                <a:gd name="connsiteY13" fmla="*/ 187782 h 1132639"/>
                <a:gd name="connsiteX14" fmla="*/ 187782 w 2686050"/>
                <a:gd name="connsiteY14" fmla="*/ 0 h 113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6050" h="1132639">
                  <a:moveTo>
                    <a:pt x="187782" y="0"/>
                  </a:moveTo>
                  <a:lnTo>
                    <a:pt x="2498268" y="0"/>
                  </a:lnTo>
                  <a:lnTo>
                    <a:pt x="2498273" y="1"/>
                  </a:lnTo>
                  <a:lnTo>
                    <a:pt x="2686050" y="1"/>
                  </a:lnTo>
                  <a:lnTo>
                    <a:pt x="2686050" y="41806"/>
                  </a:lnTo>
                  <a:lnTo>
                    <a:pt x="2686050" y="187780"/>
                  </a:lnTo>
                  <a:lnTo>
                    <a:pt x="2686050" y="187782"/>
                  </a:lnTo>
                  <a:lnTo>
                    <a:pt x="2686050" y="938889"/>
                  </a:lnTo>
                  <a:lnTo>
                    <a:pt x="2686050" y="1132639"/>
                  </a:lnTo>
                  <a:lnTo>
                    <a:pt x="1670466" y="1132639"/>
                  </a:lnTo>
                  <a:lnTo>
                    <a:pt x="1670466" y="1126671"/>
                  </a:lnTo>
                  <a:lnTo>
                    <a:pt x="187782" y="1126671"/>
                  </a:lnTo>
                  <a:cubicBezTo>
                    <a:pt x="84073" y="1126671"/>
                    <a:pt x="0" y="1042598"/>
                    <a:pt x="0" y="938889"/>
                  </a:cubicBezTo>
                  <a:lnTo>
                    <a:pt x="0" y="187782"/>
                  </a:lnTo>
                  <a:cubicBezTo>
                    <a:pt x="0" y="84073"/>
                    <a:pt x="84073" y="0"/>
                    <a:pt x="187782" y="0"/>
                  </a:cubicBezTo>
                  <a:close/>
                </a:path>
              </a:pathLst>
            </a:custGeom>
            <a:gradFill>
              <a:gsLst>
                <a:gs pos="0">
                  <a:srgbClr val="70DAB9"/>
                </a:gs>
                <a:gs pos="100000">
                  <a:srgbClr val="2FB38A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直角三角形 117"/>
            <p:cNvSpPr/>
            <p:nvPr/>
          </p:nvSpPr>
          <p:spPr>
            <a:xfrm rot="5400000">
              <a:off x="3440065" y="3309939"/>
              <a:ext cx="563336" cy="1343025"/>
            </a:xfrm>
            <a:prstGeom prst="rtTriangle">
              <a:avLst/>
            </a:prstGeom>
            <a:gradFill>
              <a:gsLst>
                <a:gs pos="0">
                  <a:srgbClr val="258366"/>
                </a:gs>
                <a:gs pos="100000">
                  <a:schemeClr val="accent6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931013" y="2813282"/>
              <a:ext cx="197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POINT 2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58432" y="3376618"/>
              <a:ext cx="5210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This template is worth to use and it’s easy for everyone to use in report and presentation.</a:t>
              </a: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1434692" y="2502233"/>
              <a:ext cx="8856061" cy="1833110"/>
              <a:chOff x="4029075" y="3001963"/>
              <a:chExt cx="4133851" cy="855663"/>
            </a:xfrm>
          </p:grpSpPr>
          <p:sp>
            <p:nvSpPr>
              <p:cNvPr id="122" name="Freeform 42"/>
              <p:cNvSpPr>
                <a:spLocks/>
              </p:cNvSpPr>
              <p:nvPr/>
            </p:nvSpPr>
            <p:spPr bwMode="auto">
              <a:xfrm>
                <a:off x="5286375" y="3267076"/>
                <a:ext cx="376238" cy="60325"/>
              </a:xfrm>
              <a:custGeom>
                <a:avLst/>
                <a:gdLst>
                  <a:gd name="T0" fmla="*/ 160 w 174"/>
                  <a:gd name="T1" fmla="*/ 28 h 28"/>
                  <a:gd name="T2" fmla="*/ 14 w 174"/>
                  <a:gd name="T3" fmla="*/ 28 h 28"/>
                  <a:gd name="T4" fmla="*/ 0 w 174"/>
                  <a:gd name="T5" fmla="*/ 14 h 28"/>
                  <a:gd name="T6" fmla="*/ 14 w 174"/>
                  <a:gd name="T7" fmla="*/ 0 h 28"/>
                  <a:gd name="T8" fmla="*/ 160 w 174"/>
                  <a:gd name="T9" fmla="*/ 0 h 28"/>
                  <a:gd name="T10" fmla="*/ 174 w 174"/>
                  <a:gd name="T11" fmla="*/ 14 h 28"/>
                  <a:gd name="T12" fmla="*/ 160 w 17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28">
                    <a:moveTo>
                      <a:pt x="160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22"/>
                      <a:pt x="168" y="28"/>
                      <a:pt x="160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3"/>
              <p:cNvSpPr>
                <a:spLocks/>
              </p:cNvSpPr>
              <p:nvPr/>
            </p:nvSpPr>
            <p:spPr bwMode="auto">
              <a:xfrm>
                <a:off x="5286375" y="3001963"/>
                <a:ext cx="60325" cy="325438"/>
              </a:xfrm>
              <a:custGeom>
                <a:avLst/>
                <a:gdLst>
                  <a:gd name="T0" fmla="*/ 14 w 28"/>
                  <a:gd name="T1" fmla="*/ 150 h 150"/>
                  <a:gd name="T2" fmla="*/ 0 w 28"/>
                  <a:gd name="T3" fmla="*/ 136 h 150"/>
                  <a:gd name="T4" fmla="*/ 0 w 28"/>
                  <a:gd name="T5" fmla="*/ 14 h 150"/>
                  <a:gd name="T6" fmla="*/ 14 w 28"/>
                  <a:gd name="T7" fmla="*/ 0 h 150"/>
                  <a:gd name="T8" fmla="*/ 28 w 28"/>
                  <a:gd name="T9" fmla="*/ 14 h 150"/>
                  <a:gd name="T10" fmla="*/ 28 w 28"/>
                  <a:gd name="T11" fmla="*/ 136 h 150"/>
                  <a:gd name="T12" fmla="*/ 14 w 28"/>
                  <a:gd name="T1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0">
                    <a:moveTo>
                      <a:pt x="14" y="150"/>
                    </a:moveTo>
                    <a:cubicBezTo>
                      <a:pt x="7" y="150"/>
                      <a:pt x="0" y="144"/>
                      <a:pt x="0" y="13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36"/>
                      <a:pt x="28" y="136"/>
                      <a:pt x="28" y="136"/>
                    </a:cubicBezTo>
                    <a:cubicBezTo>
                      <a:pt x="28" y="144"/>
                      <a:pt x="22" y="150"/>
                      <a:pt x="14" y="150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44"/>
              <p:cNvSpPr>
                <a:spLocks/>
              </p:cNvSpPr>
              <p:nvPr/>
            </p:nvSpPr>
            <p:spPr bwMode="auto">
              <a:xfrm>
                <a:off x="4314825" y="3001963"/>
                <a:ext cx="1031875" cy="60325"/>
              </a:xfrm>
              <a:custGeom>
                <a:avLst/>
                <a:gdLst>
                  <a:gd name="T0" fmla="*/ 462 w 476"/>
                  <a:gd name="T1" fmla="*/ 28 h 28"/>
                  <a:gd name="T2" fmla="*/ 14 w 476"/>
                  <a:gd name="T3" fmla="*/ 28 h 28"/>
                  <a:gd name="T4" fmla="*/ 0 w 476"/>
                  <a:gd name="T5" fmla="*/ 14 h 28"/>
                  <a:gd name="T6" fmla="*/ 14 w 476"/>
                  <a:gd name="T7" fmla="*/ 0 h 28"/>
                  <a:gd name="T8" fmla="*/ 462 w 476"/>
                  <a:gd name="T9" fmla="*/ 0 h 28"/>
                  <a:gd name="T10" fmla="*/ 476 w 476"/>
                  <a:gd name="T11" fmla="*/ 14 h 28"/>
                  <a:gd name="T12" fmla="*/ 462 w 476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28">
                    <a:moveTo>
                      <a:pt x="462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70" y="0"/>
                      <a:pt x="476" y="6"/>
                      <a:pt x="476" y="14"/>
                    </a:cubicBezTo>
                    <a:cubicBezTo>
                      <a:pt x="476" y="22"/>
                      <a:pt x="470" y="28"/>
                      <a:pt x="462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5"/>
              <p:cNvSpPr>
                <a:spLocks/>
              </p:cNvSpPr>
              <p:nvPr/>
            </p:nvSpPr>
            <p:spPr bwMode="auto">
              <a:xfrm>
                <a:off x="4229100" y="3001963"/>
                <a:ext cx="66675" cy="60325"/>
              </a:xfrm>
              <a:custGeom>
                <a:avLst/>
                <a:gdLst>
                  <a:gd name="T0" fmla="*/ 17 w 31"/>
                  <a:gd name="T1" fmla="*/ 28 h 28"/>
                  <a:gd name="T2" fmla="*/ 14 w 31"/>
                  <a:gd name="T3" fmla="*/ 28 h 28"/>
                  <a:gd name="T4" fmla="*/ 0 w 31"/>
                  <a:gd name="T5" fmla="*/ 14 h 28"/>
                  <a:gd name="T6" fmla="*/ 14 w 31"/>
                  <a:gd name="T7" fmla="*/ 0 h 28"/>
                  <a:gd name="T8" fmla="*/ 17 w 31"/>
                  <a:gd name="T9" fmla="*/ 0 h 28"/>
                  <a:gd name="T10" fmla="*/ 31 w 31"/>
                  <a:gd name="T11" fmla="*/ 14 h 28"/>
                  <a:gd name="T12" fmla="*/ 17 w 3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8">
                    <a:moveTo>
                      <a:pt x="17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31" y="6"/>
                      <a:pt x="31" y="14"/>
                    </a:cubicBezTo>
                    <a:cubicBezTo>
                      <a:pt x="31" y="22"/>
                      <a:pt x="24" y="28"/>
                      <a:pt x="17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46"/>
              <p:cNvSpPr>
                <a:spLocks/>
              </p:cNvSpPr>
              <p:nvPr/>
            </p:nvSpPr>
            <p:spPr bwMode="auto">
              <a:xfrm>
                <a:off x="4029075" y="3001963"/>
                <a:ext cx="577850" cy="590550"/>
              </a:xfrm>
              <a:custGeom>
                <a:avLst/>
                <a:gdLst>
                  <a:gd name="T0" fmla="*/ 253 w 267"/>
                  <a:gd name="T1" fmla="*/ 272 h 272"/>
                  <a:gd name="T2" fmla="*/ 54 w 267"/>
                  <a:gd name="T3" fmla="*/ 272 h 272"/>
                  <a:gd name="T4" fmla="*/ 0 w 267"/>
                  <a:gd name="T5" fmla="*/ 217 h 272"/>
                  <a:gd name="T6" fmla="*/ 0 w 267"/>
                  <a:gd name="T7" fmla="*/ 55 h 272"/>
                  <a:gd name="T8" fmla="*/ 54 w 267"/>
                  <a:gd name="T9" fmla="*/ 0 h 272"/>
                  <a:gd name="T10" fmla="*/ 71 w 267"/>
                  <a:gd name="T11" fmla="*/ 0 h 272"/>
                  <a:gd name="T12" fmla="*/ 85 w 267"/>
                  <a:gd name="T13" fmla="*/ 14 h 272"/>
                  <a:gd name="T14" fmla="*/ 71 w 267"/>
                  <a:gd name="T15" fmla="*/ 28 h 272"/>
                  <a:gd name="T16" fmla="*/ 54 w 267"/>
                  <a:gd name="T17" fmla="*/ 28 h 272"/>
                  <a:gd name="T18" fmla="*/ 28 w 267"/>
                  <a:gd name="T19" fmla="*/ 55 h 272"/>
                  <a:gd name="T20" fmla="*/ 28 w 267"/>
                  <a:gd name="T21" fmla="*/ 217 h 272"/>
                  <a:gd name="T22" fmla="*/ 54 w 267"/>
                  <a:gd name="T23" fmla="*/ 244 h 272"/>
                  <a:gd name="T24" fmla="*/ 253 w 267"/>
                  <a:gd name="T25" fmla="*/ 244 h 272"/>
                  <a:gd name="T26" fmla="*/ 267 w 267"/>
                  <a:gd name="T27" fmla="*/ 258 h 272"/>
                  <a:gd name="T28" fmla="*/ 253 w 26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272">
                    <a:moveTo>
                      <a:pt x="253" y="272"/>
                    </a:moveTo>
                    <a:cubicBezTo>
                      <a:pt x="54" y="272"/>
                      <a:pt x="54" y="272"/>
                      <a:pt x="54" y="272"/>
                    </a:cubicBezTo>
                    <a:cubicBezTo>
                      <a:pt x="24" y="272"/>
                      <a:pt x="0" y="248"/>
                      <a:pt x="0" y="217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85" y="6"/>
                      <a:pt x="85" y="14"/>
                    </a:cubicBezTo>
                    <a:cubicBezTo>
                      <a:pt x="85" y="22"/>
                      <a:pt x="79" y="28"/>
                      <a:pt x="71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40" y="28"/>
                      <a:pt x="28" y="40"/>
                      <a:pt x="28" y="5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28" y="232"/>
                      <a:pt x="40" y="244"/>
                      <a:pt x="54" y="244"/>
                    </a:cubicBezTo>
                    <a:cubicBezTo>
                      <a:pt x="253" y="244"/>
                      <a:pt x="253" y="244"/>
                      <a:pt x="253" y="244"/>
                    </a:cubicBezTo>
                    <a:cubicBezTo>
                      <a:pt x="261" y="244"/>
                      <a:pt x="267" y="250"/>
                      <a:pt x="267" y="258"/>
                    </a:cubicBezTo>
                    <a:cubicBezTo>
                      <a:pt x="267" y="266"/>
                      <a:pt x="261" y="272"/>
                      <a:pt x="25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47"/>
              <p:cNvSpPr>
                <a:spLocks/>
              </p:cNvSpPr>
              <p:nvPr/>
            </p:nvSpPr>
            <p:spPr bwMode="auto">
              <a:xfrm>
                <a:off x="4657725" y="3630613"/>
                <a:ext cx="60325" cy="227013"/>
              </a:xfrm>
              <a:custGeom>
                <a:avLst/>
                <a:gdLst>
                  <a:gd name="T0" fmla="*/ 14 w 28"/>
                  <a:gd name="T1" fmla="*/ 105 h 105"/>
                  <a:gd name="T2" fmla="*/ 0 w 28"/>
                  <a:gd name="T3" fmla="*/ 91 h 105"/>
                  <a:gd name="T4" fmla="*/ 0 w 28"/>
                  <a:gd name="T5" fmla="*/ 14 h 105"/>
                  <a:gd name="T6" fmla="*/ 14 w 28"/>
                  <a:gd name="T7" fmla="*/ 0 h 105"/>
                  <a:gd name="T8" fmla="*/ 28 w 28"/>
                  <a:gd name="T9" fmla="*/ 14 h 105"/>
                  <a:gd name="T10" fmla="*/ 28 w 28"/>
                  <a:gd name="T11" fmla="*/ 91 h 105"/>
                  <a:gd name="T12" fmla="*/ 14 w 28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5">
                    <a:moveTo>
                      <a:pt x="14" y="105"/>
                    </a:moveTo>
                    <a:cubicBezTo>
                      <a:pt x="6" y="105"/>
                      <a:pt x="0" y="99"/>
                      <a:pt x="0" y="9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9"/>
                      <a:pt x="22" y="105"/>
                      <a:pt x="14" y="105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48"/>
              <p:cNvSpPr>
                <a:spLocks/>
              </p:cNvSpPr>
              <p:nvPr/>
            </p:nvSpPr>
            <p:spPr bwMode="auto">
              <a:xfrm>
                <a:off x="4657725" y="3797301"/>
                <a:ext cx="3074988" cy="60325"/>
              </a:xfrm>
              <a:custGeom>
                <a:avLst/>
                <a:gdLst>
                  <a:gd name="T0" fmla="*/ 1405 w 1419"/>
                  <a:gd name="T1" fmla="*/ 28 h 28"/>
                  <a:gd name="T2" fmla="*/ 14 w 1419"/>
                  <a:gd name="T3" fmla="*/ 28 h 28"/>
                  <a:gd name="T4" fmla="*/ 0 w 1419"/>
                  <a:gd name="T5" fmla="*/ 14 h 28"/>
                  <a:gd name="T6" fmla="*/ 14 w 1419"/>
                  <a:gd name="T7" fmla="*/ 0 h 28"/>
                  <a:gd name="T8" fmla="*/ 1405 w 1419"/>
                  <a:gd name="T9" fmla="*/ 0 h 28"/>
                  <a:gd name="T10" fmla="*/ 1419 w 1419"/>
                  <a:gd name="T11" fmla="*/ 14 h 28"/>
                  <a:gd name="T12" fmla="*/ 1405 w 1419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9" h="28">
                    <a:moveTo>
                      <a:pt x="1405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405" y="0"/>
                      <a:pt x="1405" y="0"/>
                      <a:pt x="1405" y="0"/>
                    </a:cubicBezTo>
                    <a:cubicBezTo>
                      <a:pt x="1413" y="0"/>
                      <a:pt x="1419" y="6"/>
                      <a:pt x="1419" y="14"/>
                    </a:cubicBezTo>
                    <a:cubicBezTo>
                      <a:pt x="1419" y="22"/>
                      <a:pt x="1413" y="28"/>
                      <a:pt x="1405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49"/>
              <p:cNvSpPr>
                <a:spLocks/>
              </p:cNvSpPr>
              <p:nvPr/>
            </p:nvSpPr>
            <p:spPr bwMode="auto">
              <a:xfrm>
                <a:off x="6262688" y="3267076"/>
                <a:ext cx="1900238" cy="590550"/>
              </a:xfrm>
              <a:custGeom>
                <a:avLst/>
                <a:gdLst>
                  <a:gd name="T0" fmla="*/ 823 w 877"/>
                  <a:gd name="T1" fmla="*/ 272 h 272"/>
                  <a:gd name="T2" fmla="*/ 741 w 877"/>
                  <a:gd name="T3" fmla="*/ 272 h 272"/>
                  <a:gd name="T4" fmla="*/ 727 w 877"/>
                  <a:gd name="T5" fmla="*/ 258 h 272"/>
                  <a:gd name="T6" fmla="*/ 741 w 877"/>
                  <a:gd name="T7" fmla="*/ 244 h 272"/>
                  <a:gd name="T8" fmla="*/ 823 w 877"/>
                  <a:gd name="T9" fmla="*/ 244 h 272"/>
                  <a:gd name="T10" fmla="*/ 849 w 877"/>
                  <a:gd name="T11" fmla="*/ 217 h 272"/>
                  <a:gd name="T12" fmla="*/ 849 w 877"/>
                  <a:gd name="T13" fmla="*/ 55 h 272"/>
                  <a:gd name="T14" fmla="*/ 823 w 877"/>
                  <a:gd name="T15" fmla="*/ 28 h 272"/>
                  <a:gd name="T16" fmla="*/ 14 w 877"/>
                  <a:gd name="T17" fmla="*/ 28 h 272"/>
                  <a:gd name="T18" fmla="*/ 0 w 877"/>
                  <a:gd name="T19" fmla="*/ 14 h 272"/>
                  <a:gd name="T20" fmla="*/ 14 w 877"/>
                  <a:gd name="T21" fmla="*/ 0 h 272"/>
                  <a:gd name="T22" fmla="*/ 823 w 877"/>
                  <a:gd name="T23" fmla="*/ 0 h 272"/>
                  <a:gd name="T24" fmla="*/ 877 w 877"/>
                  <a:gd name="T25" fmla="*/ 55 h 272"/>
                  <a:gd name="T26" fmla="*/ 877 w 877"/>
                  <a:gd name="T27" fmla="*/ 217 h 272"/>
                  <a:gd name="T28" fmla="*/ 823 w 87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7" h="272">
                    <a:moveTo>
                      <a:pt x="823" y="272"/>
                    </a:moveTo>
                    <a:cubicBezTo>
                      <a:pt x="741" y="272"/>
                      <a:pt x="741" y="272"/>
                      <a:pt x="741" y="272"/>
                    </a:cubicBezTo>
                    <a:cubicBezTo>
                      <a:pt x="733" y="272"/>
                      <a:pt x="727" y="266"/>
                      <a:pt x="727" y="258"/>
                    </a:cubicBezTo>
                    <a:cubicBezTo>
                      <a:pt x="727" y="250"/>
                      <a:pt x="733" y="244"/>
                      <a:pt x="741" y="244"/>
                    </a:cubicBezTo>
                    <a:cubicBezTo>
                      <a:pt x="823" y="244"/>
                      <a:pt x="823" y="244"/>
                      <a:pt x="823" y="244"/>
                    </a:cubicBezTo>
                    <a:cubicBezTo>
                      <a:pt x="837" y="244"/>
                      <a:pt x="849" y="232"/>
                      <a:pt x="849" y="217"/>
                    </a:cubicBezTo>
                    <a:cubicBezTo>
                      <a:pt x="849" y="55"/>
                      <a:pt x="849" y="55"/>
                      <a:pt x="849" y="55"/>
                    </a:cubicBezTo>
                    <a:cubicBezTo>
                      <a:pt x="849" y="40"/>
                      <a:pt x="837" y="28"/>
                      <a:pt x="82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823" y="0"/>
                      <a:pt x="823" y="0"/>
                      <a:pt x="823" y="0"/>
                    </a:cubicBezTo>
                    <a:cubicBezTo>
                      <a:pt x="853" y="0"/>
                      <a:pt x="877" y="25"/>
                      <a:pt x="877" y="55"/>
                    </a:cubicBezTo>
                    <a:cubicBezTo>
                      <a:pt x="877" y="217"/>
                      <a:pt x="877" y="217"/>
                      <a:pt x="877" y="217"/>
                    </a:cubicBezTo>
                    <a:cubicBezTo>
                      <a:pt x="877" y="248"/>
                      <a:pt x="853" y="272"/>
                      <a:pt x="82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>
                <a:off x="5937250" y="3267076"/>
                <a:ext cx="136525" cy="60325"/>
              </a:xfrm>
              <a:custGeom>
                <a:avLst/>
                <a:gdLst>
                  <a:gd name="T0" fmla="*/ 49 w 63"/>
                  <a:gd name="T1" fmla="*/ 28 h 28"/>
                  <a:gd name="T2" fmla="*/ 14 w 63"/>
                  <a:gd name="T3" fmla="*/ 28 h 28"/>
                  <a:gd name="T4" fmla="*/ 0 w 63"/>
                  <a:gd name="T5" fmla="*/ 14 h 28"/>
                  <a:gd name="T6" fmla="*/ 14 w 63"/>
                  <a:gd name="T7" fmla="*/ 0 h 28"/>
                  <a:gd name="T8" fmla="*/ 49 w 63"/>
                  <a:gd name="T9" fmla="*/ 0 h 28"/>
                  <a:gd name="T10" fmla="*/ 63 w 63"/>
                  <a:gd name="T11" fmla="*/ 14 h 28"/>
                  <a:gd name="T12" fmla="*/ 49 w 6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8">
                    <a:moveTo>
                      <a:pt x="49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0"/>
                      <a:pt x="63" y="6"/>
                      <a:pt x="63" y="14"/>
                    </a:cubicBezTo>
                    <a:cubicBezTo>
                      <a:pt x="63" y="22"/>
                      <a:pt x="57" y="28"/>
                      <a:pt x="49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" name="任意多边形 131"/>
            <p:cNvSpPr/>
            <p:nvPr/>
          </p:nvSpPr>
          <p:spPr>
            <a:xfrm>
              <a:off x="3857984" y="5233763"/>
              <a:ext cx="7358743" cy="1126671"/>
            </a:xfrm>
            <a:custGeom>
              <a:avLst/>
              <a:gdLst>
                <a:gd name="connsiteX0" fmla="*/ 187783 w 7358743"/>
                <a:gd name="connsiteY0" fmla="*/ 0 h 1126671"/>
                <a:gd name="connsiteX1" fmla="*/ 7170961 w 7358743"/>
                <a:gd name="connsiteY1" fmla="*/ 0 h 1126671"/>
                <a:gd name="connsiteX2" fmla="*/ 7358743 w 7358743"/>
                <a:gd name="connsiteY2" fmla="*/ 187782 h 1126671"/>
                <a:gd name="connsiteX3" fmla="*/ 7358743 w 7358743"/>
                <a:gd name="connsiteY3" fmla="*/ 938889 h 1126671"/>
                <a:gd name="connsiteX4" fmla="*/ 7170961 w 7358743"/>
                <a:gd name="connsiteY4" fmla="*/ 1126671 h 1126671"/>
                <a:gd name="connsiteX5" fmla="*/ 187783 w 7358743"/>
                <a:gd name="connsiteY5" fmla="*/ 1126671 h 1126671"/>
                <a:gd name="connsiteX6" fmla="*/ 187768 w 7358743"/>
                <a:gd name="connsiteY6" fmla="*/ 1126670 h 1126671"/>
                <a:gd name="connsiteX7" fmla="*/ 0 w 7358743"/>
                <a:gd name="connsiteY7" fmla="*/ 1126670 h 1126671"/>
                <a:gd name="connsiteX8" fmla="*/ 0 w 7358743"/>
                <a:gd name="connsiteY8" fmla="*/ 919391 h 1126671"/>
                <a:gd name="connsiteX9" fmla="*/ 1 w 7358743"/>
                <a:gd name="connsiteY9" fmla="*/ 919391 h 1126671"/>
                <a:gd name="connsiteX10" fmla="*/ 1 w 7358743"/>
                <a:gd name="connsiteY10" fmla="*/ 187782 h 1126671"/>
                <a:gd name="connsiteX11" fmla="*/ 187783 w 7358743"/>
                <a:gd name="connsiteY11" fmla="*/ 0 h 112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58743" h="1126671">
                  <a:moveTo>
                    <a:pt x="187783" y="0"/>
                  </a:moveTo>
                  <a:lnTo>
                    <a:pt x="7170961" y="0"/>
                  </a:lnTo>
                  <a:cubicBezTo>
                    <a:pt x="7274670" y="0"/>
                    <a:pt x="7358743" y="84073"/>
                    <a:pt x="7358743" y="187782"/>
                  </a:cubicBezTo>
                  <a:lnTo>
                    <a:pt x="7358743" y="938889"/>
                  </a:lnTo>
                  <a:cubicBezTo>
                    <a:pt x="7358743" y="1042598"/>
                    <a:pt x="7274670" y="1126671"/>
                    <a:pt x="7170961" y="1126671"/>
                  </a:cubicBezTo>
                  <a:lnTo>
                    <a:pt x="187783" y="1126671"/>
                  </a:lnTo>
                  <a:lnTo>
                    <a:pt x="187768" y="1126670"/>
                  </a:lnTo>
                  <a:lnTo>
                    <a:pt x="0" y="1126670"/>
                  </a:lnTo>
                  <a:lnTo>
                    <a:pt x="0" y="919391"/>
                  </a:lnTo>
                  <a:lnTo>
                    <a:pt x="1" y="919391"/>
                  </a:lnTo>
                  <a:lnTo>
                    <a:pt x="1" y="187782"/>
                  </a:lnTo>
                  <a:cubicBezTo>
                    <a:pt x="1" y="84073"/>
                    <a:pt x="84074" y="0"/>
                    <a:pt x="187783" y="0"/>
                  </a:cubicBezTo>
                  <a:close/>
                </a:path>
              </a:pathLst>
            </a:custGeom>
            <a:gradFill>
              <a:gsLst>
                <a:gs pos="0">
                  <a:srgbClr val="FA9898"/>
                </a:gs>
                <a:gs pos="100000">
                  <a:srgbClr val="F6404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2514960" y="4670427"/>
              <a:ext cx="2686050" cy="1132639"/>
            </a:xfrm>
            <a:custGeom>
              <a:avLst/>
              <a:gdLst>
                <a:gd name="connsiteX0" fmla="*/ 187782 w 2686050"/>
                <a:gd name="connsiteY0" fmla="*/ 0 h 1132639"/>
                <a:gd name="connsiteX1" fmla="*/ 2498268 w 2686050"/>
                <a:gd name="connsiteY1" fmla="*/ 0 h 1132639"/>
                <a:gd name="connsiteX2" fmla="*/ 2498273 w 2686050"/>
                <a:gd name="connsiteY2" fmla="*/ 1 h 1132639"/>
                <a:gd name="connsiteX3" fmla="*/ 2686050 w 2686050"/>
                <a:gd name="connsiteY3" fmla="*/ 1 h 1132639"/>
                <a:gd name="connsiteX4" fmla="*/ 2686050 w 2686050"/>
                <a:gd name="connsiteY4" fmla="*/ 41806 h 1132639"/>
                <a:gd name="connsiteX5" fmla="*/ 2686050 w 2686050"/>
                <a:gd name="connsiteY5" fmla="*/ 187780 h 1132639"/>
                <a:gd name="connsiteX6" fmla="*/ 2686050 w 2686050"/>
                <a:gd name="connsiteY6" fmla="*/ 187782 h 1132639"/>
                <a:gd name="connsiteX7" fmla="*/ 2686050 w 2686050"/>
                <a:gd name="connsiteY7" fmla="*/ 938889 h 1132639"/>
                <a:gd name="connsiteX8" fmla="*/ 2686050 w 2686050"/>
                <a:gd name="connsiteY8" fmla="*/ 1132639 h 1132639"/>
                <a:gd name="connsiteX9" fmla="*/ 1670466 w 2686050"/>
                <a:gd name="connsiteY9" fmla="*/ 1132639 h 1132639"/>
                <a:gd name="connsiteX10" fmla="*/ 1670466 w 2686050"/>
                <a:gd name="connsiteY10" fmla="*/ 1126671 h 1132639"/>
                <a:gd name="connsiteX11" fmla="*/ 187782 w 2686050"/>
                <a:gd name="connsiteY11" fmla="*/ 1126671 h 1132639"/>
                <a:gd name="connsiteX12" fmla="*/ 0 w 2686050"/>
                <a:gd name="connsiteY12" fmla="*/ 938889 h 1132639"/>
                <a:gd name="connsiteX13" fmla="*/ 0 w 2686050"/>
                <a:gd name="connsiteY13" fmla="*/ 187782 h 1132639"/>
                <a:gd name="connsiteX14" fmla="*/ 187782 w 2686050"/>
                <a:gd name="connsiteY14" fmla="*/ 0 h 1132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86050" h="1132639">
                  <a:moveTo>
                    <a:pt x="187782" y="0"/>
                  </a:moveTo>
                  <a:lnTo>
                    <a:pt x="2498268" y="0"/>
                  </a:lnTo>
                  <a:lnTo>
                    <a:pt x="2498273" y="1"/>
                  </a:lnTo>
                  <a:lnTo>
                    <a:pt x="2686050" y="1"/>
                  </a:lnTo>
                  <a:lnTo>
                    <a:pt x="2686050" y="41806"/>
                  </a:lnTo>
                  <a:lnTo>
                    <a:pt x="2686050" y="187780"/>
                  </a:lnTo>
                  <a:lnTo>
                    <a:pt x="2686050" y="187782"/>
                  </a:lnTo>
                  <a:lnTo>
                    <a:pt x="2686050" y="938889"/>
                  </a:lnTo>
                  <a:lnTo>
                    <a:pt x="2686050" y="1132639"/>
                  </a:lnTo>
                  <a:lnTo>
                    <a:pt x="1670466" y="1132639"/>
                  </a:lnTo>
                  <a:lnTo>
                    <a:pt x="1670466" y="1126671"/>
                  </a:lnTo>
                  <a:lnTo>
                    <a:pt x="187782" y="1126671"/>
                  </a:lnTo>
                  <a:cubicBezTo>
                    <a:pt x="84073" y="1126671"/>
                    <a:pt x="0" y="1042598"/>
                    <a:pt x="0" y="938889"/>
                  </a:cubicBezTo>
                  <a:lnTo>
                    <a:pt x="0" y="187782"/>
                  </a:lnTo>
                  <a:cubicBezTo>
                    <a:pt x="0" y="84073"/>
                    <a:pt x="84073" y="0"/>
                    <a:pt x="187782" y="0"/>
                  </a:cubicBezTo>
                  <a:close/>
                </a:path>
              </a:pathLst>
            </a:custGeom>
            <a:gradFill>
              <a:gsLst>
                <a:gs pos="0">
                  <a:srgbClr val="FA9898"/>
                </a:gs>
                <a:gs pos="100000">
                  <a:srgbClr val="F6404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直角三角形 133"/>
            <p:cNvSpPr/>
            <p:nvPr/>
          </p:nvSpPr>
          <p:spPr>
            <a:xfrm rot="5400000">
              <a:off x="4247829" y="5407253"/>
              <a:ext cx="563336" cy="1343025"/>
            </a:xfrm>
            <a:prstGeom prst="rtTriangle">
              <a:avLst/>
            </a:prstGeom>
            <a:gradFill>
              <a:gsLst>
                <a:gs pos="0">
                  <a:srgbClr val="CD2D2D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738777" y="4910596"/>
              <a:ext cx="197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</a:rPr>
                <a:t>POINT 3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66196" y="5473932"/>
              <a:ext cx="5210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This template is worth to use and it’s easy for everyone to use in report and presentation.</a:t>
              </a: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2242456" y="4599547"/>
              <a:ext cx="8856061" cy="1833110"/>
              <a:chOff x="4029075" y="3001963"/>
              <a:chExt cx="4133851" cy="855663"/>
            </a:xfrm>
          </p:grpSpPr>
          <p:sp>
            <p:nvSpPr>
              <p:cNvPr id="138" name="Freeform 42"/>
              <p:cNvSpPr>
                <a:spLocks/>
              </p:cNvSpPr>
              <p:nvPr/>
            </p:nvSpPr>
            <p:spPr bwMode="auto">
              <a:xfrm>
                <a:off x="5286375" y="3267076"/>
                <a:ext cx="376238" cy="60325"/>
              </a:xfrm>
              <a:custGeom>
                <a:avLst/>
                <a:gdLst>
                  <a:gd name="T0" fmla="*/ 160 w 174"/>
                  <a:gd name="T1" fmla="*/ 28 h 28"/>
                  <a:gd name="T2" fmla="*/ 14 w 174"/>
                  <a:gd name="T3" fmla="*/ 28 h 28"/>
                  <a:gd name="T4" fmla="*/ 0 w 174"/>
                  <a:gd name="T5" fmla="*/ 14 h 28"/>
                  <a:gd name="T6" fmla="*/ 14 w 174"/>
                  <a:gd name="T7" fmla="*/ 0 h 28"/>
                  <a:gd name="T8" fmla="*/ 160 w 174"/>
                  <a:gd name="T9" fmla="*/ 0 h 28"/>
                  <a:gd name="T10" fmla="*/ 174 w 174"/>
                  <a:gd name="T11" fmla="*/ 14 h 28"/>
                  <a:gd name="T12" fmla="*/ 160 w 174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28">
                    <a:moveTo>
                      <a:pt x="160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8" y="0"/>
                      <a:pt x="174" y="6"/>
                      <a:pt x="174" y="14"/>
                    </a:cubicBezTo>
                    <a:cubicBezTo>
                      <a:pt x="174" y="22"/>
                      <a:pt x="168" y="28"/>
                      <a:pt x="160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43"/>
              <p:cNvSpPr>
                <a:spLocks/>
              </p:cNvSpPr>
              <p:nvPr/>
            </p:nvSpPr>
            <p:spPr bwMode="auto">
              <a:xfrm>
                <a:off x="5286375" y="3001963"/>
                <a:ext cx="60325" cy="325438"/>
              </a:xfrm>
              <a:custGeom>
                <a:avLst/>
                <a:gdLst>
                  <a:gd name="T0" fmla="*/ 14 w 28"/>
                  <a:gd name="T1" fmla="*/ 150 h 150"/>
                  <a:gd name="T2" fmla="*/ 0 w 28"/>
                  <a:gd name="T3" fmla="*/ 136 h 150"/>
                  <a:gd name="T4" fmla="*/ 0 w 28"/>
                  <a:gd name="T5" fmla="*/ 14 h 150"/>
                  <a:gd name="T6" fmla="*/ 14 w 28"/>
                  <a:gd name="T7" fmla="*/ 0 h 150"/>
                  <a:gd name="T8" fmla="*/ 28 w 28"/>
                  <a:gd name="T9" fmla="*/ 14 h 150"/>
                  <a:gd name="T10" fmla="*/ 28 w 28"/>
                  <a:gd name="T11" fmla="*/ 136 h 150"/>
                  <a:gd name="T12" fmla="*/ 14 w 28"/>
                  <a:gd name="T13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0">
                    <a:moveTo>
                      <a:pt x="14" y="150"/>
                    </a:moveTo>
                    <a:cubicBezTo>
                      <a:pt x="7" y="150"/>
                      <a:pt x="0" y="144"/>
                      <a:pt x="0" y="13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36"/>
                      <a:pt x="28" y="136"/>
                      <a:pt x="28" y="136"/>
                    </a:cubicBezTo>
                    <a:cubicBezTo>
                      <a:pt x="28" y="144"/>
                      <a:pt x="22" y="150"/>
                      <a:pt x="14" y="150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44"/>
              <p:cNvSpPr>
                <a:spLocks/>
              </p:cNvSpPr>
              <p:nvPr/>
            </p:nvSpPr>
            <p:spPr bwMode="auto">
              <a:xfrm>
                <a:off x="4314825" y="3001963"/>
                <a:ext cx="1031875" cy="60325"/>
              </a:xfrm>
              <a:custGeom>
                <a:avLst/>
                <a:gdLst>
                  <a:gd name="T0" fmla="*/ 462 w 476"/>
                  <a:gd name="T1" fmla="*/ 28 h 28"/>
                  <a:gd name="T2" fmla="*/ 14 w 476"/>
                  <a:gd name="T3" fmla="*/ 28 h 28"/>
                  <a:gd name="T4" fmla="*/ 0 w 476"/>
                  <a:gd name="T5" fmla="*/ 14 h 28"/>
                  <a:gd name="T6" fmla="*/ 14 w 476"/>
                  <a:gd name="T7" fmla="*/ 0 h 28"/>
                  <a:gd name="T8" fmla="*/ 462 w 476"/>
                  <a:gd name="T9" fmla="*/ 0 h 28"/>
                  <a:gd name="T10" fmla="*/ 476 w 476"/>
                  <a:gd name="T11" fmla="*/ 14 h 28"/>
                  <a:gd name="T12" fmla="*/ 462 w 476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6" h="28">
                    <a:moveTo>
                      <a:pt x="462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70" y="0"/>
                      <a:pt x="476" y="6"/>
                      <a:pt x="476" y="14"/>
                    </a:cubicBezTo>
                    <a:cubicBezTo>
                      <a:pt x="476" y="22"/>
                      <a:pt x="470" y="28"/>
                      <a:pt x="462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45"/>
              <p:cNvSpPr>
                <a:spLocks/>
              </p:cNvSpPr>
              <p:nvPr/>
            </p:nvSpPr>
            <p:spPr bwMode="auto">
              <a:xfrm>
                <a:off x="4229100" y="3001963"/>
                <a:ext cx="66675" cy="60325"/>
              </a:xfrm>
              <a:custGeom>
                <a:avLst/>
                <a:gdLst>
                  <a:gd name="T0" fmla="*/ 17 w 31"/>
                  <a:gd name="T1" fmla="*/ 28 h 28"/>
                  <a:gd name="T2" fmla="*/ 14 w 31"/>
                  <a:gd name="T3" fmla="*/ 28 h 28"/>
                  <a:gd name="T4" fmla="*/ 0 w 31"/>
                  <a:gd name="T5" fmla="*/ 14 h 28"/>
                  <a:gd name="T6" fmla="*/ 14 w 31"/>
                  <a:gd name="T7" fmla="*/ 0 h 28"/>
                  <a:gd name="T8" fmla="*/ 17 w 31"/>
                  <a:gd name="T9" fmla="*/ 0 h 28"/>
                  <a:gd name="T10" fmla="*/ 31 w 31"/>
                  <a:gd name="T11" fmla="*/ 14 h 28"/>
                  <a:gd name="T12" fmla="*/ 17 w 3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8">
                    <a:moveTo>
                      <a:pt x="17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31" y="6"/>
                      <a:pt x="31" y="14"/>
                    </a:cubicBezTo>
                    <a:cubicBezTo>
                      <a:pt x="31" y="22"/>
                      <a:pt x="24" y="28"/>
                      <a:pt x="17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46"/>
              <p:cNvSpPr>
                <a:spLocks/>
              </p:cNvSpPr>
              <p:nvPr/>
            </p:nvSpPr>
            <p:spPr bwMode="auto">
              <a:xfrm>
                <a:off x="4029075" y="3001963"/>
                <a:ext cx="577850" cy="590550"/>
              </a:xfrm>
              <a:custGeom>
                <a:avLst/>
                <a:gdLst>
                  <a:gd name="T0" fmla="*/ 253 w 267"/>
                  <a:gd name="T1" fmla="*/ 272 h 272"/>
                  <a:gd name="T2" fmla="*/ 54 w 267"/>
                  <a:gd name="T3" fmla="*/ 272 h 272"/>
                  <a:gd name="T4" fmla="*/ 0 w 267"/>
                  <a:gd name="T5" fmla="*/ 217 h 272"/>
                  <a:gd name="T6" fmla="*/ 0 w 267"/>
                  <a:gd name="T7" fmla="*/ 55 h 272"/>
                  <a:gd name="T8" fmla="*/ 54 w 267"/>
                  <a:gd name="T9" fmla="*/ 0 h 272"/>
                  <a:gd name="T10" fmla="*/ 71 w 267"/>
                  <a:gd name="T11" fmla="*/ 0 h 272"/>
                  <a:gd name="T12" fmla="*/ 85 w 267"/>
                  <a:gd name="T13" fmla="*/ 14 h 272"/>
                  <a:gd name="T14" fmla="*/ 71 w 267"/>
                  <a:gd name="T15" fmla="*/ 28 h 272"/>
                  <a:gd name="T16" fmla="*/ 54 w 267"/>
                  <a:gd name="T17" fmla="*/ 28 h 272"/>
                  <a:gd name="T18" fmla="*/ 28 w 267"/>
                  <a:gd name="T19" fmla="*/ 55 h 272"/>
                  <a:gd name="T20" fmla="*/ 28 w 267"/>
                  <a:gd name="T21" fmla="*/ 217 h 272"/>
                  <a:gd name="T22" fmla="*/ 54 w 267"/>
                  <a:gd name="T23" fmla="*/ 244 h 272"/>
                  <a:gd name="T24" fmla="*/ 253 w 267"/>
                  <a:gd name="T25" fmla="*/ 244 h 272"/>
                  <a:gd name="T26" fmla="*/ 267 w 267"/>
                  <a:gd name="T27" fmla="*/ 258 h 272"/>
                  <a:gd name="T28" fmla="*/ 253 w 26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272">
                    <a:moveTo>
                      <a:pt x="253" y="272"/>
                    </a:moveTo>
                    <a:cubicBezTo>
                      <a:pt x="54" y="272"/>
                      <a:pt x="54" y="272"/>
                      <a:pt x="54" y="272"/>
                    </a:cubicBezTo>
                    <a:cubicBezTo>
                      <a:pt x="24" y="272"/>
                      <a:pt x="0" y="248"/>
                      <a:pt x="0" y="217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85" y="6"/>
                      <a:pt x="85" y="14"/>
                    </a:cubicBezTo>
                    <a:cubicBezTo>
                      <a:pt x="85" y="22"/>
                      <a:pt x="79" y="28"/>
                      <a:pt x="71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40" y="28"/>
                      <a:pt x="28" y="40"/>
                      <a:pt x="28" y="55"/>
                    </a:cubicBezTo>
                    <a:cubicBezTo>
                      <a:pt x="28" y="217"/>
                      <a:pt x="28" y="217"/>
                      <a:pt x="28" y="217"/>
                    </a:cubicBezTo>
                    <a:cubicBezTo>
                      <a:pt x="28" y="232"/>
                      <a:pt x="40" y="244"/>
                      <a:pt x="54" y="244"/>
                    </a:cubicBezTo>
                    <a:cubicBezTo>
                      <a:pt x="253" y="244"/>
                      <a:pt x="253" y="244"/>
                      <a:pt x="253" y="244"/>
                    </a:cubicBezTo>
                    <a:cubicBezTo>
                      <a:pt x="261" y="244"/>
                      <a:pt x="267" y="250"/>
                      <a:pt x="267" y="258"/>
                    </a:cubicBezTo>
                    <a:cubicBezTo>
                      <a:pt x="267" y="266"/>
                      <a:pt x="261" y="272"/>
                      <a:pt x="25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47"/>
              <p:cNvSpPr>
                <a:spLocks/>
              </p:cNvSpPr>
              <p:nvPr/>
            </p:nvSpPr>
            <p:spPr bwMode="auto">
              <a:xfrm>
                <a:off x="4657725" y="3630613"/>
                <a:ext cx="60325" cy="227013"/>
              </a:xfrm>
              <a:custGeom>
                <a:avLst/>
                <a:gdLst>
                  <a:gd name="T0" fmla="*/ 14 w 28"/>
                  <a:gd name="T1" fmla="*/ 105 h 105"/>
                  <a:gd name="T2" fmla="*/ 0 w 28"/>
                  <a:gd name="T3" fmla="*/ 91 h 105"/>
                  <a:gd name="T4" fmla="*/ 0 w 28"/>
                  <a:gd name="T5" fmla="*/ 14 h 105"/>
                  <a:gd name="T6" fmla="*/ 14 w 28"/>
                  <a:gd name="T7" fmla="*/ 0 h 105"/>
                  <a:gd name="T8" fmla="*/ 28 w 28"/>
                  <a:gd name="T9" fmla="*/ 14 h 105"/>
                  <a:gd name="T10" fmla="*/ 28 w 28"/>
                  <a:gd name="T11" fmla="*/ 91 h 105"/>
                  <a:gd name="T12" fmla="*/ 14 w 28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5">
                    <a:moveTo>
                      <a:pt x="14" y="105"/>
                    </a:moveTo>
                    <a:cubicBezTo>
                      <a:pt x="6" y="105"/>
                      <a:pt x="0" y="99"/>
                      <a:pt x="0" y="9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9"/>
                      <a:pt x="22" y="105"/>
                      <a:pt x="14" y="105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48"/>
              <p:cNvSpPr>
                <a:spLocks/>
              </p:cNvSpPr>
              <p:nvPr/>
            </p:nvSpPr>
            <p:spPr bwMode="auto">
              <a:xfrm>
                <a:off x="4657725" y="3797301"/>
                <a:ext cx="3074988" cy="60325"/>
              </a:xfrm>
              <a:custGeom>
                <a:avLst/>
                <a:gdLst>
                  <a:gd name="T0" fmla="*/ 1405 w 1419"/>
                  <a:gd name="T1" fmla="*/ 28 h 28"/>
                  <a:gd name="T2" fmla="*/ 14 w 1419"/>
                  <a:gd name="T3" fmla="*/ 28 h 28"/>
                  <a:gd name="T4" fmla="*/ 0 w 1419"/>
                  <a:gd name="T5" fmla="*/ 14 h 28"/>
                  <a:gd name="T6" fmla="*/ 14 w 1419"/>
                  <a:gd name="T7" fmla="*/ 0 h 28"/>
                  <a:gd name="T8" fmla="*/ 1405 w 1419"/>
                  <a:gd name="T9" fmla="*/ 0 h 28"/>
                  <a:gd name="T10" fmla="*/ 1419 w 1419"/>
                  <a:gd name="T11" fmla="*/ 14 h 28"/>
                  <a:gd name="T12" fmla="*/ 1405 w 1419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9" h="28">
                    <a:moveTo>
                      <a:pt x="1405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405" y="0"/>
                      <a:pt x="1405" y="0"/>
                      <a:pt x="1405" y="0"/>
                    </a:cubicBezTo>
                    <a:cubicBezTo>
                      <a:pt x="1413" y="0"/>
                      <a:pt x="1419" y="6"/>
                      <a:pt x="1419" y="14"/>
                    </a:cubicBezTo>
                    <a:cubicBezTo>
                      <a:pt x="1419" y="22"/>
                      <a:pt x="1413" y="28"/>
                      <a:pt x="1405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49"/>
              <p:cNvSpPr>
                <a:spLocks/>
              </p:cNvSpPr>
              <p:nvPr/>
            </p:nvSpPr>
            <p:spPr bwMode="auto">
              <a:xfrm>
                <a:off x="6262688" y="3267076"/>
                <a:ext cx="1900238" cy="590550"/>
              </a:xfrm>
              <a:custGeom>
                <a:avLst/>
                <a:gdLst>
                  <a:gd name="T0" fmla="*/ 823 w 877"/>
                  <a:gd name="T1" fmla="*/ 272 h 272"/>
                  <a:gd name="T2" fmla="*/ 741 w 877"/>
                  <a:gd name="T3" fmla="*/ 272 h 272"/>
                  <a:gd name="T4" fmla="*/ 727 w 877"/>
                  <a:gd name="T5" fmla="*/ 258 h 272"/>
                  <a:gd name="T6" fmla="*/ 741 w 877"/>
                  <a:gd name="T7" fmla="*/ 244 h 272"/>
                  <a:gd name="T8" fmla="*/ 823 w 877"/>
                  <a:gd name="T9" fmla="*/ 244 h 272"/>
                  <a:gd name="T10" fmla="*/ 849 w 877"/>
                  <a:gd name="T11" fmla="*/ 217 h 272"/>
                  <a:gd name="T12" fmla="*/ 849 w 877"/>
                  <a:gd name="T13" fmla="*/ 55 h 272"/>
                  <a:gd name="T14" fmla="*/ 823 w 877"/>
                  <a:gd name="T15" fmla="*/ 28 h 272"/>
                  <a:gd name="T16" fmla="*/ 14 w 877"/>
                  <a:gd name="T17" fmla="*/ 28 h 272"/>
                  <a:gd name="T18" fmla="*/ 0 w 877"/>
                  <a:gd name="T19" fmla="*/ 14 h 272"/>
                  <a:gd name="T20" fmla="*/ 14 w 877"/>
                  <a:gd name="T21" fmla="*/ 0 h 272"/>
                  <a:gd name="T22" fmla="*/ 823 w 877"/>
                  <a:gd name="T23" fmla="*/ 0 h 272"/>
                  <a:gd name="T24" fmla="*/ 877 w 877"/>
                  <a:gd name="T25" fmla="*/ 55 h 272"/>
                  <a:gd name="T26" fmla="*/ 877 w 877"/>
                  <a:gd name="T27" fmla="*/ 217 h 272"/>
                  <a:gd name="T28" fmla="*/ 823 w 877"/>
                  <a:gd name="T29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7" h="272">
                    <a:moveTo>
                      <a:pt x="823" y="272"/>
                    </a:moveTo>
                    <a:cubicBezTo>
                      <a:pt x="741" y="272"/>
                      <a:pt x="741" y="272"/>
                      <a:pt x="741" y="272"/>
                    </a:cubicBezTo>
                    <a:cubicBezTo>
                      <a:pt x="733" y="272"/>
                      <a:pt x="727" y="266"/>
                      <a:pt x="727" y="258"/>
                    </a:cubicBezTo>
                    <a:cubicBezTo>
                      <a:pt x="727" y="250"/>
                      <a:pt x="733" y="244"/>
                      <a:pt x="741" y="244"/>
                    </a:cubicBezTo>
                    <a:cubicBezTo>
                      <a:pt x="823" y="244"/>
                      <a:pt x="823" y="244"/>
                      <a:pt x="823" y="244"/>
                    </a:cubicBezTo>
                    <a:cubicBezTo>
                      <a:pt x="837" y="244"/>
                      <a:pt x="849" y="232"/>
                      <a:pt x="849" y="217"/>
                    </a:cubicBezTo>
                    <a:cubicBezTo>
                      <a:pt x="849" y="55"/>
                      <a:pt x="849" y="55"/>
                      <a:pt x="849" y="55"/>
                    </a:cubicBezTo>
                    <a:cubicBezTo>
                      <a:pt x="849" y="40"/>
                      <a:pt x="837" y="28"/>
                      <a:pt x="82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823" y="0"/>
                      <a:pt x="823" y="0"/>
                      <a:pt x="823" y="0"/>
                    </a:cubicBezTo>
                    <a:cubicBezTo>
                      <a:pt x="853" y="0"/>
                      <a:pt x="877" y="25"/>
                      <a:pt x="877" y="55"/>
                    </a:cubicBezTo>
                    <a:cubicBezTo>
                      <a:pt x="877" y="217"/>
                      <a:pt x="877" y="217"/>
                      <a:pt x="877" y="217"/>
                    </a:cubicBezTo>
                    <a:cubicBezTo>
                      <a:pt x="877" y="248"/>
                      <a:pt x="853" y="272"/>
                      <a:pt x="823" y="27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50"/>
              <p:cNvSpPr>
                <a:spLocks/>
              </p:cNvSpPr>
              <p:nvPr/>
            </p:nvSpPr>
            <p:spPr bwMode="auto">
              <a:xfrm>
                <a:off x="5937250" y="3267076"/>
                <a:ext cx="136525" cy="60325"/>
              </a:xfrm>
              <a:custGeom>
                <a:avLst/>
                <a:gdLst>
                  <a:gd name="T0" fmla="*/ 49 w 63"/>
                  <a:gd name="T1" fmla="*/ 28 h 28"/>
                  <a:gd name="T2" fmla="*/ 14 w 63"/>
                  <a:gd name="T3" fmla="*/ 28 h 28"/>
                  <a:gd name="T4" fmla="*/ 0 w 63"/>
                  <a:gd name="T5" fmla="*/ 14 h 28"/>
                  <a:gd name="T6" fmla="*/ 14 w 63"/>
                  <a:gd name="T7" fmla="*/ 0 h 28"/>
                  <a:gd name="T8" fmla="*/ 49 w 63"/>
                  <a:gd name="T9" fmla="*/ 0 h 28"/>
                  <a:gd name="T10" fmla="*/ 63 w 63"/>
                  <a:gd name="T11" fmla="*/ 14 h 28"/>
                  <a:gd name="T12" fmla="*/ 49 w 63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28">
                    <a:moveTo>
                      <a:pt x="49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7" y="0"/>
                      <a:pt x="63" y="6"/>
                      <a:pt x="63" y="14"/>
                    </a:cubicBezTo>
                    <a:cubicBezTo>
                      <a:pt x="63" y="22"/>
                      <a:pt x="57" y="28"/>
                      <a:pt x="49" y="2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9" name="任意多边形 168"/>
          <p:cNvSpPr/>
          <p:nvPr/>
        </p:nvSpPr>
        <p:spPr>
          <a:xfrm>
            <a:off x="-977" y="-1"/>
            <a:ext cx="3943391" cy="6858000"/>
          </a:xfrm>
          <a:custGeom>
            <a:avLst/>
            <a:gdLst>
              <a:gd name="connsiteX0" fmla="*/ 0 w 3943391"/>
              <a:gd name="connsiteY0" fmla="*/ 0 h 6858000"/>
              <a:gd name="connsiteX1" fmla="*/ 369593 w 3943391"/>
              <a:gd name="connsiteY1" fmla="*/ 0 h 6858000"/>
              <a:gd name="connsiteX2" fmla="*/ 2681793 w 3943391"/>
              <a:gd name="connsiteY2" fmla="*/ 5388299 h 6858000"/>
              <a:gd name="connsiteX3" fmla="*/ 2990636 w 3943391"/>
              <a:gd name="connsiteY3" fmla="*/ 5388299 h 6858000"/>
              <a:gd name="connsiteX4" fmla="*/ 3245613 w 3943391"/>
              <a:gd name="connsiteY4" fmla="*/ 5643276 h 6858000"/>
              <a:gd name="connsiteX5" fmla="*/ 3245612 w 3943391"/>
              <a:gd name="connsiteY5" fmla="*/ 5643276 h 6858000"/>
              <a:gd name="connsiteX6" fmla="*/ 2990635 w 3943391"/>
              <a:gd name="connsiteY6" fmla="*/ 5898253 h 6858000"/>
              <a:gd name="connsiteX7" fmla="*/ 2900622 w 3943391"/>
              <a:gd name="connsiteY7" fmla="*/ 5898253 h 6858000"/>
              <a:gd name="connsiteX8" fmla="*/ 2754003 w 3943391"/>
              <a:gd name="connsiteY8" fmla="*/ 5898253 h 6858000"/>
              <a:gd name="connsiteX9" fmla="*/ 2576203 w 3943391"/>
              <a:gd name="connsiteY9" fmla="*/ 6076053 h 6858000"/>
              <a:gd name="connsiteX10" fmla="*/ 2754003 w 3943391"/>
              <a:gd name="connsiteY10" fmla="*/ 6253853 h 6858000"/>
              <a:gd name="connsiteX11" fmla="*/ 3053216 w 3943391"/>
              <a:gd name="connsiteY11" fmla="*/ 6253853 h 6858000"/>
              <a:gd name="connsiteX12" fmla="*/ 3688414 w 3943391"/>
              <a:gd name="connsiteY12" fmla="*/ 6253853 h 6858000"/>
              <a:gd name="connsiteX13" fmla="*/ 3943391 w 3943391"/>
              <a:gd name="connsiteY13" fmla="*/ 6508830 h 6858000"/>
              <a:gd name="connsiteX14" fmla="*/ 3943390 w 3943391"/>
              <a:gd name="connsiteY14" fmla="*/ 6508830 h 6858000"/>
              <a:gd name="connsiteX15" fmla="*/ 3688413 w 3943391"/>
              <a:gd name="connsiteY15" fmla="*/ 6763807 h 6858000"/>
              <a:gd name="connsiteX16" fmla="*/ 3272044 w 3943391"/>
              <a:gd name="connsiteY16" fmla="*/ 6763807 h 6858000"/>
              <a:gd name="connsiteX17" fmla="*/ 3312464 w 3943391"/>
              <a:gd name="connsiteY17" fmla="*/ 6858000 h 6858000"/>
              <a:gd name="connsiteX18" fmla="*/ 0 w 3943391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3391" h="6858000">
                <a:moveTo>
                  <a:pt x="0" y="0"/>
                </a:moveTo>
                <a:lnTo>
                  <a:pt x="369593" y="0"/>
                </a:lnTo>
                <a:lnTo>
                  <a:pt x="2681793" y="5388299"/>
                </a:lnTo>
                <a:lnTo>
                  <a:pt x="2990636" y="5388299"/>
                </a:lnTo>
                <a:cubicBezTo>
                  <a:pt x="3131456" y="5388299"/>
                  <a:pt x="3245613" y="5502456"/>
                  <a:pt x="3245613" y="5643276"/>
                </a:cubicBezTo>
                <a:lnTo>
                  <a:pt x="3245612" y="5643276"/>
                </a:lnTo>
                <a:cubicBezTo>
                  <a:pt x="3245612" y="5784096"/>
                  <a:pt x="3131455" y="5898253"/>
                  <a:pt x="2990635" y="5898253"/>
                </a:cubicBezTo>
                <a:lnTo>
                  <a:pt x="2900622" y="5898253"/>
                </a:lnTo>
                <a:lnTo>
                  <a:pt x="2754003" y="5898253"/>
                </a:lnTo>
                <a:cubicBezTo>
                  <a:pt x="2655807" y="5898253"/>
                  <a:pt x="2576203" y="5977857"/>
                  <a:pt x="2576203" y="6076053"/>
                </a:cubicBezTo>
                <a:cubicBezTo>
                  <a:pt x="2576203" y="6174249"/>
                  <a:pt x="2655807" y="6253853"/>
                  <a:pt x="2754003" y="6253853"/>
                </a:cubicBezTo>
                <a:lnTo>
                  <a:pt x="3053216" y="6253853"/>
                </a:lnTo>
                <a:lnTo>
                  <a:pt x="3688414" y="6253853"/>
                </a:lnTo>
                <a:cubicBezTo>
                  <a:pt x="3829234" y="6253853"/>
                  <a:pt x="3943391" y="6368010"/>
                  <a:pt x="3943391" y="6508830"/>
                </a:cubicBezTo>
                <a:lnTo>
                  <a:pt x="3943390" y="6508830"/>
                </a:lnTo>
                <a:cubicBezTo>
                  <a:pt x="3943390" y="6649650"/>
                  <a:pt x="3829233" y="6763807"/>
                  <a:pt x="3688413" y="6763807"/>
                </a:cubicBezTo>
                <a:lnTo>
                  <a:pt x="3272044" y="6763807"/>
                </a:lnTo>
                <a:lnTo>
                  <a:pt x="331246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Freeform 32"/>
          <p:cNvSpPr>
            <a:spLocks/>
          </p:cNvSpPr>
          <p:nvPr/>
        </p:nvSpPr>
        <p:spPr bwMode="auto">
          <a:xfrm>
            <a:off x="10534596" y="-300750"/>
            <a:ext cx="2946776" cy="1929554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36253" y="3547767"/>
            <a:ext cx="14382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6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9ECFF"/>
                    </a:gs>
                  </a:gsLst>
                  <a:lin ang="5400000" scaled="1"/>
                </a:gra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altLang="zh-CN" sz="16600" dirty="0"/>
              <a:t>3</a:t>
            </a:r>
            <a:endParaRPr lang="zh-CN" altLang="en-US" sz="166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169633" y="5847270"/>
            <a:ext cx="231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+mn-lt"/>
              </a:rPr>
              <a:t>This template is worth to use and it’s easy for everyone to use in report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587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34"/>
          <p:cNvSpPr>
            <a:spLocks/>
          </p:cNvSpPr>
          <p:nvPr/>
        </p:nvSpPr>
        <p:spPr bwMode="auto">
          <a:xfrm>
            <a:off x="2941814" y="4479456"/>
            <a:ext cx="1847150" cy="1429157"/>
          </a:xfrm>
          <a:custGeom>
            <a:avLst/>
            <a:gdLst>
              <a:gd name="T0" fmla="*/ 4448 w 4448"/>
              <a:gd name="T1" fmla="*/ 1728 h 3452"/>
              <a:gd name="T2" fmla="*/ 4448 w 4448"/>
              <a:gd name="T3" fmla="*/ 1724 h 3452"/>
              <a:gd name="T4" fmla="*/ 4104 w 4448"/>
              <a:gd name="T5" fmla="*/ 1380 h 3452"/>
              <a:gd name="T6" fmla="*/ 3336 w 4448"/>
              <a:gd name="T7" fmla="*/ 1380 h 3452"/>
              <a:gd name="T8" fmla="*/ 2992 w 4448"/>
              <a:gd name="T9" fmla="*/ 1036 h 3452"/>
              <a:gd name="T10" fmla="*/ 2992 w 4448"/>
              <a:gd name="T11" fmla="*/ 1032 h 3452"/>
              <a:gd name="T12" fmla="*/ 3336 w 4448"/>
              <a:gd name="T13" fmla="*/ 688 h 3452"/>
              <a:gd name="T14" fmla="*/ 3348 w 4448"/>
              <a:gd name="T15" fmla="*/ 688 h 3452"/>
              <a:gd name="T16" fmla="*/ 3692 w 4448"/>
              <a:gd name="T17" fmla="*/ 344 h 3452"/>
              <a:gd name="T18" fmla="*/ 3692 w 4448"/>
              <a:gd name="T19" fmla="*/ 344 h 3452"/>
              <a:gd name="T20" fmla="*/ 3348 w 4448"/>
              <a:gd name="T21" fmla="*/ 0 h 3452"/>
              <a:gd name="T22" fmla="*/ 688 w 4448"/>
              <a:gd name="T23" fmla="*/ 0 h 3452"/>
              <a:gd name="T24" fmla="*/ 344 w 4448"/>
              <a:gd name="T25" fmla="*/ 344 h 3452"/>
              <a:gd name="T26" fmla="*/ 344 w 4448"/>
              <a:gd name="T27" fmla="*/ 344 h 3452"/>
              <a:gd name="T28" fmla="*/ 688 w 4448"/>
              <a:gd name="T29" fmla="*/ 688 h 3452"/>
              <a:gd name="T30" fmla="*/ 1812 w 4448"/>
              <a:gd name="T31" fmla="*/ 688 h 3452"/>
              <a:gd name="T32" fmla="*/ 2156 w 4448"/>
              <a:gd name="T33" fmla="*/ 1032 h 3452"/>
              <a:gd name="T34" fmla="*/ 2156 w 4448"/>
              <a:gd name="T35" fmla="*/ 1036 h 3452"/>
              <a:gd name="T36" fmla="*/ 1812 w 4448"/>
              <a:gd name="T37" fmla="*/ 1380 h 3452"/>
              <a:gd name="T38" fmla="*/ 1644 w 4448"/>
              <a:gd name="T39" fmla="*/ 1380 h 3452"/>
              <a:gd name="T40" fmla="*/ 1300 w 4448"/>
              <a:gd name="T41" fmla="*/ 1724 h 3452"/>
              <a:gd name="T42" fmla="*/ 1300 w 4448"/>
              <a:gd name="T43" fmla="*/ 1728 h 3452"/>
              <a:gd name="T44" fmla="*/ 1644 w 4448"/>
              <a:gd name="T45" fmla="*/ 2072 h 3452"/>
              <a:gd name="T46" fmla="*/ 2196 w 4448"/>
              <a:gd name="T47" fmla="*/ 2072 h 3452"/>
              <a:gd name="T48" fmla="*/ 2540 w 4448"/>
              <a:gd name="T49" fmla="*/ 2416 h 3452"/>
              <a:gd name="T50" fmla="*/ 2540 w 4448"/>
              <a:gd name="T51" fmla="*/ 2416 h 3452"/>
              <a:gd name="T52" fmla="*/ 2196 w 4448"/>
              <a:gd name="T53" fmla="*/ 2760 h 3452"/>
              <a:gd name="T54" fmla="*/ 344 w 4448"/>
              <a:gd name="T55" fmla="*/ 2760 h 3452"/>
              <a:gd name="T56" fmla="*/ 0 w 4448"/>
              <a:gd name="T57" fmla="*/ 3104 h 3452"/>
              <a:gd name="T58" fmla="*/ 0 w 4448"/>
              <a:gd name="T59" fmla="*/ 3108 h 3452"/>
              <a:gd name="T60" fmla="*/ 344 w 4448"/>
              <a:gd name="T61" fmla="*/ 3452 h 3452"/>
              <a:gd name="T62" fmla="*/ 3888 w 4448"/>
              <a:gd name="T63" fmla="*/ 3452 h 3452"/>
              <a:gd name="T64" fmla="*/ 4232 w 4448"/>
              <a:gd name="T65" fmla="*/ 3108 h 3452"/>
              <a:gd name="T66" fmla="*/ 4232 w 4448"/>
              <a:gd name="T67" fmla="*/ 3104 h 3452"/>
              <a:gd name="T68" fmla="*/ 3888 w 4448"/>
              <a:gd name="T69" fmla="*/ 2760 h 3452"/>
              <a:gd name="T70" fmla="*/ 3720 w 4448"/>
              <a:gd name="T71" fmla="*/ 2760 h 3452"/>
              <a:gd name="T72" fmla="*/ 3376 w 4448"/>
              <a:gd name="T73" fmla="*/ 2416 h 3452"/>
              <a:gd name="T74" fmla="*/ 3376 w 4448"/>
              <a:gd name="T75" fmla="*/ 2416 h 3452"/>
              <a:gd name="T76" fmla="*/ 3720 w 4448"/>
              <a:gd name="T77" fmla="*/ 2072 h 3452"/>
              <a:gd name="T78" fmla="*/ 4104 w 4448"/>
              <a:gd name="T79" fmla="*/ 2072 h 3452"/>
              <a:gd name="T80" fmla="*/ 4448 w 4448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48" h="3452">
                <a:moveTo>
                  <a:pt x="4448" y="1728"/>
                </a:moveTo>
                <a:cubicBezTo>
                  <a:pt x="4448" y="1724"/>
                  <a:pt x="4448" y="1724"/>
                  <a:pt x="4448" y="1724"/>
                </a:cubicBezTo>
                <a:cubicBezTo>
                  <a:pt x="4448" y="1534"/>
                  <a:pt x="4294" y="1380"/>
                  <a:pt x="4104" y="1380"/>
                </a:cubicBezTo>
                <a:cubicBezTo>
                  <a:pt x="3336" y="1380"/>
                  <a:pt x="3336" y="1380"/>
                  <a:pt x="3336" y="1380"/>
                </a:cubicBezTo>
                <a:cubicBezTo>
                  <a:pt x="3146" y="1380"/>
                  <a:pt x="2992" y="1226"/>
                  <a:pt x="2992" y="1036"/>
                </a:cubicBezTo>
                <a:cubicBezTo>
                  <a:pt x="2992" y="1032"/>
                  <a:pt x="2992" y="1032"/>
                  <a:pt x="2992" y="1032"/>
                </a:cubicBezTo>
                <a:cubicBezTo>
                  <a:pt x="2992" y="842"/>
                  <a:pt x="3146" y="688"/>
                  <a:pt x="3336" y="688"/>
                </a:cubicBezTo>
                <a:cubicBezTo>
                  <a:pt x="3348" y="688"/>
                  <a:pt x="3348" y="688"/>
                  <a:pt x="3348" y="688"/>
                </a:cubicBezTo>
                <a:cubicBezTo>
                  <a:pt x="3538" y="688"/>
                  <a:pt x="3692" y="534"/>
                  <a:pt x="3692" y="344"/>
                </a:cubicBezTo>
                <a:cubicBezTo>
                  <a:pt x="3692" y="344"/>
                  <a:pt x="3692" y="344"/>
                  <a:pt x="3692" y="344"/>
                </a:cubicBezTo>
                <a:cubicBezTo>
                  <a:pt x="3692" y="154"/>
                  <a:pt x="3538" y="0"/>
                  <a:pt x="3348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498" y="0"/>
                  <a:pt x="344" y="154"/>
                  <a:pt x="344" y="344"/>
                </a:cubicBezTo>
                <a:cubicBezTo>
                  <a:pt x="344" y="344"/>
                  <a:pt x="344" y="344"/>
                  <a:pt x="344" y="344"/>
                </a:cubicBezTo>
                <a:cubicBezTo>
                  <a:pt x="344" y="534"/>
                  <a:pt x="498" y="688"/>
                  <a:pt x="688" y="688"/>
                </a:cubicBezTo>
                <a:cubicBezTo>
                  <a:pt x="1812" y="688"/>
                  <a:pt x="1812" y="688"/>
                  <a:pt x="1812" y="688"/>
                </a:cubicBezTo>
                <a:cubicBezTo>
                  <a:pt x="2002" y="688"/>
                  <a:pt x="2156" y="842"/>
                  <a:pt x="2156" y="1032"/>
                </a:cubicBezTo>
                <a:cubicBezTo>
                  <a:pt x="2156" y="1036"/>
                  <a:pt x="2156" y="1036"/>
                  <a:pt x="2156" y="1036"/>
                </a:cubicBezTo>
                <a:cubicBezTo>
                  <a:pt x="2156" y="1226"/>
                  <a:pt x="2002" y="1380"/>
                  <a:pt x="1812" y="1380"/>
                </a:cubicBezTo>
                <a:cubicBezTo>
                  <a:pt x="1644" y="1380"/>
                  <a:pt x="1644" y="1380"/>
                  <a:pt x="1644" y="1380"/>
                </a:cubicBezTo>
                <a:cubicBezTo>
                  <a:pt x="1454" y="1380"/>
                  <a:pt x="1300" y="1534"/>
                  <a:pt x="1300" y="1724"/>
                </a:cubicBezTo>
                <a:cubicBezTo>
                  <a:pt x="1300" y="1728"/>
                  <a:pt x="1300" y="1728"/>
                  <a:pt x="1300" y="1728"/>
                </a:cubicBezTo>
                <a:cubicBezTo>
                  <a:pt x="1300" y="1918"/>
                  <a:pt x="1454" y="2072"/>
                  <a:pt x="1644" y="2072"/>
                </a:cubicBezTo>
                <a:cubicBezTo>
                  <a:pt x="2196" y="2072"/>
                  <a:pt x="2196" y="2072"/>
                  <a:pt x="2196" y="2072"/>
                </a:cubicBezTo>
                <a:cubicBezTo>
                  <a:pt x="2386" y="2072"/>
                  <a:pt x="2540" y="2226"/>
                  <a:pt x="2540" y="2416"/>
                </a:cubicBezTo>
                <a:cubicBezTo>
                  <a:pt x="2540" y="2416"/>
                  <a:pt x="2540" y="2416"/>
                  <a:pt x="2540" y="2416"/>
                </a:cubicBezTo>
                <a:cubicBezTo>
                  <a:pt x="2540" y="2606"/>
                  <a:pt x="2386" y="2760"/>
                  <a:pt x="2196" y="2760"/>
                </a:cubicBezTo>
                <a:cubicBezTo>
                  <a:pt x="344" y="2760"/>
                  <a:pt x="344" y="2760"/>
                  <a:pt x="344" y="2760"/>
                </a:cubicBezTo>
                <a:cubicBezTo>
                  <a:pt x="154" y="2760"/>
                  <a:pt x="0" y="2914"/>
                  <a:pt x="0" y="3104"/>
                </a:cubicBezTo>
                <a:cubicBezTo>
                  <a:pt x="0" y="3108"/>
                  <a:pt x="0" y="3108"/>
                  <a:pt x="0" y="3108"/>
                </a:cubicBezTo>
                <a:cubicBezTo>
                  <a:pt x="0" y="3298"/>
                  <a:pt x="154" y="3452"/>
                  <a:pt x="344" y="3452"/>
                </a:cubicBezTo>
                <a:cubicBezTo>
                  <a:pt x="3888" y="3452"/>
                  <a:pt x="3888" y="3452"/>
                  <a:pt x="3888" y="3452"/>
                </a:cubicBezTo>
                <a:cubicBezTo>
                  <a:pt x="4078" y="3452"/>
                  <a:pt x="4232" y="3298"/>
                  <a:pt x="4232" y="3108"/>
                </a:cubicBezTo>
                <a:cubicBezTo>
                  <a:pt x="4232" y="3104"/>
                  <a:pt x="4232" y="3104"/>
                  <a:pt x="4232" y="3104"/>
                </a:cubicBezTo>
                <a:cubicBezTo>
                  <a:pt x="4232" y="2914"/>
                  <a:pt x="4078" y="2760"/>
                  <a:pt x="3888" y="2760"/>
                </a:cubicBezTo>
                <a:cubicBezTo>
                  <a:pt x="3720" y="2760"/>
                  <a:pt x="3720" y="2760"/>
                  <a:pt x="3720" y="2760"/>
                </a:cubicBezTo>
                <a:cubicBezTo>
                  <a:pt x="3530" y="2760"/>
                  <a:pt x="3376" y="2606"/>
                  <a:pt x="3376" y="2416"/>
                </a:cubicBezTo>
                <a:cubicBezTo>
                  <a:pt x="3376" y="2416"/>
                  <a:pt x="3376" y="2416"/>
                  <a:pt x="3376" y="2416"/>
                </a:cubicBezTo>
                <a:cubicBezTo>
                  <a:pt x="3376" y="2226"/>
                  <a:pt x="3530" y="2072"/>
                  <a:pt x="3720" y="2072"/>
                </a:cubicBezTo>
                <a:cubicBezTo>
                  <a:pt x="4104" y="2072"/>
                  <a:pt x="4104" y="2072"/>
                  <a:pt x="4104" y="2072"/>
                </a:cubicBezTo>
                <a:cubicBezTo>
                  <a:pt x="4294" y="2072"/>
                  <a:pt x="4448" y="1918"/>
                  <a:pt x="4448" y="1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07439" y="1243584"/>
            <a:ext cx="4709160" cy="4709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404873" y="1745340"/>
            <a:ext cx="4311726" cy="4207404"/>
          </a:xfrm>
          <a:custGeom>
            <a:avLst/>
            <a:gdLst>
              <a:gd name="connsiteX0" fmla="*/ 3406848 w 4311726"/>
              <a:gd name="connsiteY0" fmla="*/ 0 h 4207404"/>
              <a:gd name="connsiteX1" fmla="*/ 3454878 w 4311726"/>
              <a:gd name="connsiteY1" fmla="*/ 35916 h 4207404"/>
              <a:gd name="connsiteX2" fmla="*/ 4311726 w 4311726"/>
              <a:gd name="connsiteY2" fmla="*/ 1852824 h 4207404"/>
              <a:gd name="connsiteX3" fmla="*/ 1957146 w 4311726"/>
              <a:gd name="connsiteY3" fmla="*/ 4207404 h 4207404"/>
              <a:gd name="connsiteX4" fmla="*/ 4691 w 4311726"/>
              <a:gd name="connsiteY4" fmla="*/ 3169292 h 4207404"/>
              <a:gd name="connsiteX5" fmla="*/ 0 w 4311726"/>
              <a:gd name="connsiteY5" fmla="*/ 3161571 h 4207404"/>
              <a:gd name="connsiteX6" fmla="*/ 133234 w 4311726"/>
              <a:gd name="connsiteY6" fmla="*/ 3261201 h 4207404"/>
              <a:gd name="connsiteX7" fmla="*/ 1449702 w 4311726"/>
              <a:gd name="connsiteY7" fmla="*/ 3663326 h 4207404"/>
              <a:gd name="connsiteX8" fmla="*/ 3804282 w 4311726"/>
              <a:gd name="connsiteY8" fmla="*/ 1308746 h 4207404"/>
              <a:gd name="connsiteX9" fmla="*/ 3520097 w 4311726"/>
              <a:gd name="connsiteY9" fmla="*/ 186413 h 420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1726" h="4207404">
                <a:moveTo>
                  <a:pt x="3406848" y="0"/>
                </a:moveTo>
                <a:lnTo>
                  <a:pt x="3454878" y="35916"/>
                </a:lnTo>
                <a:cubicBezTo>
                  <a:pt x="3978177" y="467780"/>
                  <a:pt x="4311726" y="1121350"/>
                  <a:pt x="4311726" y="1852824"/>
                </a:cubicBezTo>
                <a:cubicBezTo>
                  <a:pt x="4311726" y="3153223"/>
                  <a:pt x="3257545" y="4207404"/>
                  <a:pt x="1957146" y="4207404"/>
                </a:cubicBezTo>
                <a:cubicBezTo>
                  <a:pt x="1144397" y="4207404"/>
                  <a:pt x="427826" y="3795615"/>
                  <a:pt x="4691" y="3169292"/>
                </a:cubicBezTo>
                <a:lnTo>
                  <a:pt x="0" y="3161571"/>
                </a:lnTo>
                <a:lnTo>
                  <a:pt x="133234" y="3261201"/>
                </a:lnTo>
                <a:cubicBezTo>
                  <a:pt x="509027" y="3515082"/>
                  <a:pt x="962052" y="3663326"/>
                  <a:pt x="1449702" y="3663326"/>
                </a:cubicBezTo>
                <a:cubicBezTo>
                  <a:pt x="2750101" y="3663326"/>
                  <a:pt x="3804282" y="2609145"/>
                  <a:pt x="3804282" y="1308746"/>
                </a:cubicBezTo>
                <a:cubicBezTo>
                  <a:pt x="3804282" y="902372"/>
                  <a:pt x="3701335" y="520042"/>
                  <a:pt x="3520097" y="18641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653505" y="996696"/>
            <a:ext cx="4884992" cy="4867786"/>
            <a:chOff x="4743450" y="2082801"/>
            <a:chExt cx="2705101" cy="269557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383213" y="2082801"/>
              <a:ext cx="1811338" cy="611188"/>
            </a:xfrm>
            <a:custGeom>
              <a:avLst/>
              <a:gdLst>
                <a:gd name="T0" fmla="*/ 814 w 836"/>
                <a:gd name="T1" fmla="*/ 283 h 283"/>
                <a:gd name="T2" fmla="*/ 797 w 836"/>
                <a:gd name="T3" fmla="*/ 275 h 283"/>
                <a:gd name="T4" fmla="*/ 329 w 836"/>
                <a:gd name="T5" fmla="*/ 40 h 283"/>
                <a:gd name="T6" fmla="*/ 33 w 836"/>
                <a:gd name="T7" fmla="*/ 121 h 283"/>
                <a:gd name="T8" fmla="*/ 5 w 836"/>
                <a:gd name="T9" fmla="*/ 114 h 283"/>
                <a:gd name="T10" fmla="*/ 12 w 836"/>
                <a:gd name="T11" fmla="*/ 86 h 283"/>
                <a:gd name="T12" fmla="*/ 329 w 836"/>
                <a:gd name="T13" fmla="*/ 0 h 283"/>
                <a:gd name="T14" fmla="*/ 614 w 836"/>
                <a:gd name="T15" fmla="*/ 68 h 283"/>
                <a:gd name="T16" fmla="*/ 830 w 836"/>
                <a:gd name="T17" fmla="*/ 251 h 283"/>
                <a:gd name="T18" fmla="*/ 825 w 836"/>
                <a:gd name="T19" fmla="*/ 279 h 283"/>
                <a:gd name="T20" fmla="*/ 814 w 836"/>
                <a:gd name="T2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6" h="283">
                  <a:moveTo>
                    <a:pt x="814" y="283"/>
                  </a:moveTo>
                  <a:cubicBezTo>
                    <a:pt x="807" y="283"/>
                    <a:pt x="801" y="280"/>
                    <a:pt x="797" y="275"/>
                  </a:cubicBezTo>
                  <a:cubicBezTo>
                    <a:pt x="686" y="126"/>
                    <a:pt x="515" y="40"/>
                    <a:pt x="329" y="40"/>
                  </a:cubicBezTo>
                  <a:cubicBezTo>
                    <a:pt x="225" y="40"/>
                    <a:pt x="122" y="68"/>
                    <a:pt x="33" y="121"/>
                  </a:cubicBezTo>
                  <a:cubicBezTo>
                    <a:pt x="23" y="127"/>
                    <a:pt x="11" y="123"/>
                    <a:pt x="5" y="114"/>
                  </a:cubicBezTo>
                  <a:cubicBezTo>
                    <a:pt x="0" y="104"/>
                    <a:pt x="3" y="92"/>
                    <a:pt x="12" y="86"/>
                  </a:cubicBezTo>
                  <a:cubicBezTo>
                    <a:pt x="108" y="30"/>
                    <a:pt x="218" y="0"/>
                    <a:pt x="329" y="0"/>
                  </a:cubicBezTo>
                  <a:cubicBezTo>
                    <a:pt x="430" y="0"/>
                    <a:pt x="525" y="23"/>
                    <a:pt x="614" y="68"/>
                  </a:cubicBezTo>
                  <a:cubicBezTo>
                    <a:pt x="698" y="112"/>
                    <a:pt x="773" y="175"/>
                    <a:pt x="830" y="251"/>
                  </a:cubicBezTo>
                  <a:cubicBezTo>
                    <a:pt x="836" y="260"/>
                    <a:pt x="834" y="272"/>
                    <a:pt x="825" y="279"/>
                  </a:cubicBezTo>
                  <a:cubicBezTo>
                    <a:pt x="822" y="281"/>
                    <a:pt x="818" y="283"/>
                    <a:pt x="814" y="28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743450" y="2462213"/>
              <a:ext cx="1851025" cy="2316163"/>
            </a:xfrm>
            <a:custGeom>
              <a:avLst/>
              <a:gdLst>
                <a:gd name="T0" fmla="*/ 624 w 854"/>
                <a:gd name="T1" fmla="*/ 1073 h 1073"/>
                <a:gd name="T2" fmla="*/ 0 w 854"/>
                <a:gd name="T3" fmla="*/ 449 h 1073"/>
                <a:gd name="T4" fmla="*/ 183 w 854"/>
                <a:gd name="T5" fmla="*/ 8 h 1073"/>
                <a:gd name="T6" fmla="*/ 211 w 854"/>
                <a:gd name="T7" fmla="*/ 8 h 1073"/>
                <a:gd name="T8" fmla="*/ 211 w 854"/>
                <a:gd name="T9" fmla="*/ 36 h 1073"/>
                <a:gd name="T10" fmla="*/ 40 w 854"/>
                <a:gd name="T11" fmla="*/ 449 h 1073"/>
                <a:gd name="T12" fmla="*/ 624 w 854"/>
                <a:gd name="T13" fmla="*/ 1033 h 1073"/>
                <a:gd name="T14" fmla="*/ 824 w 854"/>
                <a:gd name="T15" fmla="*/ 998 h 1073"/>
                <a:gd name="T16" fmla="*/ 850 w 854"/>
                <a:gd name="T17" fmla="*/ 1010 h 1073"/>
                <a:gd name="T18" fmla="*/ 838 w 854"/>
                <a:gd name="T19" fmla="*/ 1036 h 1073"/>
                <a:gd name="T20" fmla="*/ 624 w 854"/>
                <a:gd name="T2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4" h="1073">
                  <a:moveTo>
                    <a:pt x="624" y="1073"/>
                  </a:moveTo>
                  <a:cubicBezTo>
                    <a:pt x="280" y="1073"/>
                    <a:pt x="0" y="793"/>
                    <a:pt x="0" y="449"/>
                  </a:cubicBezTo>
                  <a:cubicBezTo>
                    <a:pt x="0" y="283"/>
                    <a:pt x="65" y="126"/>
                    <a:pt x="183" y="8"/>
                  </a:cubicBezTo>
                  <a:cubicBezTo>
                    <a:pt x="191" y="0"/>
                    <a:pt x="203" y="0"/>
                    <a:pt x="211" y="8"/>
                  </a:cubicBezTo>
                  <a:cubicBezTo>
                    <a:pt x="219" y="16"/>
                    <a:pt x="219" y="29"/>
                    <a:pt x="211" y="36"/>
                  </a:cubicBezTo>
                  <a:cubicBezTo>
                    <a:pt x="101" y="147"/>
                    <a:pt x="40" y="293"/>
                    <a:pt x="40" y="449"/>
                  </a:cubicBezTo>
                  <a:cubicBezTo>
                    <a:pt x="40" y="771"/>
                    <a:pt x="302" y="1033"/>
                    <a:pt x="624" y="1033"/>
                  </a:cubicBezTo>
                  <a:cubicBezTo>
                    <a:pt x="693" y="1033"/>
                    <a:pt x="760" y="1021"/>
                    <a:pt x="824" y="998"/>
                  </a:cubicBezTo>
                  <a:cubicBezTo>
                    <a:pt x="835" y="994"/>
                    <a:pt x="846" y="1000"/>
                    <a:pt x="850" y="1010"/>
                  </a:cubicBezTo>
                  <a:cubicBezTo>
                    <a:pt x="854" y="1020"/>
                    <a:pt x="848" y="1032"/>
                    <a:pt x="838" y="1036"/>
                  </a:cubicBezTo>
                  <a:cubicBezTo>
                    <a:pt x="770" y="1060"/>
                    <a:pt x="698" y="1073"/>
                    <a:pt x="624" y="1073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821488" y="3076576"/>
              <a:ext cx="627063" cy="1449388"/>
            </a:xfrm>
            <a:custGeom>
              <a:avLst/>
              <a:gdLst>
                <a:gd name="T0" fmla="*/ 22 w 289"/>
                <a:gd name="T1" fmla="*/ 671 h 671"/>
                <a:gd name="T2" fmla="*/ 6 w 289"/>
                <a:gd name="T3" fmla="*/ 663 h 671"/>
                <a:gd name="T4" fmla="*/ 10 w 289"/>
                <a:gd name="T5" fmla="*/ 635 h 671"/>
                <a:gd name="T6" fmla="*/ 249 w 289"/>
                <a:gd name="T7" fmla="*/ 164 h 671"/>
                <a:gd name="T8" fmla="*/ 233 w 289"/>
                <a:gd name="T9" fmla="*/ 27 h 671"/>
                <a:gd name="T10" fmla="*/ 248 w 289"/>
                <a:gd name="T11" fmla="*/ 3 h 671"/>
                <a:gd name="T12" fmla="*/ 272 w 289"/>
                <a:gd name="T13" fmla="*/ 18 h 671"/>
                <a:gd name="T14" fmla="*/ 289 w 289"/>
                <a:gd name="T15" fmla="*/ 164 h 671"/>
                <a:gd name="T16" fmla="*/ 220 w 289"/>
                <a:gd name="T17" fmla="*/ 451 h 671"/>
                <a:gd name="T18" fmla="*/ 34 w 289"/>
                <a:gd name="T19" fmla="*/ 668 h 671"/>
                <a:gd name="T20" fmla="*/ 22 w 289"/>
                <a:gd name="T21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9" h="671">
                  <a:moveTo>
                    <a:pt x="22" y="671"/>
                  </a:moveTo>
                  <a:cubicBezTo>
                    <a:pt x="16" y="671"/>
                    <a:pt x="10" y="669"/>
                    <a:pt x="6" y="663"/>
                  </a:cubicBezTo>
                  <a:cubicBezTo>
                    <a:pt x="0" y="654"/>
                    <a:pt x="2" y="642"/>
                    <a:pt x="10" y="635"/>
                  </a:cubicBezTo>
                  <a:cubicBezTo>
                    <a:pt x="160" y="526"/>
                    <a:pt x="249" y="349"/>
                    <a:pt x="249" y="164"/>
                  </a:cubicBezTo>
                  <a:cubicBezTo>
                    <a:pt x="249" y="118"/>
                    <a:pt x="244" y="72"/>
                    <a:pt x="233" y="27"/>
                  </a:cubicBezTo>
                  <a:cubicBezTo>
                    <a:pt x="231" y="16"/>
                    <a:pt x="237" y="6"/>
                    <a:pt x="248" y="3"/>
                  </a:cubicBezTo>
                  <a:cubicBezTo>
                    <a:pt x="259" y="0"/>
                    <a:pt x="270" y="7"/>
                    <a:pt x="272" y="18"/>
                  </a:cubicBezTo>
                  <a:cubicBezTo>
                    <a:pt x="284" y="65"/>
                    <a:pt x="289" y="115"/>
                    <a:pt x="289" y="164"/>
                  </a:cubicBezTo>
                  <a:cubicBezTo>
                    <a:pt x="289" y="264"/>
                    <a:pt x="265" y="363"/>
                    <a:pt x="220" y="451"/>
                  </a:cubicBezTo>
                  <a:cubicBezTo>
                    <a:pt x="176" y="536"/>
                    <a:pt x="112" y="611"/>
                    <a:pt x="34" y="668"/>
                  </a:cubicBezTo>
                  <a:cubicBezTo>
                    <a:pt x="31" y="670"/>
                    <a:pt x="26" y="671"/>
                    <a:pt x="22" y="671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275513" y="2927351"/>
              <a:ext cx="106363" cy="111125"/>
            </a:xfrm>
            <a:custGeom>
              <a:avLst/>
              <a:gdLst>
                <a:gd name="T0" fmla="*/ 26 w 49"/>
                <a:gd name="T1" fmla="*/ 51 h 51"/>
                <a:gd name="T2" fmla="*/ 7 w 49"/>
                <a:gd name="T3" fmla="*/ 38 h 51"/>
                <a:gd name="T4" fmla="*/ 4 w 49"/>
                <a:gd name="T5" fmla="*/ 30 h 51"/>
                <a:gd name="T6" fmla="*/ 16 w 49"/>
                <a:gd name="T7" fmla="*/ 4 h 51"/>
                <a:gd name="T8" fmla="*/ 42 w 49"/>
                <a:gd name="T9" fmla="*/ 16 h 51"/>
                <a:gd name="T10" fmla="*/ 45 w 49"/>
                <a:gd name="T11" fmla="*/ 25 h 51"/>
                <a:gd name="T12" fmla="*/ 33 w 49"/>
                <a:gd name="T13" fmla="*/ 50 h 51"/>
                <a:gd name="T14" fmla="*/ 26 w 4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1">
                  <a:moveTo>
                    <a:pt x="26" y="51"/>
                  </a:moveTo>
                  <a:cubicBezTo>
                    <a:pt x="18" y="51"/>
                    <a:pt x="10" y="46"/>
                    <a:pt x="7" y="38"/>
                  </a:cubicBezTo>
                  <a:cubicBezTo>
                    <a:pt x="6" y="35"/>
                    <a:pt x="5" y="32"/>
                    <a:pt x="4" y="30"/>
                  </a:cubicBezTo>
                  <a:cubicBezTo>
                    <a:pt x="0" y="19"/>
                    <a:pt x="5" y="8"/>
                    <a:pt x="16" y="4"/>
                  </a:cubicBezTo>
                  <a:cubicBezTo>
                    <a:pt x="26" y="0"/>
                    <a:pt x="38" y="5"/>
                    <a:pt x="42" y="16"/>
                  </a:cubicBezTo>
                  <a:cubicBezTo>
                    <a:pt x="43" y="19"/>
                    <a:pt x="44" y="22"/>
                    <a:pt x="45" y="25"/>
                  </a:cubicBezTo>
                  <a:cubicBezTo>
                    <a:pt x="49" y="35"/>
                    <a:pt x="43" y="47"/>
                    <a:pt x="33" y="50"/>
                  </a:cubicBezTo>
                  <a:cubicBezTo>
                    <a:pt x="30" y="51"/>
                    <a:pt x="28" y="51"/>
                    <a:pt x="26" y="51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285184" y="2918579"/>
            <a:ext cx="39517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88900" dir="2700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</a:rPr>
              <a:t>THANKS</a:t>
            </a:r>
            <a:endParaRPr lang="zh-CN" altLang="en-US" sz="7200" dirty="0"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</a:gradFill>
              <a:effectLst>
                <a:outerShdw dist="88900" dir="2700000" algn="tl" rotWithShape="0">
                  <a:schemeClr val="accent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643925" y="1987482"/>
            <a:ext cx="1128350" cy="255526"/>
            <a:chOff x="5711578" y="2002803"/>
            <a:chExt cx="993044" cy="224884"/>
          </a:xfrm>
        </p:grpSpPr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5896968" y="2002803"/>
              <a:ext cx="114997" cy="113720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auto">
            <a:xfrm>
              <a:off x="6404234" y="2002803"/>
              <a:ext cx="116275" cy="113720"/>
            </a:xfrm>
            <a:prstGeom prst="ellipse">
              <a:avLst/>
            </a:pr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/>
            </p:cNvSpPr>
            <p:nvPr/>
          </p:nvSpPr>
          <p:spPr bwMode="auto">
            <a:xfrm>
              <a:off x="6068186" y="2162521"/>
              <a:ext cx="270883" cy="65166"/>
            </a:xfrm>
            <a:custGeom>
              <a:avLst/>
              <a:gdLst>
                <a:gd name="T0" fmla="*/ 78 w 156"/>
                <a:gd name="T1" fmla="*/ 38 h 38"/>
                <a:gd name="T2" fmla="*/ 5 w 156"/>
                <a:gd name="T3" fmla="*/ 15 h 38"/>
                <a:gd name="T4" fmla="*/ 3 w 156"/>
                <a:gd name="T5" fmla="*/ 4 h 38"/>
                <a:gd name="T6" fmla="*/ 14 w 156"/>
                <a:gd name="T7" fmla="*/ 2 h 38"/>
                <a:gd name="T8" fmla="*/ 78 w 156"/>
                <a:gd name="T9" fmla="*/ 22 h 38"/>
                <a:gd name="T10" fmla="*/ 142 w 156"/>
                <a:gd name="T11" fmla="*/ 2 h 38"/>
                <a:gd name="T12" fmla="*/ 153 w 156"/>
                <a:gd name="T13" fmla="*/ 4 h 38"/>
                <a:gd name="T14" fmla="*/ 151 w 156"/>
                <a:gd name="T15" fmla="*/ 15 h 38"/>
                <a:gd name="T16" fmla="*/ 78 w 156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8">
                  <a:moveTo>
                    <a:pt x="78" y="38"/>
                  </a:moveTo>
                  <a:cubicBezTo>
                    <a:pt x="52" y="38"/>
                    <a:pt x="26" y="30"/>
                    <a:pt x="5" y="15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33" y="15"/>
                    <a:pt x="55" y="22"/>
                    <a:pt x="78" y="22"/>
                  </a:cubicBezTo>
                  <a:cubicBezTo>
                    <a:pt x="101" y="22"/>
                    <a:pt x="123" y="15"/>
                    <a:pt x="142" y="2"/>
                  </a:cubicBezTo>
                  <a:cubicBezTo>
                    <a:pt x="146" y="0"/>
                    <a:pt x="151" y="1"/>
                    <a:pt x="153" y="4"/>
                  </a:cubicBezTo>
                  <a:cubicBezTo>
                    <a:pt x="156" y="8"/>
                    <a:pt x="155" y="13"/>
                    <a:pt x="151" y="15"/>
                  </a:cubicBezTo>
                  <a:cubicBezTo>
                    <a:pt x="130" y="30"/>
                    <a:pt x="104" y="38"/>
                    <a:pt x="78" y="3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/>
          </p:nvSpPr>
          <p:spPr bwMode="auto">
            <a:xfrm>
              <a:off x="6068186" y="2162521"/>
              <a:ext cx="270883" cy="65166"/>
            </a:xfrm>
            <a:custGeom>
              <a:avLst/>
              <a:gdLst>
                <a:gd name="T0" fmla="*/ 78 w 156"/>
                <a:gd name="T1" fmla="*/ 38 h 38"/>
                <a:gd name="T2" fmla="*/ 5 w 156"/>
                <a:gd name="T3" fmla="*/ 15 h 38"/>
                <a:gd name="T4" fmla="*/ 3 w 156"/>
                <a:gd name="T5" fmla="*/ 4 h 38"/>
                <a:gd name="T6" fmla="*/ 14 w 156"/>
                <a:gd name="T7" fmla="*/ 2 h 38"/>
                <a:gd name="T8" fmla="*/ 78 w 156"/>
                <a:gd name="T9" fmla="*/ 22 h 38"/>
                <a:gd name="T10" fmla="*/ 142 w 156"/>
                <a:gd name="T11" fmla="*/ 2 h 38"/>
                <a:gd name="T12" fmla="*/ 153 w 156"/>
                <a:gd name="T13" fmla="*/ 4 h 38"/>
                <a:gd name="T14" fmla="*/ 151 w 156"/>
                <a:gd name="T15" fmla="*/ 15 h 38"/>
                <a:gd name="T16" fmla="*/ 78 w 156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38">
                  <a:moveTo>
                    <a:pt x="78" y="38"/>
                  </a:moveTo>
                  <a:cubicBezTo>
                    <a:pt x="52" y="38"/>
                    <a:pt x="26" y="30"/>
                    <a:pt x="5" y="15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5" y="1"/>
                    <a:pt x="10" y="0"/>
                    <a:pt x="14" y="2"/>
                  </a:cubicBezTo>
                  <a:cubicBezTo>
                    <a:pt x="33" y="15"/>
                    <a:pt x="55" y="22"/>
                    <a:pt x="78" y="22"/>
                  </a:cubicBezTo>
                  <a:cubicBezTo>
                    <a:pt x="101" y="22"/>
                    <a:pt x="123" y="15"/>
                    <a:pt x="142" y="2"/>
                  </a:cubicBezTo>
                  <a:cubicBezTo>
                    <a:pt x="146" y="0"/>
                    <a:pt x="151" y="1"/>
                    <a:pt x="153" y="4"/>
                  </a:cubicBezTo>
                  <a:cubicBezTo>
                    <a:pt x="156" y="8"/>
                    <a:pt x="155" y="13"/>
                    <a:pt x="151" y="15"/>
                  </a:cubicBezTo>
                  <a:cubicBezTo>
                    <a:pt x="130" y="30"/>
                    <a:pt x="104" y="38"/>
                    <a:pt x="78" y="3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5711578" y="2070897"/>
              <a:ext cx="74344" cy="7364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6630278" y="2070897"/>
              <a:ext cx="74344" cy="73642"/>
            </a:xfrm>
            <a:prstGeom prst="ellipse">
              <a:avLst/>
            </a:prstGeom>
            <a:solidFill>
              <a:srgbClr val="F7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/>
        </p:nvSpPr>
        <p:spPr>
          <a:xfrm rot="4691846">
            <a:off x="5650567" y="181239"/>
            <a:ext cx="1104900" cy="7286872"/>
          </a:xfrm>
          <a:prstGeom prst="arc">
            <a:avLst>
              <a:gd name="adj1" fmla="val 18062862"/>
              <a:gd name="adj2" fmla="val 4906743"/>
            </a:avLst>
          </a:prstGeom>
          <a:noFill/>
          <a:ln w="133350" cap="rnd">
            <a:solidFill>
              <a:srgbClr val="0033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4691846">
            <a:off x="5650567" y="181240"/>
            <a:ext cx="1104900" cy="7286872"/>
          </a:xfrm>
          <a:prstGeom prst="arc">
            <a:avLst>
              <a:gd name="adj1" fmla="val 5071672"/>
              <a:gd name="adj2" fmla="val 5971558"/>
            </a:avLst>
          </a:prstGeom>
          <a:noFill/>
          <a:ln w="133350" cap="rnd">
            <a:solidFill>
              <a:srgbClr val="0033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 rot="4691846">
            <a:off x="5708596" y="181239"/>
            <a:ext cx="1104900" cy="7286872"/>
          </a:xfrm>
          <a:prstGeom prst="arc">
            <a:avLst>
              <a:gd name="adj1" fmla="val 15754040"/>
              <a:gd name="adj2" fmla="val 16999285"/>
            </a:avLst>
          </a:prstGeom>
          <a:noFill/>
          <a:ln w="133350" cap="rnd">
            <a:solidFill>
              <a:srgbClr val="00335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59191" y="1017270"/>
            <a:ext cx="346276" cy="346276"/>
            <a:chOff x="701040" y="1352550"/>
            <a:chExt cx="525780" cy="52578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29" name="直接连接符 28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0" name="直接连接符 29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1" name="直接连接符 30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32" name="椭圆 31"/>
          <p:cNvSpPr/>
          <p:nvPr/>
        </p:nvSpPr>
        <p:spPr>
          <a:xfrm>
            <a:off x="3115025" y="3173421"/>
            <a:ext cx="170916" cy="170916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38668" y="2507361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9026227" y="2138839"/>
            <a:ext cx="203691" cy="203691"/>
            <a:chOff x="4549716" y="208666"/>
            <a:chExt cx="395468" cy="39546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6" name="直接连接符 35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37" name="组合 36"/>
          <p:cNvGrpSpPr/>
          <p:nvPr/>
        </p:nvGrpSpPr>
        <p:grpSpPr>
          <a:xfrm>
            <a:off x="2684629" y="2565686"/>
            <a:ext cx="313971" cy="313618"/>
            <a:chOff x="1446064" y="2109382"/>
            <a:chExt cx="527197" cy="526604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9" name="直接连接符 38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0" name="组合 39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1" name="组合 40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2" name="组合 41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4" name="直接连接符 4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49" name="椭圆 48"/>
          <p:cNvSpPr/>
          <p:nvPr/>
        </p:nvSpPr>
        <p:spPr>
          <a:xfrm>
            <a:off x="3240222" y="1785089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582135" y="1319677"/>
            <a:ext cx="255343" cy="25534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7406119" y="538142"/>
            <a:ext cx="537812" cy="537207"/>
            <a:chOff x="1446064" y="2109382"/>
            <a:chExt cx="527197" cy="52660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53" name="直接连接符 52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54" name="组合 53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55" name="组合 54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0" name="直接连接符 5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56" name="组合 55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8" name="直接连接符 57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65" name="Freeform 190"/>
          <p:cNvSpPr>
            <a:spLocks noEditPoints="1"/>
          </p:cNvSpPr>
          <p:nvPr/>
        </p:nvSpPr>
        <p:spPr bwMode="auto">
          <a:xfrm rot="10800000">
            <a:off x="8444936" y="-1857919"/>
            <a:ext cx="6281327" cy="3543814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190"/>
          <p:cNvSpPr>
            <a:spLocks noEditPoints="1"/>
          </p:cNvSpPr>
          <p:nvPr/>
        </p:nvSpPr>
        <p:spPr bwMode="auto">
          <a:xfrm rot="10800000">
            <a:off x="-2062079" y="4835163"/>
            <a:ext cx="4549760" cy="2566894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5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3980892" y="-1660453"/>
            <a:ext cx="20153784" cy="3168506"/>
            <a:chOff x="-3141663" y="447675"/>
            <a:chExt cx="19084363" cy="3000375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-2850126" y="447675"/>
              <a:ext cx="18792826" cy="3000375"/>
            </a:xfrm>
            <a:custGeom>
              <a:avLst/>
              <a:gdLst>
                <a:gd name="T0" fmla="*/ 0 w 8688"/>
                <a:gd name="T1" fmla="*/ 0 h 1388"/>
                <a:gd name="T2" fmla="*/ 310 w 8688"/>
                <a:gd name="T3" fmla="*/ 1077 h 1388"/>
                <a:gd name="T4" fmla="*/ 931 w 8688"/>
                <a:gd name="T5" fmla="*/ 1077 h 1388"/>
                <a:gd name="T6" fmla="*/ 931 w 8688"/>
                <a:gd name="T7" fmla="*/ 1077 h 1388"/>
                <a:gd name="T8" fmla="*/ 1551 w 8688"/>
                <a:gd name="T9" fmla="*/ 1077 h 1388"/>
                <a:gd name="T10" fmla="*/ 1551 w 8688"/>
                <a:gd name="T11" fmla="*/ 1077 h 1388"/>
                <a:gd name="T12" fmla="*/ 2172 w 8688"/>
                <a:gd name="T13" fmla="*/ 1077 h 1388"/>
                <a:gd name="T14" fmla="*/ 2172 w 8688"/>
                <a:gd name="T15" fmla="*/ 1077 h 1388"/>
                <a:gd name="T16" fmla="*/ 2793 w 8688"/>
                <a:gd name="T17" fmla="*/ 1077 h 1388"/>
                <a:gd name="T18" fmla="*/ 2793 w 8688"/>
                <a:gd name="T19" fmla="*/ 1077 h 1388"/>
                <a:gd name="T20" fmla="*/ 3413 w 8688"/>
                <a:gd name="T21" fmla="*/ 1077 h 1388"/>
                <a:gd name="T22" fmla="*/ 3413 w 8688"/>
                <a:gd name="T23" fmla="*/ 1077 h 1388"/>
                <a:gd name="T24" fmla="*/ 4034 w 8688"/>
                <a:gd name="T25" fmla="*/ 1077 h 1388"/>
                <a:gd name="T26" fmla="*/ 4034 w 8688"/>
                <a:gd name="T27" fmla="*/ 1077 h 1388"/>
                <a:gd name="T28" fmla="*/ 4654 w 8688"/>
                <a:gd name="T29" fmla="*/ 1077 h 1388"/>
                <a:gd name="T30" fmla="*/ 4654 w 8688"/>
                <a:gd name="T31" fmla="*/ 1077 h 1388"/>
                <a:gd name="T32" fmla="*/ 5275 w 8688"/>
                <a:gd name="T33" fmla="*/ 1077 h 1388"/>
                <a:gd name="T34" fmla="*/ 5275 w 8688"/>
                <a:gd name="T35" fmla="*/ 1077 h 1388"/>
                <a:gd name="T36" fmla="*/ 5895 w 8688"/>
                <a:gd name="T37" fmla="*/ 1077 h 1388"/>
                <a:gd name="T38" fmla="*/ 5895 w 8688"/>
                <a:gd name="T39" fmla="*/ 1077 h 1388"/>
                <a:gd name="T40" fmla="*/ 6516 w 8688"/>
                <a:gd name="T41" fmla="*/ 1077 h 1388"/>
                <a:gd name="T42" fmla="*/ 6516 w 8688"/>
                <a:gd name="T43" fmla="*/ 1077 h 1388"/>
                <a:gd name="T44" fmla="*/ 7137 w 8688"/>
                <a:gd name="T45" fmla="*/ 1077 h 1388"/>
                <a:gd name="T46" fmla="*/ 7137 w 8688"/>
                <a:gd name="T47" fmla="*/ 1077 h 1388"/>
                <a:gd name="T48" fmla="*/ 7757 w 8688"/>
                <a:gd name="T49" fmla="*/ 1077 h 1388"/>
                <a:gd name="T50" fmla="*/ 7757 w 8688"/>
                <a:gd name="T51" fmla="*/ 1077 h 1388"/>
                <a:gd name="T52" fmla="*/ 8378 w 8688"/>
                <a:gd name="T53" fmla="*/ 1077 h 1388"/>
                <a:gd name="T54" fmla="*/ 8688 w 8688"/>
                <a:gd name="T55" fmla="*/ 0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88" h="1388">
                  <a:moveTo>
                    <a:pt x="0" y="0"/>
                  </a:moveTo>
                  <a:cubicBezTo>
                    <a:pt x="310" y="1077"/>
                    <a:pt x="310" y="1077"/>
                    <a:pt x="310" y="1077"/>
                  </a:cubicBezTo>
                  <a:cubicBezTo>
                    <a:pt x="400" y="1388"/>
                    <a:pt x="841" y="1388"/>
                    <a:pt x="931" y="1077"/>
                  </a:cubicBezTo>
                  <a:cubicBezTo>
                    <a:pt x="931" y="1077"/>
                    <a:pt x="931" y="1077"/>
                    <a:pt x="931" y="1077"/>
                  </a:cubicBezTo>
                  <a:cubicBezTo>
                    <a:pt x="1021" y="766"/>
                    <a:pt x="1462" y="766"/>
                    <a:pt x="1551" y="1077"/>
                  </a:cubicBezTo>
                  <a:cubicBezTo>
                    <a:pt x="1551" y="1077"/>
                    <a:pt x="1551" y="1077"/>
                    <a:pt x="1551" y="1077"/>
                  </a:cubicBezTo>
                  <a:cubicBezTo>
                    <a:pt x="1641" y="1388"/>
                    <a:pt x="2082" y="1388"/>
                    <a:pt x="2172" y="1077"/>
                  </a:cubicBezTo>
                  <a:cubicBezTo>
                    <a:pt x="2172" y="1077"/>
                    <a:pt x="2172" y="1077"/>
                    <a:pt x="2172" y="1077"/>
                  </a:cubicBezTo>
                  <a:cubicBezTo>
                    <a:pt x="2262" y="766"/>
                    <a:pt x="2703" y="766"/>
                    <a:pt x="2793" y="1077"/>
                  </a:cubicBezTo>
                  <a:cubicBezTo>
                    <a:pt x="2793" y="1077"/>
                    <a:pt x="2793" y="1077"/>
                    <a:pt x="2793" y="1077"/>
                  </a:cubicBezTo>
                  <a:cubicBezTo>
                    <a:pt x="2882" y="1388"/>
                    <a:pt x="3323" y="1388"/>
                    <a:pt x="3413" y="1077"/>
                  </a:cubicBezTo>
                  <a:cubicBezTo>
                    <a:pt x="3413" y="1077"/>
                    <a:pt x="3413" y="1077"/>
                    <a:pt x="3413" y="1077"/>
                  </a:cubicBezTo>
                  <a:cubicBezTo>
                    <a:pt x="3503" y="766"/>
                    <a:pt x="3944" y="766"/>
                    <a:pt x="4034" y="1077"/>
                  </a:cubicBezTo>
                  <a:cubicBezTo>
                    <a:pt x="4034" y="1077"/>
                    <a:pt x="4034" y="1077"/>
                    <a:pt x="4034" y="1077"/>
                  </a:cubicBezTo>
                  <a:cubicBezTo>
                    <a:pt x="4123" y="1388"/>
                    <a:pt x="4565" y="1388"/>
                    <a:pt x="4654" y="1077"/>
                  </a:cubicBezTo>
                  <a:cubicBezTo>
                    <a:pt x="4654" y="1077"/>
                    <a:pt x="4654" y="1077"/>
                    <a:pt x="4654" y="1077"/>
                  </a:cubicBezTo>
                  <a:cubicBezTo>
                    <a:pt x="4744" y="766"/>
                    <a:pt x="5185" y="766"/>
                    <a:pt x="5275" y="1077"/>
                  </a:cubicBezTo>
                  <a:cubicBezTo>
                    <a:pt x="5275" y="1077"/>
                    <a:pt x="5275" y="1077"/>
                    <a:pt x="5275" y="1077"/>
                  </a:cubicBezTo>
                  <a:cubicBezTo>
                    <a:pt x="5365" y="1388"/>
                    <a:pt x="5806" y="1388"/>
                    <a:pt x="5895" y="1077"/>
                  </a:cubicBezTo>
                  <a:cubicBezTo>
                    <a:pt x="5895" y="1077"/>
                    <a:pt x="5895" y="1077"/>
                    <a:pt x="5895" y="1077"/>
                  </a:cubicBezTo>
                  <a:cubicBezTo>
                    <a:pt x="5985" y="766"/>
                    <a:pt x="6426" y="766"/>
                    <a:pt x="6516" y="1077"/>
                  </a:cubicBezTo>
                  <a:cubicBezTo>
                    <a:pt x="6516" y="1077"/>
                    <a:pt x="6516" y="1077"/>
                    <a:pt x="6516" y="1077"/>
                  </a:cubicBezTo>
                  <a:cubicBezTo>
                    <a:pt x="6606" y="1388"/>
                    <a:pt x="7047" y="1388"/>
                    <a:pt x="7137" y="1077"/>
                  </a:cubicBezTo>
                  <a:cubicBezTo>
                    <a:pt x="7137" y="1077"/>
                    <a:pt x="7137" y="1077"/>
                    <a:pt x="7137" y="1077"/>
                  </a:cubicBezTo>
                  <a:cubicBezTo>
                    <a:pt x="7226" y="766"/>
                    <a:pt x="7667" y="766"/>
                    <a:pt x="7757" y="1077"/>
                  </a:cubicBezTo>
                  <a:cubicBezTo>
                    <a:pt x="7757" y="1077"/>
                    <a:pt x="7757" y="1077"/>
                    <a:pt x="7757" y="1077"/>
                  </a:cubicBezTo>
                  <a:cubicBezTo>
                    <a:pt x="7847" y="1388"/>
                    <a:pt x="8288" y="1388"/>
                    <a:pt x="8378" y="1077"/>
                  </a:cubicBezTo>
                  <a:cubicBezTo>
                    <a:pt x="8688" y="0"/>
                    <a:pt x="8688" y="0"/>
                    <a:pt x="868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6926263" y="447675"/>
              <a:ext cx="8726488" cy="3000375"/>
            </a:xfrm>
            <a:custGeom>
              <a:avLst/>
              <a:gdLst>
                <a:gd name="T0" fmla="*/ 0 w 4034"/>
                <a:gd name="T1" fmla="*/ 1077 h 1388"/>
                <a:gd name="T2" fmla="*/ 0 w 4034"/>
                <a:gd name="T3" fmla="*/ 1077 h 1388"/>
                <a:gd name="T4" fmla="*/ 621 w 4034"/>
                <a:gd name="T5" fmla="*/ 1077 h 1388"/>
                <a:gd name="T6" fmla="*/ 621 w 4034"/>
                <a:gd name="T7" fmla="*/ 1077 h 1388"/>
                <a:gd name="T8" fmla="*/ 1241 w 4034"/>
                <a:gd name="T9" fmla="*/ 1077 h 1388"/>
                <a:gd name="T10" fmla="*/ 1241 w 4034"/>
                <a:gd name="T11" fmla="*/ 1077 h 1388"/>
                <a:gd name="T12" fmla="*/ 1862 w 4034"/>
                <a:gd name="T13" fmla="*/ 1077 h 1388"/>
                <a:gd name="T14" fmla="*/ 1862 w 4034"/>
                <a:gd name="T15" fmla="*/ 1077 h 1388"/>
                <a:gd name="T16" fmla="*/ 2483 w 4034"/>
                <a:gd name="T17" fmla="*/ 1077 h 1388"/>
                <a:gd name="T18" fmla="*/ 2483 w 4034"/>
                <a:gd name="T19" fmla="*/ 1077 h 1388"/>
                <a:gd name="T20" fmla="*/ 3103 w 4034"/>
                <a:gd name="T21" fmla="*/ 1077 h 1388"/>
                <a:gd name="T22" fmla="*/ 3103 w 4034"/>
                <a:gd name="T23" fmla="*/ 1077 h 1388"/>
                <a:gd name="T24" fmla="*/ 3724 w 4034"/>
                <a:gd name="T25" fmla="*/ 1077 h 1388"/>
                <a:gd name="T26" fmla="*/ 4034 w 4034"/>
                <a:gd name="T27" fmla="*/ 0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4" h="1388">
                  <a:moveTo>
                    <a:pt x="0" y="1077"/>
                  </a:moveTo>
                  <a:cubicBezTo>
                    <a:pt x="0" y="1077"/>
                    <a:pt x="0" y="1077"/>
                    <a:pt x="0" y="1077"/>
                  </a:cubicBezTo>
                  <a:cubicBezTo>
                    <a:pt x="90" y="766"/>
                    <a:pt x="531" y="766"/>
                    <a:pt x="621" y="1077"/>
                  </a:cubicBezTo>
                  <a:cubicBezTo>
                    <a:pt x="621" y="1077"/>
                    <a:pt x="621" y="1077"/>
                    <a:pt x="621" y="1077"/>
                  </a:cubicBezTo>
                  <a:cubicBezTo>
                    <a:pt x="711" y="1388"/>
                    <a:pt x="1152" y="1388"/>
                    <a:pt x="1241" y="1077"/>
                  </a:cubicBezTo>
                  <a:cubicBezTo>
                    <a:pt x="1241" y="1077"/>
                    <a:pt x="1241" y="1077"/>
                    <a:pt x="1241" y="1077"/>
                  </a:cubicBezTo>
                  <a:cubicBezTo>
                    <a:pt x="1331" y="766"/>
                    <a:pt x="1772" y="766"/>
                    <a:pt x="1862" y="1077"/>
                  </a:cubicBezTo>
                  <a:cubicBezTo>
                    <a:pt x="1862" y="1077"/>
                    <a:pt x="1862" y="1077"/>
                    <a:pt x="1862" y="1077"/>
                  </a:cubicBezTo>
                  <a:cubicBezTo>
                    <a:pt x="1952" y="1388"/>
                    <a:pt x="2393" y="1388"/>
                    <a:pt x="2483" y="1077"/>
                  </a:cubicBezTo>
                  <a:cubicBezTo>
                    <a:pt x="2483" y="1077"/>
                    <a:pt x="2483" y="1077"/>
                    <a:pt x="2483" y="1077"/>
                  </a:cubicBezTo>
                  <a:cubicBezTo>
                    <a:pt x="2572" y="766"/>
                    <a:pt x="3013" y="766"/>
                    <a:pt x="3103" y="1077"/>
                  </a:cubicBezTo>
                  <a:cubicBezTo>
                    <a:pt x="3103" y="1077"/>
                    <a:pt x="3103" y="1077"/>
                    <a:pt x="3103" y="1077"/>
                  </a:cubicBezTo>
                  <a:cubicBezTo>
                    <a:pt x="3193" y="1388"/>
                    <a:pt x="3634" y="1388"/>
                    <a:pt x="3724" y="1077"/>
                  </a:cubicBezTo>
                  <a:cubicBezTo>
                    <a:pt x="4034" y="0"/>
                    <a:pt x="4034" y="0"/>
                    <a:pt x="4034" y="0"/>
                  </a:cubicBezTo>
                </a:path>
              </a:pathLst>
            </a:custGeom>
            <a:noFill/>
            <a:ln w="128588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5427662" y="2490787"/>
              <a:ext cx="650875" cy="766763"/>
            </a:xfrm>
            <a:custGeom>
              <a:avLst/>
              <a:gdLst>
                <a:gd name="T0" fmla="*/ 0 w 301"/>
                <a:gd name="T1" fmla="*/ 0 h 355"/>
                <a:gd name="T2" fmla="*/ 73 w 301"/>
                <a:gd name="T3" fmla="*/ 132 h 355"/>
                <a:gd name="T4" fmla="*/ 73 w 301"/>
                <a:gd name="T5" fmla="*/ 132 h 355"/>
                <a:gd name="T6" fmla="*/ 301 w 301"/>
                <a:gd name="T7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355">
                  <a:moveTo>
                    <a:pt x="0" y="0"/>
                  </a:moveTo>
                  <a:cubicBezTo>
                    <a:pt x="32" y="35"/>
                    <a:pt x="57" y="79"/>
                    <a:pt x="73" y="132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108" y="255"/>
                    <a:pt x="199" y="330"/>
                    <a:pt x="301" y="355"/>
                  </a:cubicBezTo>
                </a:path>
              </a:pathLst>
            </a:custGeom>
            <a:noFill/>
            <a:ln w="128588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2254250" y="2122487"/>
              <a:ext cx="3173413" cy="1325563"/>
            </a:xfrm>
            <a:custGeom>
              <a:avLst/>
              <a:gdLst>
                <a:gd name="T0" fmla="*/ 0 w 1467"/>
                <a:gd name="T1" fmla="*/ 69 h 613"/>
                <a:gd name="T2" fmla="*/ 299 w 1467"/>
                <a:gd name="T3" fmla="*/ 302 h 613"/>
                <a:gd name="T4" fmla="*/ 299 w 1467"/>
                <a:gd name="T5" fmla="*/ 302 h 613"/>
                <a:gd name="T6" fmla="*/ 919 w 1467"/>
                <a:gd name="T7" fmla="*/ 302 h 613"/>
                <a:gd name="T8" fmla="*/ 919 w 1467"/>
                <a:gd name="T9" fmla="*/ 302 h 613"/>
                <a:gd name="T10" fmla="*/ 1467 w 1467"/>
                <a:gd name="T11" fmla="*/ 17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7" h="613">
                  <a:moveTo>
                    <a:pt x="0" y="69"/>
                  </a:moveTo>
                  <a:cubicBezTo>
                    <a:pt x="129" y="73"/>
                    <a:pt x="255" y="151"/>
                    <a:pt x="299" y="302"/>
                  </a:cubicBezTo>
                  <a:cubicBezTo>
                    <a:pt x="299" y="302"/>
                    <a:pt x="299" y="302"/>
                    <a:pt x="299" y="302"/>
                  </a:cubicBezTo>
                  <a:cubicBezTo>
                    <a:pt x="388" y="613"/>
                    <a:pt x="829" y="613"/>
                    <a:pt x="919" y="302"/>
                  </a:cubicBezTo>
                  <a:cubicBezTo>
                    <a:pt x="919" y="302"/>
                    <a:pt x="919" y="302"/>
                    <a:pt x="919" y="302"/>
                  </a:cubicBezTo>
                  <a:cubicBezTo>
                    <a:pt x="994" y="44"/>
                    <a:pt x="1310" y="0"/>
                    <a:pt x="1467" y="170"/>
                  </a:cubicBezTo>
                </a:path>
              </a:pathLst>
            </a:custGeom>
            <a:noFill/>
            <a:ln w="128588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1812925" y="2293937"/>
              <a:ext cx="233363" cy="109538"/>
            </a:xfrm>
            <a:custGeom>
              <a:avLst/>
              <a:gdLst>
                <a:gd name="T0" fmla="*/ 0 w 108"/>
                <a:gd name="T1" fmla="*/ 51 h 51"/>
                <a:gd name="T2" fmla="*/ 108 w 108"/>
                <a:gd name="T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" h="51">
                  <a:moveTo>
                    <a:pt x="0" y="51"/>
                  </a:moveTo>
                  <a:cubicBezTo>
                    <a:pt x="33" y="27"/>
                    <a:pt x="70" y="10"/>
                    <a:pt x="108" y="0"/>
                  </a:cubicBezTo>
                </a:path>
              </a:pathLst>
            </a:custGeom>
            <a:noFill/>
            <a:ln w="128588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-3141663" y="447675"/>
              <a:ext cx="4745038" cy="3000375"/>
            </a:xfrm>
            <a:custGeom>
              <a:avLst/>
              <a:gdLst>
                <a:gd name="T0" fmla="*/ 0 w 2193"/>
                <a:gd name="T1" fmla="*/ 0 h 1388"/>
                <a:gd name="T2" fmla="*/ 310 w 2193"/>
                <a:gd name="T3" fmla="*/ 1077 h 1388"/>
                <a:gd name="T4" fmla="*/ 931 w 2193"/>
                <a:gd name="T5" fmla="*/ 1077 h 1388"/>
                <a:gd name="T6" fmla="*/ 931 w 2193"/>
                <a:gd name="T7" fmla="*/ 1077 h 1388"/>
                <a:gd name="T8" fmla="*/ 1551 w 2193"/>
                <a:gd name="T9" fmla="*/ 1077 h 1388"/>
                <a:gd name="T10" fmla="*/ 1551 w 2193"/>
                <a:gd name="T11" fmla="*/ 1077 h 1388"/>
                <a:gd name="T12" fmla="*/ 2172 w 2193"/>
                <a:gd name="T13" fmla="*/ 1077 h 1388"/>
                <a:gd name="T14" fmla="*/ 2172 w 2193"/>
                <a:gd name="T15" fmla="*/ 1077 h 1388"/>
                <a:gd name="T16" fmla="*/ 2193 w 2193"/>
                <a:gd name="T17" fmla="*/ 1022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3" h="1388">
                  <a:moveTo>
                    <a:pt x="0" y="0"/>
                  </a:moveTo>
                  <a:cubicBezTo>
                    <a:pt x="310" y="1077"/>
                    <a:pt x="310" y="1077"/>
                    <a:pt x="310" y="1077"/>
                  </a:cubicBezTo>
                  <a:cubicBezTo>
                    <a:pt x="400" y="1388"/>
                    <a:pt x="841" y="1388"/>
                    <a:pt x="931" y="1077"/>
                  </a:cubicBezTo>
                  <a:cubicBezTo>
                    <a:pt x="931" y="1077"/>
                    <a:pt x="931" y="1077"/>
                    <a:pt x="931" y="1077"/>
                  </a:cubicBezTo>
                  <a:cubicBezTo>
                    <a:pt x="1021" y="766"/>
                    <a:pt x="1462" y="766"/>
                    <a:pt x="1551" y="1077"/>
                  </a:cubicBezTo>
                  <a:cubicBezTo>
                    <a:pt x="1551" y="1077"/>
                    <a:pt x="1551" y="1077"/>
                    <a:pt x="1551" y="1077"/>
                  </a:cubicBezTo>
                  <a:cubicBezTo>
                    <a:pt x="1641" y="1388"/>
                    <a:pt x="2082" y="1388"/>
                    <a:pt x="2172" y="1077"/>
                  </a:cubicBezTo>
                  <a:cubicBezTo>
                    <a:pt x="2172" y="1077"/>
                    <a:pt x="2172" y="1077"/>
                    <a:pt x="2172" y="1077"/>
                  </a:cubicBezTo>
                  <a:cubicBezTo>
                    <a:pt x="2178" y="1057"/>
                    <a:pt x="2185" y="1039"/>
                    <a:pt x="2193" y="1022"/>
                  </a:cubicBezTo>
                </a:path>
              </a:pathLst>
            </a:custGeom>
            <a:noFill/>
            <a:ln w="128588" cap="rnd">
              <a:solidFill>
                <a:srgbClr val="0033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935977" y="1508053"/>
            <a:ext cx="43460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C9ECFF"/>
                    </a:gs>
                  </a:gsLst>
                  <a:lin ang="5400000" scaled="1"/>
                </a:gradFill>
                <a:effectLst>
                  <a:outerShdw dist="889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CONTENTS</a:t>
            </a:r>
            <a:endParaRPr lang="zh-CN" altLang="en-US" sz="6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C9ECFF"/>
                  </a:gs>
                </a:gsLst>
                <a:lin ang="5400000" scaled="1"/>
              </a:gradFill>
              <a:effectLst>
                <a:outerShdw dist="889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93009" y="2148672"/>
            <a:ext cx="346276" cy="346276"/>
            <a:chOff x="701040" y="1352550"/>
            <a:chExt cx="525780" cy="52578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8" name="直接连接符 37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9" name="直接连接符 38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0" name="直接连接符 39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41" name="椭圆 40"/>
          <p:cNvSpPr/>
          <p:nvPr/>
        </p:nvSpPr>
        <p:spPr>
          <a:xfrm>
            <a:off x="8381496" y="2236352"/>
            <a:ext cx="170916" cy="170916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37419" y="1786571"/>
            <a:ext cx="203691" cy="203691"/>
            <a:chOff x="4549716" y="208666"/>
            <a:chExt cx="395468" cy="395468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5" name="直接连接符 44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7660593" y="1205051"/>
            <a:ext cx="313971" cy="313618"/>
            <a:chOff x="1446064" y="2109382"/>
            <a:chExt cx="527197" cy="526604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8" name="直接连接符 47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9" name="组合 48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50" name="组合 49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5" name="直接连接符 5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51" name="组合 50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58" name="椭圆 57"/>
          <p:cNvSpPr/>
          <p:nvPr/>
        </p:nvSpPr>
        <p:spPr>
          <a:xfrm>
            <a:off x="3705343" y="1745640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2013611" y="3051175"/>
            <a:ext cx="1044152" cy="104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408687" y="3051175"/>
            <a:ext cx="649076" cy="1044152"/>
          </a:xfrm>
          <a:custGeom>
            <a:avLst/>
            <a:gdLst>
              <a:gd name="connsiteX0" fmla="*/ 127000 w 649076"/>
              <a:gd name="connsiteY0" fmla="*/ 0 h 1044152"/>
              <a:gd name="connsiteX1" fmla="*/ 649076 w 649076"/>
              <a:gd name="connsiteY1" fmla="*/ 522076 h 1044152"/>
              <a:gd name="connsiteX2" fmla="*/ 127000 w 649076"/>
              <a:gd name="connsiteY2" fmla="*/ 1044152 h 1044152"/>
              <a:gd name="connsiteX3" fmla="*/ 21784 w 649076"/>
              <a:gd name="connsiteY3" fmla="*/ 1033545 h 1044152"/>
              <a:gd name="connsiteX4" fmla="*/ 0 w 649076"/>
              <a:gd name="connsiteY4" fmla="*/ 1026783 h 1044152"/>
              <a:gd name="connsiteX5" fmla="*/ 76216 w 649076"/>
              <a:gd name="connsiteY5" fmla="*/ 1003125 h 1044152"/>
              <a:gd name="connsiteX6" fmla="*/ 395076 w 649076"/>
              <a:gd name="connsiteY6" fmla="*/ 522076 h 1044152"/>
              <a:gd name="connsiteX7" fmla="*/ 76216 w 649076"/>
              <a:gd name="connsiteY7" fmla="*/ 41027 h 1044152"/>
              <a:gd name="connsiteX8" fmla="*/ 0 w 649076"/>
              <a:gd name="connsiteY8" fmla="*/ 17369 h 1044152"/>
              <a:gd name="connsiteX9" fmla="*/ 21784 w 649076"/>
              <a:gd name="connsiteY9" fmla="*/ 10607 h 1044152"/>
              <a:gd name="connsiteX10" fmla="*/ 127000 w 649076"/>
              <a:gd name="connsiteY10" fmla="*/ 0 h 10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076" h="1044152">
                <a:moveTo>
                  <a:pt x="127000" y="0"/>
                </a:moveTo>
                <a:cubicBezTo>
                  <a:pt x="415335" y="0"/>
                  <a:pt x="649076" y="233741"/>
                  <a:pt x="649076" y="522076"/>
                </a:cubicBezTo>
                <a:cubicBezTo>
                  <a:pt x="649076" y="810411"/>
                  <a:pt x="415335" y="1044152"/>
                  <a:pt x="127000" y="1044152"/>
                </a:cubicBezTo>
                <a:cubicBezTo>
                  <a:pt x="90958" y="1044152"/>
                  <a:pt x="55770" y="1040500"/>
                  <a:pt x="21784" y="1033545"/>
                </a:cubicBezTo>
                <a:lnTo>
                  <a:pt x="0" y="1026783"/>
                </a:lnTo>
                <a:lnTo>
                  <a:pt x="76216" y="1003125"/>
                </a:lnTo>
                <a:cubicBezTo>
                  <a:pt x="263597" y="923870"/>
                  <a:pt x="395076" y="738327"/>
                  <a:pt x="395076" y="522076"/>
                </a:cubicBezTo>
                <a:cubicBezTo>
                  <a:pt x="395076" y="305825"/>
                  <a:pt x="263597" y="120283"/>
                  <a:pt x="76216" y="41027"/>
                </a:cubicBezTo>
                <a:lnTo>
                  <a:pt x="0" y="17369"/>
                </a:lnTo>
                <a:lnTo>
                  <a:pt x="21784" y="10607"/>
                </a:lnTo>
                <a:cubicBezTo>
                  <a:pt x="55770" y="3652"/>
                  <a:pt x="90958" y="0"/>
                  <a:pt x="127000" y="0"/>
                </a:cubicBezTo>
                <a:close/>
              </a:path>
            </a:pathLst>
          </a:cu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72" name="弧形 71"/>
          <p:cNvSpPr/>
          <p:nvPr/>
        </p:nvSpPr>
        <p:spPr>
          <a:xfrm>
            <a:off x="1886611" y="3051175"/>
            <a:ext cx="1044152" cy="1044152"/>
          </a:xfrm>
          <a:prstGeom prst="arc">
            <a:avLst>
              <a:gd name="adj1" fmla="val 8201936"/>
              <a:gd name="adj2" fmla="val 416089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73" name="弧形 72"/>
          <p:cNvSpPr/>
          <p:nvPr/>
        </p:nvSpPr>
        <p:spPr>
          <a:xfrm>
            <a:off x="1886611" y="3051175"/>
            <a:ext cx="1044152" cy="1044152"/>
          </a:xfrm>
          <a:prstGeom prst="arc">
            <a:avLst>
              <a:gd name="adj1" fmla="val 1140335"/>
              <a:gd name="adj2" fmla="val 6156276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74" name="弧形 73"/>
          <p:cNvSpPr/>
          <p:nvPr/>
        </p:nvSpPr>
        <p:spPr>
          <a:xfrm>
            <a:off x="1886611" y="3051175"/>
            <a:ext cx="1044152" cy="1044152"/>
          </a:xfrm>
          <a:prstGeom prst="arc">
            <a:avLst>
              <a:gd name="adj1" fmla="val 6721265"/>
              <a:gd name="adj2" fmla="val 7514453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49847" y="3196398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3350"/>
                </a:solidFill>
                <a:latin typeface="+mj-lt"/>
              </a:rPr>
              <a:t>1</a:t>
            </a:r>
            <a:endParaRPr lang="zh-CN" altLang="en-US" sz="48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616795" y="3051175"/>
            <a:ext cx="1044152" cy="104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7011871" y="3051175"/>
            <a:ext cx="649076" cy="1044152"/>
          </a:xfrm>
          <a:custGeom>
            <a:avLst/>
            <a:gdLst>
              <a:gd name="connsiteX0" fmla="*/ 127000 w 649076"/>
              <a:gd name="connsiteY0" fmla="*/ 0 h 1044152"/>
              <a:gd name="connsiteX1" fmla="*/ 649076 w 649076"/>
              <a:gd name="connsiteY1" fmla="*/ 522076 h 1044152"/>
              <a:gd name="connsiteX2" fmla="*/ 127000 w 649076"/>
              <a:gd name="connsiteY2" fmla="*/ 1044152 h 1044152"/>
              <a:gd name="connsiteX3" fmla="*/ 21784 w 649076"/>
              <a:gd name="connsiteY3" fmla="*/ 1033545 h 1044152"/>
              <a:gd name="connsiteX4" fmla="*/ 0 w 649076"/>
              <a:gd name="connsiteY4" fmla="*/ 1026783 h 1044152"/>
              <a:gd name="connsiteX5" fmla="*/ 76216 w 649076"/>
              <a:gd name="connsiteY5" fmla="*/ 1003125 h 1044152"/>
              <a:gd name="connsiteX6" fmla="*/ 395076 w 649076"/>
              <a:gd name="connsiteY6" fmla="*/ 522076 h 1044152"/>
              <a:gd name="connsiteX7" fmla="*/ 76216 w 649076"/>
              <a:gd name="connsiteY7" fmla="*/ 41027 h 1044152"/>
              <a:gd name="connsiteX8" fmla="*/ 0 w 649076"/>
              <a:gd name="connsiteY8" fmla="*/ 17369 h 1044152"/>
              <a:gd name="connsiteX9" fmla="*/ 21784 w 649076"/>
              <a:gd name="connsiteY9" fmla="*/ 10607 h 1044152"/>
              <a:gd name="connsiteX10" fmla="*/ 127000 w 649076"/>
              <a:gd name="connsiteY10" fmla="*/ 0 h 10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076" h="1044152">
                <a:moveTo>
                  <a:pt x="127000" y="0"/>
                </a:moveTo>
                <a:cubicBezTo>
                  <a:pt x="415335" y="0"/>
                  <a:pt x="649076" y="233741"/>
                  <a:pt x="649076" y="522076"/>
                </a:cubicBezTo>
                <a:cubicBezTo>
                  <a:pt x="649076" y="810411"/>
                  <a:pt x="415335" y="1044152"/>
                  <a:pt x="127000" y="1044152"/>
                </a:cubicBezTo>
                <a:cubicBezTo>
                  <a:pt x="90958" y="1044152"/>
                  <a:pt x="55770" y="1040500"/>
                  <a:pt x="21784" y="1033545"/>
                </a:cubicBezTo>
                <a:lnTo>
                  <a:pt x="0" y="1026783"/>
                </a:lnTo>
                <a:lnTo>
                  <a:pt x="76216" y="1003125"/>
                </a:lnTo>
                <a:cubicBezTo>
                  <a:pt x="263597" y="923870"/>
                  <a:pt x="395076" y="738327"/>
                  <a:pt x="395076" y="522076"/>
                </a:cubicBezTo>
                <a:cubicBezTo>
                  <a:pt x="395076" y="305825"/>
                  <a:pt x="263597" y="120283"/>
                  <a:pt x="76216" y="41027"/>
                </a:cubicBezTo>
                <a:lnTo>
                  <a:pt x="0" y="17369"/>
                </a:lnTo>
                <a:lnTo>
                  <a:pt x="21784" y="10607"/>
                </a:lnTo>
                <a:cubicBezTo>
                  <a:pt x="55770" y="3652"/>
                  <a:pt x="90958" y="0"/>
                  <a:pt x="127000" y="0"/>
                </a:cubicBezTo>
                <a:close/>
              </a:path>
            </a:pathLst>
          </a:cu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5" name="弧形 84"/>
          <p:cNvSpPr/>
          <p:nvPr/>
        </p:nvSpPr>
        <p:spPr>
          <a:xfrm>
            <a:off x="6489795" y="3051175"/>
            <a:ext cx="1044152" cy="1044152"/>
          </a:xfrm>
          <a:prstGeom prst="arc">
            <a:avLst>
              <a:gd name="adj1" fmla="val 13527488"/>
              <a:gd name="adj2" fmla="val 18749702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6" name="弧形 85"/>
          <p:cNvSpPr/>
          <p:nvPr/>
        </p:nvSpPr>
        <p:spPr>
          <a:xfrm>
            <a:off x="6489795" y="3051175"/>
            <a:ext cx="1044152" cy="1044152"/>
          </a:xfrm>
          <a:prstGeom prst="arc">
            <a:avLst>
              <a:gd name="adj1" fmla="val 19382191"/>
              <a:gd name="adj2" fmla="val 2521117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7" name="弧形 86"/>
          <p:cNvSpPr/>
          <p:nvPr/>
        </p:nvSpPr>
        <p:spPr>
          <a:xfrm>
            <a:off x="6489795" y="3051175"/>
            <a:ext cx="1044152" cy="1044152"/>
          </a:xfrm>
          <a:prstGeom prst="arc">
            <a:avLst>
              <a:gd name="adj1" fmla="val 3150710"/>
              <a:gd name="adj2" fmla="val 11927319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53031" y="3196398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3350"/>
                </a:solidFill>
                <a:latin typeface="+mj-lt"/>
              </a:rPr>
              <a:t>2</a:t>
            </a:r>
            <a:endParaRPr lang="zh-CN" altLang="en-US" sz="48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013611" y="4762009"/>
            <a:ext cx="1044152" cy="104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2408687" y="4762009"/>
            <a:ext cx="649076" cy="1044152"/>
          </a:xfrm>
          <a:custGeom>
            <a:avLst/>
            <a:gdLst>
              <a:gd name="connsiteX0" fmla="*/ 127000 w 649076"/>
              <a:gd name="connsiteY0" fmla="*/ 0 h 1044152"/>
              <a:gd name="connsiteX1" fmla="*/ 649076 w 649076"/>
              <a:gd name="connsiteY1" fmla="*/ 522076 h 1044152"/>
              <a:gd name="connsiteX2" fmla="*/ 127000 w 649076"/>
              <a:gd name="connsiteY2" fmla="*/ 1044152 h 1044152"/>
              <a:gd name="connsiteX3" fmla="*/ 21784 w 649076"/>
              <a:gd name="connsiteY3" fmla="*/ 1033545 h 1044152"/>
              <a:gd name="connsiteX4" fmla="*/ 0 w 649076"/>
              <a:gd name="connsiteY4" fmla="*/ 1026783 h 1044152"/>
              <a:gd name="connsiteX5" fmla="*/ 76216 w 649076"/>
              <a:gd name="connsiteY5" fmla="*/ 1003125 h 1044152"/>
              <a:gd name="connsiteX6" fmla="*/ 395076 w 649076"/>
              <a:gd name="connsiteY6" fmla="*/ 522076 h 1044152"/>
              <a:gd name="connsiteX7" fmla="*/ 76216 w 649076"/>
              <a:gd name="connsiteY7" fmla="*/ 41027 h 1044152"/>
              <a:gd name="connsiteX8" fmla="*/ 0 w 649076"/>
              <a:gd name="connsiteY8" fmla="*/ 17369 h 1044152"/>
              <a:gd name="connsiteX9" fmla="*/ 21784 w 649076"/>
              <a:gd name="connsiteY9" fmla="*/ 10607 h 1044152"/>
              <a:gd name="connsiteX10" fmla="*/ 127000 w 649076"/>
              <a:gd name="connsiteY10" fmla="*/ 0 h 10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076" h="1044152">
                <a:moveTo>
                  <a:pt x="127000" y="0"/>
                </a:moveTo>
                <a:cubicBezTo>
                  <a:pt x="415335" y="0"/>
                  <a:pt x="649076" y="233741"/>
                  <a:pt x="649076" y="522076"/>
                </a:cubicBezTo>
                <a:cubicBezTo>
                  <a:pt x="649076" y="810411"/>
                  <a:pt x="415335" y="1044152"/>
                  <a:pt x="127000" y="1044152"/>
                </a:cubicBezTo>
                <a:cubicBezTo>
                  <a:pt x="90958" y="1044152"/>
                  <a:pt x="55770" y="1040500"/>
                  <a:pt x="21784" y="1033545"/>
                </a:cubicBezTo>
                <a:lnTo>
                  <a:pt x="0" y="1026783"/>
                </a:lnTo>
                <a:lnTo>
                  <a:pt x="76216" y="1003125"/>
                </a:lnTo>
                <a:cubicBezTo>
                  <a:pt x="263597" y="923870"/>
                  <a:pt x="395076" y="738327"/>
                  <a:pt x="395076" y="522076"/>
                </a:cubicBezTo>
                <a:cubicBezTo>
                  <a:pt x="395076" y="305825"/>
                  <a:pt x="263597" y="120283"/>
                  <a:pt x="76216" y="41027"/>
                </a:cubicBezTo>
                <a:lnTo>
                  <a:pt x="0" y="17369"/>
                </a:lnTo>
                <a:lnTo>
                  <a:pt x="21784" y="10607"/>
                </a:lnTo>
                <a:cubicBezTo>
                  <a:pt x="55770" y="3652"/>
                  <a:pt x="90958" y="0"/>
                  <a:pt x="127000" y="0"/>
                </a:cubicBezTo>
                <a:close/>
              </a:path>
            </a:pathLst>
          </a:cu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+mj-lt"/>
            </a:endParaRPr>
          </a:p>
        </p:txBody>
      </p:sp>
      <p:sp>
        <p:nvSpPr>
          <p:cNvPr id="92" name="弧形 91"/>
          <p:cNvSpPr/>
          <p:nvPr/>
        </p:nvSpPr>
        <p:spPr>
          <a:xfrm>
            <a:off x="1886611" y="4762009"/>
            <a:ext cx="1044152" cy="1044152"/>
          </a:xfrm>
          <a:prstGeom prst="arc">
            <a:avLst>
              <a:gd name="adj1" fmla="val 17382570"/>
              <a:gd name="adj2" fmla="val 17441677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3" name="弧形 92"/>
          <p:cNvSpPr/>
          <p:nvPr/>
        </p:nvSpPr>
        <p:spPr>
          <a:xfrm>
            <a:off x="1886611" y="4762009"/>
            <a:ext cx="1044152" cy="1044152"/>
          </a:xfrm>
          <a:prstGeom prst="arc">
            <a:avLst>
              <a:gd name="adj1" fmla="val 18108278"/>
              <a:gd name="adj2" fmla="val 8418810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4" name="弧形 93"/>
          <p:cNvSpPr/>
          <p:nvPr/>
        </p:nvSpPr>
        <p:spPr>
          <a:xfrm>
            <a:off x="1886611" y="4762009"/>
            <a:ext cx="1044152" cy="1044152"/>
          </a:xfrm>
          <a:prstGeom prst="arc">
            <a:avLst>
              <a:gd name="adj1" fmla="val 10302736"/>
              <a:gd name="adj2" fmla="val 16803729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49847" y="4907232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3350"/>
                </a:solidFill>
                <a:latin typeface="+mj-lt"/>
              </a:rPr>
              <a:t>3</a:t>
            </a:r>
            <a:endParaRPr lang="zh-CN" altLang="en-US" sz="48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616795" y="4762009"/>
            <a:ext cx="1044152" cy="1044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7011871" y="4762009"/>
            <a:ext cx="649076" cy="1044152"/>
          </a:xfrm>
          <a:custGeom>
            <a:avLst/>
            <a:gdLst>
              <a:gd name="connsiteX0" fmla="*/ 127000 w 649076"/>
              <a:gd name="connsiteY0" fmla="*/ 0 h 1044152"/>
              <a:gd name="connsiteX1" fmla="*/ 649076 w 649076"/>
              <a:gd name="connsiteY1" fmla="*/ 522076 h 1044152"/>
              <a:gd name="connsiteX2" fmla="*/ 127000 w 649076"/>
              <a:gd name="connsiteY2" fmla="*/ 1044152 h 1044152"/>
              <a:gd name="connsiteX3" fmla="*/ 21784 w 649076"/>
              <a:gd name="connsiteY3" fmla="*/ 1033545 h 1044152"/>
              <a:gd name="connsiteX4" fmla="*/ 0 w 649076"/>
              <a:gd name="connsiteY4" fmla="*/ 1026783 h 1044152"/>
              <a:gd name="connsiteX5" fmla="*/ 76216 w 649076"/>
              <a:gd name="connsiteY5" fmla="*/ 1003125 h 1044152"/>
              <a:gd name="connsiteX6" fmla="*/ 395076 w 649076"/>
              <a:gd name="connsiteY6" fmla="*/ 522076 h 1044152"/>
              <a:gd name="connsiteX7" fmla="*/ 76216 w 649076"/>
              <a:gd name="connsiteY7" fmla="*/ 41027 h 1044152"/>
              <a:gd name="connsiteX8" fmla="*/ 0 w 649076"/>
              <a:gd name="connsiteY8" fmla="*/ 17369 h 1044152"/>
              <a:gd name="connsiteX9" fmla="*/ 21784 w 649076"/>
              <a:gd name="connsiteY9" fmla="*/ 10607 h 1044152"/>
              <a:gd name="connsiteX10" fmla="*/ 127000 w 649076"/>
              <a:gd name="connsiteY10" fmla="*/ 0 h 10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076" h="1044152">
                <a:moveTo>
                  <a:pt x="127000" y="0"/>
                </a:moveTo>
                <a:cubicBezTo>
                  <a:pt x="415335" y="0"/>
                  <a:pt x="649076" y="233741"/>
                  <a:pt x="649076" y="522076"/>
                </a:cubicBezTo>
                <a:cubicBezTo>
                  <a:pt x="649076" y="810411"/>
                  <a:pt x="415335" y="1044152"/>
                  <a:pt x="127000" y="1044152"/>
                </a:cubicBezTo>
                <a:cubicBezTo>
                  <a:pt x="90958" y="1044152"/>
                  <a:pt x="55770" y="1040500"/>
                  <a:pt x="21784" y="1033545"/>
                </a:cubicBezTo>
                <a:lnTo>
                  <a:pt x="0" y="1026783"/>
                </a:lnTo>
                <a:lnTo>
                  <a:pt x="76216" y="1003125"/>
                </a:lnTo>
                <a:cubicBezTo>
                  <a:pt x="263597" y="923870"/>
                  <a:pt x="395076" y="738327"/>
                  <a:pt x="395076" y="522076"/>
                </a:cubicBezTo>
                <a:cubicBezTo>
                  <a:pt x="395076" y="305825"/>
                  <a:pt x="263597" y="120283"/>
                  <a:pt x="76216" y="41027"/>
                </a:cubicBezTo>
                <a:lnTo>
                  <a:pt x="0" y="17369"/>
                </a:lnTo>
                <a:lnTo>
                  <a:pt x="21784" y="10607"/>
                </a:lnTo>
                <a:cubicBezTo>
                  <a:pt x="55770" y="3652"/>
                  <a:pt x="90958" y="0"/>
                  <a:pt x="127000" y="0"/>
                </a:cubicBezTo>
                <a:close/>
              </a:path>
            </a:pathLst>
          </a:custGeom>
          <a:solidFill>
            <a:srgbClr val="D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99" name="弧形 98"/>
          <p:cNvSpPr/>
          <p:nvPr/>
        </p:nvSpPr>
        <p:spPr>
          <a:xfrm>
            <a:off x="6489795" y="4762009"/>
            <a:ext cx="1044152" cy="1044152"/>
          </a:xfrm>
          <a:prstGeom prst="arc">
            <a:avLst>
              <a:gd name="adj1" fmla="val 14376368"/>
              <a:gd name="adj2" fmla="val 3045078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100" name="弧形 99"/>
          <p:cNvSpPr/>
          <p:nvPr/>
        </p:nvSpPr>
        <p:spPr>
          <a:xfrm>
            <a:off x="6489795" y="4762009"/>
            <a:ext cx="1044152" cy="1044152"/>
          </a:xfrm>
          <a:prstGeom prst="arc">
            <a:avLst>
              <a:gd name="adj1" fmla="val 3812068"/>
              <a:gd name="adj2" fmla="val 6156276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101" name="弧形 100"/>
          <p:cNvSpPr/>
          <p:nvPr/>
        </p:nvSpPr>
        <p:spPr>
          <a:xfrm>
            <a:off x="6489795" y="4762009"/>
            <a:ext cx="1044152" cy="1044152"/>
          </a:xfrm>
          <a:prstGeom prst="arc">
            <a:avLst>
              <a:gd name="adj1" fmla="val 6721265"/>
              <a:gd name="adj2" fmla="val 11750719"/>
            </a:avLst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 sz="1400">
              <a:latin typeface="+mj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753031" y="4907232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3350"/>
                </a:solidFill>
                <a:latin typeface="+mj-lt"/>
              </a:rPr>
              <a:t>4</a:t>
            </a:r>
            <a:endParaRPr lang="zh-CN" altLang="en-US" sz="48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123361" y="319644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Your Title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817755" y="319644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Your Title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123361" y="4824790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Your Title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817755" y="4824790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Your Title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123361" y="3660116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ADD SOME WORDS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817755" y="3660116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SOME WORDS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3123361" y="5288465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SOME WORDS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7817755" y="5288465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SOME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27579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6"/>
          <p:cNvSpPr/>
          <p:nvPr/>
        </p:nvSpPr>
        <p:spPr>
          <a:xfrm>
            <a:off x="7193410" y="2533570"/>
            <a:ext cx="876684" cy="1446213"/>
          </a:xfrm>
          <a:custGeom>
            <a:avLst/>
            <a:gdLst>
              <a:gd name="connsiteX0" fmla="*/ 0 w 876684"/>
              <a:gd name="connsiteY0" fmla="*/ 0 h 1446213"/>
              <a:gd name="connsiteX1" fmla="*/ 410613 w 876684"/>
              <a:gd name="connsiteY1" fmla="*/ 0 h 1446213"/>
              <a:gd name="connsiteX2" fmla="*/ 876684 w 876684"/>
              <a:gd name="connsiteY2" fmla="*/ 466071 h 1446213"/>
              <a:gd name="connsiteX3" fmla="*/ 876684 w 876684"/>
              <a:gd name="connsiteY3" fmla="*/ 980142 h 1446213"/>
              <a:gd name="connsiteX4" fmla="*/ 410613 w 876684"/>
              <a:gd name="connsiteY4" fmla="*/ 1446213 h 1446213"/>
              <a:gd name="connsiteX5" fmla="*/ 0 w 876684"/>
              <a:gd name="connsiteY5" fmla="*/ 1446213 h 1446213"/>
              <a:gd name="connsiteX6" fmla="*/ 466071 w 876684"/>
              <a:gd name="connsiteY6" fmla="*/ 980142 h 1446213"/>
              <a:gd name="connsiteX7" fmla="*/ 466071 w 876684"/>
              <a:gd name="connsiteY7" fmla="*/ 466071 h 1446213"/>
              <a:gd name="connsiteX8" fmla="*/ 0 w 876684"/>
              <a:gd name="connsiteY8" fmla="*/ 0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684" h="1446213">
                <a:moveTo>
                  <a:pt x="0" y="0"/>
                </a:moveTo>
                <a:lnTo>
                  <a:pt x="410613" y="0"/>
                </a:lnTo>
                <a:cubicBezTo>
                  <a:pt x="668017" y="0"/>
                  <a:pt x="876684" y="208667"/>
                  <a:pt x="876684" y="466071"/>
                </a:cubicBezTo>
                <a:lnTo>
                  <a:pt x="876684" y="980142"/>
                </a:lnTo>
                <a:cubicBezTo>
                  <a:pt x="876684" y="1237546"/>
                  <a:pt x="668017" y="1446213"/>
                  <a:pt x="410613" y="1446213"/>
                </a:cubicBezTo>
                <a:lnTo>
                  <a:pt x="0" y="1446213"/>
                </a:lnTo>
                <a:cubicBezTo>
                  <a:pt x="257404" y="1446213"/>
                  <a:pt x="466071" y="1237546"/>
                  <a:pt x="466071" y="980142"/>
                </a:cubicBezTo>
                <a:lnTo>
                  <a:pt x="466071" y="466071"/>
                </a:lnTo>
                <a:cubicBezTo>
                  <a:pt x="466071" y="208667"/>
                  <a:pt x="257404" y="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20308" y="297316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使用規范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027563" y="2489915"/>
            <a:ext cx="3932238" cy="1533526"/>
            <a:chOff x="5573120" y="1284287"/>
            <a:chExt cx="3932238" cy="153352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893920" y="1284287"/>
              <a:ext cx="106363" cy="87313"/>
            </a:xfrm>
            <a:custGeom>
              <a:avLst/>
              <a:gdLst>
                <a:gd name="T0" fmla="*/ 29 w 49"/>
                <a:gd name="T1" fmla="*/ 40 h 40"/>
                <a:gd name="T2" fmla="*/ 20 w 49"/>
                <a:gd name="T3" fmla="*/ 40 h 40"/>
                <a:gd name="T4" fmla="*/ 0 w 49"/>
                <a:gd name="T5" fmla="*/ 20 h 40"/>
                <a:gd name="T6" fmla="*/ 20 w 49"/>
                <a:gd name="T7" fmla="*/ 0 h 40"/>
                <a:gd name="T8" fmla="*/ 29 w 49"/>
                <a:gd name="T9" fmla="*/ 0 h 40"/>
                <a:gd name="T10" fmla="*/ 49 w 49"/>
                <a:gd name="T11" fmla="*/ 20 h 40"/>
                <a:gd name="T12" fmla="*/ 29 w 49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0">
                  <a:moveTo>
                    <a:pt x="29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0" y="0"/>
                    <a:pt x="49" y="9"/>
                    <a:pt x="49" y="20"/>
                  </a:cubicBezTo>
                  <a:cubicBezTo>
                    <a:pt x="49" y="31"/>
                    <a:pt x="40" y="40"/>
                    <a:pt x="29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7046320" y="1284287"/>
              <a:ext cx="2459038" cy="1533525"/>
            </a:xfrm>
            <a:custGeom>
              <a:avLst/>
              <a:gdLst>
                <a:gd name="T0" fmla="*/ 897 w 1136"/>
                <a:gd name="T1" fmla="*/ 708 h 708"/>
                <a:gd name="T2" fmla="*/ 784 w 1136"/>
                <a:gd name="T3" fmla="*/ 708 h 708"/>
                <a:gd name="T4" fmla="*/ 764 w 1136"/>
                <a:gd name="T5" fmla="*/ 688 h 708"/>
                <a:gd name="T6" fmla="*/ 784 w 1136"/>
                <a:gd name="T7" fmla="*/ 668 h 708"/>
                <a:gd name="T8" fmla="*/ 897 w 1136"/>
                <a:gd name="T9" fmla="*/ 668 h 708"/>
                <a:gd name="T10" fmla="*/ 1096 w 1136"/>
                <a:gd name="T11" fmla="*/ 470 h 708"/>
                <a:gd name="T12" fmla="*/ 1096 w 1136"/>
                <a:gd name="T13" fmla="*/ 238 h 708"/>
                <a:gd name="T14" fmla="*/ 897 w 1136"/>
                <a:gd name="T15" fmla="*/ 40 h 708"/>
                <a:gd name="T16" fmla="*/ 20 w 1136"/>
                <a:gd name="T17" fmla="*/ 40 h 708"/>
                <a:gd name="T18" fmla="*/ 0 w 1136"/>
                <a:gd name="T19" fmla="*/ 20 h 708"/>
                <a:gd name="T20" fmla="*/ 20 w 1136"/>
                <a:gd name="T21" fmla="*/ 0 h 708"/>
                <a:gd name="T22" fmla="*/ 897 w 1136"/>
                <a:gd name="T23" fmla="*/ 0 h 708"/>
                <a:gd name="T24" fmla="*/ 1136 w 1136"/>
                <a:gd name="T25" fmla="*/ 238 h 708"/>
                <a:gd name="T26" fmla="*/ 1136 w 1136"/>
                <a:gd name="T27" fmla="*/ 470 h 708"/>
                <a:gd name="T28" fmla="*/ 897 w 1136"/>
                <a:gd name="T29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6" h="708">
                  <a:moveTo>
                    <a:pt x="897" y="708"/>
                  </a:moveTo>
                  <a:cubicBezTo>
                    <a:pt x="784" y="708"/>
                    <a:pt x="784" y="708"/>
                    <a:pt x="784" y="708"/>
                  </a:cubicBezTo>
                  <a:cubicBezTo>
                    <a:pt x="773" y="708"/>
                    <a:pt x="764" y="699"/>
                    <a:pt x="764" y="688"/>
                  </a:cubicBezTo>
                  <a:cubicBezTo>
                    <a:pt x="764" y="677"/>
                    <a:pt x="773" y="668"/>
                    <a:pt x="784" y="668"/>
                  </a:cubicBezTo>
                  <a:cubicBezTo>
                    <a:pt x="897" y="668"/>
                    <a:pt x="897" y="668"/>
                    <a:pt x="897" y="668"/>
                  </a:cubicBezTo>
                  <a:cubicBezTo>
                    <a:pt x="1007" y="668"/>
                    <a:pt x="1096" y="579"/>
                    <a:pt x="1096" y="470"/>
                  </a:cubicBezTo>
                  <a:cubicBezTo>
                    <a:pt x="1096" y="238"/>
                    <a:pt x="1096" y="238"/>
                    <a:pt x="1096" y="238"/>
                  </a:cubicBezTo>
                  <a:cubicBezTo>
                    <a:pt x="1096" y="129"/>
                    <a:pt x="1007" y="40"/>
                    <a:pt x="897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97" y="0"/>
                    <a:pt x="897" y="0"/>
                    <a:pt x="897" y="0"/>
                  </a:cubicBezTo>
                  <a:cubicBezTo>
                    <a:pt x="1029" y="0"/>
                    <a:pt x="1136" y="107"/>
                    <a:pt x="1136" y="238"/>
                  </a:cubicBezTo>
                  <a:cubicBezTo>
                    <a:pt x="1136" y="470"/>
                    <a:pt x="1136" y="470"/>
                    <a:pt x="1136" y="470"/>
                  </a:cubicBezTo>
                  <a:cubicBezTo>
                    <a:pt x="1136" y="601"/>
                    <a:pt x="1029" y="708"/>
                    <a:pt x="897" y="70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519270" y="2730500"/>
              <a:ext cx="1804988" cy="87313"/>
            </a:xfrm>
            <a:custGeom>
              <a:avLst/>
              <a:gdLst>
                <a:gd name="T0" fmla="*/ 813 w 833"/>
                <a:gd name="T1" fmla="*/ 40 h 40"/>
                <a:gd name="T2" fmla="*/ 20 w 833"/>
                <a:gd name="T3" fmla="*/ 40 h 40"/>
                <a:gd name="T4" fmla="*/ 0 w 833"/>
                <a:gd name="T5" fmla="*/ 20 h 40"/>
                <a:gd name="T6" fmla="*/ 20 w 833"/>
                <a:gd name="T7" fmla="*/ 0 h 40"/>
                <a:gd name="T8" fmla="*/ 813 w 833"/>
                <a:gd name="T9" fmla="*/ 0 h 40"/>
                <a:gd name="T10" fmla="*/ 833 w 833"/>
                <a:gd name="T11" fmla="*/ 20 h 40"/>
                <a:gd name="T12" fmla="*/ 813 w 8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40">
                  <a:moveTo>
                    <a:pt x="813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24" y="0"/>
                    <a:pt x="833" y="9"/>
                    <a:pt x="833" y="20"/>
                  </a:cubicBezTo>
                  <a:cubicBezTo>
                    <a:pt x="833" y="31"/>
                    <a:pt x="824" y="40"/>
                    <a:pt x="813" y="4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573120" y="1284287"/>
              <a:ext cx="1277938" cy="1533525"/>
            </a:xfrm>
            <a:custGeom>
              <a:avLst/>
              <a:gdLst>
                <a:gd name="T0" fmla="*/ 385 w 590"/>
                <a:gd name="T1" fmla="*/ 708 h 708"/>
                <a:gd name="T2" fmla="*/ 356 w 590"/>
                <a:gd name="T3" fmla="*/ 708 h 708"/>
                <a:gd name="T4" fmla="*/ 137 w 590"/>
                <a:gd name="T5" fmla="*/ 510 h 708"/>
                <a:gd name="T6" fmla="*/ 24 w 590"/>
                <a:gd name="T7" fmla="*/ 464 h 708"/>
                <a:gd name="T8" fmla="*/ 0 w 590"/>
                <a:gd name="T9" fmla="*/ 428 h 708"/>
                <a:gd name="T10" fmla="*/ 24 w 590"/>
                <a:gd name="T11" fmla="*/ 393 h 708"/>
                <a:gd name="T12" fmla="*/ 136 w 590"/>
                <a:gd name="T13" fmla="*/ 347 h 708"/>
                <a:gd name="T14" fmla="*/ 136 w 590"/>
                <a:gd name="T15" fmla="*/ 238 h 708"/>
                <a:gd name="T16" fmla="*/ 374 w 590"/>
                <a:gd name="T17" fmla="*/ 0 h 708"/>
                <a:gd name="T18" fmla="*/ 570 w 590"/>
                <a:gd name="T19" fmla="*/ 0 h 708"/>
                <a:gd name="T20" fmla="*/ 590 w 590"/>
                <a:gd name="T21" fmla="*/ 20 h 708"/>
                <a:gd name="T22" fmla="*/ 570 w 590"/>
                <a:gd name="T23" fmla="*/ 40 h 708"/>
                <a:gd name="T24" fmla="*/ 374 w 590"/>
                <a:gd name="T25" fmla="*/ 40 h 708"/>
                <a:gd name="T26" fmla="*/ 176 w 590"/>
                <a:gd name="T27" fmla="*/ 238 h 708"/>
                <a:gd name="T28" fmla="*/ 176 w 590"/>
                <a:gd name="T29" fmla="*/ 348 h 708"/>
                <a:gd name="T30" fmla="*/ 152 w 590"/>
                <a:gd name="T31" fmla="*/ 384 h 708"/>
                <a:gd name="T32" fmla="*/ 43 w 590"/>
                <a:gd name="T33" fmla="*/ 428 h 708"/>
                <a:gd name="T34" fmla="*/ 153 w 590"/>
                <a:gd name="T35" fmla="*/ 473 h 708"/>
                <a:gd name="T36" fmla="*/ 177 w 590"/>
                <a:gd name="T37" fmla="*/ 505 h 708"/>
                <a:gd name="T38" fmla="*/ 356 w 590"/>
                <a:gd name="T39" fmla="*/ 668 h 708"/>
                <a:gd name="T40" fmla="*/ 385 w 590"/>
                <a:gd name="T41" fmla="*/ 668 h 708"/>
                <a:gd name="T42" fmla="*/ 405 w 590"/>
                <a:gd name="T43" fmla="*/ 688 h 708"/>
                <a:gd name="T44" fmla="*/ 385 w 590"/>
                <a:gd name="T45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708">
                  <a:moveTo>
                    <a:pt x="385" y="708"/>
                  </a:moveTo>
                  <a:cubicBezTo>
                    <a:pt x="356" y="708"/>
                    <a:pt x="356" y="708"/>
                    <a:pt x="356" y="708"/>
                  </a:cubicBezTo>
                  <a:cubicBezTo>
                    <a:pt x="244" y="708"/>
                    <a:pt x="148" y="621"/>
                    <a:pt x="137" y="510"/>
                  </a:cubicBezTo>
                  <a:cubicBezTo>
                    <a:pt x="24" y="464"/>
                    <a:pt x="24" y="464"/>
                    <a:pt x="24" y="464"/>
                  </a:cubicBezTo>
                  <a:cubicBezTo>
                    <a:pt x="10" y="458"/>
                    <a:pt x="0" y="444"/>
                    <a:pt x="0" y="428"/>
                  </a:cubicBezTo>
                  <a:cubicBezTo>
                    <a:pt x="0" y="413"/>
                    <a:pt x="10" y="399"/>
                    <a:pt x="24" y="393"/>
                  </a:cubicBezTo>
                  <a:cubicBezTo>
                    <a:pt x="136" y="347"/>
                    <a:pt x="136" y="347"/>
                    <a:pt x="136" y="347"/>
                  </a:cubicBezTo>
                  <a:cubicBezTo>
                    <a:pt x="136" y="238"/>
                    <a:pt x="136" y="238"/>
                    <a:pt x="136" y="238"/>
                  </a:cubicBezTo>
                  <a:cubicBezTo>
                    <a:pt x="136" y="107"/>
                    <a:pt x="243" y="0"/>
                    <a:pt x="374" y="0"/>
                  </a:cubicBezTo>
                  <a:cubicBezTo>
                    <a:pt x="570" y="0"/>
                    <a:pt x="570" y="0"/>
                    <a:pt x="570" y="0"/>
                  </a:cubicBezTo>
                  <a:cubicBezTo>
                    <a:pt x="581" y="0"/>
                    <a:pt x="590" y="9"/>
                    <a:pt x="590" y="20"/>
                  </a:cubicBezTo>
                  <a:cubicBezTo>
                    <a:pt x="590" y="31"/>
                    <a:pt x="581" y="40"/>
                    <a:pt x="570" y="40"/>
                  </a:cubicBezTo>
                  <a:cubicBezTo>
                    <a:pt x="374" y="40"/>
                    <a:pt x="374" y="40"/>
                    <a:pt x="374" y="40"/>
                  </a:cubicBezTo>
                  <a:cubicBezTo>
                    <a:pt x="265" y="40"/>
                    <a:pt x="176" y="129"/>
                    <a:pt x="176" y="238"/>
                  </a:cubicBezTo>
                  <a:cubicBezTo>
                    <a:pt x="176" y="348"/>
                    <a:pt x="176" y="348"/>
                    <a:pt x="176" y="348"/>
                  </a:cubicBezTo>
                  <a:cubicBezTo>
                    <a:pt x="176" y="364"/>
                    <a:pt x="166" y="378"/>
                    <a:pt x="152" y="384"/>
                  </a:cubicBezTo>
                  <a:cubicBezTo>
                    <a:pt x="43" y="428"/>
                    <a:pt x="43" y="428"/>
                    <a:pt x="43" y="428"/>
                  </a:cubicBezTo>
                  <a:cubicBezTo>
                    <a:pt x="153" y="473"/>
                    <a:pt x="153" y="473"/>
                    <a:pt x="153" y="473"/>
                  </a:cubicBezTo>
                  <a:cubicBezTo>
                    <a:pt x="166" y="478"/>
                    <a:pt x="175" y="491"/>
                    <a:pt x="177" y="505"/>
                  </a:cubicBezTo>
                  <a:cubicBezTo>
                    <a:pt x="185" y="596"/>
                    <a:pt x="264" y="668"/>
                    <a:pt x="356" y="668"/>
                  </a:cubicBezTo>
                  <a:cubicBezTo>
                    <a:pt x="385" y="668"/>
                    <a:pt x="385" y="668"/>
                    <a:pt x="385" y="668"/>
                  </a:cubicBezTo>
                  <a:cubicBezTo>
                    <a:pt x="396" y="668"/>
                    <a:pt x="405" y="677"/>
                    <a:pt x="405" y="688"/>
                  </a:cubicBezTo>
                  <a:cubicBezTo>
                    <a:pt x="405" y="699"/>
                    <a:pt x="396" y="708"/>
                    <a:pt x="385" y="708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Freeform 51"/>
          <p:cNvSpPr>
            <a:spLocks/>
          </p:cNvSpPr>
          <p:nvPr/>
        </p:nvSpPr>
        <p:spPr bwMode="auto">
          <a:xfrm>
            <a:off x="6940975" y="2739154"/>
            <a:ext cx="123440" cy="74516"/>
          </a:xfrm>
          <a:custGeom>
            <a:avLst/>
            <a:gdLst>
              <a:gd name="T0" fmla="*/ 106 w 120"/>
              <a:gd name="T1" fmla="*/ 73 h 73"/>
              <a:gd name="T2" fmla="*/ 92 w 120"/>
              <a:gd name="T3" fmla="*/ 59 h 73"/>
              <a:gd name="T4" fmla="*/ 60 w 120"/>
              <a:gd name="T5" fmla="*/ 28 h 73"/>
              <a:gd name="T6" fmla="*/ 28 w 120"/>
              <a:gd name="T7" fmla="*/ 59 h 73"/>
              <a:gd name="T8" fmla="*/ 14 w 120"/>
              <a:gd name="T9" fmla="*/ 73 h 73"/>
              <a:gd name="T10" fmla="*/ 0 w 120"/>
              <a:gd name="T11" fmla="*/ 59 h 73"/>
              <a:gd name="T12" fmla="*/ 60 w 120"/>
              <a:gd name="T13" fmla="*/ 0 h 73"/>
              <a:gd name="T14" fmla="*/ 120 w 120"/>
              <a:gd name="T15" fmla="*/ 59 h 73"/>
              <a:gd name="T16" fmla="*/ 106 w 120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3">
                <a:moveTo>
                  <a:pt x="106" y="73"/>
                </a:moveTo>
                <a:cubicBezTo>
                  <a:pt x="98" y="73"/>
                  <a:pt x="92" y="67"/>
                  <a:pt x="92" y="59"/>
                </a:cubicBezTo>
                <a:cubicBezTo>
                  <a:pt x="92" y="54"/>
                  <a:pt x="90" y="28"/>
                  <a:pt x="60" y="28"/>
                </a:cubicBezTo>
                <a:cubicBezTo>
                  <a:pt x="30" y="28"/>
                  <a:pt x="28" y="54"/>
                  <a:pt x="28" y="59"/>
                </a:cubicBezTo>
                <a:cubicBezTo>
                  <a:pt x="28" y="67"/>
                  <a:pt x="21" y="73"/>
                  <a:pt x="14" y="73"/>
                </a:cubicBezTo>
                <a:cubicBezTo>
                  <a:pt x="6" y="73"/>
                  <a:pt x="0" y="67"/>
                  <a:pt x="0" y="59"/>
                </a:cubicBezTo>
                <a:cubicBezTo>
                  <a:pt x="0" y="35"/>
                  <a:pt x="16" y="0"/>
                  <a:pt x="60" y="0"/>
                </a:cubicBezTo>
                <a:cubicBezTo>
                  <a:pt x="104" y="0"/>
                  <a:pt x="120" y="35"/>
                  <a:pt x="120" y="59"/>
                </a:cubicBezTo>
                <a:cubicBezTo>
                  <a:pt x="120" y="67"/>
                  <a:pt x="114" y="73"/>
                  <a:pt x="106" y="7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1"/>
          <p:cNvSpPr>
            <a:spLocks/>
          </p:cNvSpPr>
          <p:nvPr/>
        </p:nvSpPr>
        <p:spPr bwMode="auto">
          <a:xfrm>
            <a:off x="7399479" y="2739154"/>
            <a:ext cx="123440" cy="74516"/>
          </a:xfrm>
          <a:custGeom>
            <a:avLst/>
            <a:gdLst>
              <a:gd name="T0" fmla="*/ 106 w 120"/>
              <a:gd name="T1" fmla="*/ 73 h 73"/>
              <a:gd name="T2" fmla="*/ 92 w 120"/>
              <a:gd name="T3" fmla="*/ 59 h 73"/>
              <a:gd name="T4" fmla="*/ 60 w 120"/>
              <a:gd name="T5" fmla="*/ 28 h 73"/>
              <a:gd name="T6" fmla="*/ 28 w 120"/>
              <a:gd name="T7" fmla="*/ 59 h 73"/>
              <a:gd name="T8" fmla="*/ 14 w 120"/>
              <a:gd name="T9" fmla="*/ 73 h 73"/>
              <a:gd name="T10" fmla="*/ 0 w 120"/>
              <a:gd name="T11" fmla="*/ 59 h 73"/>
              <a:gd name="T12" fmla="*/ 60 w 120"/>
              <a:gd name="T13" fmla="*/ 0 h 73"/>
              <a:gd name="T14" fmla="*/ 120 w 120"/>
              <a:gd name="T15" fmla="*/ 59 h 73"/>
              <a:gd name="T16" fmla="*/ 106 w 120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3">
                <a:moveTo>
                  <a:pt x="106" y="73"/>
                </a:moveTo>
                <a:cubicBezTo>
                  <a:pt x="98" y="73"/>
                  <a:pt x="92" y="67"/>
                  <a:pt x="92" y="59"/>
                </a:cubicBezTo>
                <a:cubicBezTo>
                  <a:pt x="92" y="54"/>
                  <a:pt x="90" y="28"/>
                  <a:pt x="60" y="28"/>
                </a:cubicBezTo>
                <a:cubicBezTo>
                  <a:pt x="30" y="28"/>
                  <a:pt x="28" y="54"/>
                  <a:pt x="28" y="59"/>
                </a:cubicBezTo>
                <a:cubicBezTo>
                  <a:pt x="28" y="67"/>
                  <a:pt x="21" y="73"/>
                  <a:pt x="14" y="73"/>
                </a:cubicBezTo>
                <a:cubicBezTo>
                  <a:pt x="6" y="73"/>
                  <a:pt x="0" y="67"/>
                  <a:pt x="0" y="59"/>
                </a:cubicBezTo>
                <a:cubicBezTo>
                  <a:pt x="0" y="35"/>
                  <a:pt x="16" y="0"/>
                  <a:pt x="60" y="0"/>
                </a:cubicBezTo>
                <a:cubicBezTo>
                  <a:pt x="104" y="0"/>
                  <a:pt x="120" y="35"/>
                  <a:pt x="120" y="59"/>
                </a:cubicBezTo>
                <a:cubicBezTo>
                  <a:pt x="120" y="67"/>
                  <a:pt x="114" y="73"/>
                  <a:pt x="106" y="7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0"/>
          <p:cNvSpPr>
            <a:spLocks/>
          </p:cNvSpPr>
          <p:nvPr/>
        </p:nvSpPr>
        <p:spPr bwMode="auto">
          <a:xfrm>
            <a:off x="7109857" y="2850068"/>
            <a:ext cx="243656" cy="95085"/>
          </a:xfrm>
          <a:custGeom>
            <a:avLst/>
            <a:gdLst>
              <a:gd name="T0" fmla="*/ 15 w 150"/>
              <a:gd name="T1" fmla="*/ 0 h 59"/>
              <a:gd name="T2" fmla="*/ 4 w 150"/>
              <a:gd name="T3" fmla="*/ 17 h 59"/>
              <a:gd name="T4" fmla="*/ 75 w 150"/>
              <a:gd name="T5" fmla="*/ 59 h 59"/>
              <a:gd name="T6" fmla="*/ 145 w 150"/>
              <a:gd name="T7" fmla="*/ 17 h 59"/>
              <a:gd name="T8" fmla="*/ 135 w 150"/>
              <a:gd name="T9" fmla="*/ 0 h 59"/>
              <a:gd name="T10" fmla="*/ 15 w 150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" h="59">
                <a:moveTo>
                  <a:pt x="15" y="0"/>
                </a:moveTo>
                <a:cubicBezTo>
                  <a:pt x="6" y="0"/>
                  <a:pt x="0" y="9"/>
                  <a:pt x="4" y="17"/>
                </a:cubicBezTo>
                <a:cubicBezTo>
                  <a:pt x="18" y="42"/>
                  <a:pt x="44" y="59"/>
                  <a:pt x="75" y="59"/>
                </a:cubicBezTo>
                <a:cubicBezTo>
                  <a:pt x="105" y="59"/>
                  <a:pt x="132" y="42"/>
                  <a:pt x="145" y="17"/>
                </a:cubicBezTo>
                <a:cubicBezTo>
                  <a:pt x="150" y="9"/>
                  <a:pt x="144" y="0"/>
                  <a:pt x="135" y="0"/>
                </a:cubicBezTo>
                <a:lnTo>
                  <a:pt x="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7165719" y="2878593"/>
            <a:ext cx="134308" cy="48731"/>
          </a:xfrm>
          <a:prstGeom prst="ellipse">
            <a:avLst/>
          </a:prstGeom>
          <a:solidFill>
            <a:srgbClr val="FF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6783251" y="2816849"/>
            <a:ext cx="69628" cy="68938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597417" y="2816849"/>
            <a:ext cx="69628" cy="68938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1268561">
            <a:off x="8123498" y="2149210"/>
            <a:ext cx="401721" cy="748399"/>
            <a:chOff x="9884659" y="373906"/>
            <a:chExt cx="707508" cy="1318076"/>
          </a:xfrm>
        </p:grpSpPr>
        <p:grpSp>
          <p:nvGrpSpPr>
            <p:cNvPr id="16" name="组合 15"/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6" name="直接连接符 35"/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7" name="直接连接符 36"/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17" name="椭圆 16"/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25" name="组合 24"/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26" name="组合 25"/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27" name="组合 26"/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28" name="直接连接符 27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19" name="椭圆 18"/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30757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758577" y="2470921"/>
            <a:ext cx="1817287" cy="1814742"/>
          </a:xfrm>
          <a:custGeom>
            <a:avLst/>
            <a:gdLst>
              <a:gd name="T0" fmla="*/ 475 w 523"/>
              <a:gd name="T1" fmla="*/ 523 h 523"/>
              <a:gd name="T2" fmla="*/ 48 w 523"/>
              <a:gd name="T3" fmla="*/ 523 h 523"/>
              <a:gd name="T4" fmla="*/ 0 w 523"/>
              <a:gd name="T5" fmla="*/ 475 h 523"/>
              <a:gd name="T6" fmla="*/ 0 w 523"/>
              <a:gd name="T7" fmla="*/ 48 h 523"/>
              <a:gd name="T8" fmla="*/ 48 w 523"/>
              <a:gd name="T9" fmla="*/ 0 h 523"/>
              <a:gd name="T10" fmla="*/ 475 w 523"/>
              <a:gd name="T11" fmla="*/ 0 h 523"/>
              <a:gd name="T12" fmla="*/ 523 w 523"/>
              <a:gd name="T13" fmla="*/ 48 h 523"/>
              <a:gd name="T14" fmla="*/ 523 w 523"/>
              <a:gd name="T15" fmla="*/ 475 h 523"/>
              <a:gd name="T16" fmla="*/ 475 w 523"/>
              <a:gd name="T17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3" h="523">
                <a:moveTo>
                  <a:pt x="475" y="523"/>
                </a:moveTo>
                <a:cubicBezTo>
                  <a:pt x="48" y="523"/>
                  <a:pt x="48" y="523"/>
                  <a:pt x="48" y="523"/>
                </a:cubicBezTo>
                <a:cubicBezTo>
                  <a:pt x="22" y="523"/>
                  <a:pt x="0" y="501"/>
                  <a:pt x="0" y="47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01" y="0"/>
                  <a:pt x="523" y="22"/>
                  <a:pt x="523" y="48"/>
                </a:cubicBezTo>
                <a:cubicBezTo>
                  <a:pt x="523" y="475"/>
                  <a:pt x="523" y="475"/>
                  <a:pt x="523" y="475"/>
                </a:cubicBezTo>
                <a:cubicBezTo>
                  <a:pt x="523" y="501"/>
                  <a:pt x="501" y="523"/>
                  <a:pt x="475" y="523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432116" y="2399755"/>
            <a:ext cx="233833" cy="139792"/>
          </a:xfrm>
          <a:custGeom>
            <a:avLst/>
            <a:gdLst>
              <a:gd name="T0" fmla="*/ 47 w 67"/>
              <a:gd name="T1" fmla="*/ 40 h 40"/>
              <a:gd name="T2" fmla="*/ 20 w 67"/>
              <a:gd name="T3" fmla="*/ 40 h 40"/>
              <a:gd name="T4" fmla="*/ 0 w 67"/>
              <a:gd name="T5" fmla="*/ 20 h 40"/>
              <a:gd name="T6" fmla="*/ 20 w 67"/>
              <a:gd name="T7" fmla="*/ 0 h 40"/>
              <a:gd name="T8" fmla="*/ 47 w 67"/>
              <a:gd name="T9" fmla="*/ 0 h 40"/>
              <a:gd name="T10" fmla="*/ 67 w 67"/>
              <a:gd name="T11" fmla="*/ 20 h 40"/>
              <a:gd name="T12" fmla="*/ 47 w 67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0">
                <a:moveTo>
                  <a:pt x="47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8" y="0"/>
                  <a:pt x="67" y="9"/>
                  <a:pt x="67" y="20"/>
                </a:cubicBezTo>
                <a:cubicBezTo>
                  <a:pt x="67" y="31"/>
                  <a:pt x="58" y="40"/>
                  <a:pt x="47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1359536" y="2399755"/>
            <a:ext cx="1003956" cy="1868117"/>
          </a:xfrm>
          <a:custGeom>
            <a:avLst/>
            <a:gdLst>
              <a:gd name="T0" fmla="*/ 26 w 289"/>
              <a:gd name="T1" fmla="*/ 538 h 538"/>
              <a:gd name="T2" fmla="*/ 8 w 289"/>
              <a:gd name="T3" fmla="*/ 528 h 538"/>
              <a:gd name="T4" fmla="*/ 0 w 289"/>
              <a:gd name="T5" fmla="*/ 495 h 538"/>
              <a:gd name="T6" fmla="*/ 0 w 289"/>
              <a:gd name="T7" fmla="*/ 68 h 538"/>
              <a:gd name="T8" fmla="*/ 68 w 289"/>
              <a:gd name="T9" fmla="*/ 0 h 538"/>
              <a:gd name="T10" fmla="*/ 269 w 289"/>
              <a:gd name="T11" fmla="*/ 0 h 538"/>
              <a:gd name="T12" fmla="*/ 289 w 289"/>
              <a:gd name="T13" fmla="*/ 20 h 538"/>
              <a:gd name="T14" fmla="*/ 269 w 289"/>
              <a:gd name="T15" fmla="*/ 40 h 538"/>
              <a:gd name="T16" fmla="*/ 68 w 289"/>
              <a:gd name="T17" fmla="*/ 40 h 538"/>
              <a:gd name="T18" fmla="*/ 40 w 289"/>
              <a:gd name="T19" fmla="*/ 68 h 538"/>
              <a:gd name="T20" fmla="*/ 40 w 289"/>
              <a:gd name="T21" fmla="*/ 495 h 538"/>
              <a:gd name="T22" fmla="*/ 43 w 289"/>
              <a:gd name="T23" fmla="*/ 508 h 538"/>
              <a:gd name="T24" fmla="*/ 36 w 289"/>
              <a:gd name="T25" fmla="*/ 536 h 538"/>
              <a:gd name="T26" fmla="*/ 26 w 289"/>
              <a:gd name="T27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" h="538">
                <a:moveTo>
                  <a:pt x="26" y="538"/>
                </a:moveTo>
                <a:cubicBezTo>
                  <a:pt x="19" y="538"/>
                  <a:pt x="12" y="534"/>
                  <a:pt x="8" y="528"/>
                </a:cubicBezTo>
                <a:cubicBezTo>
                  <a:pt x="3" y="518"/>
                  <a:pt x="0" y="506"/>
                  <a:pt x="0" y="49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1"/>
                  <a:pt x="30" y="0"/>
                  <a:pt x="6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0" y="0"/>
                  <a:pt x="289" y="9"/>
                  <a:pt x="289" y="20"/>
                </a:cubicBezTo>
                <a:cubicBezTo>
                  <a:pt x="289" y="31"/>
                  <a:pt x="280" y="40"/>
                  <a:pt x="269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52" y="40"/>
                  <a:pt x="40" y="53"/>
                  <a:pt x="40" y="68"/>
                </a:cubicBezTo>
                <a:cubicBezTo>
                  <a:pt x="40" y="495"/>
                  <a:pt x="40" y="495"/>
                  <a:pt x="40" y="495"/>
                </a:cubicBezTo>
                <a:cubicBezTo>
                  <a:pt x="40" y="499"/>
                  <a:pt x="41" y="504"/>
                  <a:pt x="43" y="508"/>
                </a:cubicBezTo>
                <a:cubicBezTo>
                  <a:pt x="49" y="518"/>
                  <a:pt x="45" y="530"/>
                  <a:pt x="36" y="536"/>
                </a:cubicBezTo>
                <a:cubicBezTo>
                  <a:pt x="33" y="537"/>
                  <a:pt x="29" y="538"/>
                  <a:pt x="26" y="5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1687411" y="3805289"/>
            <a:ext cx="1624121" cy="548998"/>
          </a:xfrm>
          <a:custGeom>
            <a:avLst/>
            <a:gdLst>
              <a:gd name="T0" fmla="*/ 399 w 467"/>
              <a:gd name="T1" fmla="*/ 158 h 158"/>
              <a:gd name="T2" fmla="*/ 20 w 467"/>
              <a:gd name="T3" fmla="*/ 158 h 158"/>
              <a:gd name="T4" fmla="*/ 0 w 467"/>
              <a:gd name="T5" fmla="*/ 138 h 158"/>
              <a:gd name="T6" fmla="*/ 20 w 467"/>
              <a:gd name="T7" fmla="*/ 118 h 158"/>
              <a:gd name="T8" fmla="*/ 399 w 467"/>
              <a:gd name="T9" fmla="*/ 118 h 158"/>
              <a:gd name="T10" fmla="*/ 427 w 467"/>
              <a:gd name="T11" fmla="*/ 90 h 158"/>
              <a:gd name="T12" fmla="*/ 427 w 467"/>
              <a:gd name="T13" fmla="*/ 20 h 158"/>
              <a:gd name="T14" fmla="*/ 447 w 467"/>
              <a:gd name="T15" fmla="*/ 0 h 158"/>
              <a:gd name="T16" fmla="*/ 467 w 467"/>
              <a:gd name="T17" fmla="*/ 20 h 158"/>
              <a:gd name="T18" fmla="*/ 467 w 467"/>
              <a:gd name="T19" fmla="*/ 90 h 158"/>
              <a:gd name="T20" fmla="*/ 399 w 467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7" h="158">
                <a:moveTo>
                  <a:pt x="399" y="158"/>
                </a:moveTo>
                <a:cubicBezTo>
                  <a:pt x="20" y="158"/>
                  <a:pt x="20" y="158"/>
                  <a:pt x="20" y="158"/>
                </a:cubicBezTo>
                <a:cubicBezTo>
                  <a:pt x="9" y="158"/>
                  <a:pt x="0" y="149"/>
                  <a:pt x="0" y="138"/>
                </a:cubicBezTo>
                <a:cubicBezTo>
                  <a:pt x="0" y="127"/>
                  <a:pt x="9" y="118"/>
                  <a:pt x="20" y="118"/>
                </a:cubicBezTo>
                <a:cubicBezTo>
                  <a:pt x="399" y="118"/>
                  <a:pt x="399" y="118"/>
                  <a:pt x="399" y="118"/>
                </a:cubicBezTo>
                <a:cubicBezTo>
                  <a:pt x="415" y="118"/>
                  <a:pt x="427" y="105"/>
                  <a:pt x="427" y="9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9"/>
                  <a:pt x="436" y="0"/>
                  <a:pt x="447" y="0"/>
                </a:cubicBezTo>
                <a:cubicBezTo>
                  <a:pt x="458" y="0"/>
                  <a:pt x="467" y="9"/>
                  <a:pt x="467" y="20"/>
                </a:cubicBezTo>
                <a:cubicBezTo>
                  <a:pt x="467" y="90"/>
                  <a:pt x="467" y="90"/>
                  <a:pt x="467" y="90"/>
                </a:cubicBezTo>
                <a:cubicBezTo>
                  <a:pt x="467" y="127"/>
                  <a:pt x="437" y="158"/>
                  <a:pt x="399" y="1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2808281" y="2399755"/>
            <a:ext cx="503248" cy="1258120"/>
          </a:xfrm>
          <a:custGeom>
            <a:avLst/>
            <a:gdLst>
              <a:gd name="T0" fmla="*/ 125 w 145"/>
              <a:gd name="T1" fmla="*/ 362 h 362"/>
              <a:gd name="T2" fmla="*/ 105 w 145"/>
              <a:gd name="T3" fmla="*/ 342 h 362"/>
              <a:gd name="T4" fmla="*/ 105 w 145"/>
              <a:gd name="T5" fmla="*/ 68 h 362"/>
              <a:gd name="T6" fmla="*/ 77 w 145"/>
              <a:gd name="T7" fmla="*/ 40 h 362"/>
              <a:gd name="T8" fmla="*/ 20 w 145"/>
              <a:gd name="T9" fmla="*/ 40 h 362"/>
              <a:gd name="T10" fmla="*/ 0 w 145"/>
              <a:gd name="T11" fmla="*/ 20 h 362"/>
              <a:gd name="T12" fmla="*/ 20 w 145"/>
              <a:gd name="T13" fmla="*/ 0 h 362"/>
              <a:gd name="T14" fmla="*/ 77 w 145"/>
              <a:gd name="T15" fmla="*/ 0 h 362"/>
              <a:gd name="T16" fmla="*/ 145 w 145"/>
              <a:gd name="T17" fmla="*/ 68 h 362"/>
              <a:gd name="T18" fmla="*/ 145 w 145"/>
              <a:gd name="T19" fmla="*/ 342 h 362"/>
              <a:gd name="T20" fmla="*/ 125 w 145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362">
                <a:moveTo>
                  <a:pt x="125" y="362"/>
                </a:moveTo>
                <a:cubicBezTo>
                  <a:pt x="114" y="362"/>
                  <a:pt x="105" y="353"/>
                  <a:pt x="105" y="342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5" y="53"/>
                  <a:pt x="93" y="40"/>
                  <a:pt x="77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115" y="0"/>
                  <a:pt x="145" y="31"/>
                  <a:pt x="145" y="68"/>
                </a:cubicBezTo>
                <a:cubicBezTo>
                  <a:pt x="145" y="342"/>
                  <a:pt x="145" y="342"/>
                  <a:pt x="145" y="342"/>
                </a:cubicBezTo>
                <a:cubicBezTo>
                  <a:pt x="145" y="353"/>
                  <a:pt x="136" y="362"/>
                  <a:pt x="125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274387" y="2470921"/>
            <a:ext cx="1817287" cy="1814742"/>
          </a:xfrm>
          <a:custGeom>
            <a:avLst/>
            <a:gdLst>
              <a:gd name="T0" fmla="*/ 475 w 523"/>
              <a:gd name="T1" fmla="*/ 523 h 523"/>
              <a:gd name="T2" fmla="*/ 48 w 523"/>
              <a:gd name="T3" fmla="*/ 523 h 523"/>
              <a:gd name="T4" fmla="*/ 0 w 523"/>
              <a:gd name="T5" fmla="*/ 475 h 523"/>
              <a:gd name="T6" fmla="*/ 0 w 523"/>
              <a:gd name="T7" fmla="*/ 48 h 523"/>
              <a:gd name="T8" fmla="*/ 48 w 523"/>
              <a:gd name="T9" fmla="*/ 0 h 523"/>
              <a:gd name="T10" fmla="*/ 475 w 523"/>
              <a:gd name="T11" fmla="*/ 0 h 523"/>
              <a:gd name="T12" fmla="*/ 523 w 523"/>
              <a:gd name="T13" fmla="*/ 48 h 523"/>
              <a:gd name="T14" fmla="*/ 523 w 523"/>
              <a:gd name="T15" fmla="*/ 475 h 523"/>
              <a:gd name="T16" fmla="*/ 475 w 523"/>
              <a:gd name="T17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3" h="523">
                <a:moveTo>
                  <a:pt x="475" y="523"/>
                </a:moveTo>
                <a:cubicBezTo>
                  <a:pt x="48" y="523"/>
                  <a:pt x="48" y="523"/>
                  <a:pt x="48" y="523"/>
                </a:cubicBezTo>
                <a:cubicBezTo>
                  <a:pt x="22" y="523"/>
                  <a:pt x="0" y="501"/>
                  <a:pt x="0" y="47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01" y="0"/>
                  <a:pt x="523" y="22"/>
                  <a:pt x="523" y="48"/>
                </a:cubicBezTo>
                <a:cubicBezTo>
                  <a:pt x="523" y="475"/>
                  <a:pt x="523" y="475"/>
                  <a:pt x="523" y="475"/>
                </a:cubicBezTo>
                <a:cubicBezTo>
                  <a:pt x="523" y="501"/>
                  <a:pt x="501" y="523"/>
                  <a:pt x="475" y="523"/>
                </a:cubicBezTo>
                <a:close/>
              </a:path>
            </a:pathLst>
          </a:custGeom>
          <a:gradFill>
            <a:gsLst>
              <a:gs pos="0">
                <a:srgbClr val="70DAB9"/>
              </a:gs>
              <a:gs pos="100000">
                <a:srgbClr val="2FB38A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4947926" y="2399755"/>
            <a:ext cx="233833" cy="139792"/>
          </a:xfrm>
          <a:custGeom>
            <a:avLst/>
            <a:gdLst>
              <a:gd name="T0" fmla="*/ 47 w 67"/>
              <a:gd name="T1" fmla="*/ 40 h 40"/>
              <a:gd name="T2" fmla="*/ 20 w 67"/>
              <a:gd name="T3" fmla="*/ 40 h 40"/>
              <a:gd name="T4" fmla="*/ 0 w 67"/>
              <a:gd name="T5" fmla="*/ 20 h 40"/>
              <a:gd name="T6" fmla="*/ 20 w 67"/>
              <a:gd name="T7" fmla="*/ 0 h 40"/>
              <a:gd name="T8" fmla="*/ 47 w 67"/>
              <a:gd name="T9" fmla="*/ 0 h 40"/>
              <a:gd name="T10" fmla="*/ 67 w 67"/>
              <a:gd name="T11" fmla="*/ 20 h 40"/>
              <a:gd name="T12" fmla="*/ 47 w 67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0">
                <a:moveTo>
                  <a:pt x="47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8" y="0"/>
                  <a:pt x="67" y="9"/>
                  <a:pt x="67" y="20"/>
                </a:cubicBezTo>
                <a:cubicBezTo>
                  <a:pt x="67" y="31"/>
                  <a:pt x="58" y="40"/>
                  <a:pt x="47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>
            <a:off x="3875346" y="2399755"/>
            <a:ext cx="1003956" cy="1868117"/>
          </a:xfrm>
          <a:custGeom>
            <a:avLst/>
            <a:gdLst>
              <a:gd name="T0" fmla="*/ 26 w 289"/>
              <a:gd name="T1" fmla="*/ 538 h 538"/>
              <a:gd name="T2" fmla="*/ 8 w 289"/>
              <a:gd name="T3" fmla="*/ 528 h 538"/>
              <a:gd name="T4" fmla="*/ 0 w 289"/>
              <a:gd name="T5" fmla="*/ 495 h 538"/>
              <a:gd name="T6" fmla="*/ 0 w 289"/>
              <a:gd name="T7" fmla="*/ 68 h 538"/>
              <a:gd name="T8" fmla="*/ 68 w 289"/>
              <a:gd name="T9" fmla="*/ 0 h 538"/>
              <a:gd name="T10" fmla="*/ 269 w 289"/>
              <a:gd name="T11" fmla="*/ 0 h 538"/>
              <a:gd name="T12" fmla="*/ 289 w 289"/>
              <a:gd name="T13" fmla="*/ 20 h 538"/>
              <a:gd name="T14" fmla="*/ 269 w 289"/>
              <a:gd name="T15" fmla="*/ 40 h 538"/>
              <a:gd name="T16" fmla="*/ 68 w 289"/>
              <a:gd name="T17" fmla="*/ 40 h 538"/>
              <a:gd name="T18" fmla="*/ 40 w 289"/>
              <a:gd name="T19" fmla="*/ 68 h 538"/>
              <a:gd name="T20" fmla="*/ 40 w 289"/>
              <a:gd name="T21" fmla="*/ 495 h 538"/>
              <a:gd name="T22" fmla="*/ 43 w 289"/>
              <a:gd name="T23" fmla="*/ 508 h 538"/>
              <a:gd name="T24" fmla="*/ 36 w 289"/>
              <a:gd name="T25" fmla="*/ 536 h 538"/>
              <a:gd name="T26" fmla="*/ 26 w 289"/>
              <a:gd name="T27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" h="538">
                <a:moveTo>
                  <a:pt x="26" y="538"/>
                </a:moveTo>
                <a:cubicBezTo>
                  <a:pt x="19" y="538"/>
                  <a:pt x="12" y="534"/>
                  <a:pt x="8" y="528"/>
                </a:cubicBezTo>
                <a:cubicBezTo>
                  <a:pt x="3" y="518"/>
                  <a:pt x="0" y="506"/>
                  <a:pt x="0" y="49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1"/>
                  <a:pt x="30" y="0"/>
                  <a:pt x="6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0" y="0"/>
                  <a:pt x="289" y="9"/>
                  <a:pt x="289" y="20"/>
                </a:cubicBezTo>
                <a:cubicBezTo>
                  <a:pt x="289" y="31"/>
                  <a:pt x="280" y="40"/>
                  <a:pt x="269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52" y="40"/>
                  <a:pt x="40" y="53"/>
                  <a:pt x="40" y="68"/>
                </a:cubicBezTo>
                <a:cubicBezTo>
                  <a:pt x="40" y="495"/>
                  <a:pt x="40" y="495"/>
                  <a:pt x="40" y="495"/>
                </a:cubicBezTo>
                <a:cubicBezTo>
                  <a:pt x="40" y="499"/>
                  <a:pt x="41" y="504"/>
                  <a:pt x="43" y="508"/>
                </a:cubicBezTo>
                <a:cubicBezTo>
                  <a:pt x="49" y="518"/>
                  <a:pt x="45" y="530"/>
                  <a:pt x="36" y="536"/>
                </a:cubicBezTo>
                <a:cubicBezTo>
                  <a:pt x="33" y="537"/>
                  <a:pt x="29" y="538"/>
                  <a:pt x="26" y="5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4203221" y="3805289"/>
            <a:ext cx="1624121" cy="548998"/>
          </a:xfrm>
          <a:custGeom>
            <a:avLst/>
            <a:gdLst>
              <a:gd name="T0" fmla="*/ 399 w 467"/>
              <a:gd name="T1" fmla="*/ 158 h 158"/>
              <a:gd name="T2" fmla="*/ 20 w 467"/>
              <a:gd name="T3" fmla="*/ 158 h 158"/>
              <a:gd name="T4" fmla="*/ 0 w 467"/>
              <a:gd name="T5" fmla="*/ 138 h 158"/>
              <a:gd name="T6" fmla="*/ 20 w 467"/>
              <a:gd name="T7" fmla="*/ 118 h 158"/>
              <a:gd name="T8" fmla="*/ 399 w 467"/>
              <a:gd name="T9" fmla="*/ 118 h 158"/>
              <a:gd name="T10" fmla="*/ 427 w 467"/>
              <a:gd name="T11" fmla="*/ 90 h 158"/>
              <a:gd name="T12" fmla="*/ 427 w 467"/>
              <a:gd name="T13" fmla="*/ 20 h 158"/>
              <a:gd name="T14" fmla="*/ 447 w 467"/>
              <a:gd name="T15" fmla="*/ 0 h 158"/>
              <a:gd name="T16" fmla="*/ 467 w 467"/>
              <a:gd name="T17" fmla="*/ 20 h 158"/>
              <a:gd name="T18" fmla="*/ 467 w 467"/>
              <a:gd name="T19" fmla="*/ 90 h 158"/>
              <a:gd name="T20" fmla="*/ 399 w 467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7" h="158">
                <a:moveTo>
                  <a:pt x="399" y="158"/>
                </a:moveTo>
                <a:cubicBezTo>
                  <a:pt x="20" y="158"/>
                  <a:pt x="20" y="158"/>
                  <a:pt x="20" y="158"/>
                </a:cubicBezTo>
                <a:cubicBezTo>
                  <a:pt x="9" y="158"/>
                  <a:pt x="0" y="149"/>
                  <a:pt x="0" y="138"/>
                </a:cubicBezTo>
                <a:cubicBezTo>
                  <a:pt x="0" y="127"/>
                  <a:pt x="9" y="118"/>
                  <a:pt x="20" y="118"/>
                </a:cubicBezTo>
                <a:cubicBezTo>
                  <a:pt x="399" y="118"/>
                  <a:pt x="399" y="118"/>
                  <a:pt x="399" y="118"/>
                </a:cubicBezTo>
                <a:cubicBezTo>
                  <a:pt x="415" y="118"/>
                  <a:pt x="427" y="105"/>
                  <a:pt x="427" y="9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9"/>
                  <a:pt x="436" y="0"/>
                  <a:pt x="447" y="0"/>
                </a:cubicBezTo>
                <a:cubicBezTo>
                  <a:pt x="458" y="0"/>
                  <a:pt x="467" y="9"/>
                  <a:pt x="467" y="20"/>
                </a:cubicBezTo>
                <a:cubicBezTo>
                  <a:pt x="467" y="90"/>
                  <a:pt x="467" y="90"/>
                  <a:pt x="467" y="90"/>
                </a:cubicBezTo>
                <a:cubicBezTo>
                  <a:pt x="467" y="127"/>
                  <a:pt x="437" y="158"/>
                  <a:pt x="399" y="1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>
            <a:off x="5324091" y="2399755"/>
            <a:ext cx="503248" cy="1258120"/>
          </a:xfrm>
          <a:custGeom>
            <a:avLst/>
            <a:gdLst>
              <a:gd name="T0" fmla="*/ 125 w 145"/>
              <a:gd name="T1" fmla="*/ 362 h 362"/>
              <a:gd name="T2" fmla="*/ 105 w 145"/>
              <a:gd name="T3" fmla="*/ 342 h 362"/>
              <a:gd name="T4" fmla="*/ 105 w 145"/>
              <a:gd name="T5" fmla="*/ 68 h 362"/>
              <a:gd name="T6" fmla="*/ 77 w 145"/>
              <a:gd name="T7" fmla="*/ 40 h 362"/>
              <a:gd name="T8" fmla="*/ 20 w 145"/>
              <a:gd name="T9" fmla="*/ 40 h 362"/>
              <a:gd name="T10" fmla="*/ 0 w 145"/>
              <a:gd name="T11" fmla="*/ 20 h 362"/>
              <a:gd name="T12" fmla="*/ 20 w 145"/>
              <a:gd name="T13" fmla="*/ 0 h 362"/>
              <a:gd name="T14" fmla="*/ 77 w 145"/>
              <a:gd name="T15" fmla="*/ 0 h 362"/>
              <a:gd name="T16" fmla="*/ 145 w 145"/>
              <a:gd name="T17" fmla="*/ 68 h 362"/>
              <a:gd name="T18" fmla="*/ 145 w 145"/>
              <a:gd name="T19" fmla="*/ 342 h 362"/>
              <a:gd name="T20" fmla="*/ 125 w 145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362">
                <a:moveTo>
                  <a:pt x="125" y="362"/>
                </a:moveTo>
                <a:cubicBezTo>
                  <a:pt x="114" y="362"/>
                  <a:pt x="105" y="353"/>
                  <a:pt x="105" y="342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5" y="53"/>
                  <a:pt x="93" y="40"/>
                  <a:pt x="77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115" y="0"/>
                  <a:pt x="145" y="31"/>
                  <a:pt x="145" y="68"/>
                </a:cubicBezTo>
                <a:cubicBezTo>
                  <a:pt x="145" y="342"/>
                  <a:pt x="145" y="342"/>
                  <a:pt x="145" y="342"/>
                </a:cubicBezTo>
                <a:cubicBezTo>
                  <a:pt x="145" y="353"/>
                  <a:pt x="136" y="362"/>
                  <a:pt x="125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6790197" y="2470921"/>
            <a:ext cx="1817287" cy="1814742"/>
          </a:xfrm>
          <a:custGeom>
            <a:avLst/>
            <a:gdLst>
              <a:gd name="T0" fmla="*/ 475 w 523"/>
              <a:gd name="T1" fmla="*/ 523 h 523"/>
              <a:gd name="T2" fmla="*/ 48 w 523"/>
              <a:gd name="T3" fmla="*/ 523 h 523"/>
              <a:gd name="T4" fmla="*/ 0 w 523"/>
              <a:gd name="T5" fmla="*/ 475 h 523"/>
              <a:gd name="T6" fmla="*/ 0 w 523"/>
              <a:gd name="T7" fmla="*/ 48 h 523"/>
              <a:gd name="T8" fmla="*/ 48 w 523"/>
              <a:gd name="T9" fmla="*/ 0 h 523"/>
              <a:gd name="T10" fmla="*/ 475 w 523"/>
              <a:gd name="T11" fmla="*/ 0 h 523"/>
              <a:gd name="T12" fmla="*/ 523 w 523"/>
              <a:gd name="T13" fmla="*/ 48 h 523"/>
              <a:gd name="T14" fmla="*/ 523 w 523"/>
              <a:gd name="T15" fmla="*/ 475 h 523"/>
              <a:gd name="T16" fmla="*/ 475 w 523"/>
              <a:gd name="T17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3" h="523">
                <a:moveTo>
                  <a:pt x="475" y="523"/>
                </a:moveTo>
                <a:cubicBezTo>
                  <a:pt x="48" y="523"/>
                  <a:pt x="48" y="523"/>
                  <a:pt x="48" y="523"/>
                </a:cubicBezTo>
                <a:cubicBezTo>
                  <a:pt x="22" y="523"/>
                  <a:pt x="0" y="501"/>
                  <a:pt x="0" y="47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01" y="0"/>
                  <a:pt x="523" y="22"/>
                  <a:pt x="523" y="48"/>
                </a:cubicBezTo>
                <a:cubicBezTo>
                  <a:pt x="523" y="475"/>
                  <a:pt x="523" y="475"/>
                  <a:pt x="523" y="475"/>
                </a:cubicBezTo>
                <a:cubicBezTo>
                  <a:pt x="523" y="501"/>
                  <a:pt x="501" y="523"/>
                  <a:pt x="475" y="523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7463736" y="2399755"/>
            <a:ext cx="233833" cy="139792"/>
          </a:xfrm>
          <a:custGeom>
            <a:avLst/>
            <a:gdLst>
              <a:gd name="T0" fmla="*/ 47 w 67"/>
              <a:gd name="T1" fmla="*/ 40 h 40"/>
              <a:gd name="T2" fmla="*/ 20 w 67"/>
              <a:gd name="T3" fmla="*/ 40 h 40"/>
              <a:gd name="T4" fmla="*/ 0 w 67"/>
              <a:gd name="T5" fmla="*/ 20 h 40"/>
              <a:gd name="T6" fmla="*/ 20 w 67"/>
              <a:gd name="T7" fmla="*/ 0 h 40"/>
              <a:gd name="T8" fmla="*/ 47 w 67"/>
              <a:gd name="T9" fmla="*/ 0 h 40"/>
              <a:gd name="T10" fmla="*/ 67 w 67"/>
              <a:gd name="T11" fmla="*/ 20 h 40"/>
              <a:gd name="T12" fmla="*/ 47 w 67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0">
                <a:moveTo>
                  <a:pt x="47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8" y="0"/>
                  <a:pt x="67" y="9"/>
                  <a:pt x="67" y="20"/>
                </a:cubicBezTo>
                <a:cubicBezTo>
                  <a:pt x="67" y="31"/>
                  <a:pt x="58" y="40"/>
                  <a:pt x="47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6391156" y="2399755"/>
            <a:ext cx="1003956" cy="1868117"/>
          </a:xfrm>
          <a:custGeom>
            <a:avLst/>
            <a:gdLst>
              <a:gd name="T0" fmla="*/ 26 w 289"/>
              <a:gd name="T1" fmla="*/ 538 h 538"/>
              <a:gd name="T2" fmla="*/ 8 w 289"/>
              <a:gd name="T3" fmla="*/ 528 h 538"/>
              <a:gd name="T4" fmla="*/ 0 w 289"/>
              <a:gd name="T5" fmla="*/ 495 h 538"/>
              <a:gd name="T6" fmla="*/ 0 w 289"/>
              <a:gd name="T7" fmla="*/ 68 h 538"/>
              <a:gd name="T8" fmla="*/ 68 w 289"/>
              <a:gd name="T9" fmla="*/ 0 h 538"/>
              <a:gd name="T10" fmla="*/ 269 w 289"/>
              <a:gd name="T11" fmla="*/ 0 h 538"/>
              <a:gd name="T12" fmla="*/ 289 w 289"/>
              <a:gd name="T13" fmla="*/ 20 h 538"/>
              <a:gd name="T14" fmla="*/ 269 w 289"/>
              <a:gd name="T15" fmla="*/ 40 h 538"/>
              <a:gd name="T16" fmla="*/ 68 w 289"/>
              <a:gd name="T17" fmla="*/ 40 h 538"/>
              <a:gd name="T18" fmla="*/ 40 w 289"/>
              <a:gd name="T19" fmla="*/ 68 h 538"/>
              <a:gd name="T20" fmla="*/ 40 w 289"/>
              <a:gd name="T21" fmla="*/ 495 h 538"/>
              <a:gd name="T22" fmla="*/ 43 w 289"/>
              <a:gd name="T23" fmla="*/ 508 h 538"/>
              <a:gd name="T24" fmla="*/ 36 w 289"/>
              <a:gd name="T25" fmla="*/ 536 h 538"/>
              <a:gd name="T26" fmla="*/ 26 w 289"/>
              <a:gd name="T27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" h="538">
                <a:moveTo>
                  <a:pt x="26" y="538"/>
                </a:moveTo>
                <a:cubicBezTo>
                  <a:pt x="19" y="538"/>
                  <a:pt x="12" y="534"/>
                  <a:pt x="8" y="528"/>
                </a:cubicBezTo>
                <a:cubicBezTo>
                  <a:pt x="3" y="518"/>
                  <a:pt x="0" y="506"/>
                  <a:pt x="0" y="49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1"/>
                  <a:pt x="30" y="0"/>
                  <a:pt x="6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0" y="0"/>
                  <a:pt x="289" y="9"/>
                  <a:pt x="289" y="20"/>
                </a:cubicBezTo>
                <a:cubicBezTo>
                  <a:pt x="289" y="31"/>
                  <a:pt x="280" y="40"/>
                  <a:pt x="269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52" y="40"/>
                  <a:pt x="40" y="53"/>
                  <a:pt x="40" y="68"/>
                </a:cubicBezTo>
                <a:cubicBezTo>
                  <a:pt x="40" y="495"/>
                  <a:pt x="40" y="495"/>
                  <a:pt x="40" y="495"/>
                </a:cubicBezTo>
                <a:cubicBezTo>
                  <a:pt x="40" y="499"/>
                  <a:pt x="41" y="504"/>
                  <a:pt x="43" y="508"/>
                </a:cubicBezTo>
                <a:cubicBezTo>
                  <a:pt x="49" y="518"/>
                  <a:pt x="45" y="530"/>
                  <a:pt x="36" y="536"/>
                </a:cubicBezTo>
                <a:cubicBezTo>
                  <a:pt x="33" y="537"/>
                  <a:pt x="29" y="538"/>
                  <a:pt x="26" y="5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6719031" y="3805289"/>
            <a:ext cx="1624121" cy="548998"/>
          </a:xfrm>
          <a:custGeom>
            <a:avLst/>
            <a:gdLst>
              <a:gd name="T0" fmla="*/ 399 w 467"/>
              <a:gd name="T1" fmla="*/ 158 h 158"/>
              <a:gd name="T2" fmla="*/ 20 w 467"/>
              <a:gd name="T3" fmla="*/ 158 h 158"/>
              <a:gd name="T4" fmla="*/ 0 w 467"/>
              <a:gd name="T5" fmla="*/ 138 h 158"/>
              <a:gd name="T6" fmla="*/ 20 w 467"/>
              <a:gd name="T7" fmla="*/ 118 h 158"/>
              <a:gd name="T8" fmla="*/ 399 w 467"/>
              <a:gd name="T9" fmla="*/ 118 h 158"/>
              <a:gd name="T10" fmla="*/ 427 w 467"/>
              <a:gd name="T11" fmla="*/ 90 h 158"/>
              <a:gd name="T12" fmla="*/ 427 w 467"/>
              <a:gd name="T13" fmla="*/ 20 h 158"/>
              <a:gd name="T14" fmla="*/ 447 w 467"/>
              <a:gd name="T15" fmla="*/ 0 h 158"/>
              <a:gd name="T16" fmla="*/ 467 w 467"/>
              <a:gd name="T17" fmla="*/ 20 h 158"/>
              <a:gd name="T18" fmla="*/ 467 w 467"/>
              <a:gd name="T19" fmla="*/ 90 h 158"/>
              <a:gd name="T20" fmla="*/ 399 w 467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7" h="158">
                <a:moveTo>
                  <a:pt x="399" y="158"/>
                </a:moveTo>
                <a:cubicBezTo>
                  <a:pt x="20" y="158"/>
                  <a:pt x="20" y="158"/>
                  <a:pt x="20" y="158"/>
                </a:cubicBezTo>
                <a:cubicBezTo>
                  <a:pt x="9" y="158"/>
                  <a:pt x="0" y="149"/>
                  <a:pt x="0" y="138"/>
                </a:cubicBezTo>
                <a:cubicBezTo>
                  <a:pt x="0" y="127"/>
                  <a:pt x="9" y="118"/>
                  <a:pt x="20" y="118"/>
                </a:cubicBezTo>
                <a:cubicBezTo>
                  <a:pt x="399" y="118"/>
                  <a:pt x="399" y="118"/>
                  <a:pt x="399" y="118"/>
                </a:cubicBezTo>
                <a:cubicBezTo>
                  <a:pt x="415" y="118"/>
                  <a:pt x="427" y="105"/>
                  <a:pt x="427" y="9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9"/>
                  <a:pt x="436" y="0"/>
                  <a:pt x="447" y="0"/>
                </a:cubicBezTo>
                <a:cubicBezTo>
                  <a:pt x="458" y="0"/>
                  <a:pt x="467" y="9"/>
                  <a:pt x="467" y="20"/>
                </a:cubicBezTo>
                <a:cubicBezTo>
                  <a:pt x="467" y="90"/>
                  <a:pt x="467" y="90"/>
                  <a:pt x="467" y="90"/>
                </a:cubicBezTo>
                <a:cubicBezTo>
                  <a:pt x="467" y="127"/>
                  <a:pt x="437" y="158"/>
                  <a:pt x="399" y="1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7839901" y="2399755"/>
            <a:ext cx="503248" cy="1258120"/>
          </a:xfrm>
          <a:custGeom>
            <a:avLst/>
            <a:gdLst>
              <a:gd name="T0" fmla="*/ 125 w 145"/>
              <a:gd name="T1" fmla="*/ 362 h 362"/>
              <a:gd name="T2" fmla="*/ 105 w 145"/>
              <a:gd name="T3" fmla="*/ 342 h 362"/>
              <a:gd name="T4" fmla="*/ 105 w 145"/>
              <a:gd name="T5" fmla="*/ 68 h 362"/>
              <a:gd name="T6" fmla="*/ 77 w 145"/>
              <a:gd name="T7" fmla="*/ 40 h 362"/>
              <a:gd name="T8" fmla="*/ 20 w 145"/>
              <a:gd name="T9" fmla="*/ 40 h 362"/>
              <a:gd name="T10" fmla="*/ 0 w 145"/>
              <a:gd name="T11" fmla="*/ 20 h 362"/>
              <a:gd name="T12" fmla="*/ 20 w 145"/>
              <a:gd name="T13" fmla="*/ 0 h 362"/>
              <a:gd name="T14" fmla="*/ 77 w 145"/>
              <a:gd name="T15" fmla="*/ 0 h 362"/>
              <a:gd name="T16" fmla="*/ 145 w 145"/>
              <a:gd name="T17" fmla="*/ 68 h 362"/>
              <a:gd name="T18" fmla="*/ 145 w 145"/>
              <a:gd name="T19" fmla="*/ 342 h 362"/>
              <a:gd name="T20" fmla="*/ 125 w 145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362">
                <a:moveTo>
                  <a:pt x="125" y="362"/>
                </a:moveTo>
                <a:cubicBezTo>
                  <a:pt x="114" y="362"/>
                  <a:pt x="105" y="353"/>
                  <a:pt x="105" y="342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5" y="53"/>
                  <a:pt x="93" y="40"/>
                  <a:pt x="77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115" y="0"/>
                  <a:pt x="145" y="31"/>
                  <a:pt x="145" y="68"/>
                </a:cubicBezTo>
                <a:cubicBezTo>
                  <a:pt x="145" y="342"/>
                  <a:pt x="145" y="342"/>
                  <a:pt x="145" y="342"/>
                </a:cubicBezTo>
                <a:cubicBezTo>
                  <a:pt x="145" y="353"/>
                  <a:pt x="136" y="362"/>
                  <a:pt x="125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9306007" y="2470921"/>
            <a:ext cx="1817287" cy="1814742"/>
          </a:xfrm>
          <a:custGeom>
            <a:avLst/>
            <a:gdLst>
              <a:gd name="T0" fmla="*/ 475 w 523"/>
              <a:gd name="T1" fmla="*/ 523 h 523"/>
              <a:gd name="T2" fmla="*/ 48 w 523"/>
              <a:gd name="T3" fmla="*/ 523 h 523"/>
              <a:gd name="T4" fmla="*/ 0 w 523"/>
              <a:gd name="T5" fmla="*/ 475 h 523"/>
              <a:gd name="T6" fmla="*/ 0 w 523"/>
              <a:gd name="T7" fmla="*/ 48 h 523"/>
              <a:gd name="T8" fmla="*/ 48 w 523"/>
              <a:gd name="T9" fmla="*/ 0 h 523"/>
              <a:gd name="T10" fmla="*/ 475 w 523"/>
              <a:gd name="T11" fmla="*/ 0 h 523"/>
              <a:gd name="T12" fmla="*/ 523 w 523"/>
              <a:gd name="T13" fmla="*/ 48 h 523"/>
              <a:gd name="T14" fmla="*/ 523 w 523"/>
              <a:gd name="T15" fmla="*/ 475 h 523"/>
              <a:gd name="T16" fmla="*/ 475 w 523"/>
              <a:gd name="T17" fmla="*/ 52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3" h="523">
                <a:moveTo>
                  <a:pt x="475" y="523"/>
                </a:moveTo>
                <a:cubicBezTo>
                  <a:pt x="48" y="523"/>
                  <a:pt x="48" y="523"/>
                  <a:pt x="48" y="523"/>
                </a:cubicBezTo>
                <a:cubicBezTo>
                  <a:pt x="22" y="523"/>
                  <a:pt x="0" y="501"/>
                  <a:pt x="0" y="475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01" y="0"/>
                  <a:pt x="523" y="22"/>
                  <a:pt x="523" y="48"/>
                </a:cubicBezTo>
                <a:cubicBezTo>
                  <a:pt x="523" y="475"/>
                  <a:pt x="523" y="475"/>
                  <a:pt x="523" y="475"/>
                </a:cubicBezTo>
                <a:cubicBezTo>
                  <a:pt x="523" y="501"/>
                  <a:pt x="501" y="523"/>
                  <a:pt x="475" y="523"/>
                </a:cubicBezTo>
                <a:close/>
              </a:path>
            </a:pathLst>
          </a:custGeom>
          <a:gradFill>
            <a:gsLst>
              <a:gs pos="0">
                <a:srgbClr val="FA9898"/>
              </a:gs>
              <a:gs pos="100000">
                <a:srgbClr val="F6404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9979546" y="2399755"/>
            <a:ext cx="233833" cy="139792"/>
          </a:xfrm>
          <a:custGeom>
            <a:avLst/>
            <a:gdLst>
              <a:gd name="T0" fmla="*/ 47 w 67"/>
              <a:gd name="T1" fmla="*/ 40 h 40"/>
              <a:gd name="T2" fmla="*/ 20 w 67"/>
              <a:gd name="T3" fmla="*/ 40 h 40"/>
              <a:gd name="T4" fmla="*/ 0 w 67"/>
              <a:gd name="T5" fmla="*/ 20 h 40"/>
              <a:gd name="T6" fmla="*/ 20 w 67"/>
              <a:gd name="T7" fmla="*/ 0 h 40"/>
              <a:gd name="T8" fmla="*/ 47 w 67"/>
              <a:gd name="T9" fmla="*/ 0 h 40"/>
              <a:gd name="T10" fmla="*/ 67 w 67"/>
              <a:gd name="T11" fmla="*/ 20 h 40"/>
              <a:gd name="T12" fmla="*/ 47 w 67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0">
                <a:moveTo>
                  <a:pt x="47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8" y="0"/>
                  <a:pt x="67" y="9"/>
                  <a:pt x="67" y="20"/>
                </a:cubicBezTo>
                <a:cubicBezTo>
                  <a:pt x="67" y="31"/>
                  <a:pt x="58" y="40"/>
                  <a:pt x="47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8906966" y="2399755"/>
            <a:ext cx="1003956" cy="1868117"/>
          </a:xfrm>
          <a:custGeom>
            <a:avLst/>
            <a:gdLst>
              <a:gd name="T0" fmla="*/ 26 w 289"/>
              <a:gd name="T1" fmla="*/ 538 h 538"/>
              <a:gd name="T2" fmla="*/ 8 w 289"/>
              <a:gd name="T3" fmla="*/ 528 h 538"/>
              <a:gd name="T4" fmla="*/ 0 w 289"/>
              <a:gd name="T5" fmla="*/ 495 h 538"/>
              <a:gd name="T6" fmla="*/ 0 w 289"/>
              <a:gd name="T7" fmla="*/ 68 h 538"/>
              <a:gd name="T8" fmla="*/ 68 w 289"/>
              <a:gd name="T9" fmla="*/ 0 h 538"/>
              <a:gd name="T10" fmla="*/ 269 w 289"/>
              <a:gd name="T11" fmla="*/ 0 h 538"/>
              <a:gd name="T12" fmla="*/ 289 w 289"/>
              <a:gd name="T13" fmla="*/ 20 h 538"/>
              <a:gd name="T14" fmla="*/ 269 w 289"/>
              <a:gd name="T15" fmla="*/ 40 h 538"/>
              <a:gd name="T16" fmla="*/ 68 w 289"/>
              <a:gd name="T17" fmla="*/ 40 h 538"/>
              <a:gd name="T18" fmla="*/ 40 w 289"/>
              <a:gd name="T19" fmla="*/ 68 h 538"/>
              <a:gd name="T20" fmla="*/ 40 w 289"/>
              <a:gd name="T21" fmla="*/ 495 h 538"/>
              <a:gd name="T22" fmla="*/ 43 w 289"/>
              <a:gd name="T23" fmla="*/ 508 h 538"/>
              <a:gd name="T24" fmla="*/ 36 w 289"/>
              <a:gd name="T25" fmla="*/ 536 h 538"/>
              <a:gd name="T26" fmla="*/ 26 w 289"/>
              <a:gd name="T27" fmla="*/ 5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" h="538">
                <a:moveTo>
                  <a:pt x="26" y="538"/>
                </a:moveTo>
                <a:cubicBezTo>
                  <a:pt x="19" y="538"/>
                  <a:pt x="12" y="534"/>
                  <a:pt x="8" y="528"/>
                </a:cubicBezTo>
                <a:cubicBezTo>
                  <a:pt x="3" y="518"/>
                  <a:pt x="0" y="506"/>
                  <a:pt x="0" y="495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1"/>
                  <a:pt x="30" y="0"/>
                  <a:pt x="68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80" y="0"/>
                  <a:pt x="289" y="9"/>
                  <a:pt x="289" y="20"/>
                </a:cubicBezTo>
                <a:cubicBezTo>
                  <a:pt x="289" y="31"/>
                  <a:pt x="280" y="40"/>
                  <a:pt x="269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52" y="40"/>
                  <a:pt x="40" y="53"/>
                  <a:pt x="40" y="68"/>
                </a:cubicBezTo>
                <a:cubicBezTo>
                  <a:pt x="40" y="495"/>
                  <a:pt x="40" y="495"/>
                  <a:pt x="40" y="495"/>
                </a:cubicBezTo>
                <a:cubicBezTo>
                  <a:pt x="40" y="499"/>
                  <a:pt x="41" y="504"/>
                  <a:pt x="43" y="508"/>
                </a:cubicBezTo>
                <a:cubicBezTo>
                  <a:pt x="49" y="518"/>
                  <a:pt x="45" y="530"/>
                  <a:pt x="36" y="536"/>
                </a:cubicBezTo>
                <a:cubicBezTo>
                  <a:pt x="33" y="537"/>
                  <a:pt x="29" y="538"/>
                  <a:pt x="26" y="5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9234841" y="3805289"/>
            <a:ext cx="1624121" cy="548998"/>
          </a:xfrm>
          <a:custGeom>
            <a:avLst/>
            <a:gdLst>
              <a:gd name="T0" fmla="*/ 399 w 467"/>
              <a:gd name="T1" fmla="*/ 158 h 158"/>
              <a:gd name="T2" fmla="*/ 20 w 467"/>
              <a:gd name="T3" fmla="*/ 158 h 158"/>
              <a:gd name="T4" fmla="*/ 0 w 467"/>
              <a:gd name="T5" fmla="*/ 138 h 158"/>
              <a:gd name="T6" fmla="*/ 20 w 467"/>
              <a:gd name="T7" fmla="*/ 118 h 158"/>
              <a:gd name="T8" fmla="*/ 399 w 467"/>
              <a:gd name="T9" fmla="*/ 118 h 158"/>
              <a:gd name="T10" fmla="*/ 427 w 467"/>
              <a:gd name="T11" fmla="*/ 90 h 158"/>
              <a:gd name="T12" fmla="*/ 427 w 467"/>
              <a:gd name="T13" fmla="*/ 20 h 158"/>
              <a:gd name="T14" fmla="*/ 447 w 467"/>
              <a:gd name="T15" fmla="*/ 0 h 158"/>
              <a:gd name="T16" fmla="*/ 467 w 467"/>
              <a:gd name="T17" fmla="*/ 20 h 158"/>
              <a:gd name="T18" fmla="*/ 467 w 467"/>
              <a:gd name="T19" fmla="*/ 90 h 158"/>
              <a:gd name="T20" fmla="*/ 399 w 467"/>
              <a:gd name="T2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7" h="158">
                <a:moveTo>
                  <a:pt x="399" y="158"/>
                </a:moveTo>
                <a:cubicBezTo>
                  <a:pt x="20" y="158"/>
                  <a:pt x="20" y="158"/>
                  <a:pt x="20" y="158"/>
                </a:cubicBezTo>
                <a:cubicBezTo>
                  <a:pt x="9" y="158"/>
                  <a:pt x="0" y="149"/>
                  <a:pt x="0" y="138"/>
                </a:cubicBezTo>
                <a:cubicBezTo>
                  <a:pt x="0" y="127"/>
                  <a:pt x="9" y="118"/>
                  <a:pt x="20" y="118"/>
                </a:cubicBezTo>
                <a:cubicBezTo>
                  <a:pt x="399" y="118"/>
                  <a:pt x="399" y="118"/>
                  <a:pt x="399" y="118"/>
                </a:cubicBezTo>
                <a:cubicBezTo>
                  <a:pt x="415" y="118"/>
                  <a:pt x="427" y="105"/>
                  <a:pt x="427" y="90"/>
                </a:cubicBezTo>
                <a:cubicBezTo>
                  <a:pt x="427" y="20"/>
                  <a:pt x="427" y="20"/>
                  <a:pt x="427" y="20"/>
                </a:cubicBezTo>
                <a:cubicBezTo>
                  <a:pt x="427" y="9"/>
                  <a:pt x="436" y="0"/>
                  <a:pt x="447" y="0"/>
                </a:cubicBezTo>
                <a:cubicBezTo>
                  <a:pt x="458" y="0"/>
                  <a:pt x="467" y="9"/>
                  <a:pt x="467" y="20"/>
                </a:cubicBezTo>
                <a:cubicBezTo>
                  <a:pt x="467" y="90"/>
                  <a:pt x="467" y="90"/>
                  <a:pt x="467" y="90"/>
                </a:cubicBezTo>
                <a:cubicBezTo>
                  <a:pt x="467" y="127"/>
                  <a:pt x="437" y="158"/>
                  <a:pt x="399" y="1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10355711" y="2399755"/>
            <a:ext cx="503248" cy="1258120"/>
          </a:xfrm>
          <a:custGeom>
            <a:avLst/>
            <a:gdLst>
              <a:gd name="T0" fmla="*/ 125 w 145"/>
              <a:gd name="T1" fmla="*/ 362 h 362"/>
              <a:gd name="T2" fmla="*/ 105 w 145"/>
              <a:gd name="T3" fmla="*/ 342 h 362"/>
              <a:gd name="T4" fmla="*/ 105 w 145"/>
              <a:gd name="T5" fmla="*/ 68 h 362"/>
              <a:gd name="T6" fmla="*/ 77 w 145"/>
              <a:gd name="T7" fmla="*/ 40 h 362"/>
              <a:gd name="T8" fmla="*/ 20 w 145"/>
              <a:gd name="T9" fmla="*/ 40 h 362"/>
              <a:gd name="T10" fmla="*/ 0 w 145"/>
              <a:gd name="T11" fmla="*/ 20 h 362"/>
              <a:gd name="T12" fmla="*/ 20 w 145"/>
              <a:gd name="T13" fmla="*/ 0 h 362"/>
              <a:gd name="T14" fmla="*/ 77 w 145"/>
              <a:gd name="T15" fmla="*/ 0 h 362"/>
              <a:gd name="T16" fmla="*/ 145 w 145"/>
              <a:gd name="T17" fmla="*/ 68 h 362"/>
              <a:gd name="T18" fmla="*/ 145 w 145"/>
              <a:gd name="T19" fmla="*/ 342 h 362"/>
              <a:gd name="T20" fmla="*/ 125 w 145"/>
              <a:gd name="T21" fmla="*/ 36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5" h="362">
                <a:moveTo>
                  <a:pt x="125" y="362"/>
                </a:moveTo>
                <a:cubicBezTo>
                  <a:pt x="114" y="362"/>
                  <a:pt x="105" y="353"/>
                  <a:pt x="105" y="342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05" y="53"/>
                  <a:pt x="93" y="40"/>
                  <a:pt x="77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115" y="0"/>
                  <a:pt x="145" y="31"/>
                  <a:pt x="145" y="68"/>
                </a:cubicBezTo>
                <a:cubicBezTo>
                  <a:pt x="145" y="342"/>
                  <a:pt x="145" y="342"/>
                  <a:pt x="145" y="342"/>
                </a:cubicBezTo>
                <a:cubicBezTo>
                  <a:pt x="145" y="353"/>
                  <a:pt x="136" y="362"/>
                  <a:pt x="125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798607" y="7708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顏色規范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3914629" y="1051789"/>
            <a:ext cx="964673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7" name="直接连接符 36"/>
          <p:cNvCxnSpPr/>
          <p:nvPr/>
        </p:nvCxnSpPr>
        <p:spPr>
          <a:xfrm>
            <a:off x="5075312" y="1051789"/>
            <a:ext cx="5941031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8" name="直接连接符 37"/>
          <p:cNvCxnSpPr/>
          <p:nvPr/>
        </p:nvCxnSpPr>
        <p:spPr>
          <a:xfrm>
            <a:off x="1382611" y="1051789"/>
            <a:ext cx="304800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20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8607" y="7708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字体規范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629" y="1051789"/>
            <a:ext cx="964673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" name="直接连接符 3"/>
          <p:cNvCxnSpPr/>
          <p:nvPr/>
        </p:nvCxnSpPr>
        <p:spPr>
          <a:xfrm>
            <a:off x="5075312" y="1051789"/>
            <a:ext cx="5941031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" name="直接连接符 4"/>
          <p:cNvCxnSpPr/>
          <p:nvPr/>
        </p:nvCxnSpPr>
        <p:spPr>
          <a:xfrm>
            <a:off x="1382611" y="1051789"/>
            <a:ext cx="304800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" name="文本框 5"/>
          <p:cNvSpPr txBox="1"/>
          <p:nvPr/>
        </p:nvSpPr>
        <p:spPr>
          <a:xfrm>
            <a:off x="3914674" y="247441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2"/>
                </a:solidFill>
                <a:latin typeface="+mn-ea"/>
              </a:rPr>
              <a:t>思源柔黑體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284311" y="2509882"/>
            <a:ext cx="1341438" cy="631825"/>
            <a:chOff x="5448301" y="3113088"/>
            <a:chExt cx="1341438" cy="631825"/>
          </a:xfrm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5654676" y="3113088"/>
              <a:ext cx="1135063" cy="631825"/>
            </a:xfrm>
            <a:custGeom>
              <a:avLst/>
              <a:gdLst>
                <a:gd name="T0" fmla="*/ 475 w 523"/>
                <a:gd name="T1" fmla="*/ 290 h 290"/>
                <a:gd name="T2" fmla="*/ 48 w 523"/>
                <a:gd name="T3" fmla="*/ 290 h 290"/>
                <a:gd name="T4" fmla="*/ 0 w 523"/>
                <a:gd name="T5" fmla="*/ 242 h 290"/>
                <a:gd name="T6" fmla="*/ 0 w 523"/>
                <a:gd name="T7" fmla="*/ 48 h 290"/>
                <a:gd name="T8" fmla="*/ 48 w 523"/>
                <a:gd name="T9" fmla="*/ 0 h 290"/>
                <a:gd name="T10" fmla="*/ 475 w 523"/>
                <a:gd name="T11" fmla="*/ 0 h 290"/>
                <a:gd name="T12" fmla="*/ 523 w 523"/>
                <a:gd name="T13" fmla="*/ 48 h 290"/>
                <a:gd name="T14" fmla="*/ 523 w 523"/>
                <a:gd name="T15" fmla="*/ 242 h 290"/>
                <a:gd name="T16" fmla="*/ 475 w 523"/>
                <a:gd name="T1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90">
                  <a:moveTo>
                    <a:pt x="475" y="290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22" y="290"/>
                    <a:pt x="0" y="268"/>
                    <a:pt x="0" y="2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01" y="0"/>
                    <a:pt x="523" y="22"/>
                    <a:pt x="523" y="48"/>
                  </a:cubicBezTo>
                  <a:cubicBezTo>
                    <a:pt x="523" y="242"/>
                    <a:pt x="523" y="242"/>
                    <a:pt x="523" y="242"/>
                  </a:cubicBezTo>
                  <a:cubicBezTo>
                    <a:pt x="523" y="268"/>
                    <a:pt x="501" y="290"/>
                    <a:pt x="475" y="29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118226" y="3113088"/>
              <a:ext cx="58738" cy="0"/>
            </a:xfrm>
            <a:prstGeom prst="line">
              <a:avLst/>
            </a:pr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448301" y="3113088"/>
              <a:ext cx="539750" cy="576263"/>
            </a:xfrm>
            <a:custGeom>
              <a:avLst/>
              <a:gdLst>
                <a:gd name="T0" fmla="*/ 6 w 249"/>
                <a:gd name="T1" fmla="*/ 265 h 265"/>
                <a:gd name="T2" fmla="*/ 0 w 249"/>
                <a:gd name="T3" fmla="*/ 242 h 265"/>
                <a:gd name="T4" fmla="*/ 0 w 249"/>
                <a:gd name="T5" fmla="*/ 48 h 265"/>
                <a:gd name="T6" fmla="*/ 48 w 249"/>
                <a:gd name="T7" fmla="*/ 0 h 265"/>
                <a:gd name="T8" fmla="*/ 249 w 249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65">
                  <a:moveTo>
                    <a:pt x="6" y="265"/>
                  </a:moveTo>
                  <a:cubicBezTo>
                    <a:pt x="2" y="258"/>
                    <a:pt x="0" y="250"/>
                    <a:pt x="0" y="2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5654676" y="3487738"/>
              <a:ext cx="927100" cy="257175"/>
            </a:xfrm>
            <a:custGeom>
              <a:avLst/>
              <a:gdLst>
                <a:gd name="T0" fmla="*/ 427 w 427"/>
                <a:gd name="T1" fmla="*/ 0 h 118"/>
                <a:gd name="T2" fmla="*/ 427 w 427"/>
                <a:gd name="T3" fmla="*/ 70 h 118"/>
                <a:gd name="T4" fmla="*/ 379 w 427"/>
                <a:gd name="T5" fmla="*/ 118 h 118"/>
                <a:gd name="T6" fmla="*/ 0 w 42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118">
                  <a:moveTo>
                    <a:pt x="427" y="0"/>
                  </a:moveTo>
                  <a:cubicBezTo>
                    <a:pt x="427" y="70"/>
                    <a:pt x="427" y="70"/>
                    <a:pt x="427" y="70"/>
                  </a:cubicBezTo>
                  <a:cubicBezTo>
                    <a:pt x="427" y="96"/>
                    <a:pt x="406" y="118"/>
                    <a:pt x="379" y="118"/>
                  </a:cubicBezTo>
                  <a:cubicBezTo>
                    <a:pt x="0" y="118"/>
                    <a:pt x="0" y="118"/>
                    <a:pt x="0" y="118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6353176" y="3113088"/>
              <a:ext cx="228600" cy="193675"/>
            </a:xfrm>
            <a:custGeom>
              <a:avLst/>
              <a:gdLst>
                <a:gd name="T0" fmla="*/ 0 w 105"/>
                <a:gd name="T1" fmla="*/ 0 h 89"/>
                <a:gd name="T2" fmla="*/ 57 w 105"/>
                <a:gd name="T3" fmla="*/ 0 h 89"/>
                <a:gd name="T4" fmla="*/ 105 w 105"/>
                <a:gd name="T5" fmla="*/ 48 h 89"/>
                <a:gd name="T6" fmla="*/ 105 w 105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89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4" y="0"/>
                    <a:pt x="105" y="22"/>
                    <a:pt x="105" y="48"/>
                  </a:cubicBezTo>
                  <a:cubicBezTo>
                    <a:pt x="105" y="89"/>
                    <a:pt x="105" y="89"/>
                    <a:pt x="105" y="89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914674" y="3553911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2"/>
                </a:solidFill>
                <a:latin typeface="+mn-ea"/>
              </a:rPr>
              <a:t>思源柔黑體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284311" y="3589382"/>
            <a:ext cx="1341438" cy="631825"/>
            <a:chOff x="5448301" y="3113088"/>
            <a:chExt cx="1341438" cy="631825"/>
          </a:xfrm>
        </p:grpSpPr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5654676" y="3113088"/>
              <a:ext cx="1135063" cy="631825"/>
            </a:xfrm>
            <a:custGeom>
              <a:avLst/>
              <a:gdLst>
                <a:gd name="T0" fmla="*/ 475 w 523"/>
                <a:gd name="T1" fmla="*/ 290 h 290"/>
                <a:gd name="T2" fmla="*/ 48 w 523"/>
                <a:gd name="T3" fmla="*/ 290 h 290"/>
                <a:gd name="T4" fmla="*/ 0 w 523"/>
                <a:gd name="T5" fmla="*/ 242 h 290"/>
                <a:gd name="T6" fmla="*/ 0 w 523"/>
                <a:gd name="T7" fmla="*/ 48 h 290"/>
                <a:gd name="T8" fmla="*/ 48 w 523"/>
                <a:gd name="T9" fmla="*/ 0 h 290"/>
                <a:gd name="T10" fmla="*/ 475 w 523"/>
                <a:gd name="T11" fmla="*/ 0 h 290"/>
                <a:gd name="T12" fmla="*/ 523 w 523"/>
                <a:gd name="T13" fmla="*/ 48 h 290"/>
                <a:gd name="T14" fmla="*/ 523 w 523"/>
                <a:gd name="T15" fmla="*/ 242 h 290"/>
                <a:gd name="T16" fmla="*/ 475 w 523"/>
                <a:gd name="T1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90">
                  <a:moveTo>
                    <a:pt x="475" y="290"/>
                  </a:moveTo>
                  <a:cubicBezTo>
                    <a:pt x="48" y="290"/>
                    <a:pt x="48" y="290"/>
                    <a:pt x="48" y="290"/>
                  </a:cubicBezTo>
                  <a:cubicBezTo>
                    <a:pt x="22" y="290"/>
                    <a:pt x="0" y="268"/>
                    <a:pt x="0" y="2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01" y="0"/>
                    <a:pt x="523" y="22"/>
                    <a:pt x="523" y="48"/>
                  </a:cubicBezTo>
                  <a:cubicBezTo>
                    <a:pt x="523" y="242"/>
                    <a:pt x="523" y="242"/>
                    <a:pt x="523" y="242"/>
                  </a:cubicBezTo>
                  <a:cubicBezTo>
                    <a:pt x="523" y="268"/>
                    <a:pt x="501" y="290"/>
                    <a:pt x="475" y="29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118226" y="3113088"/>
              <a:ext cx="58738" cy="0"/>
            </a:xfrm>
            <a:prstGeom prst="line">
              <a:avLst/>
            </a:pr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5448301" y="3113088"/>
              <a:ext cx="539750" cy="576263"/>
            </a:xfrm>
            <a:custGeom>
              <a:avLst/>
              <a:gdLst>
                <a:gd name="T0" fmla="*/ 6 w 249"/>
                <a:gd name="T1" fmla="*/ 265 h 265"/>
                <a:gd name="T2" fmla="*/ 0 w 249"/>
                <a:gd name="T3" fmla="*/ 242 h 265"/>
                <a:gd name="T4" fmla="*/ 0 w 249"/>
                <a:gd name="T5" fmla="*/ 48 h 265"/>
                <a:gd name="T6" fmla="*/ 48 w 249"/>
                <a:gd name="T7" fmla="*/ 0 h 265"/>
                <a:gd name="T8" fmla="*/ 249 w 249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65">
                  <a:moveTo>
                    <a:pt x="6" y="265"/>
                  </a:moveTo>
                  <a:cubicBezTo>
                    <a:pt x="2" y="258"/>
                    <a:pt x="0" y="250"/>
                    <a:pt x="0" y="2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5654676" y="3487738"/>
              <a:ext cx="927100" cy="257175"/>
            </a:xfrm>
            <a:custGeom>
              <a:avLst/>
              <a:gdLst>
                <a:gd name="T0" fmla="*/ 427 w 427"/>
                <a:gd name="T1" fmla="*/ 0 h 118"/>
                <a:gd name="T2" fmla="*/ 427 w 427"/>
                <a:gd name="T3" fmla="*/ 70 h 118"/>
                <a:gd name="T4" fmla="*/ 379 w 427"/>
                <a:gd name="T5" fmla="*/ 118 h 118"/>
                <a:gd name="T6" fmla="*/ 0 w 42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7" h="118">
                  <a:moveTo>
                    <a:pt x="427" y="0"/>
                  </a:moveTo>
                  <a:cubicBezTo>
                    <a:pt x="427" y="70"/>
                    <a:pt x="427" y="70"/>
                    <a:pt x="427" y="70"/>
                  </a:cubicBezTo>
                  <a:cubicBezTo>
                    <a:pt x="427" y="96"/>
                    <a:pt x="406" y="118"/>
                    <a:pt x="379" y="118"/>
                  </a:cubicBezTo>
                  <a:cubicBezTo>
                    <a:pt x="0" y="118"/>
                    <a:pt x="0" y="118"/>
                    <a:pt x="0" y="118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6353176" y="3113088"/>
              <a:ext cx="228600" cy="193675"/>
            </a:xfrm>
            <a:custGeom>
              <a:avLst/>
              <a:gdLst>
                <a:gd name="T0" fmla="*/ 0 w 105"/>
                <a:gd name="T1" fmla="*/ 0 h 89"/>
                <a:gd name="T2" fmla="*/ 57 w 105"/>
                <a:gd name="T3" fmla="*/ 0 h 89"/>
                <a:gd name="T4" fmla="*/ 105 w 105"/>
                <a:gd name="T5" fmla="*/ 48 h 89"/>
                <a:gd name="T6" fmla="*/ 105 w 105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89">
                  <a:moveTo>
                    <a:pt x="0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4" y="0"/>
                    <a:pt x="105" y="22"/>
                    <a:pt x="105" y="48"/>
                  </a:cubicBezTo>
                  <a:cubicBezTo>
                    <a:pt x="105" y="89"/>
                    <a:pt x="105" y="89"/>
                    <a:pt x="105" y="89"/>
                  </a:cubicBezTo>
                </a:path>
              </a:pathLst>
            </a:custGeom>
            <a:noFill/>
            <a:ln w="87313" cap="rnd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527277" y="26590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</a:rPr>
              <a:t>英文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527277" y="375345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</a:rPr>
              <a:t>中文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63328" y="27035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或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963328" y="37830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+mn-ea"/>
              </a:rPr>
              <a:t>或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10374" y="247441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2"/>
                </a:solidFill>
                <a:latin typeface="+mn-ea"/>
              </a:rPr>
              <a:t>其他圓體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610374" y="355391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accent2"/>
                </a:solidFill>
                <a:latin typeface="+mn-ea"/>
              </a:rPr>
              <a:t>其他圓體</a:t>
            </a:r>
            <a:endParaRPr lang="zh-CN" altLang="en-US" sz="44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9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8607" y="77080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zh-CN" altLang="en-US" sz="36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其他元素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914629" y="1051789"/>
            <a:ext cx="964673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" name="直接连接符 3"/>
          <p:cNvCxnSpPr/>
          <p:nvPr/>
        </p:nvCxnSpPr>
        <p:spPr>
          <a:xfrm>
            <a:off x="5075312" y="1051789"/>
            <a:ext cx="5941031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5" name="直接连接符 4"/>
          <p:cNvCxnSpPr/>
          <p:nvPr/>
        </p:nvCxnSpPr>
        <p:spPr>
          <a:xfrm>
            <a:off x="1382611" y="1051789"/>
            <a:ext cx="304800" cy="0"/>
          </a:xfrm>
          <a:prstGeom prst="line">
            <a:avLst/>
          </a:prstGeom>
          <a:noFill/>
          <a:ln w="66675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" name="Freeform 190"/>
          <p:cNvSpPr>
            <a:spLocks noEditPoints="1"/>
          </p:cNvSpPr>
          <p:nvPr/>
        </p:nvSpPr>
        <p:spPr bwMode="auto">
          <a:xfrm rot="10800000">
            <a:off x="1189121" y="2861219"/>
            <a:ext cx="2453965" cy="1384484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1268561">
            <a:off x="4406949" y="2846703"/>
            <a:ext cx="758739" cy="1413517"/>
            <a:chOff x="9884659" y="373906"/>
            <a:chExt cx="707508" cy="1318076"/>
          </a:xfrm>
        </p:grpSpPr>
        <p:grpSp>
          <p:nvGrpSpPr>
            <p:cNvPr id="8" name="组合 7"/>
            <p:cNvGrpSpPr/>
            <p:nvPr/>
          </p:nvGrpSpPr>
          <p:grpSpPr>
            <a:xfrm rot="1800000">
              <a:off x="10287005" y="373906"/>
              <a:ext cx="305024" cy="305024"/>
              <a:chOff x="701040" y="1352550"/>
              <a:chExt cx="525780" cy="52578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9" name="椭圆 8"/>
            <p:cNvSpPr/>
            <p:nvPr/>
          </p:nvSpPr>
          <p:spPr>
            <a:xfrm>
              <a:off x="10245964" y="1541427"/>
              <a:ext cx="150555" cy="150555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884659" y="1168599"/>
              <a:ext cx="276568" cy="276257"/>
              <a:chOff x="1446064" y="2109382"/>
              <a:chExt cx="527197" cy="526604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17" name="组合 16"/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18" name="组合 17"/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19" name="组合 18"/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20" name="直接连接符 19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38100" cap="rnd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11" name="椭圆 10"/>
            <p:cNvSpPr/>
            <p:nvPr/>
          </p:nvSpPr>
          <p:spPr>
            <a:xfrm>
              <a:off x="10551894" y="972905"/>
              <a:ext cx="40273" cy="40273"/>
            </a:xfrm>
            <a:prstGeom prst="ellips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 rot="20538833">
              <a:off x="9944335" y="709273"/>
              <a:ext cx="179425" cy="179425"/>
              <a:chOff x="4549716" y="208666"/>
              <a:chExt cx="395468" cy="39546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30" name="弦形 29"/>
          <p:cNvSpPr/>
          <p:nvPr/>
        </p:nvSpPr>
        <p:spPr>
          <a:xfrm>
            <a:off x="6053899" y="2686414"/>
            <a:ext cx="1998943" cy="1998943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762176" y="3572145"/>
            <a:ext cx="2024950" cy="282698"/>
            <a:chOff x="590668" y="5786119"/>
            <a:chExt cx="4699996" cy="656155"/>
          </a:xfrm>
        </p:grpSpPr>
        <p:grpSp>
          <p:nvGrpSpPr>
            <p:cNvPr id="31" name="组合 30"/>
            <p:cNvGrpSpPr/>
            <p:nvPr/>
          </p:nvGrpSpPr>
          <p:grpSpPr>
            <a:xfrm>
              <a:off x="590668" y="5786119"/>
              <a:ext cx="4699996" cy="0"/>
              <a:chOff x="611144" y="5898998"/>
              <a:chExt cx="4699996" cy="0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1096147" y="5898998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11144" y="5898998"/>
                <a:ext cx="312367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335473" y="5898998"/>
                <a:ext cx="78792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562529" y="5898998"/>
                <a:ext cx="748611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grpSp>
          <p:nvGrpSpPr>
            <p:cNvPr id="36" name="组合 35"/>
            <p:cNvGrpSpPr/>
            <p:nvPr/>
          </p:nvGrpSpPr>
          <p:grpSpPr>
            <a:xfrm>
              <a:off x="1324759" y="6119494"/>
              <a:ext cx="3283969" cy="0"/>
              <a:chOff x="1075390" y="6213323"/>
              <a:chExt cx="3283969" cy="0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075390" y="6213323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>
                    <a:alpha val="36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38" name="直接连接符 37"/>
              <p:cNvCxnSpPr/>
              <p:nvPr/>
            </p:nvCxnSpPr>
            <p:spPr>
              <a:xfrm>
                <a:off x="2741269" y="6213323"/>
                <a:ext cx="541983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>
                    <a:alpha val="36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530216" y="6213323"/>
                <a:ext cx="829143" cy="0"/>
              </a:xfrm>
              <a:prstGeom prst="line">
                <a:avLst/>
              </a:prstGeom>
              <a:solidFill>
                <a:srgbClr val="01324F"/>
              </a:solidFill>
              <a:ln w="50800" cap="rnd">
                <a:solidFill>
                  <a:schemeClr val="accent1">
                    <a:alpha val="36000"/>
                  </a:schemeClr>
                </a:solidFill>
                <a:round/>
                <a:headEnd/>
                <a:tailEnd/>
              </a:ln>
            </p:spPr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1830038" y="6442274"/>
              <a:ext cx="1361757" cy="0"/>
            </a:xfrm>
            <a:prstGeom prst="line">
              <a:avLst/>
            </a:prstGeom>
            <a:solidFill>
              <a:srgbClr val="01324F"/>
            </a:solidFill>
            <a:ln w="50800" cap="rnd">
              <a:solidFill>
                <a:schemeClr val="accent1">
                  <a:alpha val="15000"/>
                </a:schemeClr>
              </a:solidFill>
              <a:round/>
              <a:headEnd/>
              <a:tailEnd/>
            </a:ln>
          </p:spPr>
        </p:cxnSp>
        <p:cxnSp>
          <p:nvCxnSpPr>
            <p:cNvPr id="41" name="直接连接符 40"/>
            <p:cNvCxnSpPr/>
            <p:nvPr/>
          </p:nvCxnSpPr>
          <p:spPr>
            <a:xfrm>
              <a:off x="3457114" y="6442274"/>
              <a:ext cx="336787" cy="0"/>
            </a:xfrm>
            <a:prstGeom prst="line">
              <a:avLst/>
            </a:prstGeom>
            <a:solidFill>
              <a:srgbClr val="01324F"/>
            </a:solidFill>
            <a:ln w="50800" cap="rnd">
              <a:solidFill>
                <a:schemeClr val="accent1">
                  <a:alpha val="15000"/>
                </a:schemeClr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53043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D885E-B4D8-488C-B9CD-A9D1D09C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23985DE-D485-4EE6-9086-C0EC5BAD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5191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 66"/>
          <p:cNvSpPr/>
          <p:nvPr/>
        </p:nvSpPr>
        <p:spPr>
          <a:xfrm>
            <a:off x="0" y="171450"/>
            <a:ext cx="12192002" cy="6457950"/>
          </a:xfrm>
          <a:custGeom>
            <a:avLst/>
            <a:gdLst>
              <a:gd name="connsiteX0" fmla="*/ 6096002 w 12192002"/>
              <a:gd name="connsiteY0" fmla="*/ 0 h 6457950"/>
              <a:gd name="connsiteX1" fmla="*/ 12087418 w 12192002"/>
              <a:gd name="connsiteY1" fmla="*/ 253749 h 6457950"/>
              <a:gd name="connsiteX2" fmla="*/ 12192002 w 12192002"/>
              <a:gd name="connsiteY2" fmla="*/ 264318 h 6457950"/>
              <a:gd name="connsiteX3" fmla="*/ 12192002 w 12192002"/>
              <a:gd name="connsiteY3" fmla="*/ 6193633 h 6457950"/>
              <a:gd name="connsiteX4" fmla="*/ 12087418 w 12192002"/>
              <a:gd name="connsiteY4" fmla="*/ 6204201 h 6457950"/>
              <a:gd name="connsiteX5" fmla="*/ 6096002 w 12192002"/>
              <a:gd name="connsiteY5" fmla="*/ 6457950 h 6457950"/>
              <a:gd name="connsiteX6" fmla="*/ 104585 w 12192002"/>
              <a:gd name="connsiteY6" fmla="*/ 6204201 h 6457950"/>
              <a:gd name="connsiteX7" fmla="*/ 0 w 12192002"/>
              <a:gd name="connsiteY7" fmla="*/ 6193633 h 6457950"/>
              <a:gd name="connsiteX8" fmla="*/ 0 w 12192002"/>
              <a:gd name="connsiteY8" fmla="*/ 264318 h 6457950"/>
              <a:gd name="connsiteX9" fmla="*/ 104585 w 12192002"/>
              <a:gd name="connsiteY9" fmla="*/ 253749 h 6457950"/>
              <a:gd name="connsiteX10" fmla="*/ 6096002 w 12192002"/>
              <a:gd name="connsiteY10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2" h="6457950">
                <a:moveTo>
                  <a:pt x="6096002" y="0"/>
                </a:moveTo>
                <a:cubicBezTo>
                  <a:pt x="8221250" y="0"/>
                  <a:pt x="10245898" y="90354"/>
                  <a:pt x="12087418" y="253749"/>
                </a:cubicBezTo>
                <a:lnTo>
                  <a:pt x="12192002" y="264318"/>
                </a:lnTo>
                <a:lnTo>
                  <a:pt x="12192002" y="6193633"/>
                </a:lnTo>
                <a:lnTo>
                  <a:pt x="12087418" y="6204201"/>
                </a:lnTo>
                <a:cubicBezTo>
                  <a:pt x="10245898" y="6367596"/>
                  <a:pt x="8221250" y="6457950"/>
                  <a:pt x="6096002" y="6457950"/>
                </a:cubicBezTo>
                <a:cubicBezTo>
                  <a:pt x="3970755" y="6457950"/>
                  <a:pt x="1946107" y="6367596"/>
                  <a:pt x="104585" y="6204201"/>
                </a:cubicBezTo>
                <a:lnTo>
                  <a:pt x="0" y="6193633"/>
                </a:lnTo>
                <a:lnTo>
                  <a:pt x="0" y="264318"/>
                </a:lnTo>
                <a:lnTo>
                  <a:pt x="104585" y="253749"/>
                </a:lnTo>
                <a:cubicBezTo>
                  <a:pt x="1946107" y="90354"/>
                  <a:pt x="3970755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弦形 20"/>
          <p:cNvSpPr/>
          <p:nvPr/>
        </p:nvSpPr>
        <p:spPr>
          <a:xfrm>
            <a:off x="4558968" y="1511657"/>
            <a:ext cx="2945686" cy="29456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321056" y="1410545"/>
            <a:ext cx="1582854" cy="2619079"/>
          </a:xfrm>
          <a:custGeom>
            <a:avLst/>
            <a:gdLst>
              <a:gd name="T0" fmla="*/ 111 w 833"/>
              <a:gd name="T1" fmla="*/ 1385 h 1385"/>
              <a:gd name="T2" fmla="*/ 32 w 833"/>
              <a:gd name="T3" fmla="*/ 1352 h 1385"/>
              <a:gd name="T4" fmla="*/ 0 w 833"/>
              <a:gd name="T5" fmla="*/ 1274 h 1385"/>
              <a:gd name="T6" fmla="*/ 32 w 833"/>
              <a:gd name="T7" fmla="*/ 1195 h 1385"/>
              <a:gd name="T8" fmla="*/ 111 w 833"/>
              <a:gd name="T9" fmla="*/ 1162 h 1385"/>
              <a:gd name="T10" fmla="*/ 279 w 833"/>
              <a:gd name="T11" fmla="*/ 1162 h 1385"/>
              <a:gd name="T12" fmla="*/ 297 w 833"/>
              <a:gd name="T13" fmla="*/ 1144 h 1385"/>
              <a:gd name="T14" fmla="*/ 297 w 833"/>
              <a:gd name="T15" fmla="*/ 305 h 1385"/>
              <a:gd name="T16" fmla="*/ 279 w 833"/>
              <a:gd name="T17" fmla="*/ 287 h 1385"/>
              <a:gd name="T18" fmla="*/ 131 w 833"/>
              <a:gd name="T19" fmla="*/ 287 h 1385"/>
              <a:gd name="T20" fmla="*/ 72 w 833"/>
              <a:gd name="T21" fmla="*/ 262 h 1385"/>
              <a:gd name="T22" fmla="*/ 47 w 833"/>
              <a:gd name="T23" fmla="*/ 201 h 1385"/>
              <a:gd name="T24" fmla="*/ 70 w 833"/>
              <a:gd name="T25" fmla="*/ 136 h 1385"/>
              <a:gd name="T26" fmla="*/ 129 w 833"/>
              <a:gd name="T27" fmla="*/ 98 h 1385"/>
              <a:gd name="T28" fmla="*/ 277 w 833"/>
              <a:gd name="T29" fmla="*/ 47 h 1385"/>
              <a:gd name="T30" fmla="*/ 471 w 833"/>
              <a:gd name="T31" fmla="*/ 0 h 1385"/>
              <a:gd name="T32" fmla="*/ 542 w 833"/>
              <a:gd name="T33" fmla="*/ 30 h 1385"/>
              <a:gd name="T34" fmla="*/ 572 w 833"/>
              <a:gd name="T35" fmla="*/ 102 h 1385"/>
              <a:gd name="T36" fmla="*/ 572 w 833"/>
              <a:gd name="T37" fmla="*/ 1144 h 1385"/>
              <a:gd name="T38" fmla="*/ 590 w 833"/>
              <a:gd name="T39" fmla="*/ 1162 h 1385"/>
              <a:gd name="T40" fmla="*/ 721 w 833"/>
              <a:gd name="T41" fmla="*/ 1162 h 1385"/>
              <a:gd name="T42" fmla="*/ 800 w 833"/>
              <a:gd name="T43" fmla="*/ 1195 h 1385"/>
              <a:gd name="T44" fmla="*/ 833 w 833"/>
              <a:gd name="T45" fmla="*/ 1274 h 1385"/>
              <a:gd name="T46" fmla="*/ 800 w 833"/>
              <a:gd name="T47" fmla="*/ 1352 h 1385"/>
              <a:gd name="T48" fmla="*/ 721 w 833"/>
              <a:gd name="T49" fmla="*/ 1385 h 1385"/>
              <a:gd name="T50" fmla="*/ 111 w 833"/>
              <a:gd name="T51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33" h="1385">
                <a:moveTo>
                  <a:pt x="111" y="1385"/>
                </a:moveTo>
                <a:cubicBezTo>
                  <a:pt x="81" y="1385"/>
                  <a:pt x="54" y="1374"/>
                  <a:pt x="32" y="1352"/>
                </a:cubicBezTo>
                <a:cubicBezTo>
                  <a:pt x="11" y="1330"/>
                  <a:pt x="0" y="1304"/>
                  <a:pt x="0" y="1274"/>
                </a:cubicBezTo>
                <a:cubicBezTo>
                  <a:pt x="0" y="1243"/>
                  <a:pt x="11" y="1217"/>
                  <a:pt x="32" y="1195"/>
                </a:cubicBezTo>
                <a:cubicBezTo>
                  <a:pt x="54" y="1173"/>
                  <a:pt x="81" y="1162"/>
                  <a:pt x="111" y="1162"/>
                </a:cubicBezTo>
                <a:cubicBezTo>
                  <a:pt x="279" y="1162"/>
                  <a:pt x="279" y="1162"/>
                  <a:pt x="279" y="1162"/>
                </a:cubicBezTo>
                <a:cubicBezTo>
                  <a:pt x="291" y="1162"/>
                  <a:pt x="297" y="1156"/>
                  <a:pt x="297" y="1144"/>
                </a:cubicBezTo>
                <a:cubicBezTo>
                  <a:pt x="297" y="305"/>
                  <a:pt x="297" y="305"/>
                  <a:pt x="297" y="305"/>
                </a:cubicBezTo>
                <a:cubicBezTo>
                  <a:pt x="297" y="293"/>
                  <a:pt x="291" y="287"/>
                  <a:pt x="279" y="287"/>
                </a:cubicBezTo>
                <a:cubicBezTo>
                  <a:pt x="131" y="287"/>
                  <a:pt x="131" y="287"/>
                  <a:pt x="131" y="287"/>
                </a:cubicBezTo>
                <a:cubicBezTo>
                  <a:pt x="108" y="287"/>
                  <a:pt x="88" y="278"/>
                  <a:pt x="72" y="262"/>
                </a:cubicBezTo>
                <a:cubicBezTo>
                  <a:pt x="55" y="246"/>
                  <a:pt x="47" y="225"/>
                  <a:pt x="47" y="201"/>
                </a:cubicBezTo>
                <a:cubicBezTo>
                  <a:pt x="47" y="176"/>
                  <a:pt x="55" y="155"/>
                  <a:pt x="70" y="136"/>
                </a:cubicBezTo>
                <a:cubicBezTo>
                  <a:pt x="85" y="117"/>
                  <a:pt x="105" y="105"/>
                  <a:pt x="129" y="98"/>
                </a:cubicBezTo>
                <a:cubicBezTo>
                  <a:pt x="184" y="84"/>
                  <a:pt x="233" y="67"/>
                  <a:pt x="277" y="47"/>
                </a:cubicBezTo>
                <a:cubicBezTo>
                  <a:pt x="349" y="16"/>
                  <a:pt x="414" y="0"/>
                  <a:pt x="471" y="0"/>
                </a:cubicBezTo>
                <a:cubicBezTo>
                  <a:pt x="499" y="0"/>
                  <a:pt x="523" y="10"/>
                  <a:pt x="542" y="30"/>
                </a:cubicBezTo>
                <a:cubicBezTo>
                  <a:pt x="562" y="50"/>
                  <a:pt x="572" y="74"/>
                  <a:pt x="572" y="102"/>
                </a:cubicBezTo>
                <a:cubicBezTo>
                  <a:pt x="572" y="1144"/>
                  <a:pt x="572" y="1144"/>
                  <a:pt x="572" y="1144"/>
                </a:cubicBezTo>
                <a:cubicBezTo>
                  <a:pt x="572" y="1156"/>
                  <a:pt x="578" y="1162"/>
                  <a:pt x="590" y="1162"/>
                </a:cubicBezTo>
                <a:cubicBezTo>
                  <a:pt x="721" y="1162"/>
                  <a:pt x="721" y="1162"/>
                  <a:pt x="721" y="1162"/>
                </a:cubicBezTo>
                <a:cubicBezTo>
                  <a:pt x="752" y="1162"/>
                  <a:pt x="778" y="1173"/>
                  <a:pt x="800" y="1195"/>
                </a:cubicBezTo>
                <a:cubicBezTo>
                  <a:pt x="822" y="1217"/>
                  <a:pt x="833" y="1243"/>
                  <a:pt x="833" y="1274"/>
                </a:cubicBezTo>
                <a:cubicBezTo>
                  <a:pt x="833" y="1304"/>
                  <a:pt x="822" y="1330"/>
                  <a:pt x="800" y="1352"/>
                </a:cubicBezTo>
                <a:cubicBezTo>
                  <a:pt x="778" y="1374"/>
                  <a:pt x="752" y="1385"/>
                  <a:pt x="721" y="1385"/>
                </a:cubicBezTo>
                <a:cubicBezTo>
                  <a:pt x="111" y="1385"/>
                  <a:pt x="111" y="1385"/>
                  <a:pt x="111" y="138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6073538" y="1410545"/>
            <a:ext cx="830373" cy="2620469"/>
          </a:xfrm>
          <a:custGeom>
            <a:avLst/>
            <a:gdLst>
              <a:gd name="T0" fmla="*/ 437 w 437"/>
              <a:gd name="T1" fmla="*/ 1274 h 1386"/>
              <a:gd name="T2" fmla="*/ 404 w 437"/>
              <a:gd name="T3" fmla="*/ 1352 h 1386"/>
              <a:gd name="T4" fmla="*/ 325 w 437"/>
              <a:gd name="T5" fmla="*/ 1385 h 1386"/>
              <a:gd name="T6" fmla="*/ 192 w 437"/>
              <a:gd name="T7" fmla="*/ 1385 h 1386"/>
              <a:gd name="T8" fmla="*/ 177 w 437"/>
              <a:gd name="T9" fmla="*/ 1386 h 1386"/>
              <a:gd name="T10" fmla="*/ 325 w 437"/>
              <a:gd name="T11" fmla="*/ 1386 h 1386"/>
              <a:gd name="T12" fmla="*/ 404 w 437"/>
              <a:gd name="T13" fmla="*/ 1353 h 1386"/>
              <a:gd name="T14" fmla="*/ 437 w 437"/>
              <a:gd name="T15" fmla="*/ 1274 h 1386"/>
              <a:gd name="T16" fmla="*/ 437 w 437"/>
              <a:gd name="T17" fmla="*/ 1274 h 1386"/>
              <a:gd name="T18" fmla="*/ 0 w 437"/>
              <a:gd name="T19" fmla="*/ 8 h 1386"/>
              <a:gd name="T20" fmla="*/ 0 w 437"/>
              <a:gd name="T21" fmla="*/ 8 h 1386"/>
              <a:gd name="T22" fmla="*/ 0 w 437"/>
              <a:gd name="T23" fmla="*/ 8 h 1386"/>
              <a:gd name="T24" fmla="*/ 75 w 437"/>
              <a:gd name="T25" fmla="*/ 0 h 1386"/>
              <a:gd name="T26" fmla="*/ 0 w 437"/>
              <a:gd name="T27" fmla="*/ 8 h 1386"/>
              <a:gd name="T28" fmla="*/ 75 w 437"/>
              <a:gd name="T29" fmla="*/ 0 h 1386"/>
              <a:gd name="T30" fmla="*/ 146 w 437"/>
              <a:gd name="T31" fmla="*/ 30 h 1386"/>
              <a:gd name="T32" fmla="*/ 176 w 437"/>
              <a:gd name="T33" fmla="*/ 102 h 1386"/>
              <a:gd name="T34" fmla="*/ 176 w 437"/>
              <a:gd name="T35" fmla="*/ 1144 h 1386"/>
              <a:gd name="T36" fmla="*/ 194 w 437"/>
              <a:gd name="T37" fmla="*/ 1162 h 1386"/>
              <a:gd name="T38" fmla="*/ 325 w 437"/>
              <a:gd name="T39" fmla="*/ 1162 h 1386"/>
              <a:gd name="T40" fmla="*/ 404 w 437"/>
              <a:gd name="T41" fmla="*/ 1195 h 1386"/>
              <a:gd name="T42" fmla="*/ 425 w 437"/>
              <a:gd name="T43" fmla="*/ 1223 h 1386"/>
              <a:gd name="T44" fmla="*/ 404 w 437"/>
              <a:gd name="T45" fmla="*/ 1195 h 1386"/>
              <a:gd name="T46" fmla="*/ 325 w 437"/>
              <a:gd name="T47" fmla="*/ 1162 h 1386"/>
              <a:gd name="T48" fmla="*/ 194 w 437"/>
              <a:gd name="T49" fmla="*/ 1162 h 1386"/>
              <a:gd name="T50" fmla="*/ 177 w 437"/>
              <a:gd name="T51" fmla="*/ 1144 h 1386"/>
              <a:gd name="T52" fmla="*/ 177 w 437"/>
              <a:gd name="T53" fmla="*/ 102 h 1386"/>
              <a:gd name="T54" fmla="*/ 147 w 437"/>
              <a:gd name="T55" fmla="*/ 30 h 1386"/>
              <a:gd name="T56" fmla="*/ 75 w 437"/>
              <a:gd name="T57" fmla="*/ 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1386">
                <a:moveTo>
                  <a:pt x="437" y="1274"/>
                </a:moveTo>
                <a:cubicBezTo>
                  <a:pt x="437" y="1304"/>
                  <a:pt x="426" y="1330"/>
                  <a:pt x="404" y="1352"/>
                </a:cubicBezTo>
                <a:cubicBezTo>
                  <a:pt x="382" y="1374"/>
                  <a:pt x="356" y="1385"/>
                  <a:pt x="325" y="1385"/>
                </a:cubicBezTo>
                <a:cubicBezTo>
                  <a:pt x="192" y="1385"/>
                  <a:pt x="192" y="1385"/>
                  <a:pt x="192" y="1385"/>
                </a:cubicBezTo>
                <a:cubicBezTo>
                  <a:pt x="187" y="1386"/>
                  <a:pt x="182" y="1386"/>
                  <a:pt x="177" y="1386"/>
                </a:cubicBezTo>
                <a:cubicBezTo>
                  <a:pt x="325" y="1386"/>
                  <a:pt x="325" y="1386"/>
                  <a:pt x="325" y="1386"/>
                </a:cubicBezTo>
                <a:cubicBezTo>
                  <a:pt x="356" y="1386"/>
                  <a:pt x="382" y="1375"/>
                  <a:pt x="404" y="1353"/>
                </a:cubicBezTo>
                <a:cubicBezTo>
                  <a:pt x="426" y="1331"/>
                  <a:pt x="437" y="1304"/>
                  <a:pt x="437" y="1274"/>
                </a:cubicBezTo>
                <a:cubicBezTo>
                  <a:pt x="437" y="1274"/>
                  <a:pt x="437" y="1274"/>
                  <a:pt x="437" y="1274"/>
                </a:cubicBezTo>
                <a:moveTo>
                  <a:pt x="0" y="8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moveTo>
                  <a:pt x="75" y="0"/>
                </a:moveTo>
                <a:cubicBezTo>
                  <a:pt x="52" y="0"/>
                  <a:pt x="27" y="2"/>
                  <a:pt x="0" y="8"/>
                </a:cubicBezTo>
                <a:cubicBezTo>
                  <a:pt x="26" y="2"/>
                  <a:pt x="51" y="0"/>
                  <a:pt x="75" y="0"/>
                </a:cubicBezTo>
                <a:cubicBezTo>
                  <a:pt x="103" y="0"/>
                  <a:pt x="127" y="10"/>
                  <a:pt x="146" y="30"/>
                </a:cubicBezTo>
                <a:cubicBezTo>
                  <a:pt x="166" y="50"/>
                  <a:pt x="176" y="74"/>
                  <a:pt x="176" y="102"/>
                </a:cubicBezTo>
                <a:cubicBezTo>
                  <a:pt x="176" y="1144"/>
                  <a:pt x="176" y="1144"/>
                  <a:pt x="176" y="1144"/>
                </a:cubicBezTo>
                <a:cubicBezTo>
                  <a:pt x="176" y="1156"/>
                  <a:pt x="182" y="1162"/>
                  <a:pt x="194" y="1162"/>
                </a:cubicBezTo>
                <a:cubicBezTo>
                  <a:pt x="325" y="1162"/>
                  <a:pt x="325" y="1162"/>
                  <a:pt x="325" y="1162"/>
                </a:cubicBezTo>
                <a:cubicBezTo>
                  <a:pt x="356" y="1162"/>
                  <a:pt x="382" y="1173"/>
                  <a:pt x="404" y="1195"/>
                </a:cubicBezTo>
                <a:cubicBezTo>
                  <a:pt x="413" y="1204"/>
                  <a:pt x="420" y="1213"/>
                  <a:pt x="425" y="1223"/>
                </a:cubicBezTo>
                <a:cubicBezTo>
                  <a:pt x="420" y="1213"/>
                  <a:pt x="413" y="1204"/>
                  <a:pt x="404" y="1195"/>
                </a:cubicBezTo>
                <a:cubicBezTo>
                  <a:pt x="382" y="1173"/>
                  <a:pt x="356" y="1162"/>
                  <a:pt x="325" y="1162"/>
                </a:cubicBezTo>
                <a:cubicBezTo>
                  <a:pt x="194" y="1162"/>
                  <a:pt x="194" y="1162"/>
                  <a:pt x="194" y="1162"/>
                </a:cubicBezTo>
                <a:cubicBezTo>
                  <a:pt x="182" y="1162"/>
                  <a:pt x="177" y="1156"/>
                  <a:pt x="177" y="1144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77" y="74"/>
                  <a:pt x="167" y="50"/>
                  <a:pt x="147" y="30"/>
                </a:cubicBezTo>
                <a:cubicBezTo>
                  <a:pt x="128" y="10"/>
                  <a:pt x="103" y="0"/>
                  <a:pt x="75" y="0"/>
                </a:cubicBezTo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31811" y="1410545"/>
            <a:ext cx="872100" cy="2619079"/>
          </a:xfrm>
          <a:custGeom>
            <a:avLst/>
            <a:gdLst>
              <a:gd name="T0" fmla="*/ 97 w 459"/>
              <a:gd name="T1" fmla="*/ 0 h 1385"/>
              <a:gd name="T2" fmla="*/ 22 w 459"/>
              <a:gd name="T3" fmla="*/ 8 h 1385"/>
              <a:gd name="T4" fmla="*/ 22 w 459"/>
              <a:gd name="T5" fmla="*/ 8 h 1385"/>
              <a:gd name="T6" fmla="*/ 22 w 459"/>
              <a:gd name="T7" fmla="*/ 8 h 1385"/>
              <a:gd name="T8" fmla="*/ 0 w 459"/>
              <a:gd name="T9" fmla="*/ 13 h 1385"/>
              <a:gd name="T10" fmla="*/ 21 w 459"/>
              <a:gd name="T11" fmla="*/ 30 h 1385"/>
              <a:gd name="T12" fmla="*/ 51 w 459"/>
              <a:gd name="T13" fmla="*/ 102 h 1385"/>
              <a:gd name="T14" fmla="*/ 51 w 459"/>
              <a:gd name="T15" fmla="*/ 1144 h 1385"/>
              <a:gd name="T16" fmla="*/ 68 w 459"/>
              <a:gd name="T17" fmla="*/ 1162 h 1385"/>
              <a:gd name="T18" fmla="*/ 199 w 459"/>
              <a:gd name="T19" fmla="*/ 1162 h 1385"/>
              <a:gd name="T20" fmla="*/ 278 w 459"/>
              <a:gd name="T21" fmla="*/ 1195 h 1385"/>
              <a:gd name="T22" fmla="*/ 311 w 459"/>
              <a:gd name="T23" fmla="*/ 1274 h 1385"/>
              <a:gd name="T24" fmla="*/ 278 w 459"/>
              <a:gd name="T25" fmla="*/ 1353 h 1385"/>
              <a:gd name="T26" fmla="*/ 214 w 459"/>
              <a:gd name="T27" fmla="*/ 1385 h 1385"/>
              <a:gd name="T28" fmla="*/ 347 w 459"/>
              <a:gd name="T29" fmla="*/ 1385 h 1385"/>
              <a:gd name="T30" fmla="*/ 426 w 459"/>
              <a:gd name="T31" fmla="*/ 1352 h 1385"/>
              <a:gd name="T32" fmla="*/ 459 w 459"/>
              <a:gd name="T33" fmla="*/ 1274 h 1385"/>
              <a:gd name="T34" fmla="*/ 447 w 459"/>
              <a:gd name="T35" fmla="*/ 1223 h 1385"/>
              <a:gd name="T36" fmla="*/ 426 w 459"/>
              <a:gd name="T37" fmla="*/ 1195 h 1385"/>
              <a:gd name="T38" fmla="*/ 347 w 459"/>
              <a:gd name="T39" fmla="*/ 1162 h 1385"/>
              <a:gd name="T40" fmla="*/ 216 w 459"/>
              <a:gd name="T41" fmla="*/ 1162 h 1385"/>
              <a:gd name="T42" fmla="*/ 198 w 459"/>
              <a:gd name="T43" fmla="*/ 1144 h 1385"/>
              <a:gd name="T44" fmla="*/ 198 w 459"/>
              <a:gd name="T45" fmla="*/ 102 h 1385"/>
              <a:gd name="T46" fmla="*/ 168 w 459"/>
              <a:gd name="T47" fmla="*/ 30 h 1385"/>
              <a:gd name="T48" fmla="*/ 97 w 459"/>
              <a:gd name="T49" fmla="*/ 0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9" h="1385">
                <a:moveTo>
                  <a:pt x="97" y="0"/>
                </a:moveTo>
                <a:cubicBezTo>
                  <a:pt x="73" y="0"/>
                  <a:pt x="48" y="2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15" y="9"/>
                  <a:pt x="7" y="11"/>
                  <a:pt x="0" y="13"/>
                </a:cubicBezTo>
                <a:cubicBezTo>
                  <a:pt x="7" y="18"/>
                  <a:pt x="15" y="23"/>
                  <a:pt x="21" y="30"/>
                </a:cubicBezTo>
                <a:cubicBezTo>
                  <a:pt x="41" y="50"/>
                  <a:pt x="51" y="74"/>
                  <a:pt x="51" y="102"/>
                </a:cubicBezTo>
                <a:cubicBezTo>
                  <a:pt x="51" y="1144"/>
                  <a:pt x="51" y="1144"/>
                  <a:pt x="51" y="1144"/>
                </a:cubicBezTo>
                <a:cubicBezTo>
                  <a:pt x="51" y="1156"/>
                  <a:pt x="56" y="1162"/>
                  <a:pt x="68" y="1162"/>
                </a:cubicBezTo>
                <a:cubicBezTo>
                  <a:pt x="199" y="1162"/>
                  <a:pt x="199" y="1162"/>
                  <a:pt x="199" y="1162"/>
                </a:cubicBezTo>
                <a:cubicBezTo>
                  <a:pt x="230" y="1162"/>
                  <a:pt x="256" y="1173"/>
                  <a:pt x="278" y="1195"/>
                </a:cubicBezTo>
                <a:cubicBezTo>
                  <a:pt x="300" y="1217"/>
                  <a:pt x="311" y="1243"/>
                  <a:pt x="311" y="1274"/>
                </a:cubicBezTo>
                <a:cubicBezTo>
                  <a:pt x="311" y="1304"/>
                  <a:pt x="300" y="1331"/>
                  <a:pt x="278" y="1353"/>
                </a:cubicBezTo>
                <a:cubicBezTo>
                  <a:pt x="260" y="1371"/>
                  <a:pt x="238" y="1382"/>
                  <a:pt x="214" y="1385"/>
                </a:cubicBezTo>
                <a:cubicBezTo>
                  <a:pt x="347" y="1385"/>
                  <a:pt x="347" y="1385"/>
                  <a:pt x="347" y="1385"/>
                </a:cubicBezTo>
                <a:cubicBezTo>
                  <a:pt x="378" y="1385"/>
                  <a:pt x="404" y="1374"/>
                  <a:pt x="426" y="1352"/>
                </a:cubicBezTo>
                <a:cubicBezTo>
                  <a:pt x="448" y="1330"/>
                  <a:pt x="459" y="1304"/>
                  <a:pt x="459" y="1274"/>
                </a:cubicBezTo>
                <a:cubicBezTo>
                  <a:pt x="459" y="1255"/>
                  <a:pt x="455" y="1238"/>
                  <a:pt x="447" y="1223"/>
                </a:cubicBezTo>
                <a:cubicBezTo>
                  <a:pt x="442" y="1213"/>
                  <a:pt x="435" y="1204"/>
                  <a:pt x="426" y="1195"/>
                </a:cubicBezTo>
                <a:cubicBezTo>
                  <a:pt x="404" y="1173"/>
                  <a:pt x="378" y="1162"/>
                  <a:pt x="347" y="1162"/>
                </a:cubicBezTo>
                <a:cubicBezTo>
                  <a:pt x="216" y="1162"/>
                  <a:pt x="216" y="1162"/>
                  <a:pt x="216" y="1162"/>
                </a:cubicBezTo>
                <a:cubicBezTo>
                  <a:pt x="204" y="1162"/>
                  <a:pt x="198" y="1156"/>
                  <a:pt x="198" y="1144"/>
                </a:cubicBezTo>
                <a:cubicBezTo>
                  <a:pt x="198" y="102"/>
                  <a:pt x="198" y="102"/>
                  <a:pt x="198" y="102"/>
                </a:cubicBezTo>
                <a:cubicBezTo>
                  <a:pt x="198" y="74"/>
                  <a:pt x="188" y="50"/>
                  <a:pt x="168" y="30"/>
                </a:cubicBezTo>
                <a:cubicBezTo>
                  <a:pt x="149" y="10"/>
                  <a:pt x="125" y="0"/>
                  <a:pt x="97" y="0"/>
                </a:cubicBezTo>
              </a:path>
            </a:pathLst>
          </a:custGeom>
          <a:solidFill>
            <a:schemeClr val="tx1">
              <a:alpha val="4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149975" y="1371600"/>
            <a:ext cx="1659354" cy="2695578"/>
          </a:xfrm>
          <a:custGeom>
            <a:avLst/>
            <a:gdLst>
              <a:gd name="T0" fmla="*/ 127 w 873"/>
              <a:gd name="T1" fmla="*/ 149 h 1425"/>
              <a:gd name="T2" fmla="*/ 305 w 873"/>
              <a:gd name="T3" fmla="*/ 86 h 1425"/>
              <a:gd name="T4" fmla="*/ 548 w 873"/>
              <a:gd name="T5" fmla="*/ 64 h 1425"/>
              <a:gd name="T6" fmla="*/ 572 w 873"/>
              <a:gd name="T7" fmla="*/ 364 h 1425"/>
              <a:gd name="T8" fmla="*/ 603 w 873"/>
              <a:gd name="T9" fmla="*/ 75 h 1425"/>
              <a:gd name="T10" fmla="*/ 491 w 873"/>
              <a:gd name="T11" fmla="*/ 0 h 1425"/>
              <a:gd name="T12" fmla="*/ 149 w 873"/>
              <a:gd name="T13" fmla="*/ 118 h 1425"/>
              <a:gd name="T14" fmla="*/ 54 w 873"/>
              <a:gd name="T15" fmla="*/ 180 h 1425"/>
              <a:gd name="T16" fmla="*/ 275 w 873"/>
              <a:gd name="T17" fmla="*/ 1202 h 1425"/>
              <a:gd name="T18" fmla="*/ 335 w 873"/>
              <a:gd name="T19" fmla="*/ 1180 h 1425"/>
              <a:gd name="T20" fmla="*/ 330 w 873"/>
              <a:gd name="T21" fmla="*/ 300 h 1425"/>
              <a:gd name="T22" fmla="*/ 127 w 873"/>
              <a:gd name="T23" fmla="*/ 282 h 1425"/>
              <a:gd name="T24" fmla="*/ 111 w 873"/>
              <a:gd name="T25" fmla="*/ 319 h 1425"/>
              <a:gd name="T26" fmla="*/ 301 w 873"/>
              <a:gd name="T27" fmla="*/ 327 h 1425"/>
              <a:gd name="T28" fmla="*/ 301 w 873"/>
              <a:gd name="T29" fmla="*/ 327 h 1425"/>
              <a:gd name="T30" fmla="*/ 299 w 873"/>
              <a:gd name="T31" fmla="*/ 326 h 1425"/>
              <a:gd name="T32" fmla="*/ 303 w 873"/>
              <a:gd name="T33" fmla="*/ 321 h 1425"/>
              <a:gd name="T34" fmla="*/ 297 w 873"/>
              <a:gd name="T35" fmla="*/ 323 h 1425"/>
              <a:gd name="T36" fmla="*/ 299 w 873"/>
              <a:gd name="T37" fmla="*/ 323 h 1425"/>
              <a:gd name="T38" fmla="*/ 297 w 873"/>
              <a:gd name="T39" fmla="*/ 323 h 1425"/>
              <a:gd name="T40" fmla="*/ 297 w 873"/>
              <a:gd name="T41" fmla="*/ 1164 h 1425"/>
              <a:gd name="T42" fmla="*/ 299 w 873"/>
              <a:gd name="T43" fmla="*/ 1166 h 1425"/>
              <a:gd name="T44" fmla="*/ 297 w 873"/>
              <a:gd name="T45" fmla="*/ 1165 h 1425"/>
              <a:gd name="T46" fmla="*/ 303 w 873"/>
              <a:gd name="T47" fmla="*/ 1168 h 1425"/>
              <a:gd name="T48" fmla="*/ 299 w 873"/>
              <a:gd name="T49" fmla="*/ 1164 h 1425"/>
              <a:gd name="T50" fmla="*/ 301 w 873"/>
              <a:gd name="T51" fmla="*/ 1162 h 1425"/>
              <a:gd name="T52" fmla="*/ 301 w 873"/>
              <a:gd name="T53" fmla="*/ 1162 h 1425"/>
              <a:gd name="T54" fmla="*/ 301 w 873"/>
              <a:gd name="T55" fmla="*/ 1162 h 1425"/>
              <a:gd name="T56" fmla="*/ 275 w 873"/>
              <a:gd name="T57" fmla="*/ 1202 h 1425"/>
              <a:gd name="T58" fmla="*/ 222 w 873"/>
              <a:gd name="T59" fmla="*/ 1162 h 1425"/>
              <a:gd name="T60" fmla="*/ 502 w 873"/>
              <a:gd name="T61" fmla="*/ 1385 h 1425"/>
              <a:gd name="T62" fmla="*/ 46 w 873"/>
              <a:gd name="T63" fmla="*/ 1328 h 1425"/>
              <a:gd name="T64" fmla="*/ 96 w 873"/>
              <a:gd name="T65" fmla="*/ 1209 h 1425"/>
              <a:gd name="T66" fmla="*/ 158 w 873"/>
              <a:gd name="T67" fmla="*/ 1162 h 1425"/>
              <a:gd name="T68" fmla="*/ 9 w 873"/>
              <a:gd name="T69" fmla="*/ 1243 h 1425"/>
              <a:gd name="T70" fmla="*/ 81 w 873"/>
              <a:gd name="T71" fmla="*/ 1415 h 1425"/>
              <a:gd name="T72" fmla="*/ 502 w 873"/>
              <a:gd name="T73" fmla="*/ 1385 h 1425"/>
              <a:gd name="T74" fmla="*/ 579 w 873"/>
              <a:gd name="T75" fmla="*/ 1189 h 1425"/>
              <a:gd name="T76" fmla="*/ 776 w 873"/>
              <a:gd name="T77" fmla="*/ 1209 h 1425"/>
              <a:gd name="T78" fmla="*/ 826 w 873"/>
              <a:gd name="T79" fmla="*/ 1328 h 1425"/>
              <a:gd name="T80" fmla="*/ 580 w 873"/>
              <a:gd name="T81" fmla="*/ 1385 h 1425"/>
              <a:gd name="T82" fmla="*/ 792 w 873"/>
              <a:gd name="T83" fmla="*/ 1415 h 1425"/>
              <a:gd name="T84" fmla="*/ 863 w 873"/>
              <a:gd name="T85" fmla="*/ 1243 h 1425"/>
              <a:gd name="T86" fmla="*/ 610 w 873"/>
              <a:gd name="T87" fmla="*/ 1162 h 1425"/>
              <a:gd name="T88" fmla="*/ 608 w 873"/>
              <a:gd name="T89" fmla="*/ 1164 h 1425"/>
              <a:gd name="T90" fmla="*/ 608 w 873"/>
              <a:gd name="T91" fmla="*/ 1162 h 1425"/>
              <a:gd name="T92" fmla="*/ 606 w 873"/>
              <a:gd name="T93" fmla="*/ 1168 h 1425"/>
              <a:gd name="T94" fmla="*/ 610 w 873"/>
              <a:gd name="T95" fmla="*/ 1163 h 1425"/>
              <a:gd name="T96" fmla="*/ 612 w 873"/>
              <a:gd name="T97" fmla="*/ 1166 h 1425"/>
              <a:gd name="T98" fmla="*/ 612 w 873"/>
              <a:gd name="T99" fmla="*/ 1166 h 1425"/>
              <a:gd name="T100" fmla="*/ 612 w 873"/>
              <a:gd name="T101" fmla="*/ 1166 h 1425"/>
              <a:gd name="T102" fmla="*/ 572 w 873"/>
              <a:gd name="T103" fmla="*/ 427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3" h="1425">
                <a:moveTo>
                  <a:pt x="87" y="221"/>
                </a:moveTo>
                <a:cubicBezTo>
                  <a:pt x="87" y="211"/>
                  <a:pt x="89" y="202"/>
                  <a:pt x="92" y="193"/>
                </a:cubicBezTo>
                <a:cubicBezTo>
                  <a:pt x="95" y="184"/>
                  <a:pt x="99" y="176"/>
                  <a:pt x="105" y="168"/>
                </a:cubicBezTo>
                <a:cubicBezTo>
                  <a:pt x="112" y="161"/>
                  <a:pt x="119" y="154"/>
                  <a:pt x="127" y="149"/>
                </a:cubicBezTo>
                <a:cubicBezTo>
                  <a:pt x="135" y="144"/>
                  <a:pt x="144" y="140"/>
                  <a:pt x="154" y="138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154" y="138"/>
                  <a:pt x="154" y="138"/>
                  <a:pt x="154" y="138"/>
                </a:cubicBezTo>
                <a:cubicBezTo>
                  <a:pt x="210" y="123"/>
                  <a:pt x="260" y="106"/>
                  <a:pt x="305" y="86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76" y="55"/>
                  <a:pt x="438" y="40"/>
                  <a:pt x="491" y="40"/>
                </a:cubicBezTo>
                <a:cubicBezTo>
                  <a:pt x="503" y="40"/>
                  <a:pt x="513" y="42"/>
                  <a:pt x="522" y="46"/>
                </a:cubicBezTo>
                <a:cubicBezTo>
                  <a:pt x="531" y="50"/>
                  <a:pt x="540" y="55"/>
                  <a:pt x="548" y="64"/>
                </a:cubicBezTo>
                <a:cubicBezTo>
                  <a:pt x="548" y="64"/>
                  <a:pt x="548" y="64"/>
                  <a:pt x="548" y="64"/>
                </a:cubicBezTo>
                <a:cubicBezTo>
                  <a:pt x="556" y="72"/>
                  <a:pt x="562" y="81"/>
                  <a:pt x="566" y="91"/>
                </a:cubicBezTo>
                <a:cubicBezTo>
                  <a:pt x="570" y="100"/>
                  <a:pt x="572" y="110"/>
                  <a:pt x="572" y="122"/>
                </a:cubicBezTo>
                <a:cubicBezTo>
                  <a:pt x="572" y="364"/>
                  <a:pt x="572" y="364"/>
                  <a:pt x="572" y="364"/>
                </a:cubicBezTo>
                <a:cubicBezTo>
                  <a:pt x="572" y="375"/>
                  <a:pt x="581" y="384"/>
                  <a:pt x="592" y="384"/>
                </a:cubicBezTo>
                <a:cubicBezTo>
                  <a:pt x="603" y="384"/>
                  <a:pt x="612" y="375"/>
                  <a:pt x="612" y="364"/>
                </a:cubicBezTo>
                <a:cubicBezTo>
                  <a:pt x="612" y="122"/>
                  <a:pt x="612" y="122"/>
                  <a:pt x="612" y="122"/>
                </a:cubicBezTo>
                <a:cubicBezTo>
                  <a:pt x="612" y="106"/>
                  <a:pt x="609" y="90"/>
                  <a:pt x="603" y="75"/>
                </a:cubicBezTo>
                <a:cubicBezTo>
                  <a:pt x="597" y="61"/>
                  <a:pt x="588" y="48"/>
                  <a:pt x="577" y="36"/>
                </a:cubicBezTo>
                <a:cubicBezTo>
                  <a:pt x="577" y="36"/>
                  <a:pt x="577" y="36"/>
                  <a:pt x="577" y="36"/>
                </a:cubicBezTo>
                <a:cubicBezTo>
                  <a:pt x="565" y="24"/>
                  <a:pt x="552" y="15"/>
                  <a:pt x="538" y="9"/>
                </a:cubicBezTo>
                <a:cubicBezTo>
                  <a:pt x="523" y="3"/>
                  <a:pt x="507" y="0"/>
                  <a:pt x="491" y="0"/>
                </a:cubicBezTo>
                <a:cubicBezTo>
                  <a:pt x="430" y="0"/>
                  <a:pt x="363" y="17"/>
                  <a:pt x="289" y="49"/>
                </a:cubicBezTo>
                <a:cubicBezTo>
                  <a:pt x="289" y="49"/>
                  <a:pt x="289" y="49"/>
                  <a:pt x="289" y="49"/>
                </a:cubicBezTo>
                <a:cubicBezTo>
                  <a:pt x="246" y="68"/>
                  <a:pt x="198" y="85"/>
                  <a:pt x="144" y="99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4" y="99"/>
                  <a:pt x="144" y="99"/>
                  <a:pt x="144" y="99"/>
                </a:cubicBezTo>
                <a:cubicBezTo>
                  <a:pt x="130" y="103"/>
                  <a:pt x="117" y="108"/>
                  <a:pt x="105" y="115"/>
                </a:cubicBezTo>
                <a:cubicBezTo>
                  <a:pt x="94" y="123"/>
                  <a:pt x="83" y="132"/>
                  <a:pt x="74" y="143"/>
                </a:cubicBezTo>
                <a:cubicBezTo>
                  <a:pt x="65" y="154"/>
                  <a:pt x="58" y="167"/>
                  <a:pt x="54" y="180"/>
                </a:cubicBezTo>
                <a:cubicBezTo>
                  <a:pt x="49" y="193"/>
                  <a:pt x="47" y="207"/>
                  <a:pt x="47" y="221"/>
                </a:cubicBezTo>
                <a:cubicBezTo>
                  <a:pt x="47" y="232"/>
                  <a:pt x="56" y="241"/>
                  <a:pt x="67" y="241"/>
                </a:cubicBezTo>
                <a:cubicBezTo>
                  <a:pt x="78" y="241"/>
                  <a:pt x="87" y="232"/>
                  <a:pt x="87" y="221"/>
                </a:cubicBezTo>
                <a:close/>
                <a:moveTo>
                  <a:pt x="275" y="1202"/>
                </a:moveTo>
                <a:cubicBezTo>
                  <a:pt x="299" y="1202"/>
                  <a:pt x="299" y="1202"/>
                  <a:pt x="299" y="1202"/>
                </a:cubicBezTo>
                <a:cubicBezTo>
                  <a:pt x="304" y="1202"/>
                  <a:pt x="309" y="1202"/>
                  <a:pt x="313" y="1200"/>
                </a:cubicBezTo>
                <a:cubicBezTo>
                  <a:pt x="317" y="1199"/>
                  <a:pt x="321" y="1197"/>
                  <a:pt x="324" y="1194"/>
                </a:cubicBezTo>
                <a:cubicBezTo>
                  <a:pt x="329" y="1191"/>
                  <a:pt x="333" y="1185"/>
                  <a:pt x="335" y="1180"/>
                </a:cubicBezTo>
                <a:cubicBezTo>
                  <a:pt x="337" y="1175"/>
                  <a:pt x="337" y="1169"/>
                  <a:pt x="337" y="1164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0"/>
                  <a:pt x="337" y="315"/>
                  <a:pt x="335" y="311"/>
                </a:cubicBezTo>
                <a:cubicBezTo>
                  <a:pt x="334" y="307"/>
                  <a:pt x="332" y="303"/>
                  <a:pt x="330" y="300"/>
                </a:cubicBezTo>
                <a:cubicBezTo>
                  <a:pt x="326" y="295"/>
                  <a:pt x="321" y="292"/>
                  <a:pt x="315" y="289"/>
                </a:cubicBezTo>
                <a:cubicBezTo>
                  <a:pt x="310" y="287"/>
                  <a:pt x="304" y="287"/>
                  <a:pt x="299" y="287"/>
                </a:cubicBezTo>
                <a:cubicBezTo>
                  <a:pt x="151" y="287"/>
                  <a:pt x="151" y="287"/>
                  <a:pt x="151" y="287"/>
                </a:cubicBezTo>
                <a:cubicBezTo>
                  <a:pt x="142" y="287"/>
                  <a:pt x="134" y="285"/>
                  <a:pt x="127" y="282"/>
                </a:cubicBezTo>
                <a:cubicBezTo>
                  <a:pt x="119" y="279"/>
                  <a:pt x="112" y="274"/>
                  <a:pt x="106" y="268"/>
                </a:cubicBezTo>
                <a:cubicBezTo>
                  <a:pt x="98" y="260"/>
                  <a:pt x="85" y="260"/>
                  <a:pt x="78" y="268"/>
                </a:cubicBezTo>
                <a:cubicBezTo>
                  <a:pt x="70" y="276"/>
                  <a:pt x="70" y="288"/>
                  <a:pt x="78" y="296"/>
                </a:cubicBezTo>
                <a:cubicBezTo>
                  <a:pt x="87" y="306"/>
                  <a:pt x="99" y="314"/>
                  <a:pt x="111" y="319"/>
                </a:cubicBezTo>
                <a:cubicBezTo>
                  <a:pt x="124" y="324"/>
                  <a:pt x="137" y="327"/>
                  <a:pt x="151" y="327"/>
                </a:cubicBezTo>
                <a:cubicBezTo>
                  <a:pt x="299" y="327"/>
                  <a:pt x="299" y="327"/>
                  <a:pt x="299" y="327"/>
                </a:cubicBezTo>
                <a:cubicBezTo>
                  <a:pt x="300" y="327"/>
                  <a:pt x="300" y="327"/>
                  <a:pt x="301" y="327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325"/>
                  <a:pt x="301" y="325"/>
                  <a:pt x="301" y="325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1" y="325"/>
                  <a:pt x="301" y="325"/>
                  <a:pt x="301" y="325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303" y="321"/>
                  <a:pt x="303" y="321"/>
                  <a:pt x="303" y="321"/>
                </a:cubicBezTo>
                <a:cubicBezTo>
                  <a:pt x="299" y="326"/>
                  <a:pt x="299" y="326"/>
                  <a:pt x="299" y="326"/>
                </a:cubicBezTo>
                <a:cubicBezTo>
                  <a:pt x="300" y="326"/>
                  <a:pt x="300" y="327"/>
                  <a:pt x="301" y="327"/>
                </a:cubicBezTo>
                <a:cubicBezTo>
                  <a:pt x="303" y="321"/>
                  <a:pt x="303" y="321"/>
                  <a:pt x="303" y="321"/>
                </a:cubicBezTo>
                <a:cubicBezTo>
                  <a:pt x="299" y="326"/>
                  <a:pt x="299" y="326"/>
                  <a:pt x="299" y="326"/>
                </a:cubicBezTo>
                <a:cubicBezTo>
                  <a:pt x="303" y="321"/>
                  <a:pt x="303" y="321"/>
                  <a:pt x="303" y="321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7" y="324"/>
                  <a:pt x="298" y="325"/>
                  <a:pt x="299" y="326"/>
                </a:cubicBezTo>
                <a:cubicBezTo>
                  <a:pt x="303" y="321"/>
                  <a:pt x="303" y="321"/>
                  <a:pt x="303" y="321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9" y="323"/>
                  <a:pt x="299" y="323"/>
                  <a:pt x="299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9" y="323"/>
                  <a:pt x="299" y="323"/>
                  <a:pt x="299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8" y="323"/>
                  <a:pt x="298" y="323"/>
                  <a:pt x="298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8" y="323"/>
                  <a:pt x="298" y="323"/>
                  <a:pt x="298" y="323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297" y="323"/>
                  <a:pt x="297" y="324"/>
                  <a:pt x="297" y="325"/>
                </a:cubicBezTo>
                <a:cubicBezTo>
                  <a:pt x="297" y="1164"/>
                  <a:pt x="297" y="1164"/>
                  <a:pt x="297" y="1164"/>
                </a:cubicBezTo>
                <a:cubicBezTo>
                  <a:pt x="297" y="1165"/>
                  <a:pt x="297" y="1165"/>
                  <a:pt x="297" y="1165"/>
                </a:cubicBezTo>
                <a:cubicBezTo>
                  <a:pt x="297" y="1166"/>
                  <a:pt x="297" y="1166"/>
                  <a:pt x="297" y="1166"/>
                </a:cubicBezTo>
                <a:cubicBezTo>
                  <a:pt x="297" y="1166"/>
                  <a:pt x="297" y="1166"/>
                  <a:pt x="297" y="1166"/>
                </a:cubicBezTo>
                <a:cubicBezTo>
                  <a:pt x="299" y="1166"/>
                  <a:pt x="299" y="1166"/>
                  <a:pt x="299" y="1166"/>
                </a:cubicBezTo>
                <a:cubicBezTo>
                  <a:pt x="297" y="1165"/>
                  <a:pt x="297" y="1165"/>
                  <a:pt x="297" y="1165"/>
                </a:cubicBezTo>
                <a:cubicBezTo>
                  <a:pt x="297" y="1166"/>
                  <a:pt x="297" y="1166"/>
                  <a:pt x="297" y="1166"/>
                </a:cubicBezTo>
                <a:cubicBezTo>
                  <a:pt x="299" y="1166"/>
                  <a:pt x="299" y="1166"/>
                  <a:pt x="299" y="1166"/>
                </a:cubicBezTo>
                <a:cubicBezTo>
                  <a:pt x="297" y="1165"/>
                  <a:pt x="297" y="1165"/>
                  <a:pt x="297" y="1165"/>
                </a:cubicBezTo>
                <a:cubicBezTo>
                  <a:pt x="303" y="1168"/>
                  <a:pt x="303" y="1168"/>
                  <a:pt x="303" y="1168"/>
                </a:cubicBezTo>
                <a:cubicBezTo>
                  <a:pt x="299" y="1164"/>
                  <a:pt x="299" y="1164"/>
                  <a:pt x="299" y="1164"/>
                </a:cubicBezTo>
                <a:cubicBezTo>
                  <a:pt x="298" y="1164"/>
                  <a:pt x="298" y="1165"/>
                  <a:pt x="297" y="1165"/>
                </a:cubicBezTo>
                <a:cubicBezTo>
                  <a:pt x="303" y="1168"/>
                  <a:pt x="303" y="1168"/>
                  <a:pt x="303" y="1168"/>
                </a:cubicBezTo>
                <a:cubicBezTo>
                  <a:pt x="299" y="1164"/>
                  <a:pt x="299" y="1164"/>
                  <a:pt x="299" y="1164"/>
                </a:cubicBezTo>
                <a:cubicBezTo>
                  <a:pt x="303" y="1167"/>
                  <a:pt x="303" y="1167"/>
                  <a:pt x="303" y="1167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0" y="1162"/>
                  <a:pt x="299" y="1163"/>
                  <a:pt x="299" y="1164"/>
                </a:cubicBezTo>
                <a:cubicBezTo>
                  <a:pt x="303" y="1167"/>
                  <a:pt x="303" y="1167"/>
                  <a:pt x="303" y="1167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4"/>
                  <a:pt x="301" y="1164"/>
                  <a:pt x="301" y="1164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4"/>
                  <a:pt x="301" y="1164"/>
                  <a:pt x="301" y="1164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1" y="1162"/>
                  <a:pt x="301" y="1162"/>
                </a:cubicBezTo>
                <a:cubicBezTo>
                  <a:pt x="301" y="1162"/>
                  <a:pt x="300" y="1162"/>
                  <a:pt x="299" y="1162"/>
                </a:cubicBezTo>
                <a:cubicBezTo>
                  <a:pt x="275" y="1162"/>
                  <a:pt x="275" y="1162"/>
                  <a:pt x="275" y="1162"/>
                </a:cubicBezTo>
                <a:cubicBezTo>
                  <a:pt x="264" y="1162"/>
                  <a:pt x="255" y="1171"/>
                  <a:pt x="255" y="1182"/>
                </a:cubicBezTo>
                <a:cubicBezTo>
                  <a:pt x="255" y="1193"/>
                  <a:pt x="264" y="1202"/>
                  <a:pt x="275" y="1202"/>
                </a:cubicBezTo>
                <a:close/>
                <a:moveTo>
                  <a:pt x="218" y="1202"/>
                </a:moveTo>
                <a:cubicBezTo>
                  <a:pt x="222" y="1202"/>
                  <a:pt x="222" y="1202"/>
                  <a:pt x="222" y="1202"/>
                </a:cubicBezTo>
                <a:cubicBezTo>
                  <a:pt x="233" y="1202"/>
                  <a:pt x="242" y="1193"/>
                  <a:pt x="242" y="1182"/>
                </a:cubicBezTo>
                <a:cubicBezTo>
                  <a:pt x="242" y="1171"/>
                  <a:pt x="233" y="1162"/>
                  <a:pt x="222" y="1162"/>
                </a:cubicBezTo>
                <a:cubicBezTo>
                  <a:pt x="218" y="1162"/>
                  <a:pt x="218" y="1162"/>
                  <a:pt x="218" y="1162"/>
                </a:cubicBezTo>
                <a:cubicBezTo>
                  <a:pt x="207" y="1162"/>
                  <a:pt x="198" y="1171"/>
                  <a:pt x="198" y="1182"/>
                </a:cubicBezTo>
                <a:cubicBezTo>
                  <a:pt x="198" y="1193"/>
                  <a:pt x="207" y="1202"/>
                  <a:pt x="218" y="1202"/>
                </a:cubicBezTo>
                <a:close/>
                <a:moveTo>
                  <a:pt x="502" y="1385"/>
                </a:moveTo>
                <a:cubicBezTo>
                  <a:pt x="131" y="1385"/>
                  <a:pt x="131" y="1385"/>
                  <a:pt x="131" y="1385"/>
                </a:cubicBezTo>
                <a:cubicBezTo>
                  <a:pt x="118" y="1385"/>
                  <a:pt x="107" y="1383"/>
                  <a:pt x="96" y="1378"/>
                </a:cubicBezTo>
                <a:cubicBezTo>
                  <a:pt x="86" y="1374"/>
                  <a:pt x="76" y="1367"/>
                  <a:pt x="67" y="1358"/>
                </a:cubicBezTo>
                <a:cubicBezTo>
                  <a:pt x="57" y="1349"/>
                  <a:pt x="51" y="1339"/>
                  <a:pt x="46" y="1328"/>
                </a:cubicBezTo>
                <a:cubicBezTo>
                  <a:pt x="42" y="1318"/>
                  <a:pt x="40" y="1306"/>
                  <a:pt x="40" y="1294"/>
                </a:cubicBezTo>
                <a:cubicBezTo>
                  <a:pt x="40" y="1281"/>
                  <a:pt x="42" y="1269"/>
                  <a:pt x="46" y="1259"/>
                </a:cubicBezTo>
                <a:cubicBezTo>
                  <a:pt x="51" y="1248"/>
                  <a:pt x="57" y="1238"/>
                  <a:pt x="67" y="1229"/>
                </a:cubicBezTo>
                <a:cubicBezTo>
                  <a:pt x="76" y="1220"/>
                  <a:pt x="86" y="1213"/>
                  <a:pt x="96" y="1209"/>
                </a:cubicBezTo>
                <a:cubicBezTo>
                  <a:pt x="107" y="1204"/>
                  <a:pt x="118" y="1202"/>
                  <a:pt x="131" y="1202"/>
                </a:cubicBezTo>
                <a:cubicBezTo>
                  <a:pt x="158" y="1202"/>
                  <a:pt x="158" y="1202"/>
                  <a:pt x="158" y="1202"/>
                </a:cubicBezTo>
                <a:cubicBezTo>
                  <a:pt x="169" y="1202"/>
                  <a:pt x="178" y="1193"/>
                  <a:pt x="178" y="1182"/>
                </a:cubicBezTo>
                <a:cubicBezTo>
                  <a:pt x="178" y="1171"/>
                  <a:pt x="169" y="1162"/>
                  <a:pt x="158" y="1162"/>
                </a:cubicBezTo>
                <a:cubicBezTo>
                  <a:pt x="131" y="1162"/>
                  <a:pt x="131" y="1162"/>
                  <a:pt x="131" y="1162"/>
                </a:cubicBezTo>
                <a:cubicBezTo>
                  <a:pt x="113" y="1162"/>
                  <a:pt x="96" y="1165"/>
                  <a:pt x="81" y="1172"/>
                </a:cubicBezTo>
                <a:cubicBezTo>
                  <a:pt x="65" y="1178"/>
                  <a:pt x="51" y="1188"/>
                  <a:pt x="38" y="1201"/>
                </a:cubicBezTo>
                <a:cubicBezTo>
                  <a:pt x="26" y="1213"/>
                  <a:pt x="16" y="1228"/>
                  <a:pt x="9" y="1243"/>
                </a:cubicBezTo>
                <a:cubicBezTo>
                  <a:pt x="3" y="1259"/>
                  <a:pt x="0" y="1276"/>
                  <a:pt x="0" y="1294"/>
                </a:cubicBezTo>
                <a:cubicBezTo>
                  <a:pt x="0" y="1311"/>
                  <a:pt x="3" y="1328"/>
                  <a:pt x="9" y="1344"/>
                </a:cubicBezTo>
                <a:cubicBezTo>
                  <a:pt x="16" y="1359"/>
                  <a:pt x="26" y="1374"/>
                  <a:pt x="38" y="1386"/>
                </a:cubicBezTo>
                <a:cubicBezTo>
                  <a:pt x="51" y="1399"/>
                  <a:pt x="65" y="1409"/>
                  <a:pt x="81" y="1415"/>
                </a:cubicBezTo>
                <a:cubicBezTo>
                  <a:pt x="96" y="1422"/>
                  <a:pt x="113" y="1425"/>
                  <a:pt x="131" y="1425"/>
                </a:cubicBezTo>
                <a:cubicBezTo>
                  <a:pt x="502" y="1425"/>
                  <a:pt x="502" y="1425"/>
                  <a:pt x="502" y="1425"/>
                </a:cubicBezTo>
                <a:cubicBezTo>
                  <a:pt x="513" y="1425"/>
                  <a:pt x="522" y="1416"/>
                  <a:pt x="522" y="1405"/>
                </a:cubicBezTo>
                <a:cubicBezTo>
                  <a:pt x="522" y="1394"/>
                  <a:pt x="513" y="1385"/>
                  <a:pt x="502" y="1385"/>
                </a:cubicBezTo>
                <a:close/>
                <a:moveTo>
                  <a:pt x="572" y="427"/>
                </a:moveTo>
                <a:cubicBezTo>
                  <a:pt x="572" y="1164"/>
                  <a:pt x="572" y="1164"/>
                  <a:pt x="572" y="1164"/>
                </a:cubicBezTo>
                <a:cubicBezTo>
                  <a:pt x="572" y="1169"/>
                  <a:pt x="572" y="1173"/>
                  <a:pt x="574" y="1178"/>
                </a:cubicBezTo>
                <a:cubicBezTo>
                  <a:pt x="575" y="1182"/>
                  <a:pt x="577" y="1185"/>
                  <a:pt x="579" y="1189"/>
                </a:cubicBezTo>
                <a:cubicBezTo>
                  <a:pt x="583" y="1193"/>
                  <a:pt x="588" y="1197"/>
                  <a:pt x="594" y="1199"/>
                </a:cubicBezTo>
                <a:cubicBezTo>
                  <a:pt x="599" y="1201"/>
                  <a:pt x="605" y="1202"/>
                  <a:pt x="610" y="1202"/>
                </a:cubicBezTo>
                <a:cubicBezTo>
                  <a:pt x="741" y="1202"/>
                  <a:pt x="741" y="1202"/>
                  <a:pt x="741" y="1202"/>
                </a:cubicBezTo>
                <a:cubicBezTo>
                  <a:pt x="754" y="1202"/>
                  <a:pt x="766" y="1204"/>
                  <a:pt x="776" y="1209"/>
                </a:cubicBezTo>
                <a:cubicBezTo>
                  <a:pt x="787" y="1213"/>
                  <a:pt x="797" y="1220"/>
                  <a:pt x="806" y="1229"/>
                </a:cubicBezTo>
                <a:cubicBezTo>
                  <a:pt x="815" y="1238"/>
                  <a:pt x="822" y="1248"/>
                  <a:pt x="826" y="1259"/>
                </a:cubicBezTo>
                <a:cubicBezTo>
                  <a:pt x="831" y="1269"/>
                  <a:pt x="833" y="1281"/>
                  <a:pt x="833" y="1294"/>
                </a:cubicBezTo>
                <a:cubicBezTo>
                  <a:pt x="833" y="1306"/>
                  <a:pt x="831" y="1318"/>
                  <a:pt x="826" y="1328"/>
                </a:cubicBezTo>
                <a:cubicBezTo>
                  <a:pt x="822" y="1339"/>
                  <a:pt x="815" y="1349"/>
                  <a:pt x="806" y="1358"/>
                </a:cubicBezTo>
                <a:cubicBezTo>
                  <a:pt x="797" y="1367"/>
                  <a:pt x="787" y="1374"/>
                  <a:pt x="776" y="1378"/>
                </a:cubicBezTo>
                <a:cubicBezTo>
                  <a:pt x="766" y="1383"/>
                  <a:pt x="754" y="1385"/>
                  <a:pt x="741" y="1385"/>
                </a:cubicBezTo>
                <a:cubicBezTo>
                  <a:pt x="580" y="1385"/>
                  <a:pt x="580" y="1385"/>
                  <a:pt x="580" y="1385"/>
                </a:cubicBezTo>
                <a:cubicBezTo>
                  <a:pt x="569" y="1385"/>
                  <a:pt x="560" y="1394"/>
                  <a:pt x="560" y="1405"/>
                </a:cubicBezTo>
                <a:cubicBezTo>
                  <a:pt x="560" y="1416"/>
                  <a:pt x="569" y="1425"/>
                  <a:pt x="580" y="1425"/>
                </a:cubicBezTo>
                <a:cubicBezTo>
                  <a:pt x="741" y="1425"/>
                  <a:pt x="741" y="1425"/>
                  <a:pt x="741" y="1425"/>
                </a:cubicBezTo>
                <a:cubicBezTo>
                  <a:pt x="759" y="1425"/>
                  <a:pt x="776" y="1422"/>
                  <a:pt x="792" y="1415"/>
                </a:cubicBezTo>
                <a:cubicBezTo>
                  <a:pt x="807" y="1409"/>
                  <a:pt x="822" y="1399"/>
                  <a:pt x="834" y="1386"/>
                </a:cubicBezTo>
                <a:cubicBezTo>
                  <a:pt x="847" y="1374"/>
                  <a:pt x="857" y="1359"/>
                  <a:pt x="863" y="1344"/>
                </a:cubicBezTo>
                <a:cubicBezTo>
                  <a:pt x="870" y="1328"/>
                  <a:pt x="873" y="1311"/>
                  <a:pt x="873" y="1294"/>
                </a:cubicBezTo>
                <a:cubicBezTo>
                  <a:pt x="873" y="1276"/>
                  <a:pt x="870" y="1259"/>
                  <a:pt x="863" y="1243"/>
                </a:cubicBezTo>
                <a:cubicBezTo>
                  <a:pt x="857" y="1228"/>
                  <a:pt x="847" y="1213"/>
                  <a:pt x="834" y="1201"/>
                </a:cubicBezTo>
                <a:cubicBezTo>
                  <a:pt x="822" y="1188"/>
                  <a:pt x="807" y="1178"/>
                  <a:pt x="792" y="1172"/>
                </a:cubicBezTo>
                <a:cubicBezTo>
                  <a:pt x="776" y="1165"/>
                  <a:pt x="759" y="1162"/>
                  <a:pt x="741" y="1162"/>
                </a:cubicBezTo>
                <a:cubicBezTo>
                  <a:pt x="610" y="1162"/>
                  <a:pt x="610" y="1162"/>
                  <a:pt x="610" y="1162"/>
                </a:cubicBezTo>
                <a:cubicBezTo>
                  <a:pt x="609" y="1162"/>
                  <a:pt x="609" y="1162"/>
                  <a:pt x="608" y="1162"/>
                </a:cubicBezTo>
                <a:cubicBezTo>
                  <a:pt x="608" y="1162"/>
                  <a:pt x="608" y="1162"/>
                  <a:pt x="608" y="1162"/>
                </a:cubicBezTo>
                <a:cubicBezTo>
                  <a:pt x="608" y="1162"/>
                  <a:pt x="608" y="1162"/>
                  <a:pt x="608" y="1162"/>
                </a:cubicBezTo>
                <a:cubicBezTo>
                  <a:pt x="608" y="1164"/>
                  <a:pt x="608" y="1164"/>
                  <a:pt x="608" y="1164"/>
                </a:cubicBezTo>
                <a:cubicBezTo>
                  <a:pt x="608" y="1162"/>
                  <a:pt x="608" y="1162"/>
                  <a:pt x="608" y="1162"/>
                </a:cubicBezTo>
                <a:cubicBezTo>
                  <a:pt x="608" y="1162"/>
                  <a:pt x="608" y="1162"/>
                  <a:pt x="608" y="1162"/>
                </a:cubicBezTo>
                <a:cubicBezTo>
                  <a:pt x="608" y="1164"/>
                  <a:pt x="608" y="1164"/>
                  <a:pt x="608" y="1164"/>
                </a:cubicBezTo>
                <a:cubicBezTo>
                  <a:pt x="608" y="1162"/>
                  <a:pt x="608" y="1162"/>
                  <a:pt x="608" y="1162"/>
                </a:cubicBezTo>
                <a:cubicBezTo>
                  <a:pt x="606" y="1168"/>
                  <a:pt x="606" y="1168"/>
                  <a:pt x="606" y="1168"/>
                </a:cubicBezTo>
                <a:cubicBezTo>
                  <a:pt x="610" y="1163"/>
                  <a:pt x="610" y="1163"/>
                  <a:pt x="610" y="1163"/>
                </a:cubicBezTo>
                <a:cubicBezTo>
                  <a:pt x="609" y="1163"/>
                  <a:pt x="609" y="1162"/>
                  <a:pt x="608" y="1162"/>
                </a:cubicBezTo>
                <a:cubicBezTo>
                  <a:pt x="606" y="1168"/>
                  <a:pt x="606" y="1168"/>
                  <a:pt x="606" y="1168"/>
                </a:cubicBezTo>
                <a:cubicBezTo>
                  <a:pt x="610" y="1163"/>
                  <a:pt x="610" y="1163"/>
                  <a:pt x="610" y="1163"/>
                </a:cubicBezTo>
                <a:cubicBezTo>
                  <a:pt x="606" y="1167"/>
                  <a:pt x="606" y="1167"/>
                  <a:pt x="606" y="1167"/>
                </a:cubicBezTo>
                <a:cubicBezTo>
                  <a:pt x="612" y="1165"/>
                  <a:pt x="612" y="1165"/>
                  <a:pt x="612" y="1165"/>
                </a:cubicBezTo>
                <a:cubicBezTo>
                  <a:pt x="612" y="1165"/>
                  <a:pt x="611" y="1164"/>
                  <a:pt x="610" y="1163"/>
                </a:cubicBezTo>
                <a:cubicBezTo>
                  <a:pt x="606" y="1167"/>
                  <a:pt x="606" y="1167"/>
                  <a:pt x="606" y="1167"/>
                </a:cubicBezTo>
                <a:cubicBezTo>
                  <a:pt x="612" y="1165"/>
                  <a:pt x="612" y="1165"/>
                  <a:pt x="612" y="1165"/>
                </a:cubicBezTo>
                <a:cubicBezTo>
                  <a:pt x="610" y="1166"/>
                  <a:pt x="610" y="1166"/>
                  <a:pt x="610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5"/>
                  <a:pt x="612" y="1165"/>
                  <a:pt x="612" y="1165"/>
                </a:cubicBezTo>
                <a:cubicBezTo>
                  <a:pt x="610" y="1166"/>
                  <a:pt x="610" y="1166"/>
                  <a:pt x="610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6"/>
                  <a:pt x="612" y="1166"/>
                </a:cubicBezTo>
                <a:cubicBezTo>
                  <a:pt x="612" y="1166"/>
                  <a:pt x="612" y="1165"/>
                  <a:pt x="612" y="1164"/>
                </a:cubicBezTo>
                <a:cubicBezTo>
                  <a:pt x="612" y="427"/>
                  <a:pt x="612" y="427"/>
                  <a:pt x="612" y="427"/>
                </a:cubicBezTo>
                <a:cubicBezTo>
                  <a:pt x="612" y="416"/>
                  <a:pt x="603" y="407"/>
                  <a:pt x="592" y="407"/>
                </a:cubicBezTo>
                <a:cubicBezTo>
                  <a:pt x="581" y="407"/>
                  <a:pt x="572" y="416"/>
                  <a:pt x="572" y="427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541043" y="4029624"/>
            <a:ext cx="13843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4" name="直接连接符 13"/>
          <p:cNvCxnSpPr/>
          <p:nvPr/>
        </p:nvCxnSpPr>
        <p:spPr>
          <a:xfrm>
            <a:off x="4017168" y="4029624"/>
            <a:ext cx="37623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6" name="直接连接符 15"/>
          <p:cNvCxnSpPr/>
          <p:nvPr/>
        </p:nvCxnSpPr>
        <p:spPr>
          <a:xfrm>
            <a:off x="6618829" y="4029624"/>
            <a:ext cx="285081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8" name="直接连接符 17"/>
          <p:cNvCxnSpPr/>
          <p:nvPr/>
        </p:nvCxnSpPr>
        <p:spPr>
          <a:xfrm>
            <a:off x="7071267" y="4029624"/>
            <a:ext cx="285081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" name="直接连接符 18"/>
          <p:cNvCxnSpPr/>
          <p:nvPr/>
        </p:nvCxnSpPr>
        <p:spPr>
          <a:xfrm>
            <a:off x="7504654" y="4029624"/>
            <a:ext cx="670177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sp>
        <p:nvSpPr>
          <p:cNvPr id="26" name="文本框 25"/>
          <p:cNvSpPr txBox="1"/>
          <p:nvPr/>
        </p:nvSpPr>
        <p:spPr>
          <a:xfrm>
            <a:off x="3810759" y="412438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3350"/>
                </a:solidFill>
                <a:latin typeface="+mj-lt"/>
              </a:rPr>
              <a:t>Your Title</a:t>
            </a:r>
            <a:endParaRPr lang="zh-CN" altLang="en-US" sz="72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28238" y="523342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3350"/>
                </a:solidFill>
              </a:rPr>
              <a:t>THIS IS PART ONE</a:t>
            </a:r>
            <a:endParaRPr lang="zh-CN" altLang="en-US" dirty="0">
              <a:solidFill>
                <a:srgbClr val="00335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17168" y="5392417"/>
            <a:ext cx="1011070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30" name="直接连接符 29"/>
          <p:cNvCxnSpPr/>
          <p:nvPr/>
        </p:nvCxnSpPr>
        <p:spPr>
          <a:xfrm>
            <a:off x="7213807" y="5392417"/>
            <a:ext cx="1011070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31" name="组合 30"/>
          <p:cNvGrpSpPr/>
          <p:nvPr/>
        </p:nvGrpSpPr>
        <p:grpSpPr>
          <a:xfrm rot="1800000">
            <a:off x="4139141" y="1686534"/>
            <a:ext cx="346276" cy="346276"/>
            <a:chOff x="701040" y="1352550"/>
            <a:chExt cx="525780" cy="52578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3" name="直接连接符 32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4" name="直接连接符 33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35" name="直接连接符 34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36" name="椭圆 35"/>
          <p:cNvSpPr/>
          <p:nvPr/>
        </p:nvSpPr>
        <p:spPr>
          <a:xfrm>
            <a:off x="4092549" y="3011951"/>
            <a:ext cx="170916" cy="170916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96863" y="2810663"/>
            <a:ext cx="45719" cy="45719"/>
          </a:xfrm>
          <a:prstGeom prst="ellipse">
            <a:avLst/>
          </a:prstGeom>
          <a:noFill/>
          <a:ln w="66675" cap="rnd">
            <a:solidFill>
              <a:srgbClr val="43CEA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7984422" y="2442141"/>
            <a:ext cx="203691" cy="203691"/>
            <a:chOff x="4549716" y="208666"/>
            <a:chExt cx="395468" cy="395468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0" name="直接连接符 39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41" name="组合 40"/>
          <p:cNvGrpSpPr/>
          <p:nvPr/>
        </p:nvGrpSpPr>
        <p:grpSpPr>
          <a:xfrm>
            <a:off x="3682381" y="2588702"/>
            <a:ext cx="313971" cy="313618"/>
            <a:chOff x="1446064" y="2109382"/>
            <a:chExt cx="527197" cy="52660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43" name="直接连接符 42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4" name="组合 43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5" name="组合 44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46" name="组合 45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53" name="椭圆 52"/>
          <p:cNvSpPr/>
          <p:nvPr/>
        </p:nvSpPr>
        <p:spPr>
          <a:xfrm>
            <a:off x="4439854" y="2366542"/>
            <a:ext cx="45719" cy="45719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553161" y="1920898"/>
            <a:ext cx="255343" cy="255343"/>
          </a:xfrm>
          <a:prstGeom prst="ellipse">
            <a:avLst/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6903910" y="834393"/>
            <a:ext cx="537812" cy="537207"/>
            <a:chOff x="1446064" y="2109382"/>
            <a:chExt cx="527197" cy="526604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58" name="组合 57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59" name="组合 58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60" name="组合 59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83" name="组合 82"/>
          <p:cNvGrpSpPr/>
          <p:nvPr/>
        </p:nvGrpSpPr>
        <p:grpSpPr>
          <a:xfrm rot="20538833">
            <a:off x="3750128" y="2067256"/>
            <a:ext cx="203691" cy="203691"/>
            <a:chOff x="4549716" y="208666"/>
            <a:chExt cx="395468" cy="395468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5" name="直接连接符 84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92" name="组合 91"/>
          <p:cNvGrpSpPr/>
          <p:nvPr/>
        </p:nvGrpSpPr>
        <p:grpSpPr>
          <a:xfrm rot="1800000">
            <a:off x="7955564" y="1505691"/>
            <a:ext cx="346276" cy="346276"/>
            <a:chOff x="701040" y="1352550"/>
            <a:chExt cx="525780" cy="525780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4" name="直接连接符 93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5" name="直接连接符 94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6" name="直接连接符 95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92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/>
          <p:cNvSpPr>
            <a:spLocks/>
          </p:cNvSpPr>
          <p:nvPr/>
        </p:nvSpPr>
        <p:spPr bwMode="auto">
          <a:xfrm>
            <a:off x="9005962" y="1352904"/>
            <a:ext cx="2650684" cy="2511245"/>
          </a:xfrm>
          <a:custGeom>
            <a:avLst/>
            <a:gdLst>
              <a:gd name="T0" fmla="*/ 697 w 1434"/>
              <a:gd name="T1" fmla="*/ 1223 h 1364"/>
              <a:gd name="T2" fmla="*/ 339 w 1434"/>
              <a:gd name="T3" fmla="*/ 1350 h 1364"/>
              <a:gd name="T4" fmla="*/ 259 w 1434"/>
              <a:gd name="T5" fmla="*/ 1292 h 1364"/>
              <a:gd name="T6" fmla="*/ 270 w 1434"/>
              <a:gd name="T7" fmla="*/ 912 h 1364"/>
              <a:gd name="T8" fmla="*/ 257 w 1434"/>
              <a:gd name="T9" fmla="*/ 874 h 1364"/>
              <a:gd name="T10" fmla="*/ 26 w 1434"/>
              <a:gd name="T11" fmla="*/ 573 h 1364"/>
              <a:gd name="T12" fmla="*/ 56 w 1434"/>
              <a:gd name="T13" fmla="*/ 479 h 1364"/>
              <a:gd name="T14" fmla="*/ 420 w 1434"/>
              <a:gd name="T15" fmla="*/ 372 h 1364"/>
              <a:gd name="T16" fmla="*/ 453 w 1434"/>
              <a:gd name="T17" fmla="*/ 348 h 1364"/>
              <a:gd name="T18" fmla="*/ 668 w 1434"/>
              <a:gd name="T19" fmla="*/ 35 h 1364"/>
              <a:gd name="T20" fmla="*/ 766 w 1434"/>
              <a:gd name="T21" fmla="*/ 35 h 1364"/>
              <a:gd name="T22" fmla="*/ 981 w 1434"/>
              <a:gd name="T23" fmla="*/ 348 h 1364"/>
              <a:gd name="T24" fmla="*/ 1014 w 1434"/>
              <a:gd name="T25" fmla="*/ 372 h 1364"/>
              <a:gd name="T26" fmla="*/ 1378 w 1434"/>
              <a:gd name="T27" fmla="*/ 479 h 1364"/>
              <a:gd name="T28" fmla="*/ 1408 w 1434"/>
              <a:gd name="T29" fmla="*/ 573 h 1364"/>
              <a:gd name="T30" fmla="*/ 1177 w 1434"/>
              <a:gd name="T31" fmla="*/ 874 h 1364"/>
              <a:gd name="T32" fmla="*/ 1164 w 1434"/>
              <a:gd name="T33" fmla="*/ 912 h 1364"/>
              <a:gd name="T34" fmla="*/ 1175 w 1434"/>
              <a:gd name="T35" fmla="*/ 1292 h 1364"/>
              <a:gd name="T36" fmla="*/ 1095 w 1434"/>
              <a:gd name="T37" fmla="*/ 1350 h 1364"/>
              <a:gd name="T38" fmla="*/ 737 w 1434"/>
              <a:gd name="T39" fmla="*/ 1223 h 1364"/>
              <a:gd name="T40" fmla="*/ 697 w 1434"/>
              <a:gd name="T41" fmla="*/ 1223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1364">
                <a:moveTo>
                  <a:pt x="697" y="1223"/>
                </a:moveTo>
                <a:cubicBezTo>
                  <a:pt x="339" y="1350"/>
                  <a:pt x="339" y="1350"/>
                  <a:pt x="339" y="1350"/>
                </a:cubicBezTo>
                <a:cubicBezTo>
                  <a:pt x="300" y="1364"/>
                  <a:pt x="258" y="1334"/>
                  <a:pt x="259" y="1292"/>
                </a:cubicBezTo>
                <a:cubicBezTo>
                  <a:pt x="270" y="912"/>
                  <a:pt x="270" y="912"/>
                  <a:pt x="270" y="912"/>
                </a:cubicBezTo>
                <a:cubicBezTo>
                  <a:pt x="270" y="899"/>
                  <a:pt x="266" y="885"/>
                  <a:pt x="257" y="874"/>
                </a:cubicBezTo>
                <a:cubicBezTo>
                  <a:pt x="26" y="573"/>
                  <a:pt x="26" y="573"/>
                  <a:pt x="26" y="573"/>
                </a:cubicBezTo>
                <a:cubicBezTo>
                  <a:pt x="0" y="540"/>
                  <a:pt x="16" y="491"/>
                  <a:pt x="56" y="479"/>
                </a:cubicBezTo>
                <a:cubicBezTo>
                  <a:pt x="420" y="372"/>
                  <a:pt x="420" y="372"/>
                  <a:pt x="420" y="372"/>
                </a:cubicBezTo>
                <a:cubicBezTo>
                  <a:pt x="434" y="368"/>
                  <a:pt x="445" y="360"/>
                  <a:pt x="453" y="348"/>
                </a:cubicBezTo>
                <a:cubicBezTo>
                  <a:pt x="668" y="35"/>
                  <a:pt x="668" y="35"/>
                  <a:pt x="668" y="35"/>
                </a:cubicBezTo>
                <a:cubicBezTo>
                  <a:pt x="691" y="0"/>
                  <a:pt x="743" y="0"/>
                  <a:pt x="766" y="35"/>
                </a:cubicBezTo>
                <a:cubicBezTo>
                  <a:pt x="981" y="348"/>
                  <a:pt x="981" y="348"/>
                  <a:pt x="981" y="348"/>
                </a:cubicBezTo>
                <a:cubicBezTo>
                  <a:pt x="989" y="360"/>
                  <a:pt x="1000" y="368"/>
                  <a:pt x="1014" y="372"/>
                </a:cubicBezTo>
                <a:cubicBezTo>
                  <a:pt x="1378" y="479"/>
                  <a:pt x="1378" y="479"/>
                  <a:pt x="1378" y="479"/>
                </a:cubicBezTo>
                <a:cubicBezTo>
                  <a:pt x="1418" y="491"/>
                  <a:pt x="1434" y="540"/>
                  <a:pt x="1408" y="573"/>
                </a:cubicBezTo>
                <a:cubicBezTo>
                  <a:pt x="1177" y="874"/>
                  <a:pt x="1177" y="874"/>
                  <a:pt x="1177" y="874"/>
                </a:cubicBezTo>
                <a:cubicBezTo>
                  <a:pt x="1168" y="885"/>
                  <a:pt x="1164" y="899"/>
                  <a:pt x="1164" y="912"/>
                </a:cubicBezTo>
                <a:cubicBezTo>
                  <a:pt x="1175" y="1292"/>
                  <a:pt x="1175" y="1292"/>
                  <a:pt x="1175" y="1292"/>
                </a:cubicBezTo>
                <a:cubicBezTo>
                  <a:pt x="1176" y="1334"/>
                  <a:pt x="1134" y="1364"/>
                  <a:pt x="1095" y="1350"/>
                </a:cubicBezTo>
                <a:cubicBezTo>
                  <a:pt x="737" y="1223"/>
                  <a:pt x="737" y="1223"/>
                  <a:pt x="737" y="1223"/>
                </a:cubicBezTo>
                <a:cubicBezTo>
                  <a:pt x="724" y="1218"/>
                  <a:pt x="710" y="1218"/>
                  <a:pt x="697" y="1223"/>
                </a:cubicBez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任意多边形 90"/>
          <p:cNvSpPr>
            <a:spLocks/>
          </p:cNvSpPr>
          <p:nvPr/>
        </p:nvSpPr>
        <p:spPr bwMode="auto">
          <a:xfrm>
            <a:off x="9484679" y="2204240"/>
            <a:ext cx="2147320" cy="1655850"/>
          </a:xfrm>
          <a:custGeom>
            <a:avLst/>
            <a:gdLst>
              <a:gd name="connsiteX0" fmla="*/ 1911850 w 2147320"/>
              <a:gd name="connsiteY0" fmla="*/ 0 h 1655850"/>
              <a:gd name="connsiteX1" fmla="*/ 1948702 w 2147320"/>
              <a:gd name="connsiteY1" fmla="*/ 10790 h 1655850"/>
              <a:gd name="connsiteX2" fmla="*/ 2068453 w 2147320"/>
              <a:gd name="connsiteY2" fmla="*/ 45851 h 1655850"/>
              <a:gd name="connsiteX3" fmla="*/ 2123907 w 2147320"/>
              <a:gd name="connsiteY3" fmla="*/ 218913 h 1655850"/>
              <a:gd name="connsiteX4" fmla="*/ 1696914 w 2147320"/>
              <a:gd name="connsiteY4" fmla="*/ 773081 h 1655850"/>
              <a:gd name="connsiteX5" fmla="*/ 1672884 w 2147320"/>
              <a:gd name="connsiteY5" fmla="*/ 843042 h 1655850"/>
              <a:gd name="connsiteX6" fmla="*/ 1693217 w 2147320"/>
              <a:gd name="connsiteY6" fmla="*/ 1542656 h 1655850"/>
              <a:gd name="connsiteX7" fmla="*/ 1545341 w 2147320"/>
              <a:gd name="connsiteY7" fmla="*/ 1649439 h 1655850"/>
              <a:gd name="connsiteX8" fmla="*/ 883594 w 2147320"/>
              <a:gd name="connsiteY8" fmla="*/ 1415621 h 1655850"/>
              <a:gd name="connsiteX9" fmla="*/ 809656 w 2147320"/>
              <a:gd name="connsiteY9" fmla="*/ 1415621 h 1655850"/>
              <a:gd name="connsiteX10" fmla="*/ 147909 w 2147320"/>
              <a:gd name="connsiteY10" fmla="*/ 1649439 h 1655850"/>
              <a:gd name="connsiteX11" fmla="*/ 33 w 2147320"/>
              <a:gd name="connsiteY11" fmla="*/ 1542656 h 1655850"/>
              <a:gd name="connsiteX12" fmla="*/ 3612 w 2147320"/>
              <a:gd name="connsiteY12" fmla="*/ 1419506 h 1655850"/>
              <a:gd name="connsiteX13" fmla="*/ 3791 w 2147320"/>
              <a:gd name="connsiteY13" fmla="*/ 1413357 h 1655850"/>
              <a:gd name="connsiteX14" fmla="*/ 14970 w 2147320"/>
              <a:gd name="connsiteY14" fmla="*/ 1409407 h 1655850"/>
              <a:gd name="connsiteX15" fmla="*/ 593999 w 2147320"/>
              <a:gd name="connsiteY15" fmla="*/ 1204816 h 1655850"/>
              <a:gd name="connsiteX16" fmla="*/ 667937 w 2147320"/>
              <a:gd name="connsiteY16" fmla="*/ 1204816 h 1655850"/>
              <a:gd name="connsiteX17" fmla="*/ 1329684 w 2147320"/>
              <a:gd name="connsiteY17" fmla="*/ 1438634 h 1655850"/>
              <a:gd name="connsiteX18" fmla="*/ 1477560 w 2147320"/>
              <a:gd name="connsiteY18" fmla="*/ 1331851 h 1655850"/>
              <a:gd name="connsiteX19" fmla="*/ 1457227 w 2147320"/>
              <a:gd name="connsiteY19" fmla="*/ 632237 h 1655850"/>
              <a:gd name="connsiteX20" fmla="*/ 1481257 w 2147320"/>
              <a:gd name="connsiteY20" fmla="*/ 562276 h 1655850"/>
              <a:gd name="connsiteX21" fmla="*/ 1908250 w 2147320"/>
              <a:gd name="connsiteY21" fmla="*/ 8108 h 165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47320" h="1655850">
                <a:moveTo>
                  <a:pt x="1911850" y="0"/>
                </a:moveTo>
                <a:lnTo>
                  <a:pt x="1948702" y="10790"/>
                </a:lnTo>
                <a:cubicBezTo>
                  <a:pt x="2068453" y="45851"/>
                  <a:pt x="2068453" y="45851"/>
                  <a:pt x="2068453" y="45851"/>
                </a:cubicBezTo>
                <a:cubicBezTo>
                  <a:pt x="2142392" y="67944"/>
                  <a:pt x="2171967" y="158157"/>
                  <a:pt x="2123907" y="218913"/>
                </a:cubicBezTo>
                <a:cubicBezTo>
                  <a:pt x="1696914" y="773081"/>
                  <a:pt x="1696914" y="773081"/>
                  <a:pt x="1696914" y="773081"/>
                </a:cubicBezTo>
                <a:cubicBezTo>
                  <a:pt x="1680278" y="793333"/>
                  <a:pt x="1672884" y="819108"/>
                  <a:pt x="1672884" y="843042"/>
                </a:cubicBezTo>
                <a:cubicBezTo>
                  <a:pt x="1693217" y="1542656"/>
                  <a:pt x="1693217" y="1542656"/>
                  <a:pt x="1693217" y="1542656"/>
                </a:cubicBezTo>
                <a:cubicBezTo>
                  <a:pt x="1695066" y="1619981"/>
                  <a:pt x="1617431" y="1675214"/>
                  <a:pt x="1545341" y="1649439"/>
                </a:cubicBezTo>
                <a:cubicBezTo>
                  <a:pt x="883594" y="1415621"/>
                  <a:pt x="883594" y="1415621"/>
                  <a:pt x="883594" y="1415621"/>
                </a:cubicBezTo>
                <a:cubicBezTo>
                  <a:pt x="859564" y="1406415"/>
                  <a:pt x="833686" y="1406415"/>
                  <a:pt x="809656" y="1415621"/>
                </a:cubicBezTo>
                <a:cubicBezTo>
                  <a:pt x="147909" y="1649439"/>
                  <a:pt x="147909" y="1649439"/>
                  <a:pt x="147909" y="1649439"/>
                </a:cubicBezTo>
                <a:cubicBezTo>
                  <a:pt x="75819" y="1675214"/>
                  <a:pt x="-1816" y="1619981"/>
                  <a:pt x="33" y="1542656"/>
                </a:cubicBezTo>
                <a:cubicBezTo>
                  <a:pt x="1304" y="1498930"/>
                  <a:pt x="2495" y="1457937"/>
                  <a:pt x="3612" y="1419506"/>
                </a:cubicBezTo>
                <a:lnTo>
                  <a:pt x="3791" y="1413357"/>
                </a:lnTo>
                <a:lnTo>
                  <a:pt x="14970" y="1409407"/>
                </a:lnTo>
                <a:cubicBezTo>
                  <a:pt x="97689" y="1380180"/>
                  <a:pt x="263126" y="1321725"/>
                  <a:pt x="593999" y="1204816"/>
                </a:cubicBezTo>
                <a:cubicBezTo>
                  <a:pt x="618029" y="1195610"/>
                  <a:pt x="643907" y="1195610"/>
                  <a:pt x="667937" y="1204816"/>
                </a:cubicBezTo>
                <a:cubicBezTo>
                  <a:pt x="667937" y="1204816"/>
                  <a:pt x="667937" y="1204816"/>
                  <a:pt x="1329684" y="1438634"/>
                </a:cubicBezTo>
                <a:cubicBezTo>
                  <a:pt x="1401774" y="1464409"/>
                  <a:pt x="1479409" y="1409176"/>
                  <a:pt x="1477560" y="1331851"/>
                </a:cubicBezTo>
                <a:cubicBezTo>
                  <a:pt x="1477560" y="1331851"/>
                  <a:pt x="1477560" y="1331851"/>
                  <a:pt x="1457227" y="632237"/>
                </a:cubicBezTo>
                <a:cubicBezTo>
                  <a:pt x="1457227" y="608303"/>
                  <a:pt x="1464621" y="582528"/>
                  <a:pt x="1481257" y="562276"/>
                </a:cubicBezTo>
                <a:cubicBezTo>
                  <a:pt x="1481257" y="562276"/>
                  <a:pt x="1481257" y="562276"/>
                  <a:pt x="1908250" y="8108"/>
                </a:cubicBezTo>
                <a:close/>
              </a:path>
            </a:pathLst>
          </a:custGeom>
          <a:solidFill>
            <a:schemeClr val="accent4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042217" y="1517505"/>
            <a:ext cx="2320388" cy="231272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任意多边形 65"/>
          <p:cNvSpPr>
            <a:spLocks noChangeArrowheads="1"/>
          </p:cNvSpPr>
          <p:nvPr/>
        </p:nvSpPr>
        <p:spPr bwMode="auto">
          <a:xfrm>
            <a:off x="1486180" y="1593728"/>
            <a:ext cx="1874627" cy="2239999"/>
          </a:xfrm>
          <a:custGeom>
            <a:avLst/>
            <a:gdLst>
              <a:gd name="connsiteX0" fmla="*/ 1116281 w 1874627"/>
              <a:gd name="connsiteY0" fmla="*/ 0 h 2239999"/>
              <a:gd name="connsiteX1" fmla="*/ 1166033 w 1874627"/>
              <a:gd name="connsiteY1" fmla="*/ 18150 h 2239999"/>
              <a:gd name="connsiteX2" fmla="*/ 1874627 w 1874627"/>
              <a:gd name="connsiteY2" fmla="*/ 1083638 h 2239999"/>
              <a:gd name="connsiteX3" fmla="*/ 714433 w 1874627"/>
              <a:gd name="connsiteY3" fmla="*/ 2239999 h 2239999"/>
              <a:gd name="connsiteX4" fmla="*/ 65758 w 1874627"/>
              <a:gd name="connsiteY4" fmla="*/ 2042511 h 2239999"/>
              <a:gd name="connsiteX5" fmla="*/ 0 w 1874627"/>
              <a:gd name="connsiteY5" fmla="*/ 1993501 h 2239999"/>
              <a:gd name="connsiteX6" fmla="*/ 56842 w 1874627"/>
              <a:gd name="connsiteY6" fmla="*/ 2014237 h 2239999"/>
              <a:gd name="connsiteX7" fmla="*/ 401848 w 1874627"/>
              <a:gd name="connsiteY7" fmla="*/ 2066224 h 2239999"/>
              <a:gd name="connsiteX8" fmla="*/ 1562042 w 1874627"/>
              <a:gd name="connsiteY8" fmla="*/ 909863 h 2239999"/>
              <a:gd name="connsiteX9" fmla="*/ 1139839 w 1874627"/>
              <a:gd name="connsiteY9" fmla="*/ 17559 h 2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4627" h="2239999">
                <a:moveTo>
                  <a:pt x="1116281" y="0"/>
                </a:moveTo>
                <a:lnTo>
                  <a:pt x="1166033" y="18150"/>
                </a:lnTo>
                <a:cubicBezTo>
                  <a:pt x="1582444" y="193695"/>
                  <a:pt x="1874627" y="604658"/>
                  <a:pt x="1874627" y="1083638"/>
                </a:cubicBezTo>
                <a:cubicBezTo>
                  <a:pt x="1874627" y="1722279"/>
                  <a:pt x="1355190" y="2239999"/>
                  <a:pt x="714433" y="2239999"/>
                </a:cubicBezTo>
                <a:cubicBezTo>
                  <a:pt x="474149" y="2239999"/>
                  <a:pt x="250926" y="2167195"/>
                  <a:pt x="65758" y="2042511"/>
                </a:cubicBezTo>
                <a:lnTo>
                  <a:pt x="0" y="1993501"/>
                </a:lnTo>
                <a:lnTo>
                  <a:pt x="56842" y="2014237"/>
                </a:lnTo>
                <a:cubicBezTo>
                  <a:pt x="165829" y="2048023"/>
                  <a:pt x="281706" y="2066224"/>
                  <a:pt x="401848" y="2066224"/>
                </a:cubicBezTo>
                <a:cubicBezTo>
                  <a:pt x="1042605" y="2066224"/>
                  <a:pt x="1562042" y="1548504"/>
                  <a:pt x="1562042" y="909863"/>
                </a:cubicBezTo>
                <a:cubicBezTo>
                  <a:pt x="1562042" y="550628"/>
                  <a:pt x="1397689" y="229652"/>
                  <a:pt x="1139839" y="17559"/>
                </a:cubicBezTo>
                <a:close/>
              </a:path>
            </a:pathLst>
          </a:custGeom>
          <a:solidFill>
            <a:srgbClr val="9A000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636369" y="2413206"/>
            <a:ext cx="157163" cy="155885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322520" y="2413206"/>
            <a:ext cx="157163" cy="155885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884252" y="2535869"/>
            <a:ext cx="367991" cy="148219"/>
          </a:xfrm>
          <a:custGeom>
            <a:avLst/>
            <a:gdLst>
              <a:gd name="T0" fmla="*/ 20 w 211"/>
              <a:gd name="T1" fmla="*/ 0 h 85"/>
              <a:gd name="T2" fmla="*/ 6 w 211"/>
              <a:gd name="T3" fmla="*/ 25 h 85"/>
              <a:gd name="T4" fmla="*/ 105 w 211"/>
              <a:gd name="T5" fmla="*/ 85 h 85"/>
              <a:gd name="T6" fmla="*/ 205 w 211"/>
              <a:gd name="T7" fmla="*/ 25 h 85"/>
              <a:gd name="T8" fmla="*/ 191 w 211"/>
              <a:gd name="T9" fmla="*/ 0 h 85"/>
              <a:gd name="T10" fmla="*/ 20 w 211"/>
              <a:gd name="T1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85">
                <a:moveTo>
                  <a:pt x="20" y="0"/>
                </a:moveTo>
                <a:cubicBezTo>
                  <a:pt x="8" y="0"/>
                  <a:pt x="0" y="14"/>
                  <a:pt x="6" y="25"/>
                </a:cubicBezTo>
                <a:cubicBezTo>
                  <a:pt x="25" y="61"/>
                  <a:pt x="62" y="85"/>
                  <a:pt x="105" y="85"/>
                </a:cubicBezTo>
                <a:cubicBezTo>
                  <a:pt x="149" y="85"/>
                  <a:pt x="186" y="61"/>
                  <a:pt x="205" y="25"/>
                </a:cubicBezTo>
                <a:cubicBezTo>
                  <a:pt x="211" y="14"/>
                  <a:pt x="203" y="0"/>
                  <a:pt x="191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968583" y="2581868"/>
            <a:ext cx="201884" cy="72832"/>
          </a:xfrm>
          <a:prstGeom prst="ellipse">
            <a:avLst/>
          </a:prstGeom>
          <a:solidFill>
            <a:srgbClr val="FF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7598" y="2540980"/>
            <a:ext cx="182718" cy="182718"/>
          </a:xfrm>
          <a:prstGeom prst="ellipse">
            <a:avLst/>
          </a:prstGeom>
          <a:solidFill>
            <a:srgbClr val="F7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87013" y="2540980"/>
            <a:ext cx="182718" cy="182718"/>
          </a:xfrm>
          <a:prstGeom prst="ellipse">
            <a:avLst/>
          </a:prstGeom>
          <a:solidFill>
            <a:srgbClr val="F7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51833" y="1891885"/>
            <a:ext cx="2101894" cy="1907676"/>
          </a:xfrm>
          <a:custGeom>
            <a:avLst/>
            <a:gdLst>
              <a:gd name="T0" fmla="*/ 690 w 1205"/>
              <a:gd name="T1" fmla="*/ 1098 h 1098"/>
              <a:gd name="T2" fmla="*/ 0 w 1205"/>
              <a:gd name="T3" fmla="*/ 409 h 1098"/>
              <a:gd name="T4" fmla="*/ 125 w 1205"/>
              <a:gd name="T5" fmla="*/ 14 h 1098"/>
              <a:gd name="T6" fmla="*/ 158 w 1205"/>
              <a:gd name="T7" fmla="*/ 8 h 1098"/>
              <a:gd name="T8" fmla="*/ 164 w 1205"/>
              <a:gd name="T9" fmla="*/ 41 h 1098"/>
              <a:gd name="T10" fmla="*/ 48 w 1205"/>
              <a:gd name="T11" fmla="*/ 409 h 1098"/>
              <a:gd name="T12" fmla="*/ 690 w 1205"/>
              <a:gd name="T13" fmla="*/ 1050 h 1098"/>
              <a:gd name="T14" fmla="*/ 1161 w 1205"/>
              <a:gd name="T15" fmla="*/ 845 h 1098"/>
              <a:gd name="T16" fmla="*/ 1194 w 1205"/>
              <a:gd name="T17" fmla="*/ 844 h 1098"/>
              <a:gd name="T18" fmla="*/ 1196 w 1205"/>
              <a:gd name="T19" fmla="*/ 877 h 1098"/>
              <a:gd name="T20" fmla="*/ 690 w 1205"/>
              <a:gd name="T21" fmla="*/ 109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5" h="1098">
                <a:moveTo>
                  <a:pt x="690" y="1098"/>
                </a:moveTo>
                <a:cubicBezTo>
                  <a:pt x="310" y="1098"/>
                  <a:pt x="0" y="789"/>
                  <a:pt x="0" y="409"/>
                </a:cubicBezTo>
                <a:cubicBezTo>
                  <a:pt x="0" y="267"/>
                  <a:pt x="43" y="130"/>
                  <a:pt x="125" y="14"/>
                </a:cubicBezTo>
                <a:cubicBezTo>
                  <a:pt x="132" y="3"/>
                  <a:pt x="147" y="0"/>
                  <a:pt x="158" y="8"/>
                </a:cubicBezTo>
                <a:cubicBezTo>
                  <a:pt x="169" y="16"/>
                  <a:pt x="171" y="30"/>
                  <a:pt x="164" y="41"/>
                </a:cubicBezTo>
                <a:cubicBezTo>
                  <a:pt x="88" y="149"/>
                  <a:pt x="48" y="276"/>
                  <a:pt x="48" y="409"/>
                </a:cubicBezTo>
                <a:cubicBezTo>
                  <a:pt x="48" y="763"/>
                  <a:pt x="336" y="1050"/>
                  <a:pt x="690" y="1050"/>
                </a:cubicBezTo>
                <a:cubicBezTo>
                  <a:pt x="868" y="1050"/>
                  <a:pt x="1039" y="975"/>
                  <a:pt x="1161" y="845"/>
                </a:cubicBezTo>
                <a:cubicBezTo>
                  <a:pt x="1170" y="835"/>
                  <a:pt x="1185" y="835"/>
                  <a:pt x="1194" y="844"/>
                </a:cubicBezTo>
                <a:cubicBezTo>
                  <a:pt x="1204" y="853"/>
                  <a:pt x="1205" y="868"/>
                  <a:pt x="1196" y="877"/>
                </a:cubicBezTo>
                <a:cubicBezTo>
                  <a:pt x="1066" y="1018"/>
                  <a:pt x="881" y="1098"/>
                  <a:pt x="690" y="109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972892" y="2222821"/>
            <a:ext cx="283660" cy="1064363"/>
          </a:xfrm>
          <a:custGeom>
            <a:avLst/>
            <a:gdLst>
              <a:gd name="T0" fmla="*/ 27 w 163"/>
              <a:gd name="T1" fmla="*/ 612 h 612"/>
              <a:gd name="T2" fmla="*/ 14 w 163"/>
              <a:gd name="T3" fmla="*/ 608 h 612"/>
              <a:gd name="T4" fmla="*/ 7 w 163"/>
              <a:gd name="T5" fmla="*/ 575 h 612"/>
              <a:gd name="T6" fmla="*/ 115 w 163"/>
              <a:gd name="T7" fmla="*/ 218 h 612"/>
              <a:gd name="T8" fmla="*/ 89 w 163"/>
              <a:gd name="T9" fmla="*/ 34 h 612"/>
              <a:gd name="T10" fmla="*/ 105 w 163"/>
              <a:gd name="T11" fmla="*/ 4 h 612"/>
              <a:gd name="T12" fmla="*/ 135 w 163"/>
              <a:gd name="T13" fmla="*/ 20 h 612"/>
              <a:gd name="T14" fmla="*/ 163 w 163"/>
              <a:gd name="T15" fmla="*/ 218 h 612"/>
              <a:gd name="T16" fmla="*/ 47 w 163"/>
              <a:gd name="T17" fmla="*/ 602 h 612"/>
              <a:gd name="T18" fmla="*/ 27 w 163"/>
              <a:gd name="T19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612">
                <a:moveTo>
                  <a:pt x="27" y="612"/>
                </a:moveTo>
                <a:cubicBezTo>
                  <a:pt x="22" y="612"/>
                  <a:pt x="18" y="611"/>
                  <a:pt x="14" y="608"/>
                </a:cubicBezTo>
                <a:cubicBezTo>
                  <a:pt x="3" y="601"/>
                  <a:pt x="0" y="586"/>
                  <a:pt x="7" y="575"/>
                </a:cubicBezTo>
                <a:cubicBezTo>
                  <a:pt x="78" y="469"/>
                  <a:pt x="115" y="346"/>
                  <a:pt x="115" y="218"/>
                </a:cubicBezTo>
                <a:cubicBezTo>
                  <a:pt x="115" y="155"/>
                  <a:pt x="106" y="93"/>
                  <a:pt x="89" y="34"/>
                </a:cubicBezTo>
                <a:cubicBezTo>
                  <a:pt x="85" y="21"/>
                  <a:pt x="92" y="8"/>
                  <a:pt x="105" y="4"/>
                </a:cubicBezTo>
                <a:cubicBezTo>
                  <a:pt x="117" y="0"/>
                  <a:pt x="131" y="7"/>
                  <a:pt x="135" y="20"/>
                </a:cubicBezTo>
                <a:cubicBezTo>
                  <a:pt x="154" y="84"/>
                  <a:pt x="163" y="151"/>
                  <a:pt x="163" y="218"/>
                </a:cubicBezTo>
                <a:cubicBezTo>
                  <a:pt x="163" y="355"/>
                  <a:pt x="123" y="488"/>
                  <a:pt x="47" y="602"/>
                </a:cubicBezTo>
                <a:cubicBezTo>
                  <a:pt x="42" y="609"/>
                  <a:pt x="35" y="612"/>
                  <a:pt x="27" y="612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082779" y="2116768"/>
            <a:ext cx="98387" cy="103498"/>
          </a:xfrm>
          <a:custGeom>
            <a:avLst/>
            <a:gdLst>
              <a:gd name="T0" fmla="*/ 30 w 57"/>
              <a:gd name="T1" fmla="*/ 59 h 59"/>
              <a:gd name="T2" fmla="*/ 8 w 57"/>
              <a:gd name="T3" fmla="*/ 44 h 59"/>
              <a:gd name="T4" fmla="*/ 5 w 57"/>
              <a:gd name="T5" fmla="*/ 37 h 59"/>
              <a:gd name="T6" fmla="*/ 18 w 57"/>
              <a:gd name="T7" fmla="*/ 5 h 59"/>
              <a:gd name="T8" fmla="*/ 50 w 57"/>
              <a:gd name="T9" fmla="*/ 19 h 59"/>
              <a:gd name="T10" fmla="*/ 53 w 57"/>
              <a:gd name="T11" fmla="*/ 26 h 59"/>
              <a:gd name="T12" fmla="*/ 39 w 57"/>
              <a:gd name="T13" fmla="*/ 57 h 59"/>
              <a:gd name="T14" fmla="*/ 30 w 57"/>
              <a:gd name="T1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59">
                <a:moveTo>
                  <a:pt x="30" y="59"/>
                </a:moveTo>
                <a:cubicBezTo>
                  <a:pt x="21" y="59"/>
                  <a:pt x="12" y="53"/>
                  <a:pt x="8" y="44"/>
                </a:cubicBezTo>
                <a:cubicBezTo>
                  <a:pt x="7" y="41"/>
                  <a:pt x="6" y="39"/>
                  <a:pt x="5" y="37"/>
                </a:cubicBezTo>
                <a:cubicBezTo>
                  <a:pt x="0" y="24"/>
                  <a:pt x="6" y="10"/>
                  <a:pt x="18" y="5"/>
                </a:cubicBezTo>
                <a:cubicBezTo>
                  <a:pt x="31" y="0"/>
                  <a:pt x="45" y="6"/>
                  <a:pt x="50" y="19"/>
                </a:cubicBezTo>
                <a:cubicBezTo>
                  <a:pt x="51" y="21"/>
                  <a:pt x="52" y="23"/>
                  <a:pt x="53" y="26"/>
                </a:cubicBezTo>
                <a:cubicBezTo>
                  <a:pt x="57" y="38"/>
                  <a:pt x="51" y="52"/>
                  <a:pt x="39" y="57"/>
                </a:cubicBezTo>
                <a:cubicBezTo>
                  <a:pt x="36" y="58"/>
                  <a:pt x="33" y="59"/>
                  <a:pt x="30" y="59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1198102" y="1402508"/>
            <a:ext cx="1938342" cy="712982"/>
          </a:xfrm>
          <a:custGeom>
            <a:avLst/>
            <a:gdLst>
              <a:gd name="T0" fmla="*/ 1084 w 1112"/>
              <a:gd name="T1" fmla="*/ 410 h 410"/>
              <a:gd name="T2" fmla="*/ 1063 w 1112"/>
              <a:gd name="T3" fmla="*/ 397 h 410"/>
              <a:gd name="T4" fmla="*/ 492 w 1112"/>
              <a:gd name="T5" fmla="*/ 48 h 410"/>
              <a:gd name="T6" fmla="*/ 44 w 1112"/>
              <a:gd name="T7" fmla="*/ 231 h 410"/>
              <a:gd name="T8" fmla="*/ 10 w 1112"/>
              <a:gd name="T9" fmla="*/ 231 h 410"/>
              <a:gd name="T10" fmla="*/ 10 w 1112"/>
              <a:gd name="T11" fmla="*/ 197 h 410"/>
              <a:gd name="T12" fmla="*/ 492 w 1112"/>
              <a:gd name="T13" fmla="*/ 0 h 410"/>
              <a:gd name="T14" fmla="*/ 1106 w 1112"/>
              <a:gd name="T15" fmla="*/ 375 h 410"/>
              <a:gd name="T16" fmla="*/ 1095 w 1112"/>
              <a:gd name="T17" fmla="*/ 408 h 410"/>
              <a:gd name="T18" fmla="*/ 1084 w 1112"/>
              <a:gd name="T19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2" h="410">
                <a:moveTo>
                  <a:pt x="1084" y="410"/>
                </a:moveTo>
                <a:cubicBezTo>
                  <a:pt x="1076" y="410"/>
                  <a:pt x="1067" y="405"/>
                  <a:pt x="1063" y="397"/>
                </a:cubicBezTo>
                <a:cubicBezTo>
                  <a:pt x="952" y="182"/>
                  <a:pt x="734" y="48"/>
                  <a:pt x="492" y="48"/>
                </a:cubicBezTo>
                <a:cubicBezTo>
                  <a:pt x="323" y="48"/>
                  <a:pt x="164" y="113"/>
                  <a:pt x="44" y="231"/>
                </a:cubicBezTo>
                <a:cubicBezTo>
                  <a:pt x="34" y="240"/>
                  <a:pt x="19" y="240"/>
                  <a:pt x="10" y="231"/>
                </a:cubicBezTo>
                <a:cubicBezTo>
                  <a:pt x="0" y="221"/>
                  <a:pt x="0" y="206"/>
                  <a:pt x="10" y="197"/>
                </a:cubicBezTo>
                <a:cubicBezTo>
                  <a:pt x="140" y="70"/>
                  <a:pt x="311" y="0"/>
                  <a:pt x="492" y="0"/>
                </a:cubicBezTo>
                <a:cubicBezTo>
                  <a:pt x="752" y="0"/>
                  <a:pt x="987" y="144"/>
                  <a:pt x="1106" y="375"/>
                </a:cubicBezTo>
                <a:cubicBezTo>
                  <a:pt x="1112" y="387"/>
                  <a:pt x="1107" y="402"/>
                  <a:pt x="1095" y="408"/>
                </a:cubicBezTo>
                <a:cubicBezTo>
                  <a:pt x="1092" y="409"/>
                  <a:pt x="1088" y="410"/>
                  <a:pt x="1084" y="41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04360" y="1034517"/>
            <a:ext cx="84331" cy="284938"/>
          </a:xfrm>
          <a:custGeom>
            <a:avLst/>
            <a:gdLst>
              <a:gd name="T0" fmla="*/ 24 w 48"/>
              <a:gd name="T1" fmla="*/ 164 h 164"/>
              <a:gd name="T2" fmla="*/ 0 w 48"/>
              <a:gd name="T3" fmla="*/ 140 h 164"/>
              <a:gd name="T4" fmla="*/ 0 w 48"/>
              <a:gd name="T5" fmla="*/ 24 h 164"/>
              <a:gd name="T6" fmla="*/ 24 w 48"/>
              <a:gd name="T7" fmla="*/ 0 h 164"/>
              <a:gd name="T8" fmla="*/ 48 w 48"/>
              <a:gd name="T9" fmla="*/ 24 h 164"/>
              <a:gd name="T10" fmla="*/ 48 w 48"/>
              <a:gd name="T11" fmla="*/ 140 h 164"/>
              <a:gd name="T12" fmla="*/ 24 w 48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164">
                <a:moveTo>
                  <a:pt x="24" y="164"/>
                </a:moveTo>
                <a:cubicBezTo>
                  <a:pt x="11" y="164"/>
                  <a:pt x="0" y="153"/>
                  <a:pt x="0" y="14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53"/>
                  <a:pt x="37" y="164"/>
                  <a:pt x="24" y="16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004360" y="3863447"/>
            <a:ext cx="84331" cy="284938"/>
          </a:xfrm>
          <a:custGeom>
            <a:avLst/>
            <a:gdLst>
              <a:gd name="T0" fmla="*/ 24 w 48"/>
              <a:gd name="T1" fmla="*/ 164 h 164"/>
              <a:gd name="T2" fmla="*/ 0 w 48"/>
              <a:gd name="T3" fmla="*/ 140 h 164"/>
              <a:gd name="T4" fmla="*/ 0 w 48"/>
              <a:gd name="T5" fmla="*/ 24 h 164"/>
              <a:gd name="T6" fmla="*/ 24 w 48"/>
              <a:gd name="T7" fmla="*/ 0 h 164"/>
              <a:gd name="T8" fmla="*/ 48 w 48"/>
              <a:gd name="T9" fmla="*/ 24 h 164"/>
              <a:gd name="T10" fmla="*/ 48 w 48"/>
              <a:gd name="T11" fmla="*/ 140 h 164"/>
              <a:gd name="T12" fmla="*/ 24 w 48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164">
                <a:moveTo>
                  <a:pt x="24" y="164"/>
                </a:moveTo>
                <a:cubicBezTo>
                  <a:pt x="11" y="164"/>
                  <a:pt x="0" y="153"/>
                  <a:pt x="0" y="14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53"/>
                  <a:pt x="37" y="164"/>
                  <a:pt x="24" y="16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337051" y="2556313"/>
            <a:ext cx="159719" cy="84331"/>
          </a:xfrm>
          <a:custGeom>
            <a:avLst/>
            <a:gdLst>
              <a:gd name="T0" fmla="*/ 68 w 92"/>
              <a:gd name="T1" fmla="*/ 48 h 48"/>
              <a:gd name="T2" fmla="*/ 24 w 92"/>
              <a:gd name="T3" fmla="*/ 48 h 48"/>
              <a:gd name="T4" fmla="*/ 0 w 92"/>
              <a:gd name="T5" fmla="*/ 24 h 48"/>
              <a:gd name="T6" fmla="*/ 24 w 92"/>
              <a:gd name="T7" fmla="*/ 0 h 48"/>
              <a:gd name="T8" fmla="*/ 68 w 92"/>
              <a:gd name="T9" fmla="*/ 0 h 48"/>
              <a:gd name="T10" fmla="*/ 92 w 92"/>
              <a:gd name="T11" fmla="*/ 24 h 48"/>
              <a:gd name="T12" fmla="*/ 68 w 92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48">
                <a:moveTo>
                  <a:pt x="68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1" y="0"/>
                  <a:pt x="92" y="11"/>
                  <a:pt x="92" y="24"/>
                </a:cubicBezTo>
                <a:cubicBezTo>
                  <a:pt x="92" y="37"/>
                  <a:pt x="81" y="48"/>
                  <a:pt x="68" y="4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524879" y="2556313"/>
            <a:ext cx="98387" cy="84331"/>
          </a:xfrm>
          <a:custGeom>
            <a:avLst/>
            <a:gdLst>
              <a:gd name="T0" fmla="*/ 32 w 56"/>
              <a:gd name="T1" fmla="*/ 48 h 48"/>
              <a:gd name="T2" fmla="*/ 24 w 56"/>
              <a:gd name="T3" fmla="*/ 48 h 48"/>
              <a:gd name="T4" fmla="*/ 0 w 56"/>
              <a:gd name="T5" fmla="*/ 24 h 48"/>
              <a:gd name="T6" fmla="*/ 24 w 56"/>
              <a:gd name="T7" fmla="*/ 0 h 48"/>
              <a:gd name="T8" fmla="*/ 32 w 56"/>
              <a:gd name="T9" fmla="*/ 0 h 48"/>
              <a:gd name="T10" fmla="*/ 56 w 56"/>
              <a:gd name="T11" fmla="*/ 24 h 48"/>
              <a:gd name="T12" fmla="*/ 32 w 56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48">
                <a:moveTo>
                  <a:pt x="3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0"/>
                  <a:pt x="56" y="11"/>
                  <a:pt x="56" y="24"/>
                </a:cubicBezTo>
                <a:cubicBezTo>
                  <a:pt x="56" y="37"/>
                  <a:pt x="45" y="48"/>
                  <a:pt x="32" y="4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491508" y="2556313"/>
            <a:ext cx="278549" cy="84331"/>
          </a:xfrm>
          <a:custGeom>
            <a:avLst/>
            <a:gdLst>
              <a:gd name="T0" fmla="*/ 136 w 160"/>
              <a:gd name="T1" fmla="*/ 48 h 48"/>
              <a:gd name="T2" fmla="*/ 24 w 160"/>
              <a:gd name="T3" fmla="*/ 48 h 48"/>
              <a:gd name="T4" fmla="*/ 0 w 160"/>
              <a:gd name="T5" fmla="*/ 24 h 48"/>
              <a:gd name="T6" fmla="*/ 24 w 160"/>
              <a:gd name="T7" fmla="*/ 0 h 48"/>
              <a:gd name="T8" fmla="*/ 136 w 160"/>
              <a:gd name="T9" fmla="*/ 0 h 48"/>
              <a:gd name="T10" fmla="*/ 160 w 160"/>
              <a:gd name="T11" fmla="*/ 24 h 48"/>
              <a:gd name="T12" fmla="*/ 136 w 160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" h="48">
                <a:moveTo>
                  <a:pt x="136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11" y="48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9" y="0"/>
                  <a:pt x="160" y="11"/>
                  <a:pt x="160" y="24"/>
                </a:cubicBezTo>
                <a:cubicBezTo>
                  <a:pt x="160" y="37"/>
                  <a:pt x="149" y="48"/>
                  <a:pt x="136" y="4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2944782" y="1472784"/>
            <a:ext cx="228717" cy="223606"/>
          </a:xfrm>
          <a:custGeom>
            <a:avLst/>
            <a:gdLst>
              <a:gd name="T0" fmla="*/ 26 w 131"/>
              <a:gd name="T1" fmla="*/ 129 h 129"/>
              <a:gd name="T2" fmla="*/ 9 w 131"/>
              <a:gd name="T3" fmla="*/ 122 h 129"/>
              <a:gd name="T4" fmla="*/ 9 w 131"/>
              <a:gd name="T5" fmla="*/ 88 h 129"/>
              <a:gd name="T6" fmla="*/ 88 w 131"/>
              <a:gd name="T7" fmla="*/ 10 h 129"/>
              <a:gd name="T8" fmla="*/ 122 w 131"/>
              <a:gd name="T9" fmla="*/ 10 h 129"/>
              <a:gd name="T10" fmla="*/ 122 w 131"/>
              <a:gd name="T11" fmla="*/ 44 h 129"/>
              <a:gd name="T12" fmla="*/ 43 w 131"/>
              <a:gd name="T13" fmla="*/ 122 h 129"/>
              <a:gd name="T14" fmla="*/ 26 w 131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" h="129">
                <a:moveTo>
                  <a:pt x="26" y="129"/>
                </a:moveTo>
                <a:cubicBezTo>
                  <a:pt x="20" y="129"/>
                  <a:pt x="14" y="127"/>
                  <a:pt x="9" y="122"/>
                </a:cubicBezTo>
                <a:cubicBezTo>
                  <a:pt x="0" y="113"/>
                  <a:pt x="0" y="98"/>
                  <a:pt x="9" y="88"/>
                </a:cubicBezTo>
                <a:cubicBezTo>
                  <a:pt x="88" y="10"/>
                  <a:pt x="88" y="10"/>
                  <a:pt x="88" y="10"/>
                </a:cubicBezTo>
                <a:cubicBezTo>
                  <a:pt x="97" y="0"/>
                  <a:pt x="112" y="0"/>
                  <a:pt x="122" y="10"/>
                </a:cubicBezTo>
                <a:cubicBezTo>
                  <a:pt x="131" y="19"/>
                  <a:pt x="131" y="34"/>
                  <a:pt x="122" y="44"/>
                </a:cubicBezTo>
                <a:cubicBezTo>
                  <a:pt x="43" y="122"/>
                  <a:pt x="43" y="122"/>
                  <a:pt x="43" y="122"/>
                </a:cubicBezTo>
                <a:cubicBezTo>
                  <a:pt x="38" y="127"/>
                  <a:pt x="32" y="129"/>
                  <a:pt x="26" y="129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934887" y="3583621"/>
            <a:ext cx="120108" cy="116275"/>
          </a:xfrm>
          <a:custGeom>
            <a:avLst/>
            <a:gdLst>
              <a:gd name="T0" fmla="*/ 27 w 69"/>
              <a:gd name="T1" fmla="*/ 67 h 67"/>
              <a:gd name="T2" fmla="*/ 10 w 69"/>
              <a:gd name="T3" fmla="*/ 60 h 67"/>
              <a:gd name="T4" fmla="*/ 10 w 69"/>
              <a:gd name="T5" fmla="*/ 26 h 67"/>
              <a:gd name="T6" fmla="*/ 26 w 69"/>
              <a:gd name="T7" fmla="*/ 10 h 67"/>
              <a:gd name="T8" fmla="*/ 60 w 69"/>
              <a:gd name="T9" fmla="*/ 10 h 67"/>
              <a:gd name="T10" fmla="*/ 60 w 69"/>
              <a:gd name="T11" fmla="*/ 44 h 67"/>
              <a:gd name="T12" fmla="*/ 44 w 69"/>
              <a:gd name="T13" fmla="*/ 60 h 67"/>
              <a:gd name="T14" fmla="*/ 27 w 69"/>
              <a:gd name="T15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67">
                <a:moveTo>
                  <a:pt x="27" y="67"/>
                </a:moveTo>
                <a:cubicBezTo>
                  <a:pt x="21" y="67"/>
                  <a:pt x="14" y="64"/>
                  <a:pt x="10" y="60"/>
                </a:cubicBezTo>
                <a:cubicBezTo>
                  <a:pt x="0" y="50"/>
                  <a:pt x="0" y="35"/>
                  <a:pt x="10" y="26"/>
                </a:cubicBezTo>
                <a:cubicBezTo>
                  <a:pt x="26" y="10"/>
                  <a:pt x="26" y="10"/>
                  <a:pt x="26" y="10"/>
                </a:cubicBezTo>
                <a:cubicBezTo>
                  <a:pt x="35" y="0"/>
                  <a:pt x="50" y="0"/>
                  <a:pt x="60" y="10"/>
                </a:cubicBezTo>
                <a:cubicBezTo>
                  <a:pt x="69" y="19"/>
                  <a:pt x="69" y="34"/>
                  <a:pt x="60" y="44"/>
                </a:cubicBezTo>
                <a:cubicBezTo>
                  <a:pt x="44" y="60"/>
                  <a:pt x="44" y="60"/>
                  <a:pt x="44" y="60"/>
                </a:cubicBezTo>
                <a:cubicBezTo>
                  <a:pt x="39" y="64"/>
                  <a:pt x="33" y="67"/>
                  <a:pt x="27" y="67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1038384" y="3476290"/>
            <a:ext cx="126497" cy="121386"/>
          </a:xfrm>
          <a:custGeom>
            <a:avLst/>
            <a:gdLst>
              <a:gd name="T0" fmla="*/ 26 w 72"/>
              <a:gd name="T1" fmla="*/ 70 h 70"/>
              <a:gd name="T2" fmla="*/ 9 w 72"/>
              <a:gd name="T3" fmla="*/ 63 h 70"/>
              <a:gd name="T4" fmla="*/ 9 w 72"/>
              <a:gd name="T5" fmla="*/ 29 h 70"/>
              <a:gd name="T6" fmla="*/ 28 w 72"/>
              <a:gd name="T7" fmla="*/ 9 h 70"/>
              <a:gd name="T8" fmla="*/ 62 w 72"/>
              <a:gd name="T9" fmla="*/ 9 h 70"/>
              <a:gd name="T10" fmla="*/ 62 w 72"/>
              <a:gd name="T11" fmla="*/ 43 h 70"/>
              <a:gd name="T12" fmla="*/ 43 w 72"/>
              <a:gd name="T13" fmla="*/ 63 h 70"/>
              <a:gd name="T14" fmla="*/ 26 w 72"/>
              <a:gd name="T15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70">
                <a:moveTo>
                  <a:pt x="26" y="70"/>
                </a:moveTo>
                <a:cubicBezTo>
                  <a:pt x="20" y="70"/>
                  <a:pt x="14" y="67"/>
                  <a:pt x="9" y="63"/>
                </a:cubicBezTo>
                <a:cubicBezTo>
                  <a:pt x="0" y="53"/>
                  <a:pt x="0" y="38"/>
                  <a:pt x="9" y="29"/>
                </a:cubicBezTo>
                <a:cubicBezTo>
                  <a:pt x="28" y="9"/>
                  <a:pt x="28" y="9"/>
                  <a:pt x="28" y="9"/>
                </a:cubicBezTo>
                <a:cubicBezTo>
                  <a:pt x="38" y="0"/>
                  <a:pt x="53" y="0"/>
                  <a:pt x="62" y="9"/>
                </a:cubicBezTo>
                <a:cubicBezTo>
                  <a:pt x="72" y="18"/>
                  <a:pt x="72" y="34"/>
                  <a:pt x="62" y="43"/>
                </a:cubicBezTo>
                <a:cubicBezTo>
                  <a:pt x="43" y="63"/>
                  <a:pt x="43" y="63"/>
                  <a:pt x="43" y="63"/>
                </a:cubicBezTo>
                <a:cubicBezTo>
                  <a:pt x="38" y="67"/>
                  <a:pt x="32" y="70"/>
                  <a:pt x="26" y="7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2949893" y="3481401"/>
            <a:ext cx="229994" cy="224883"/>
          </a:xfrm>
          <a:custGeom>
            <a:avLst/>
            <a:gdLst>
              <a:gd name="T0" fmla="*/ 105 w 132"/>
              <a:gd name="T1" fmla="*/ 129 h 129"/>
              <a:gd name="T2" fmla="*/ 88 w 132"/>
              <a:gd name="T3" fmla="*/ 122 h 129"/>
              <a:gd name="T4" fmla="*/ 10 w 132"/>
              <a:gd name="T5" fmla="*/ 44 h 129"/>
              <a:gd name="T6" fmla="*/ 10 w 132"/>
              <a:gd name="T7" fmla="*/ 10 h 129"/>
              <a:gd name="T8" fmla="*/ 44 w 132"/>
              <a:gd name="T9" fmla="*/ 10 h 129"/>
              <a:gd name="T10" fmla="*/ 122 w 132"/>
              <a:gd name="T11" fmla="*/ 88 h 129"/>
              <a:gd name="T12" fmla="*/ 122 w 132"/>
              <a:gd name="T13" fmla="*/ 122 h 129"/>
              <a:gd name="T14" fmla="*/ 105 w 132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" h="129">
                <a:moveTo>
                  <a:pt x="105" y="129"/>
                </a:moveTo>
                <a:cubicBezTo>
                  <a:pt x="99" y="129"/>
                  <a:pt x="93" y="127"/>
                  <a:pt x="88" y="122"/>
                </a:cubicBezTo>
                <a:cubicBezTo>
                  <a:pt x="10" y="44"/>
                  <a:pt x="10" y="44"/>
                  <a:pt x="10" y="44"/>
                </a:cubicBezTo>
                <a:cubicBezTo>
                  <a:pt x="0" y="34"/>
                  <a:pt x="0" y="19"/>
                  <a:pt x="10" y="10"/>
                </a:cubicBezTo>
                <a:cubicBezTo>
                  <a:pt x="19" y="0"/>
                  <a:pt x="34" y="0"/>
                  <a:pt x="44" y="10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32" y="98"/>
                  <a:pt x="132" y="113"/>
                  <a:pt x="122" y="122"/>
                </a:cubicBezTo>
                <a:cubicBezTo>
                  <a:pt x="118" y="127"/>
                  <a:pt x="111" y="129"/>
                  <a:pt x="105" y="129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934887" y="1472784"/>
            <a:ext cx="141830" cy="136719"/>
          </a:xfrm>
          <a:custGeom>
            <a:avLst/>
            <a:gdLst>
              <a:gd name="T0" fmla="*/ 55 w 82"/>
              <a:gd name="T1" fmla="*/ 79 h 79"/>
              <a:gd name="T2" fmla="*/ 38 w 82"/>
              <a:gd name="T3" fmla="*/ 72 h 79"/>
              <a:gd name="T4" fmla="*/ 10 w 82"/>
              <a:gd name="T5" fmla="*/ 44 h 79"/>
              <a:gd name="T6" fmla="*/ 10 w 82"/>
              <a:gd name="T7" fmla="*/ 10 h 79"/>
              <a:gd name="T8" fmla="*/ 44 w 82"/>
              <a:gd name="T9" fmla="*/ 10 h 79"/>
              <a:gd name="T10" fmla="*/ 72 w 82"/>
              <a:gd name="T11" fmla="*/ 38 h 79"/>
              <a:gd name="T12" fmla="*/ 72 w 82"/>
              <a:gd name="T13" fmla="*/ 72 h 79"/>
              <a:gd name="T14" fmla="*/ 55 w 82"/>
              <a:gd name="T15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79">
                <a:moveTo>
                  <a:pt x="55" y="79"/>
                </a:moveTo>
                <a:cubicBezTo>
                  <a:pt x="49" y="79"/>
                  <a:pt x="43" y="77"/>
                  <a:pt x="38" y="72"/>
                </a:cubicBezTo>
                <a:cubicBezTo>
                  <a:pt x="10" y="44"/>
                  <a:pt x="10" y="44"/>
                  <a:pt x="10" y="44"/>
                </a:cubicBezTo>
                <a:cubicBezTo>
                  <a:pt x="0" y="34"/>
                  <a:pt x="0" y="19"/>
                  <a:pt x="10" y="10"/>
                </a:cubicBezTo>
                <a:cubicBezTo>
                  <a:pt x="19" y="0"/>
                  <a:pt x="34" y="0"/>
                  <a:pt x="44" y="10"/>
                </a:cubicBezTo>
                <a:cubicBezTo>
                  <a:pt x="72" y="38"/>
                  <a:pt x="72" y="38"/>
                  <a:pt x="72" y="38"/>
                </a:cubicBezTo>
                <a:cubicBezTo>
                  <a:pt x="82" y="48"/>
                  <a:pt x="82" y="63"/>
                  <a:pt x="72" y="72"/>
                </a:cubicBezTo>
                <a:cubicBezTo>
                  <a:pt x="68" y="77"/>
                  <a:pt x="61" y="79"/>
                  <a:pt x="55" y="79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1063939" y="1600559"/>
            <a:ext cx="100942" cy="95831"/>
          </a:xfrm>
          <a:custGeom>
            <a:avLst/>
            <a:gdLst>
              <a:gd name="T0" fmla="*/ 31 w 58"/>
              <a:gd name="T1" fmla="*/ 55 h 55"/>
              <a:gd name="T2" fmla="*/ 14 w 58"/>
              <a:gd name="T3" fmla="*/ 48 h 55"/>
              <a:gd name="T4" fmla="*/ 9 w 58"/>
              <a:gd name="T5" fmla="*/ 43 h 55"/>
              <a:gd name="T6" fmla="*/ 9 w 58"/>
              <a:gd name="T7" fmla="*/ 9 h 55"/>
              <a:gd name="T8" fmla="*/ 43 w 58"/>
              <a:gd name="T9" fmla="*/ 9 h 55"/>
              <a:gd name="T10" fmla="*/ 48 w 58"/>
              <a:gd name="T11" fmla="*/ 14 h 55"/>
              <a:gd name="T12" fmla="*/ 48 w 58"/>
              <a:gd name="T13" fmla="*/ 48 h 55"/>
              <a:gd name="T14" fmla="*/ 31 w 58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55">
                <a:moveTo>
                  <a:pt x="31" y="55"/>
                </a:moveTo>
                <a:cubicBezTo>
                  <a:pt x="25" y="55"/>
                  <a:pt x="19" y="53"/>
                  <a:pt x="14" y="48"/>
                </a:cubicBezTo>
                <a:cubicBezTo>
                  <a:pt x="9" y="43"/>
                  <a:pt x="9" y="43"/>
                  <a:pt x="9" y="43"/>
                </a:cubicBezTo>
                <a:cubicBezTo>
                  <a:pt x="0" y="33"/>
                  <a:pt x="0" y="18"/>
                  <a:pt x="9" y="9"/>
                </a:cubicBezTo>
                <a:cubicBezTo>
                  <a:pt x="18" y="0"/>
                  <a:pt x="33" y="0"/>
                  <a:pt x="43" y="9"/>
                </a:cubicBezTo>
                <a:cubicBezTo>
                  <a:pt x="48" y="14"/>
                  <a:pt x="48" y="14"/>
                  <a:pt x="48" y="14"/>
                </a:cubicBezTo>
                <a:cubicBezTo>
                  <a:pt x="58" y="24"/>
                  <a:pt x="58" y="39"/>
                  <a:pt x="48" y="48"/>
                </a:cubicBezTo>
                <a:cubicBezTo>
                  <a:pt x="44" y="53"/>
                  <a:pt x="38" y="55"/>
                  <a:pt x="31" y="55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6393250" y="2392013"/>
            <a:ext cx="1172972" cy="640152"/>
          </a:xfrm>
          <a:custGeom>
            <a:avLst/>
            <a:gdLst>
              <a:gd name="T0" fmla="*/ 371 w 673"/>
              <a:gd name="T1" fmla="*/ 258 h 369"/>
              <a:gd name="T2" fmla="*/ 371 w 673"/>
              <a:gd name="T3" fmla="*/ 258 h 369"/>
              <a:gd name="T4" fmla="*/ 408 w 673"/>
              <a:gd name="T5" fmla="*/ 222 h 369"/>
              <a:gd name="T6" fmla="*/ 435 w 673"/>
              <a:gd name="T7" fmla="*/ 222 h 369"/>
              <a:gd name="T8" fmla="*/ 471 w 673"/>
              <a:gd name="T9" fmla="*/ 185 h 369"/>
              <a:gd name="T10" fmla="*/ 471 w 673"/>
              <a:gd name="T11" fmla="*/ 184 h 369"/>
              <a:gd name="T12" fmla="*/ 435 w 673"/>
              <a:gd name="T13" fmla="*/ 148 h 369"/>
              <a:gd name="T14" fmla="*/ 367 w 673"/>
              <a:gd name="T15" fmla="*/ 148 h 369"/>
              <a:gd name="T16" fmla="*/ 330 w 673"/>
              <a:gd name="T17" fmla="*/ 111 h 369"/>
              <a:gd name="T18" fmla="*/ 330 w 673"/>
              <a:gd name="T19" fmla="*/ 110 h 369"/>
              <a:gd name="T20" fmla="*/ 367 w 673"/>
              <a:gd name="T21" fmla="*/ 73 h 369"/>
              <a:gd name="T22" fmla="*/ 371 w 673"/>
              <a:gd name="T23" fmla="*/ 73 h 369"/>
              <a:gd name="T24" fmla="*/ 408 w 673"/>
              <a:gd name="T25" fmla="*/ 37 h 369"/>
              <a:gd name="T26" fmla="*/ 408 w 673"/>
              <a:gd name="T27" fmla="*/ 37 h 369"/>
              <a:gd name="T28" fmla="*/ 371 w 673"/>
              <a:gd name="T29" fmla="*/ 0 h 369"/>
              <a:gd name="T30" fmla="*/ 86 w 673"/>
              <a:gd name="T31" fmla="*/ 0 h 369"/>
              <a:gd name="T32" fmla="*/ 49 w 673"/>
              <a:gd name="T33" fmla="*/ 37 h 369"/>
              <a:gd name="T34" fmla="*/ 49 w 673"/>
              <a:gd name="T35" fmla="*/ 37 h 369"/>
              <a:gd name="T36" fmla="*/ 86 w 673"/>
              <a:gd name="T37" fmla="*/ 73 h 369"/>
              <a:gd name="T38" fmla="*/ 204 w 673"/>
              <a:gd name="T39" fmla="*/ 73 h 369"/>
              <a:gd name="T40" fmla="*/ 241 w 673"/>
              <a:gd name="T41" fmla="*/ 110 h 369"/>
              <a:gd name="T42" fmla="*/ 241 w 673"/>
              <a:gd name="T43" fmla="*/ 111 h 369"/>
              <a:gd name="T44" fmla="*/ 204 w 673"/>
              <a:gd name="T45" fmla="*/ 148 h 369"/>
              <a:gd name="T46" fmla="*/ 195 w 673"/>
              <a:gd name="T47" fmla="*/ 148 h 369"/>
              <a:gd name="T48" fmla="*/ 158 w 673"/>
              <a:gd name="T49" fmla="*/ 184 h 369"/>
              <a:gd name="T50" fmla="*/ 158 w 673"/>
              <a:gd name="T51" fmla="*/ 185 h 369"/>
              <a:gd name="T52" fmla="*/ 195 w 673"/>
              <a:gd name="T53" fmla="*/ 222 h 369"/>
              <a:gd name="T54" fmla="*/ 245 w 673"/>
              <a:gd name="T55" fmla="*/ 222 h 369"/>
              <a:gd name="T56" fmla="*/ 282 w 673"/>
              <a:gd name="T57" fmla="*/ 258 h 369"/>
              <a:gd name="T58" fmla="*/ 282 w 673"/>
              <a:gd name="T59" fmla="*/ 258 h 369"/>
              <a:gd name="T60" fmla="*/ 245 w 673"/>
              <a:gd name="T61" fmla="*/ 295 h 369"/>
              <a:gd name="T62" fmla="*/ 37 w 673"/>
              <a:gd name="T63" fmla="*/ 295 h 369"/>
              <a:gd name="T64" fmla="*/ 0 w 673"/>
              <a:gd name="T65" fmla="*/ 332 h 369"/>
              <a:gd name="T66" fmla="*/ 0 w 673"/>
              <a:gd name="T67" fmla="*/ 332 h 369"/>
              <a:gd name="T68" fmla="*/ 37 w 673"/>
              <a:gd name="T69" fmla="*/ 369 h 369"/>
              <a:gd name="T70" fmla="*/ 637 w 673"/>
              <a:gd name="T71" fmla="*/ 369 h 369"/>
              <a:gd name="T72" fmla="*/ 673 w 673"/>
              <a:gd name="T73" fmla="*/ 332 h 369"/>
              <a:gd name="T74" fmla="*/ 673 w 673"/>
              <a:gd name="T75" fmla="*/ 332 h 369"/>
              <a:gd name="T76" fmla="*/ 637 w 673"/>
              <a:gd name="T77" fmla="*/ 295 h 369"/>
              <a:gd name="T78" fmla="*/ 408 w 673"/>
              <a:gd name="T79" fmla="*/ 295 h 369"/>
              <a:gd name="T80" fmla="*/ 371 w 673"/>
              <a:gd name="T81" fmla="*/ 25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3" h="369">
                <a:moveTo>
                  <a:pt x="371" y="258"/>
                </a:moveTo>
                <a:cubicBezTo>
                  <a:pt x="371" y="258"/>
                  <a:pt x="371" y="258"/>
                  <a:pt x="371" y="258"/>
                </a:cubicBezTo>
                <a:cubicBezTo>
                  <a:pt x="371" y="238"/>
                  <a:pt x="388" y="222"/>
                  <a:pt x="408" y="222"/>
                </a:cubicBezTo>
                <a:cubicBezTo>
                  <a:pt x="435" y="222"/>
                  <a:pt x="435" y="222"/>
                  <a:pt x="435" y="222"/>
                </a:cubicBezTo>
                <a:cubicBezTo>
                  <a:pt x="455" y="222"/>
                  <a:pt x="471" y="205"/>
                  <a:pt x="471" y="185"/>
                </a:cubicBezTo>
                <a:cubicBezTo>
                  <a:pt x="471" y="184"/>
                  <a:pt x="471" y="184"/>
                  <a:pt x="471" y="184"/>
                </a:cubicBezTo>
                <a:cubicBezTo>
                  <a:pt x="471" y="164"/>
                  <a:pt x="455" y="148"/>
                  <a:pt x="435" y="148"/>
                </a:cubicBezTo>
                <a:cubicBezTo>
                  <a:pt x="367" y="148"/>
                  <a:pt x="367" y="148"/>
                  <a:pt x="367" y="148"/>
                </a:cubicBezTo>
                <a:cubicBezTo>
                  <a:pt x="347" y="148"/>
                  <a:pt x="330" y="131"/>
                  <a:pt x="330" y="111"/>
                </a:cubicBezTo>
                <a:cubicBezTo>
                  <a:pt x="330" y="110"/>
                  <a:pt x="330" y="110"/>
                  <a:pt x="330" y="110"/>
                </a:cubicBezTo>
                <a:cubicBezTo>
                  <a:pt x="330" y="90"/>
                  <a:pt x="347" y="73"/>
                  <a:pt x="367" y="73"/>
                </a:cubicBezTo>
                <a:cubicBezTo>
                  <a:pt x="371" y="73"/>
                  <a:pt x="371" y="73"/>
                  <a:pt x="371" y="73"/>
                </a:cubicBezTo>
                <a:cubicBezTo>
                  <a:pt x="391" y="73"/>
                  <a:pt x="408" y="57"/>
                  <a:pt x="408" y="37"/>
                </a:cubicBezTo>
                <a:cubicBezTo>
                  <a:pt x="408" y="37"/>
                  <a:pt x="408" y="37"/>
                  <a:pt x="408" y="37"/>
                </a:cubicBezTo>
                <a:cubicBezTo>
                  <a:pt x="408" y="16"/>
                  <a:pt x="391" y="0"/>
                  <a:pt x="371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65" y="0"/>
                  <a:pt x="49" y="16"/>
                  <a:pt x="49" y="37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57"/>
                  <a:pt x="65" y="73"/>
                  <a:pt x="86" y="73"/>
                </a:cubicBezTo>
                <a:cubicBezTo>
                  <a:pt x="204" y="73"/>
                  <a:pt x="204" y="73"/>
                  <a:pt x="204" y="73"/>
                </a:cubicBezTo>
                <a:cubicBezTo>
                  <a:pt x="224" y="73"/>
                  <a:pt x="241" y="90"/>
                  <a:pt x="241" y="110"/>
                </a:cubicBezTo>
                <a:cubicBezTo>
                  <a:pt x="241" y="111"/>
                  <a:pt x="241" y="111"/>
                  <a:pt x="241" y="111"/>
                </a:cubicBezTo>
                <a:cubicBezTo>
                  <a:pt x="241" y="131"/>
                  <a:pt x="224" y="148"/>
                  <a:pt x="204" y="148"/>
                </a:cubicBezTo>
                <a:cubicBezTo>
                  <a:pt x="195" y="148"/>
                  <a:pt x="195" y="148"/>
                  <a:pt x="195" y="148"/>
                </a:cubicBezTo>
                <a:cubicBezTo>
                  <a:pt x="175" y="148"/>
                  <a:pt x="158" y="164"/>
                  <a:pt x="158" y="184"/>
                </a:cubicBezTo>
                <a:cubicBezTo>
                  <a:pt x="158" y="185"/>
                  <a:pt x="158" y="185"/>
                  <a:pt x="158" y="185"/>
                </a:cubicBezTo>
                <a:cubicBezTo>
                  <a:pt x="158" y="205"/>
                  <a:pt x="175" y="222"/>
                  <a:pt x="195" y="222"/>
                </a:cubicBezTo>
                <a:cubicBezTo>
                  <a:pt x="245" y="222"/>
                  <a:pt x="245" y="222"/>
                  <a:pt x="245" y="222"/>
                </a:cubicBezTo>
                <a:cubicBezTo>
                  <a:pt x="265" y="222"/>
                  <a:pt x="282" y="238"/>
                  <a:pt x="282" y="258"/>
                </a:cubicBezTo>
                <a:cubicBezTo>
                  <a:pt x="282" y="258"/>
                  <a:pt x="282" y="258"/>
                  <a:pt x="282" y="258"/>
                </a:cubicBezTo>
                <a:cubicBezTo>
                  <a:pt x="282" y="279"/>
                  <a:pt x="265" y="295"/>
                  <a:pt x="245" y="295"/>
                </a:cubicBezTo>
                <a:cubicBezTo>
                  <a:pt x="37" y="295"/>
                  <a:pt x="37" y="295"/>
                  <a:pt x="37" y="295"/>
                </a:cubicBezTo>
                <a:cubicBezTo>
                  <a:pt x="17" y="295"/>
                  <a:pt x="0" y="312"/>
                  <a:pt x="0" y="332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53"/>
                  <a:pt x="17" y="369"/>
                  <a:pt x="37" y="369"/>
                </a:cubicBezTo>
                <a:cubicBezTo>
                  <a:pt x="637" y="369"/>
                  <a:pt x="637" y="369"/>
                  <a:pt x="637" y="369"/>
                </a:cubicBezTo>
                <a:cubicBezTo>
                  <a:pt x="657" y="369"/>
                  <a:pt x="673" y="353"/>
                  <a:pt x="673" y="332"/>
                </a:cubicBezTo>
                <a:cubicBezTo>
                  <a:pt x="673" y="332"/>
                  <a:pt x="673" y="332"/>
                  <a:pt x="673" y="332"/>
                </a:cubicBezTo>
                <a:cubicBezTo>
                  <a:pt x="673" y="312"/>
                  <a:pt x="657" y="295"/>
                  <a:pt x="63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388" y="295"/>
                  <a:pt x="371" y="279"/>
                  <a:pt x="371" y="258"/>
                </a:cubicBezTo>
                <a:close/>
              </a:path>
            </a:pathLst>
          </a:custGeom>
          <a:gradFill>
            <a:gsLst>
              <a:gs pos="100000">
                <a:srgbClr val="FFD9A7">
                  <a:alpha val="50000"/>
                </a:srgbClr>
              </a:gs>
              <a:gs pos="0">
                <a:srgbClr val="FFF1E1">
                  <a:alpha val="5000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314277" y="1381870"/>
            <a:ext cx="2128728" cy="2460942"/>
          </a:xfrm>
          <a:custGeom>
            <a:avLst/>
            <a:gdLst>
              <a:gd name="T0" fmla="*/ 770 w 1221"/>
              <a:gd name="T1" fmla="*/ 484 h 1416"/>
              <a:gd name="T2" fmla="*/ 883 w 1221"/>
              <a:gd name="T3" fmla="*/ 101 h 1416"/>
              <a:gd name="T4" fmla="*/ 846 w 1221"/>
              <a:gd name="T5" fmla="*/ 14 h 1416"/>
              <a:gd name="T6" fmla="*/ 706 w 1221"/>
              <a:gd name="T7" fmla="*/ 0 h 1416"/>
              <a:gd name="T8" fmla="*/ 0 w 1221"/>
              <a:gd name="T9" fmla="*/ 708 h 1416"/>
              <a:gd name="T10" fmla="*/ 708 w 1221"/>
              <a:gd name="T11" fmla="*/ 1416 h 1416"/>
              <a:gd name="T12" fmla="*/ 1187 w 1221"/>
              <a:gd name="T13" fmla="*/ 1229 h 1416"/>
              <a:gd name="T14" fmla="*/ 1171 w 1221"/>
              <a:gd name="T15" fmla="*/ 1122 h 1416"/>
              <a:gd name="T16" fmla="*/ 770 w 1221"/>
              <a:gd name="T17" fmla="*/ 484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1" h="1416">
                <a:moveTo>
                  <a:pt x="770" y="484"/>
                </a:moveTo>
                <a:cubicBezTo>
                  <a:pt x="770" y="343"/>
                  <a:pt x="812" y="211"/>
                  <a:pt x="883" y="101"/>
                </a:cubicBezTo>
                <a:cubicBezTo>
                  <a:pt x="905" y="67"/>
                  <a:pt x="885" y="22"/>
                  <a:pt x="846" y="14"/>
                </a:cubicBezTo>
                <a:cubicBezTo>
                  <a:pt x="800" y="5"/>
                  <a:pt x="754" y="0"/>
                  <a:pt x="706" y="0"/>
                </a:cubicBezTo>
                <a:cubicBezTo>
                  <a:pt x="317" y="1"/>
                  <a:pt x="0" y="319"/>
                  <a:pt x="0" y="708"/>
                </a:cubicBezTo>
                <a:cubicBezTo>
                  <a:pt x="0" y="1099"/>
                  <a:pt x="317" y="1416"/>
                  <a:pt x="708" y="1416"/>
                </a:cubicBezTo>
                <a:cubicBezTo>
                  <a:pt x="893" y="1416"/>
                  <a:pt x="1061" y="1345"/>
                  <a:pt x="1187" y="1229"/>
                </a:cubicBezTo>
                <a:cubicBezTo>
                  <a:pt x="1221" y="1198"/>
                  <a:pt x="1212" y="1142"/>
                  <a:pt x="1171" y="1122"/>
                </a:cubicBezTo>
                <a:cubicBezTo>
                  <a:pt x="934" y="1008"/>
                  <a:pt x="770" y="765"/>
                  <a:pt x="770" y="484"/>
                </a:cubicBez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6096259" y="2897279"/>
            <a:ext cx="1224082" cy="913590"/>
          </a:xfrm>
          <a:custGeom>
            <a:avLst/>
            <a:gdLst>
              <a:gd name="T0" fmla="*/ 174 w 702"/>
              <a:gd name="T1" fmla="*/ 526 h 526"/>
              <a:gd name="T2" fmla="*/ 21 w 702"/>
              <a:gd name="T3" fmla="*/ 510 h 526"/>
              <a:gd name="T4" fmla="*/ 3 w 702"/>
              <a:gd name="T5" fmla="*/ 482 h 526"/>
              <a:gd name="T6" fmla="*/ 31 w 702"/>
              <a:gd name="T7" fmla="*/ 463 h 526"/>
              <a:gd name="T8" fmla="*/ 174 w 702"/>
              <a:gd name="T9" fmla="*/ 478 h 526"/>
              <a:gd name="T10" fmla="*/ 637 w 702"/>
              <a:gd name="T11" fmla="*/ 298 h 526"/>
              <a:gd name="T12" fmla="*/ 650 w 702"/>
              <a:gd name="T13" fmla="*/ 262 h 526"/>
              <a:gd name="T14" fmla="*/ 627 w 702"/>
              <a:gd name="T15" fmla="*/ 230 h 526"/>
              <a:gd name="T16" fmla="*/ 385 w 702"/>
              <a:gd name="T17" fmla="*/ 42 h 526"/>
              <a:gd name="T18" fmla="*/ 388 w 702"/>
              <a:gd name="T19" fmla="*/ 8 h 526"/>
              <a:gd name="T20" fmla="*/ 422 w 702"/>
              <a:gd name="T21" fmla="*/ 11 h 526"/>
              <a:gd name="T22" fmla="*/ 648 w 702"/>
              <a:gd name="T23" fmla="*/ 187 h 526"/>
              <a:gd name="T24" fmla="*/ 697 w 702"/>
              <a:gd name="T25" fmla="*/ 254 h 526"/>
              <a:gd name="T26" fmla="*/ 670 w 702"/>
              <a:gd name="T27" fmla="*/ 333 h 526"/>
              <a:gd name="T28" fmla="*/ 174 w 702"/>
              <a:gd name="T29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2" h="526">
                <a:moveTo>
                  <a:pt x="174" y="526"/>
                </a:moveTo>
                <a:cubicBezTo>
                  <a:pt x="123" y="526"/>
                  <a:pt x="71" y="521"/>
                  <a:pt x="21" y="510"/>
                </a:cubicBezTo>
                <a:cubicBezTo>
                  <a:pt x="9" y="508"/>
                  <a:pt x="0" y="495"/>
                  <a:pt x="3" y="482"/>
                </a:cubicBezTo>
                <a:cubicBezTo>
                  <a:pt x="6" y="469"/>
                  <a:pt x="18" y="461"/>
                  <a:pt x="31" y="463"/>
                </a:cubicBezTo>
                <a:cubicBezTo>
                  <a:pt x="78" y="473"/>
                  <a:pt x="126" y="478"/>
                  <a:pt x="174" y="478"/>
                </a:cubicBezTo>
                <a:cubicBezTo>
                  <a:pt x="346" y="478"/>
                  <a:pt x="511" y="414"/>
                  <a:pt x="637" y="298"/>
                </a:cubicBezTo>
                <a:cubicBezTo>
                  <a:pt x="647" y="288"/>
                  <a:pt x="652" y="275"/>
                  <a:pt x="650" y="262"/>
                </a:cubicBezTo>
                <a:cubicBezTo>
                  <a:pt x="648" y="248"/>
                  <a:pt x="639" y="236"/>
                  <a:pt x="627" y="230"/>
                </a:cubicBezTo>
                <a:cubicBezTo>
                  <a:pt x="535" y="185"/>
                  <a:pt x="451" y="120"/>
                  <a:pt x="385" y="42"/>
                </a:cubicBezTo>
                <a:cubicBezTo>
                  <a:pt x="376" y="32"/>
                  <a:pt x="378" y="17"/>
                  <a:pt x="388" y="8"/>
                </a:cubicBezTo>
                <a:cubicBezTo>
                  <a:pt x="398" y="0"/>
                  <a:pt x="413" y="1"/>
                  <a:pt x="422" y="11"/>
                </a:cubicBezTo>
                <a:cubicBezTo>
                  <a:pt x="483" y="84"/>
                  <a:pt x="562" y="145"/>
                  <a:pt x="648" y="187"/>
                </a:cubicBezTo>
                <a:cubicBezTo>
                  <a:pt x="674" y="200"/>
                  <a:pt x="693" y="225"/>
                  <a:pt x="697" y="254"/>
                </a:cubicBezTo>
                <a:cubicBezTo>
                  <a:pt x="702" y="284"/>
                  <a:pt x="691" y="313"/>
                  <a:pt x="670" y="333"/>
                </a:cubicBezTo>
                <a:cubicBezTo>
                  <a:pt x="534" y="458"/>
                  <a:pt x="358" y="526"/>
                  <a:pt x="174" y="52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5123893" y="1701307"/>
            <a:ext cx="957033" cy="2055896"/>
          </a:xfrm>
          <a:custGeom>
            <a:avLst/>
            <a:gdLst>
              <a:gd name="T0" fmla="*/ 522 w 549"/>
              <a:gd name="T1" fmla="*/ 1183 h 1183"/>
              <a:gd name="T2" fmla="*/ 515 w 549"/>
              <a:gd name="T3" fmla="*/ 1181 h 1183"/>
              <a:gd name="T4" fmla="*/ 146 w 549"/>
              <a:gd name="T5" fmla="*/ 920 h 1183"/>
              <a:gd name="T6" fmla="*/ 0 w 549"/>
              <a:gd name="T7" fmla="*/ 482 h 1183"/>
              <a:gd name="T8" fmla="*/ 173 w 549"/>
              <a:gd name="T9" fmla="*/ 11 h 1183"/>
              <a:gd name="T10" fmla="*/ 207 w 549"/>
              <a:gd name="T11" fmla="*/ 8 h 1183"/>
              <a:gd name="T12" fmla="*/ 210 w 549"/>
              <a:gd name="T13" fmla="*/ 42 h 1183"/>
              <a:gd name="T14" fmla="*/ 48 w 549"/>
              <a:gd name="T15" fmla="*/ 482 h 1183"/>
              <a:gd name="T16" fmla="*/ 529 w 549"/>
              <a:gd name="T17" fmla="*/ 1136 h 1183"/>
              <a:gd name="T18" fmla="*/ 545 w 549"/>
              <a:gd name="T19" fmla="*/ 1166 h 1183"/>
              <a:gd name="T20" fmla="*/ 522 w 549"/>
              <a:gd name="T21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9" h="1183">
                <a:moveTo>
                  <a:pt x="522" y="1183"/>
                </a:moveTo>
                <a:cubicBezTo>
                  <a:pt x="519" y="1183"/>
                  <a:pt x="517" y="1182"/>
                  <a:pt x="515" y="1181"/>
                </a:cubicBezTo>
                <a:cubicBezTo>
                  <a:pt x="369" y="1136"/>
                  <a:pt x="238" y="1043"/>
                  <a:pt x="146" y="920"/>
                </a:cubicBezTo>
                <a:cubicBezTo>
                  <a:pt x="50" y="793"/>
                  <a:pt x="0" y="642"/>
                  <a:pt x="0" y="482"/>
                </a:cubicBezTo>
                <a:cubicBezTo>
                  <a:pt x="0" y="310"/>
                  <a:pt x="62" y="143"/>
                  <a:pt x="173" y="11"/>
                </a:cubicBezTo>
                <a:cubicBezTo>
                  <a:pt x="182" y="1"/>
                  <a:pt x="197" y="0"/>
                  <a:pt x="207" y="8"/>
                </a:cubicBezTo>
                <a:cubicBezTo>
                  <a:pt x="217" y="17"/>
                  <a:pt x="218" y="32"/>
                  <a:pt x="210" y="42"/>
                </a:cubicBezTo>
                <a:cubicBezTo>
                  <a:pt x="106" y="165"/>
                  <a:pt x="48" y="322"/>
                  <a:pt x="48" y="482"/>
                </a:cubicBezTo>
                <a:cubicBezTo>
                  <a:pt x="48" y="784"/>
                  <a:pt x="241" y="1046"/>
                  <a:pt x="529" y="1136"/>
                </a:cubicBezTo>
                <a:cubicBezTo>
                  <a:pt x="541" y="1140"/>
                  <a:pt x="549" y="1153"/>
                  <a:pt x="545" y="1166"/>
                </a:cubicBezTo>
                <a:cubicBezTo>
                  <a:pt x="541" y="1176"/>
                  <a:pt x="532" y="1183"/>
                  <a:pt x="522" y="118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482940" y="1601643"/>
            <a:ext cx="113720" cy="109886"/>
          </a:xfrm>
          <a:custGeom>
            <a:avLst/>
            <a:gdLst>
              <a:gd name="T0" fmla="*/ 26 w 65"/>
              <a:gd name="T1" fmla="*/ 63 h 63"/>
              <a:gd name="T2" fmla="*/ 9 w 65"/>
              <a:gd name="T3" fmla="*/ 56 h 63"/>
              <a:gd name="T4" fmla="*/ 9 w 65"/>
              <a:gd name="T5" fmla="*/ 22 h 63"/>
              <a:gd name="T6" fmla="*/ 22 w 65"/>
              <a:gd name="T7" fmla="*/ 9 h 63"/>
              <a:gd name="T8" fmla="*/ 56 w 65"/>
              <a:gd name="T9" fmla="*/ 10 h 63"/>
              <a:gd name="T10" fmla="*/ 55 w 65"/>
              <a:gd name="T11" fmla="*/ 44 h 63"/>
              <a:gd name="T12" fmla="*/ 43 w 65"/>
              <a:gd name="T13" fmla="*/ 56 h 63"/>
              <a:gd name="T14" fmla="*/ 26 w 65"/>
              <a:gd name="T15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63">
                <a:moveTo>
                  <a:pt x="26" y="63"/>
                </a:moveTo>
                <a:cubicBezTo>
                  <a:pt x="20" y="63"/>
                  <a:pt x="14" y="61"/>
                  <a:pt x="9" y="56"/>
                </a:cubicBezTo>
                <a:cubicBezTo>
                  <a:pt x="0" y="47"/>
                  <a:pt x="0" y="32"/>
                  <a:pt x="9" y="22"/>
                </a:cubicBezTo>
                <a:cubicBezTo>
                  <a:pt x="13" y="18"/>
                  <a:pt x="18" y="14"/>
                  <a:pt x="22" y="9"/>
                </a:cubicBezTo>
                <a:cubicBezTo>
                  <a:pt x="32" y="0"/>
                  <a:pt x="47" y="1"/>
                  <a:pt x="56" y="10"/>
                </a:cubicBezTo>
                <a:cubicBezTo>
                  <a:pt x="65" y="20"/>
                  <a:pt x="65" y="35"/>
                  <a:pt x="55" y="44"/>
                </a:cubicBezTo>
                <a:cubicBezTo>
                  <a:pt x="51" y="48"/>
                  <a:pt x="47" y="52"/>
                  <a:pt x="43" y="56"/>
                </a:cubicBezTo>
                <a:cubicBezTo>
                  <a:pt x="38" y="61"/>
                  <a:pt x="32" y="63"/>
                  <a:pt x="26" y="6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582604" y="1266873"/>
            <a:ext cx="1188305" cy="1355690"/>
          </a:xfrm>
          <a:custGeom>
            <a:avLst/>
            <a:gdLst>
              <a:gd name="T0" fmla="*/ 576 w 682"/>
              <a:gd name="T1" fmla="*/ 780 h 780"/>
              <a:gd name="T2" fmla="*/ 554 w 682"/>
              <a:gd name="T3" fmla="*/ 764 h 780"/>
              <a:gd name="T4" fmla="*/ 508 w 682"/>
              <a:gd name="T5" fmla="*/ 508 h 780"/>
              <a:gd name="T6" fmla="*/ 624 w 682"/>
              <a:gd name="T7" fmla="*/ 112 h 780"/>
              <a:gd name="T8" fmla="*/ 627 w 682"/>
              <a:gd name="T9" fmla="*/ 81 h 780"/>
              <a:gd name="T10" fmla="*/ 602 w 682"/>
              <a:gd name="T11" fmla="*/ 61 h 780"/>
              <a:gd name="T12" fmla="*/ 467 w 682"/>
              <a:gd name="T13" fmla="*/ 48 h 780"/>
              <a:gd name="T14" fmla="*/ 42 w 682"/>
              <a:gd name="T15" fmla="*/ 199 h 780"/>
              <a:gd name="T16" fmla="*/ 8 w 682"/>
              <a:gd name="T17" fmla="*/ 195 h 780"/>
              <a:gd name="T18" fmla="*/ 12 w 682"/>
              <a:gd name="T19" fmla="*/ 161 h 780"/>
              <a:gd name="T20" fmla="*/ 467 w 682"/>
              <a:gd name="T21" fmla="*/ 0 h 780"/>
              <a:gd name="T22" fmla="*/ 612 w 682"/>
              <a:gd name="T23" fmla="*/ 14 h 780"/>
              <a:gd name="T24" fmla="*/ 671 w 682"/>
              <a:gd name="T25" fmla="*/ 63 h 780"/>
              <a:gd name="T26" fmla="*/ 665 w 682"/>
              <a:gd name="T27" fmla="*/ 138 h 780"/>
              <a:gd name="T28" fmla="*/ 556 w 682"/>
              <a:gd name="T29" fmla="*/ 508 h 780"/>
              <a:gd name="T30" fmla="*/ 599 w 682"/>
              <a:gd name="T31" fmla="*/ 748 h 780"/>
              <a:gd name="T32" fmla="*/ 585 w 682"/>
              <a:gd name="T33" fmla="*/ 778 h 780"/>
              <a:gd name="T34" fmla="*/ 576 w 682"/>
              <a:gd name="T35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2" h="780">
                <a:moveTo>
                  <a:pt x="576" y="780"/>
                </a:moveTo>
                <a:cubicBezTo>
                  <a:pt x="566" y="780"/>
                  <a:pt x="557" y="774"/>
                  <a:pt x="554" y="764"/>
                </a:cubicBezTo>
                <a:cubicBezTo>
                  <a:pt x="523" y="683"/>
                  <a:pt x="508" y="596"/>
                  <a:pt x="508" y="508"/>
                </a:cubicBezTo>
                <a:cubicBezTo>
                  <a:pt x="508" y="367"/>
                  <a:pt x="548" y="230"/>
                  <a:pt x="624" y="112"/>
                </a:cubicBezTo>
                <a:cubicBezTo>
                  <a:pt x="630" y="103"/>
                  <a:pt x="631" y="91"/>
                  <a:pt x="627" y="81"/>
                </a:cubicBezTo>
                <a:cubicBezTo>
                  <a:pt x="622" y="71"/>
                  <a:pt x="613" y="64"/>
                  <a:pt x="602" y="61"/>
                </a:cubicBezTo>
                <a:cubicBezTo>
                  <a:pt x="558" y="53"/>
                  <a:pt x="513" y="48"/>
                  <a:pt x="467" y="48"/>
                </a:cubicBezTo>
                <a:cubicBezTo>
                  <a:pt x="314" y="49"/>
                  <a:pt x="163" y="102"/>
                  <a:pt x="42" y="199"/>
                </a:cubicBezTo>
                <a:cubicBezTo>
                  <a:pt x="32" y="207"/>
                  <a:pt x="17" y="206"/>
                  <a:pt x="8" y="195"/>
                </a:cubicBezTo>
                <a:cubicBezTo>
                  <a:pt x="0" y="185"/>
                  <a:pt x="2" y="170"/>
                  <a:pt x="12" y="161"/>
                </a:cubicBezTo>
                <a:cubicBezTo>
                  <a:pt x="141" y="58"/>
                  <a:pt x="303" y="1"/>
                  <a:pt x="467" y="0"/>
                </a:cubicBezTo>
                <a:cubicBezTo>
                  <a:pt x="516" y="0"/>
                  <a:pt x="564" y="5"/>
                  <a:pt x="612" y="14"/>
                </a:cubicBezTo>
                <a:cubicBezTo>
                  <a:pt x="638" y="19"/>
                  <a:pt x="660" y="38"/>
                  <a:pt x="671" y="63"/>
                </a:cubicBezTo>
                <a:cubicBezTo>
                  <a:pt x="682" y="87"/>
                  <a:pt x="679" y="115"/>
                  <a:pt x="665" y="138"/>
                </a:cubicBezTo>
                <a:cubicBezTo>
                  <a:pt x="593" y="248"/>
                  <a:pt x="556" y="376"/>
                  <a:pt x="556" y="508"/>
                </a:cubicBezTo>
                <a:cubicBezTo>
                  <a:pt x="556" y="591"/>
                  <a:pt x="570" y="671"/>
                  <a:pt x="599" y="748"/>
                </a:cubicBezTo>
                <a:cubicBezTo>
                  <a:pt x="603" y="760"/>
                  <a:pt x="597" y="774"/>
                  <a:pt x="585" y="778"/>
                </a:cubicBezTo>
                <a:cubicBezTo>
                  <a:pt x="582" y="779"/>
                  <a:pt x="579" y="780"/>
                  <a:pt x="576" y="78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620937" y="2457734"/>
            <a:ext cx="114997" cy="113720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28203" y="2457734"/>
            <a:ext cx="116275" cy="113720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5792155" y="2617452"/>
            <a:ext cx="270883" cy="65166"/>
          </a:xfrm>
          <a:custGeom>
            <a:avLst/>
            <a:gdLst>
              <a:gd name="T0" fmla="*/ 78 w 156"/>
              <a:gd name="T1" fmla="*/ 38 h 38"/>
              <a:gd name="T2" fmla="*/ 5 w 156"/>
              <a:gd name="T3" fmla="*/ 15 h 38"/>
              <a:gd name="T4" fmla="*/ 3 w 156"/>
              <a:gd name="T5" fmla="*/ 4 h 38"/>
              <a:gd name="T6" fmla="*/ 14 w 156"/>
              <a:gd name="T7" fmla="*/ 2 h 38"/>
              <a:gd name="T8" fmla="*/ 78 w 156"/>
              <a:gd name="T9" fmla="*/ 22 h 38"/>
              <a:gd name="T10" fmla="*/ 142 w 156"/>
              <a:gd name="T11" fmla="*/ 2 h 38"/>
              <a:gd name="T12" fmla="*/ 153 w 156"/>
              <a:gd name="T13" fmla="*/ 4 h 38"/>
              <a:gd name="T14" fmla="*/ 151 w 156"/>
              <a:gd name="T15" fmla="*/ 15 h 38"/>
              <a:gd name="T16" fmla="*/ 78 w 156"/>
              <a:gd name="T1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8">
                <a:moveTo>
                  <a:pt x="78" y="38"/>
                </a:moveTo>
                <a:cubicBezTo>
                  <a:pt x="52" y="38"/>
                  <a:pt x="26" y="30"/>
                  <a:pt x="5" y="15"/>
                </a:cubicBezTo>
                <a:cubicBezTo>
                  <a:pt x="1" y="13"/>
                  <a:pt x="0" y="8"/>
                  <a:pt x="3" y="4"/>
                </a:cubicBezTo>
                <a:cubicBezTo>
                  <a:pt x="5" y="1"/>
                  <a:pt x="10" y="0"/>
                  <a:pt x="14" y="2"/>
                </a:cubicBezTo>
                <a:cubicBezTo>
                  <a:pt x="33" y="15"/>
                  <a:pt x="55" y="22"/>
                  <a:pt x="78" y="22"/>
                </a:cubicBezTo>
                <a:cubicBezTo>
                  <a:pt x="101" y="22"/>
                  <a:pt x="123" y="15"/>
                  <a:pt x="142" y="2"/>
                </a:cubicBezTo>
                <a:cubicBezTo>
                  <a:pt x="146" y="0"/>
                  <a:pt x="151" y="1"/>
                  <a:pt x="153" y="4"/>
                </a:cubicBezTo>
                <a:cubicBezTo>
                  <a:pt x="156" y="8"/>
                  <a:pt x="155" y="13"/>
                  <a:pt x="151" y="15"/>
                </a:cubicBezTo>
                <a:cubicBezTo>
                  <a:pt x="130" y="30"/>
                  <a:pt x="104" y="38"/>
                  <a:pt x="78" y="3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5792155" y="2617452"/>
            <a:ext cx="270883" cy="65166"/>
          </a:xfrm>
          <a:custGeom>
            <a:avLst/>
            <a:gdLst>
              <a:gd name="T0" fmla="*/ 78 w 156"/>
              <a:gd name="T1" fmla="*/ 38 h 38"/>
              <a:gd name="T2" fmla="*/ 5 w 156"/>
              <a:gd name="T3" fmla="*/ 15 h 38"/>
              <a:gd name="T4" fmla="*/ 3 w 156"/>
              <a:gd name="T5" fmla="*/ 4 h 38"/>
              <a:gd name="T6" fmla="*/ 14 w 156"/>
              <a:gd name="T7" fmla="*/ 2 h 38"/>
              <a:gd name="T8" fmla="*/ 78 w 156"/>
              <a:gd name="T9" fmla="*/ 22 h 38"/>
              <a:gd name="T10" fmla="*/ 142 w 156"/>
              <a:gd name="T11" fmla="*/ 2 h 38"/>
              <a:gd name="T12" fmla="*/ 153 w 156"/>
              <a:gd name="T13" fmla="*/ 4 h 38"/>
              <a:gd name="T14" fmla="*/ 151 w 156"/>
              <a:gd name="T15" fmla="*/ 15 h 38"/>
              <a:gd name="T16" fmla="*/ 78 w 156"/>
              <a:gd name="T1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8">
                <a:moveTo>
                  <a:pt x="78" y="38"/>
                </a:moveTo>
                <a:cubicBezTo>
                  <a:pt x="52" y="38"/>
                  <a:pt x="26" y="30"/>
                  <a:pt x="5" y="15"/>
                </a:cubicBezTo>
                <a:cubicBezTo>
                  <a:pt x="1" y="13"/>
                  <a:pt x="0" y="8"/>
                  <a:pt x="3" y="4"/>
                </a:cubicBezTo>
                <a:cubicBezTo>
                  <a:pt x="5" y="1"/>
                  <a:pt x="10" y="0"/>
                  <a:pt x="14" y="2"/>
                </a:cubicBezTo>
                <a:cubicBezTo>
                  <a:pt x="33" y="15"/>
                  <a:pt x="55" y="22"/>
                  <a:pt x="78" y="22"/>
                </a:cubicBezTo>
                <a:cubicBezTo>
                  <a:pt x="101" y="22"/>
                  <a:pt x="123" y="15"/>
                  <a:pt x="142" y="2"/>
                </a:cubicBezTo>
                <a:cubicBezTo>
                  <a:pt x="146" y="0"/>
                  <a:pt x="151" y="1"/>
                  <a:pt x="153" y="4"/>
                </a:cubicBezTo>
                <a:cubicBezTo>
                  <a:pt x="156" y="8"/>
                  <a:pt x="155" y="13"/>
                  <a:pt x="151" y="15"/>
                </a:cubicBezTo>
                <a:cubicBezTo>
                  <a:pt x="130" y="30"/>
                  <a:pt x="104" y="38"/>
                  <a:pt x="78" y="3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5378446" y="3017573"/>
            <a:ext cx="696244" cy="706222"/>
          </a:xfrm>
          <a:custGeom>
            <a:avLst/>
            <a:gdLst>
              <a:gd name="connsiteX0" fmla="*/ 577317 w 696244"/>
              <a:gd name="connsiteY0" fmla="*/ 689708 h 706222"/>
              <a:gd name="connsiteX1" fmla="*/ 589984 w 696244"/>
              <a:gd name="connsiteY1" fmla="*/ 692274 h 706222"/>
              <a:gd name="connsiteX2" fmla="*/ 610526 w 696244"/>
              <a:gd name="connsiteY2" fmla="*/ 706222 h 706222"/>
              <a:gd name="connsiteX3" fmla="*/ 581830 w 696244"/>
              <a:gd name="connsiteY3" fmla="*/ 692441 h 706222"/>
              <a:gd name="connsiteX4" fmla="*/ 0 w 696244"/>
              <a:gd name="connsiteY4" fmla="*/ 0 h 706222"/>
              <a:gd name="connsiteX5" fmla="*/ 53589 w 696244"/>
              <a:gd name="connsiteY5" fmla="*/ 0 h 706222"/>
              <a:gd name="connsiteX6" fmla="*/ 422545 w 696244"/>
              <a:gd name="connsiteY6" fmla="*/ 0 h 706222"/>
              <a:gd name="connsiteX7" fmla="*/ 507967 w 696244"/>
              <a:gd name="connsiteY7" fmla="*/ 85043 h 706222"/>
              <a:gd name="connsiteX8" fmla="*/ 422545 w 696244"/>
              <a:gd name="connsiteY8" fmla="*/ 171821 h 706222"/>
              <a:gd name="connsiteX9" fmla="*/ 419058 w 696244"/>
              <a:gd name="connsiteY9" fmla="*/ 171821 h 706222"/>
              <a:gd name="connsiteX10" fmla="*/ 333636 w 696244"/>
              <a:gd name="connsiteY10" fmla="*/ 256864 h 706222"/>
              <a:gd name="connsiteX11" fmla="*/ 419058 w 696244"/>
              <a:gd name="connsiteY11" fmla="*/ 343642 h 706222"/>
              <a:gd name="connsiteX12" fmla="*/ 610822 w 696244"/>
              <a:gd name="connsiteY12" fmla="*/ 343642 h 706222"/>
              <a:gd name="connsiteX13" fmla="*/ 696244 w 696244"/>
              <a:gd name="connsiteY13" fmla="*/ 428685 h 706222"/>
              <a:gd name="connsiteX14" fmla="*/ 696244 w 696244"/>
              <a:gd name="connsiteY14" fmla="*/ 430420 h 706222"/>
              <a:gd name="connsiteX15" fmla="*/ 610822 w 696244"/>
              <a:gd name="connsiteY15" fmla="*/ 515463 h 706222"/>
              <a:gd name="connsiteX16" fmla="*/ 364899 w 696244"/>
              <a:gd name="connsiteY16" fmla="*/ 515463 h 706222"/>
              <a:gd name="connsiteX17" fmla="*/ 335910 w 696244"/>
              <a:gd name="connsiteY17" fmla="*/ 515463 h 706222"/>
              <a:gd name="connsiteX18" fmla="*/ 297375 w 696244"/>
              <a:gd name="connsiteY18" fmla="*/ 480550 h 706222"/>
              <a:gd name="connsiteX19" fmla="*/ 146647 w 696244"/>
              <a:gd name="connsiteY19" fmla="*/ 298442 h 706222"/>
              <a:gd name="connsiteX20" fmla="*/ 123672 w 696244"/>
              <a:gd name="connsiteY20" fmla="*/ 260745 h 706222"/>
              <a:gd name="connsiteX21" fmla="*/ 124439 w 696244"/>
              <a:gd name="connsiteY21" fmla="*/ 256864 h 706222"/>
              <a:gd name="connsiteX22" fmla="*/ 99379 w 696244"/>
              <a:gd name="connsiteY22" fmla="*/ 196770 h 706222"/>
              <a:gd name="connsiteX23" fmla="*/ 77656 w 696244"/>
              <a:gd name="connsiteY23" fmla="*/ 182172 h 706222"/>
              <a:gd name="connsiteX24" fmla="*/ 32837 w 696244"/>
              <a:gd name="connsiteY24" fmla="*/ 89429 h 7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244" h="706222">
                <a:moveTo>
                  <a:pt x="577317" y="689708"/>
                </a:moveTo>
                <a:lnTo>
                  <a:pt x="589984" y="692274"/>
                </a:lnTo>
                <a:lnTo>
                  <a:pt x="610526" y="706222"/>
                </a:lnTo>
                <a:lnTo>
                  <a:pt x="581830" y="692441"/>
                </a:lnTo>
                <a:close/>
                <a:moveTo>
                  <a:pt x="0" y="0"/>
                </a:moveTo>
                <a:lnTo>
                  <a:pt x="53589" y="0"/>
                </a:lnTo>
                <a:cubicBezTo>
                  <a:pt x="125092" y="0"/>
                  <a:pt x="239497" y="0"/>
                  <a:pt x="422545" y="0"/>
                </a:cubicBezTo>
                <a:cubicBezTo>
                  <a:pt x="469614" y="0"/>
                  <a:pt x="507967" y="38183"/>
                  <a:pt x="507967" y="85043"/>
                </a:cubicBezTo>
                <a:cubicBezTo>
                  <a:pt x="507967" y="133639"/>
                  <a:pt x="469614" y="171821"/>
                  <a:pt x="422545" y="171821"/>
                </a:cubicBezTo>
                <a:cubicBezTo>
                  <a:pt x="422545" y="171821"/>
                  <a:pt x="422545" y="171821"/>
                  <a:pt x="419058" y="171821"/>
                </a:cubicBezTo>
                <a:cubicBezTo>
                  <a:pt x="371989" y="171821"/>
                  <a:pt x="333636" y="210004"/>
                  <a:pt x="333636" y="256864"/>
                </a:cubicBezTo>
                <a:cubicBezTo>
                  <a:pt x="333636" y="305460"/>
                  <a:pt x="371989" y="343642"/>
                  <a:pt x="419058" y="343642"/>
                </a:cubicBezTo>
                <a:cubicBezTo>
                  <a:pt x="419058" y="343642"/>
                  <a:pt x="419058" y="343642"/>
                  <a:pt x="610822" y="343642"/>
                </a:cubicBezTo>
                <a:cubicBezTo>
                  <a:pt x="657891" y="343642"/>
                  <a:pt x="696244" y="381824"/>
                  <a:pt x="696244" y="428685"/>
                </a:cubicBezTo>
                <a:cubicBezTo>
                  <a:pt x="696244" y="428685"/>
                  <a:pt x="696244" y="428685"/>
                  <a:pt x="696244" y="430420"/>
                </a:cubicBezTo>
                <a:cubicBezTo>
                  <a:pt x="696244" y="477281"/>
                  <a:pt x="657891" y="515463"/>
                  <a:pt x="610822" y="515463"/>
                </a:cubicBezTo>
                <a:cubicBezTo>
                  <a:pt x="610822" y="515463"/>
                  <a:pt x="610822" y="515463"/>
                  <a:pt x="364899" y="515463"/>
                </a:cubicBezTo>
                <a:lnTo>
                  <a:pt x="335910" y="515463"/>
                </a:lnTo>
                <a:lnTo>
                  <a:pt x="297375" y="480550"/>
                </a:lnTo>
                <a:cubicBezTo>
                  <a:pt x="241531" y="424881"/>
                  <a:pt x="191012" y="363904"/>
                  <a:pt x="146647" y="298442"/>
                </a:cubicBezTo>
                <a:lnTo>
                  <a:pt x="123672" y="260745"/>
                </a:lnTo>
                <a:lnTo>
                  <a:pt x="124439" y="256864"/>
                </a:lnTo>
                <a:cubicBezTo>
                  <a:pt x="124439" y="233434"/>
                  <a:pt x="114851" y="212173"/>
                  <a:pt x="99379" y="196770"/>
                </a:cubicBezTo>
                <a:lnTo>
                  <a:pt x="77656" y="182172"/>
                </a:lnTo>
                <a:lnTo>
                  <a:pt x="32837" y="89429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8821849" y="1860568"/>
            <a:ext cx="920564" cy="1370016"/>
          </a:xfrm>
          <a:custGeom>
            <a:avLst/>
            <a:gdLst>
              <a:gd name="T0" fmla="*/ 282 w 498"/>
              <a:gd name="T1" fmla="*/ 744 h 744"/>
              <a:gd name="T2" fmla="*/ 281 w 498"/>
              <a:gd name="T3" fmla="*/ 744 h 744"/>
              <a:gd name="T4" fmla="*/ 258 w 498"/>
              <a:gd name="T5" fmla="*/ 719 h 744"/>
              <a:gd name="T6" fmla="*/ 261 w 498"/>
              <a:gd name="T7" fmla="*/ 594 h 744"/>
              <a:gd name="T8" fmla="*/ 254 w 498"/>
              <a:gd name="T9" fmla="*/ 571 h 744"/>
              <a:gd name="T10" fmla="*/ 22 w 498"/>
              <a:gd name="T11" fmla="*/ 270 h 744"/>
              <a:gd name="T12" fmla="*/ 9 w 498"/>
              <a:gd name="T13" fmla="*/ 193 h 744"/>
              <a:gd name="T14" fmla="*/ 65 w 498"/>
              <a:gd name="T15" fmla="*/ 138 h 744"/>
              <a:gd name="T16" fmla="*/ 429 w 498"/>
              <a:gd name="T17" fmla="*/ 31 h 744"/>
              <a:gd name="T18" fmla="*/ 449 w 498"/>
              <a:gd name="T19" fmla="*/ 17 h 744"/>
              <a:gd name="T20" fmla="*/ 450 w 498"/>
              <a:gd name="T21" fmla="*/ 14 h 744"/>
              <a:gd name="T22" fmla="*/ 484 w 498"/>
              <a:gd name="T23" fmla="*/ 8 h 744"/>
              <a:gd name="T24" fmla="*/ 490 w 498"/>
              <a:gd name="T25" fmla="*/ 41 h 744"/>
              <a:gd name="T26" fmla="*/ 488 w 498"/>
              <a:gd name="T27" fmla="*/ 44 h 744"/>
              <a:gd name="T28" fmla="*/ 443 w 498"/>
              <a:gd name="T29" fmla="*/ 77 h 744"/>
              <a:gd name="T30" fmla="*/ 78 w 498"/>
              <a:gd name="T31" fmla="*/ 184 h 744"/>
              <a:gd name="T32" fmla="*/ 54 w 498"/>
              <a:gd name="T33" fmla="*/ 208 h 744"/>
              <a:gd name="T34" fmla="*/ 60 w 498"/>
              <a:gd name="T35" fmla="*/ 241 h 744"/>
              <a:gd name="T36" fmla="*/ 292 w 498"/>
              <a:gd name="T37" fmla="*/ 542 h 744"/>
              <a:gd name="T38" fmla="*/ 309 w 498"/>
              <a:gd name="T39" fmla="*/ 595 h 744"/>
              <a:gd name="T40" fmla="*/ 306 w 498"/>
              <a:gd name="T41" fmla="*/ 721 h 744"/>
              <a:gd name="T42" fmla="*/ 282 w 498"/>
              <a:gd name="T4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8" h="744">
                <a:moveTo>
                  <a:pt x="282" y="744"/>
                </a:moveTo>
                <a:cubicBezTo>
                  <a:pt x="281" y="744"/>
                  <a:pt x="281" y="744"/>
                  <a:pt x="281" y="744"/>
                </a:cubicBezTo>
                <a:cubicBezTo>
                  <a:pt x="268" y="744"/>
                  <a:pt x="257" y="733"/>
                  <a:pt x="258" y="719"/>
                </a:cubicBezTo>
                <a:cubicBezTo>
                  <a:pt x="261" y="594"/>
                  <a:pt x="261" y="594"/>
                  <a:pt x="261" y="594"/>
                </a:cubicBezTo>
                <a:cubicBezTo>
                  <a:pt x="261" y="586"/>
                  <a:pt x="259" y="577"/>
                  <a:pt x="254" y="571"/>
                </a:cubicBezTo>
                <a:cubicBezTo>
                  <a:pt x="22" y="270"/>
                  <a:pt x="22" y="270"/>
                  <a:pt x="22" y="270"/>
                </a:cubicBezTo>
                <a:cubicBezTo>
                  <a:pt x="5" y="248"/>
                  <a:pt x="0" y="219"/>
                  <a:pt x="9" y="193"/>
                </a:cubicBezTo>
                <a:cubicBezTo>
                  <a:pt x="17" y="166"/>
                  <a:pt x="38" y="146"/>
                  <a:pt x="65" y="138"/>
                </a:cubicBezTo>
                <a:cubicBezTo>
                  <a:pt x="429" y="31"/>
                  <a:pt x="429" y="31"/>
                  <a:pt x="429" y="31"/>
                </a:cubicBezTo>
                <a:cubicBezTo>
                  <a:pt x="437" y="29"/>
                  <a:pt x="444" y="24"/>
                  <a:pt x="449" y="17"/>
                </a:cubicBezTo>
                <a:cubicBezTo>
                  <a:pt x="450" y="14"/>
                  <a:pt x="450" y="14"/>
                  <a:pt x="450" y="14"/>
                </a:cubicBezTo>
                <a:cubicBezTo>
                  <a:pt x="458" y="3"/>
                  <a:pt x="473" y="0"/>
                  <a:pt x="484" y="8"/>
                </a:cubicBezTo>
                <a:cubicBezTo>
                  <a:pt x="495" y="15"/>
                  <a:pt x="498" y="30"/>
                  <a:pt x="490" y="41"/>
                </a:cubicBezTo>
                <a:cubicBezTo>
                  <a:pt x="488" y="44"/>
                  <a:pt x="488" y="44"/>
                  <a:pt x="488" y="44"/>
                </a:cubicBezTo>
                <a:cubicBezTo>
                  <a:pt x="477" y="60"/>
                  <a:pt x="461" y="71"/>
                  <a:pt x="443" y="77"/>
                </a:cubicBezTo>
                <a:cubicBezTo>
                  <a:pt x="78" y="184"/>
                  <a:pt x="78" y="184"/>
                  <a:pt x="78" y="184"/>
                </a:cubicBezTo>
                <a:cubicBezTo>
                  <a:pt x="67" y="188"/>
                  <a:pt x="58" y="196"/>
                  <a:pt x="54" y="208"/>
                </a:cubicBezTo>
                <a:cubicBezTo>
                  <a:pt x="51" y="219"/>
                  <a:pt x="53" y="231"/>
                  <a:pt x="60" y="241"/>
                </a:cubicBezTo>
                <a:cubicBezTo>
                  <a:pt x="292" y="542"/>
                  <a:pt x="292" y="542"/>
                  <a:pt x="292" y="542"/>
                </a:cubicBezTo>
                <a:cubicBezTo>
                  <a:pt x="303" y="557"/>
                  <a:pt x="310" y="576"/>
                  <a:pt x="309" y="595"/>
                </a:cubicBezTo>
                <a:cubicBezTo>
                  <a:pt x="306" y="721"/>
                  <a:pt x="306" y="721"/>
                  <a:pt x="306" y="721"/>
                </a:cubicBezTo>
                <a:cubicBezTo>
                  <a:pt x="305" y="734"/>
                  <a:pt x="295" y="744"/>
                  <a:pt x="282" y="74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9283485" y="3290149"/>
            <a:ext cx="1782917" cy="530678"/>
          </a:xfrm>
          <a:custGeom>
            <a:avLst/>
            <a:gdLst>
              <a:gd name="T0" fmla="*/ 880 w 965"/>
              <a:gd name="T1" fmla="*/ 283 h 288"/>
              <a:gd name="T2" fmla="*/ 852 w 965"/>
              <a:gd name="T3" fmla="*/ 279 h 288"/>
              <a:gd name="T4" fmla="*/ 494 w 965"/>
              <a:gd name="T5" fmla="*/ 151 h 288"/>
              <a:gd name="T6" fmla="*/ 470 w 965"/>
              <a:gd name="T7" fmla="*/ 151 h 288"/>
              <a:gd name="T8" fmla="*/ 113 w 965"/>
              <a:gd name="T9" fmla="*/ 279 h 288"/>
              <a:gd name="T10" fmla="*/ 35 w 965"/>
              <a:gd name="T11" fmla="*/ 267 h 288"/>
              <a:gd name="T12" fmla="*/ 1 w 965"/>
              <a:gd name="T13" fmla="*/ 197 h 288"/>
              <a:gd name="T14" fmla="*/ 5 w 965"/>
              <a:gd name="T15" fmla="*/ 23 h 288"/>
              <a:gd name="T16" fmla="*/ 30 w 965"/>
              <a:gd name="T17" fmla="*/ 0 h 288"/>
              <a:gd name="T18" fmla="*/ 53 w 965"/>
              <a:gd name="T19" fmla="*/ 25 h 288"/>
              <a:gd name="T20" fmla="*/ 49 w 965"/>
              <a:gd name="T21" fmla="*/ 198 h 288"/>
              <a:gd name="T22" fmla="*/ 63 w 965"/>
              <a:gd name="T23" fmla="*/ 229 h 288"/>
              <a:gd name="T24" fmla="*/ 97 w 965"/>
              <a:gd name="T25" fmla="*/ 233 h 288"/>
              <a:gd name="T26" fmla="*/ 454 w 965"/>
              <a:gd name="T27" fmla="*/ 106 h 288"/>
              <a:gd name="T28" fmla="*/ 511 w 965"/>
              <a:gd name="T29" fmla="*/ 106 h 288"/>
              <a:gd name="T30" fmla="*/ 868 w 965"/>
              <a:gd name="T31" fmla="*/ 233 h 288"/>
              <a:gd name="T32" fmla="*/ 901 w 965"/>
              <a:gd name="T33" fmla="*/ 229 h 288"/>
              <a:gd name="T34" fmla="*/ 916 w 965"/>
              <a:gd name="T35" fmla="*/ 198 h 288"/>
              <a:gd name="T36" fmla="*/ 914 w 965"/>
              <a:gd name="T37" fmla="*/ 119 h 288"/>
              <a:gd name="T38" fmla="*/ 937 w 965"/>
              <a:gd name="T39" fmla="*/ 94 h 288"/>
              <a:gd name="T40" fmla="*/ 938 w 965"/>
              <a:gd name="T41" fmla="*/ 94 h 288"/>
              <a:gd name="T42" fmla="*/ 962 w 965"/>
              <a:gd name="T43" fmla="*/ 118 h 288"/>
              <a:gd name="T44" fmla="*/ 964 w 965"/>
              <a:gd name="T45" fmla="*/ 197 h 288"/>
              <a:gd name="T46" fmla="*/ 930 w 965"/>
              <a:gd name="T47" fmla="*/ 267 h 288"/>
              <a:gd name="T48" fmla="*/ 880 w 965"/>
              <a:gd name="T49" fmla="*/ 28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65" h="288">
                <a:moveTo>
                  <a:pt x="880" y="283"/>
                </a:moveTo>
                <a:cubicBezTo>
                  <a:pt x="871" y="283"/>
                  <a:pt x="861" y="282"/>
                  <a:pt x="852" y="279"/>
                </a:cubicBezTo>
                <a:cubicBezTo>
                  <a:pt x="494" y="151"/>
                  <a:pt x="494" y="151"/>
                  <a:pt x="494" y="151"/>
                </a:cubicBezTo>
                <a:cubicBezTo>
                  <a:pt x="487" y="149"/>
                  <a:pt x="478" y="149"/>
                  <a:pt x="470" y="151"/>
                </a:cubicBezTo>
                <a:cubicBezTo>
                  <a:pt x="113" y="279"/>
                  <a:pt x="113" y="279"/>
                  <a:pt x="113" y="279"/>
                </a:cubicBezTo>
                <a:cubicBezTo>
                  <a:pt x="87" y="288"/>
                  <a:pt x="58" y="284"/>
                  <a:pt x="35" y="267"/>
                </a:cubicBezTo>
                <a:cubicBezTo>
                  <a:pt x="13" y="251"/>
                  <a:pt x="0" y="225"/>
                  <a:pt x="1" y="197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10"/>
                  <a:pt x="17" y="0"/>
                  <a:pt x="30" y="0"/>
                </a:cubicBezTo>
                <a:cubicBezTo>
                  <a:pt x="43" y="0"/>
                  <a:pt x="54" y="11"/>
                  <a:pt x="53" y="25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8" y="211"/>
                  <a:pt x="54" y="222"/>
                  <a:pt x="63" y="229"/>
                </a:cubicBezTo>
                <a:cubicBezTo>
                  <a:pt x="73" y="236"/>
                  <a:pt x="85" y="237"/>
                  <a:pt x="97" y="233"/>
                </a:cubicBezTo>
                <a:cubicBezTo>
                  <a:pt x="454" y="106"/>
                  <a:pt x="454" y="106"/>
                  <a:pt x="454" y="106"/>
                </a:cubicBezTo>
                <a:cubicBezTo>
                  <a:pt x="472" y="100"/>
                  <a:pt x="492" y="100"/>
                  <a:pt x="511" y="106"/>
                </a:cubicBezTo>
                <a:cubicBezTo>
                  <a:pt x="868" y="233"/>
                  <a:pt x="868" y="233"/>
                  <a:pt x="868" y="233"/>
                </a:cubicBezTo>
                <a:cubicBezTo>
                  <a:pt x="879" y="237"/>
                  <a:pt x="892" y="236"/>
                  <a:pt x="901" y="229"/>
                </a:cubicBezTo>
                <a:cubicBezTo>
                  <a:pt x="911" y="222"/>
                  <a:pt x="917" y="211"/>
                  <a:pt x="916" y="198"/>
                </a:cubicBezTo>
                <a:cubicBezTo>
                  <a:pt x="914" y="119"/>
                  <a:pt x="914" y="119"/>
                  <a:pt x="914" y="119"/>
                </a:cubicBezTo>
                <a:cubicBezTo>
                  <a:pt x="914" y="106"/>
                  <a:pt x="924" y="95"/>
                  <a:pt x="937" y="94"/>
                </a:cubicBezTo>
                <a:cubicBezTo>
                  <a:pt x="938" y="94"/>
                  <a:pt x="938" y="94"/>
                  <a:pt x="938" y="94"/>
                </a:cubicBezTo>
                <a:cubicBezTo>
                  <a:pt x="951" y="94"/>
                  <a:pt x="962" y="105"/>
                  <a:pt x="962" y="118"/>
                </a:cubicBezTo>
                <a:cubicBezTo>
                  <a:pt x="964" y="197"/>
                  <a:pt x="964" y="197"/>
                  <a:pt x="964" y="197"/>
                </a:cubicBezTo>
                <a:cubicBezTo>
                  <a:pt x="965" y="225"/>
                  <a:pt x="952" y="251"/>
                  <a:pt x="930" y="267"/>
                </a:cubicBezTo>
                <a:cubicBezTo>
                  <a:pt x="915" y="278"/>
                  <a:pt x="898" y="283"/>
                  <a:pt x="880" y="28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10967577" y="3314517"/>
            <a:ext cx="92056" cy="129962"/>
          </a:xfrm>
          <a:custGeom>
            <a:avLst/>
            <a:gdLst>
              <a:gd name="T0" fmla="*/ 25 w 50"/>
              <a:gd name="T1" fmla="*/ 71 h 71"/>
              <a:gd name="T2" fmla="*/ 1 w 50"/>
              <a:gd name="T3" fmla="*/ 47 h 71"/>
              <a:gd name="T4" fmla="*/ 1 w 50"/>
              <a:gd name="T5" fmla="*/ 24 h 71"/>
              <a:gd name="T6" fmla="*/ 24 w 50"/>
              <a:gd name="T7" fmla="*/ 0 h 71"/>
              <a:gd name="T8" fmla="*/ 25 w 50"/>
              <a:gd name="T9" fmla="*/ 0 h 71"/>
              <a:gd name="T10" fmla="*/ 49 w 50"/>
              <a:gd name="T11" fmla="*/ 23 h 71"/>
              <a:gd name="T12" fmla="*/ 49 w 50"/>
              <a:gd name="T13" fmla="*/ 46 h 71"/>
              <a:gd name="T14" fmla="*/ 26 w 50"/>
              <a:gd name="T15" fmla="*/ 71 h 71"/>
              <a:gd name="T16" fmla="*/ 25 w 50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71">
                <a:moveTo>
                  <a:pt x="25" y="71"/>
                </a:moveTo>
                <a:cubicBezTo>
                  <a:pt x="12" y="71"/>
                  <a:pt x="2" y="60"/>
                  <a:pt x="1" y="47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38" y="0"/>
                  <a:pt x="48" y="10"/>
                  <a:pt x="49" y="23"/>
                </a:cubicBezTo>
                <a:cubicBezTo>
                  <a:pt x="49" y="46"/>
                  <a:pt x="49" y="46"/>
                  <a:pt x="49" y="46"/>
                </a:cubicBezTo>
                <a:cubicBezTo>
                  <a:pt x="50" y="59"/>
                  <a:pt x="39" y="70"/>
                  <a:pt x="26" y="71"/>
                </a:cubicBezTo>
                <a:cubicBezTo>
                  <a:pt x="26" y="71"/>
                  <a:pt x="26" y="71"/>
                  <a:pt x="25" y="71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9742413" y="1247310"/>
            <a:ext cx="1786978" cy="2052316"/>
          </a:xfrm>
          <a:custGeom>
            <a:avLst/>
            <a:gdLst>
              <a:gd name="T0" fmla="*/ 686 w 967"/>
              <a:gd name="T1" fmla="*/ 1114 h 1114"/>
              <a:gd name="T2" fmla="*/ 662 w 967"/>
              <a:gd name="T3" fmla="*/ 1091 h 1114"/>
              <a:gd name="T4" fmla="*/ 658 w 967"/>
              <a:gd name="T5" fmla="*/ 928 h 1114"/>
              <a:gd name="T6" fmla="*/ 675 w 967"/>
              <a:gd name="T7" fmla="*/ 875 h 1114"/>
              <a:gd name="T8" fmla="*/ 907 w 967"/>
              <a:gd name="T9" fmla="*/ 574 h 1114"/>
              <a:gd name="T10" fmla="*/ 912 w 967"/>
              <a:gd name="T11" fmla="*/ 541 h 1114"/>
              <a:gd name="T12" fmla="*/ 888 w 967"/>
              <a:gd name="T13" fmla="*/ 517 h 1114"/>
              <a:gd name="T14" fmla="*/ 524 w 967"/>
              <a:gd name="T15" fmla="*/ 410 h 1114"/>
              <a:gd name="T16" fmla="*/ 479 w 967"/>
              <a:gd name="T17" fmla="*/ 377 h 1114"/>
              <a:gd name="T18" fmla="*/ 264 w 967"/>
              <a:gd name="T19" fmla="*/ 64 h 1114"/>
              <a:gd name="T20" fmla="*/ 234 w 967"/>
              <a:gd name="T21" fmla="*/ 48 h 1114"/>
              <a:gd name="T22" fmla="*/ 205 w 967"/>
              <a:gd name="T23" fmla="*/ 64 h 1114"/>
              <a:gd name="T24" fmla="*/ 47 w 967"/>
              <a:gd name="T25" fmla="*/ 294 h 1114"/>
              <a:gd name="T26" fmla="*/ 13 w 967"/>
              <a:gd name="T27" fmla="*/ 300 h 1114"/>
              <a:gd name="T28" fmla="*/ 7 w 967"/>
              <a:gd name="T29" fmla="*/ 267 h 1114"/>
              <a:gd name="T30" fmla="*/ 165 w 967"/>
              <a:gd name="T31" fmla="*/ 37 h 1114"/>
              <a:gd name="T32" fmla="*/ 234 w 967"/>
              <a:gd name="T33" fmla="*/ 0 h 1114"/>
              <a:gd name="T34" fmla="*/ 234 w 967"/>
              <a:gd name="T35" fmla="*/ 0 h 1114"/>
              <a:gd name="T36" fmla="*/ 304 w 967"/>
              <a:gd name="T37" fmla="*/ 37 h 1114"/>
              <a:gd name="T38" fmla="*/ 518 w 967"/>
              <a:gd name="T39" fmla="*/ 350 h 1114"/>
              <a:gd name="T40" fmla="*/ 538 w 967"/>
              <a:gd name="T41" fmla="*/ 364 h 1114"/>
              <a:gd name="T42" fmla="*/ 902 w 967"/>
              <a:gd name="T43" fmla="*/ 471 h 1114"/>
              <a:gd name="T44" fmla="*/ 958 w 967"/>
              <a:gd name="T45" fmla="*/ 526 h 1114"/>
              <a:gd name="T46" fmla="*/ 945 w 967"/>
              <a:gd name="T47" fmla="*/ 603 h 1114"/>
              <a:gd name="T48" fmla="*/ 713 w 967"/>
              <a:gd name="T49" fmla="*/ 904 h 1114"/>
              <a:gd name="T50" fmla="*/ 706 w 967"/>
              <a:gd name="T51" fmla="*/ 927 h 1114"/>
              <a:gd name="T52" fmla="*/ 710 w 967"/>
              <a:gd name="T53" fmla="*/ 1089 h 1114"/>
              <a:gd name="T54" fmla="*/ 687 w 967"/>
              <a:gd name="T55" fmla="*/ 1114 h 1114"/>
              <a:gd name="T56" fmla="*/ 686 w 967"/>
              <a:gd name="T57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67" h="1114">
                <a:moveTo>
                  <a:pt x="686" y="1114"/>
                </a:moveTo>
                <a:cubicBezTo>
                  <a:pt x="673" y="1114"/>
                  <a:pt x="663" y="1104"/>
                  <a:pt x="662" y="1091"/>
                </a:cubicBezTo>
                <a:cubicBezTo>
                  <a:pt x="658" y="928"/>
                  <a:pt x="658" y="928"/>
                  <a:pt x="658" y="928"/>
                </a:cubicBezTo>
                <a:cubicBezTo>
                  <a:pt x="657" y="909"/>
                  <a:pt x="663" y="890"/>
                  <a:pt x="675" y="875"/>
                </a:cubicBezTo>
                <a:cubicBezTo>
                  <a:pt x="907" y="574"/>
                  <a:pt x="907" y="574"/>
                  <a:pt x="907" y="574"/>
                </a:cubicBezTo>
                <a:cubicBezTo>
                  <a:pt x="914" y="564"/>
                  <a:pt x="916" y="552"/>
                  <a:pt x="912" y="541"/>
                </a:cubicBezTo>
                <a:cubicBezTo>
                  <a:pt x="909" y="529"/>
                  <a:pt x="900" y="521"/>
                  <a:pt x="888" y="517"/>
                </a:cubicBezTo>
                <a:cubicBezTo>
                  <a:pt x="524" y="410"/>
                  <a:pt x="524" y="410"/>
                  <a:pt x="524" y="410"/>
                </a:cubicBezTo>
                <a:cubicBezTo>
                  <a:pt x="506" y="404"/>
                  <a:pt x="490" y="393"/>
                  <a:pt x="479" y="377"/>
                </a:cubicBezTo>
                <a:cubicBezTo>
                  <a:pt x="264" y="64"/>
                  <a:pt x="264" y="64"/>
                  <a:pt x="264" y="64"/>
                </a:cubicBezTo>
                <a:cubicBezTo>
                  <a:pt x="257" y="54"/>
                  <a:pt x="246" y="48"/>
                  <a:pt x="234" y="48"/>
                </a:cubicBezTo>
                <a:cubicBezTo>
                  <a:pt x="222" y="48"/>
                  <a:pt x="211" y="54"/>
                  <a:pt x="205" y="64"/>
                </a:cubicBezTo>
                <a:cubicBezTo>
                  <a:pt x="47" y="294"/>
                  <a:pt x="47" y="294"/>
                  <a:pt x="47" y="294"/>
                </a:cubicBezTo>
                <a:cubicBezTo>
                  <a:pt x="39" y="305"/>
                  <a:pt x="24" y="308"/>
                  <a:pt x="13" y="300"/>
                </a:cubicBezTo>
                <a:cubicBezTo>
                  <a:pt x="3" y="293"/>
                  <a:pt x="0" y="278"/>
                  <a:pt x="7" y="26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81" y="14"/>
                  <a:pt x="207" y="0"/>
                  <a:pt x="23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62" y="0"/>
                  <a:pt x="288" y="14"/>
                  <a:pt x="304" y="37"/>
                </a:cubicBezTo>
                <a:cubicBezTo>
                  <a:pt x="518" y="350"/>
                  <a:pt x="518" y="350"/>
                  <a:pt x="518" y="350"/>
                </a:cubicBezTo>
                <a:cubicBezTo>
                  <a:pt x="523" y="357"/>
                  <a:pt x="530" y="362"/>
                  <a:pt x="538" y="364"/>
                </a:cubicBezTo>
                <a:cubicBezTo>
                  <a:pt x="902" y="471"/>
                  <a:pt x="902" y="471"/>
                  <a:pt x="902" y="471"/>
                </a:cubicBezTo>
                <a:cubicBezTo>
                  <a:pt x="928" y="479"/>
                  <a:pt x="949" y="499"/>
                  <a:pt x="958" y="526"/>
                </a:cubicBezTo>
                <a:cubicBezTo>
                  <a:pt x="967" y="552"/>
                  <a:pt x="962" y="581"/>
                  <a:pt x="945" y="603"/>
                </a:cubicBezTo>
                <a:cubicBezTo>
                  <a:pt x="713" y="904"/>
                  <a:pt x="713" y="904"/>
                  <a:pt x="713" y="904"/>
                </a:cubicBezTo>
                <a:cubicBezTo>
                  <a:pt x="708" y="910"/>
                  <a:pt x="705" y="919"/>
                  <a:pt x="706" y="927"/>
                </a:cubicBezTo>
                <a:cubicBezTo>
                  <a:pt x="710" y="1089"/>
                  <a:pt x="710" y="1089"/>
                  <a:pt x="710" y="1089"/>
                </a:cubicBezTo>
                <a:cubicBezTo>
                  <a:pt x="711" y="1103"/>
                  <a:pt x="700" y="1114"/>
                  <a:pt x="687" y="1114"/>
                </a:cubicBezTo>
                <a:cubicBezTo>
                  <a:pt x="687" y="1114"/>
                  <a:pt x="686" y="1114"/>
                  <a:pt x="686" y="111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9764074" y="2421029"/>
            <a:ext cx="222018" cy="134024"/>
          </a:xfrm>
          <a:custGeom>
            <a:avLst/>
            <a:gdLst>
              <a:gd name="T0" fmla="*/ 106 w 120"/>
              <a:gd name="T1" fmla="*/ 73 h 73"/>
              <a:gd name="T2" fmla="*/ 92 w 120"/>
              <a:gd name="T3" fmla="*/ 59 h 73"/>
              <a:gd name="T4" fmla="*/ 60 w 120"/>
              <a:gd name="T5" fmla="*/ 28 h 73"/>
              <a:gd name="T6" fmla="*/ 28 w 120"/>
              <a:gd name="T7" fmla="*/ 59 h 73"/>
              <a:gd name="T8" fmla="*/ 14 w 120"/>
              <a:gd name="T9" fmla="*/ 73 h 73"/>
              <a:gd name="T10" fmla="*/ 0 w 120"/>
              <a:gd name="T11" fmla="*/ 59 h 73"/>
              <a:gd name="T12" fmla="*/ 60 w 120"/>
              <a:gd name="T13" fmla="*/ 0 h 73"/>
              <a:gd name="T14" fmla="*/ 120 w 120"/>
              <a:gd name="T15" fmla="*/ 59 h 73"/>
              <a:gd name="T16" fmla="*/ 106 w 120"/>
              <a:gd name="T17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73">
                <a:moveTo>
                  <a:pt x="106" y="73"/>
                </a:moveTo>
                <a:cubicBezTo>
                  <a:pt x="98" y="73"/>
                  <a:pt x="92" y="67"/>
                  <a:pt x="92" y="59"/>
                </a:cubicBezTo>
                <a:cubicBezTo>
                  <a:pt x="92" y="54"/>
                  <a:pt x="90" y="28"/>
                  <a:pt x="60" y="28"/>
                </a:cubicBezTo>
                <a:cubicBezTo>
                  <a:pt x="30" y="28"/>
                  <a:pt x="28" y="54"/>
                  <a:pt x="28" y="59"/>
                </a:cubicBezTo>
                <a:cubicBezTo>
                  <a:pt x="28" y="67"/>
                  <a:pt x="21" y="73"/>
                  <a:pt x="14" y="73"/>
                </a:cubicBezTo>
                <a:cubicBezTo>
                  <a:pt x="6" y="73"/>
                  <a:pt x="0" y="67"/>
                  <a:pt x="0" y="59"/>
                </a:cubicBezTo>
                <a:cubicBezTo>
                  <a:pt x="0" y="35"/>
                  <a:pt x="16" y="0"/>
                  <a:pt x="60" y="0"/>
                </a:cubicBezTo>
                <a:cubicBezTo>
                  <a:pt x="104" y="0"/>
                  <a:pt x="120" y="35"/>
                  <a:pt x="120" y="59"/>
                </a:cubicBezTo>
                <a:cubicBezTo>
                  <a:pt x="120" y="67"/>
                  <a:pt x="114" y="73"/>
                  <a:pt x="106" y="73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10531663" y="2425090"/>
            <a:ext cx="165160" cy="165160"/>
          </a:xfrm>
          <a:prstGeom prst="ellipse">
            <a:avLst/>
          </a:pr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9540703" y="2602435"/>
            <a:ext cx="109654" cy="109654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10853861" y="2602435"/>
            <a:ext cx="109654" cy="109654"/>
          </a:xfrm>
          <a:prstGeom prst="ellipse">
            <a:avLst/>
          </a:pr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10071380" y="2555052"/>
            <a:ext cx="387179" cy="157037"/>
          </a:xfrm>
          <a:custGeom>
            <a:avLst/>
            <a:gdLst>
              <a:gd name="T0" fmla="*/ 204 w 210"/>
              <a:gd name="T1" fmla="*/ 25 h 85"/>
              <a:gd name="T2" fmla="*/ 184 w 210"/>
              <a:gd name="T3" fmla="*/ 7 h 85"/>
              <a:gd name="T4" fmla="*/ 104 w 210"/>
              <a:gd name="T5" fmla="*/ 28 h 85"/>
              <a:gd name="T6" fmla="*/ 23 w 210"/>
              <a:gd name="T7" fmla="*/ 7 h 85"/>
              <a:gd name="T8" fmla="*/ 2 w 210"/>
              <a:gd name="T9" fmla="*/ 19 h 85"/>
              <a:gd name="T10" fmla="*/ 4 w 210"/>
              <a:gd name="T11" fmla="*/ 25 h 85"/>
              <a:gd name="T12" fmla="*/ 103 w 210"/>
              <a:gd name="T13" fmla="*/ 85 h 85"/>
              <a:gd name="T14" fmla="*/ 203 w 210"/>
              <a:gd name="T15" fmla="*/ 25 h 85"/>
              <a:gd name="T16" fmla="*/ 204 w 210"/>
              <a:gd name="T17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" h="85">
                <a:moveTo>
                  <a:pt x="204" y="25"/>
                </a:moveTo>
                <a:cubicBezTo>
                  <a:pt x="210" y="13"/>
                  <a:pt x="196" y="0"/>
                  <a:pt x="184" y="7"/>
                </a:cubicBezTo>
                <a:cubicBezTo>
                  <a:pt x="163" y="20"/>
                  <a:pt x="135" y="28"/>
                  <a:pt x="104" y="28"/>
                </a:cubicBezTo>
                <a:cubicBezTo>
                  <a:pt x="73" y="28"/>
                  <a:pt x="44" y="20"/>
                  <a:pt x="23" y="7"/>
                </a:cubicBezTo>
                <a:cubicBezTo>
                  <a:pt x="13" y="1"/>
                  <a:pt x="0" y="8"/>
                  <a:pt x="2" y="19"/>
                </a:cubicBezTo>
                <a:cubicBezTo>
                  <a:pt x="2" y="21"/>
                  <a:pt x="3" y="23"/>
                  <a:pt x="4" y="25"/>
                </a:cubicBezTo>
                <a:cubicBezTo>
                  <a:pt x="23" y="61"/>
                  <a:pt x="60" y="85"/>
                  <a:pt x="103" y="85"/>
                </a:cubicBezTo>
                <a:cubicBezTo>
                  <a:pt x="147" y="85"/>
                  <a:pt x="184" y="61"/>
                  <a:pt x="203" y="25"/>
                </a:cubicBezTo>
                <a:cubicBezTo>
                  <a:pt x="203" y="25"/>
                  <a:pt x="203" y="25"/>
                  <a:pt x="204" y="25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4130245" y="1201401"/>
            <a:ext cx="4048018" cy="4501084"/>
            <a:chOff x="4130245" y="1201401"/>
            <a:chExt cx="4048018" cy="2878485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4130245" y="1201401"/>
              <a:ext cx="0" cy="2878485"/>
            </a:xfrm>
            <a:prstGeom prst="line">
              <a:avLst/>
            </a:prstGeom>
            <a:solidFill>
              <a:srgbClr val="01324F"/>
            </a:solidFill>
            <a:ln w="41275" cap="rnd"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alpha val="0"/>
                    </a:schemeClr>
                  </a:gs>
                  <a:gs pos="53000">
                    <a:schemeClr val="accent2"/>
                  </a:gs>
                </a:gsLst>
                <a:lin ang="5400000" scaled="0"/>
              </a:gradFill>
              <a:prstDash val="sysDot"/>
              <a:round/>
              <a:headEnd/>
              <a:tailEnd/>
            </a:ln>
          </p:spPr>
        </p:cxnSp>
        <p:cxnSp>
          <p:nvCxnSpPr>
            <p:cNvPr id="60" name="直接连接符 59"/>
            <p:cNvCxnSpPr/>
            <p:nvPr/>
          </p:nvCxnSpPr>
          <p:spPr>
            <a:xfrm>
              <a:off x="8178263" y="1201401"/>
              <a:ext cx="0" cy="2878485"/>
            </a:xfrm>
            <a:prstGeom prst="line">
              <a:avLst/>
            </a:prstGeom>
            <a:solidFill>
              <a:srgbClr val="01324F"/>
            </a:solidFill>
            <a:ln w="41275" cap="rnd"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alpha val="0"/>
                    </a:schemeClr>
                  </a:gs>
                  <a:gs pos="53000">
                    <a:schemeClr val="accent2"/>
                  </a:gs>
                </a:gsLst>
                <a:lin ang="5400000" scaled="0"/>
              </a:gradFill>
              <a:prstDash val="sysDot"/>
              <a:round/>
              <a:headEnd/>
              <a:tailEnd/>
            </a:ln>
          </p:spPr>
        </p:cxnSp>
      </p:grpSp>
      <p:sp>
        <p:nvSpPr>
          <p:cNvPr id="62" name="弧形 61"/>
          <p:cNvSpPr/>
          <p:nvPr/>
        </p:nvSpPr>
        <p:spPr>
          <a:xfrm>
            <a:off x="1155475" y="1678403"/>
            <a:ext cx="2008430" cy="2008428"/>
          </a:xfrm>
          <a:prstGeom prst="arc">
            <a:avLst>
              <a:gd name="adj1" fmla="val 12684593"/>
              <a:gd name="adj2" fmla="val 14267713"/>
            </a:avLst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弧形 62"/>
          <p:cNvSpPr/>
          <p:nvPr/>
        </p:nvSpPr>
        <p:spPr>
          <a:xfrm>
            <a:off x="1154848" y="1678403"/>
            <a:ext cx="2008430" cy="2008428"/>
          </a:xfrm>
          <a:prstGeom prst="arc">
            <a:avLst>
              <a:gd name="adj1" fmla="val 14851033"/>
              <a:gd name="adj2" fmla="val 15164623"/>
            </a:avLst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42"/>
          <p:cNvSpPr>
            <a:spLocks/>
          </p:cNvSpPr>
          <p:nvPr/>
        </p:nvSpPr>
        <p:spPr bwMode="auto">
          <a:xfrm>
            <a:off x="4643600" y="2942000"/>
            <a:ext cx="1310969" cy="857369"/>
          </a:xfrm>
          <a:custGeom>
            <a:avLst/>
            <a:gdLst>
              <a:gd name="T0" fmla="*/ 752 w 752"/>
              <a:gd name="T1" fmla="*/ 248 h 494"/>
              <a:gd name="T2" fmla="*/ 752 w 752"/>
              <a:gd name="T3" fmla="*/ 247 h 494"/>
              <a:gd name="T4" fmla="*/ 703 w 752"/>
              <a:gd name="T5" fmla="*/ 198 h 494"/>
              <a:gd name="T6" fmla="*/ 593 w 752"/>
              <a:gd name="T7" fmla="*/ 198 h 494"/>
              <a:gd name="T8" fmla="*/ 544 w 752"/>
              <a:gd name="T9" fmla="*/ 148 h 494"/>
              <a:gd name="T10" fmla="*/ 544 w 752"/>
              <a:gd name="T11" fmla="*/ 148 h 494"/>
              <a:gd name="T12" fmla="*/ 593 w 752"/>
              <a:gd name="T13" fmla="*/ 99 h 494"/>
              <a:gd name="T14" fmla="*/ 595 w 752"/>
              <a:gd name="T15" fmla="*/ 99 h 494"/>
              <a:gd name="T16" fmla="*/ 644 w 752"/>
              <a:gd name="T17" fmla="*/ 49 h 494"/>
              <a:gd name="T18" fmla="*/ 644 w 752"/>
              <a:gd name="T19" fmla="*/ 49 h 494"/>
              <a:gd name="T20" fmla="*/ 595 w 752"/>
              <a:gd name="T21" fmla="*/ 0 h 494"/>
              <a:gd name="T22" fmla="*/ 315 w 752"/>
              <a:gd name="T23" fmla="*/ 0 h 494"/>
              <a:gd name="T24" fmla="*/ 266 w 752"/>
              <a:gd name="T25" fmla="*/ 49 h 494"/>
              <a:gd name="T26" fmla="*/ 266 w 752"/>
              <a:gd name="T27" fmla="*/ 49 h 494"/>
              <a:gd name="T28" fmla="*/ 315 w 752"/>
              <a:gd name="T29" fmla="*/ 99 h 494"/>
              <a:gd name="T30" fmla="*/ 375 w 752"/>
              <a:gd name="T31" fmla="*/ 99 h 494"/>
              <a:gd name="T32" fmla="*/ 424 w 752"/>
              <a:gd name="T33" fmla="*/ 148 h 494"/>
              <a:gd name="T34" fmla="*/ 424 w 752"/>
              <a:gd name="T35" fmla="*/ 148 h 494"/>
              <a:gd name="T36" fmla="*/ 375 w 752"/>
              <a:gd name="T37" fmla="*/ 198 h 494"/>
              <a:gd name="T38" fmla="*/ 49 w 752"/>
              <a:gd name="T39" fmla="*/ 198 h 494"/>
              <a:gd name="T40" fmla="*/ 0 w 752"/>
              <a:gd name="T41" fmla="*/ 247 h 494"/>
              <a:gd name="T42" fmla="*/ 0 w 752"/>
              <a:gd name="T43" fmla="*/ 248 h 494"/>
              <a:gd name="T44" fmla="*/ 49 w 752"/>
              <a:gd name="T45" fmla="*/ 297 h 494"/>
              <a:gd name="T46" fmla="*/ 222 w 752"/>
              <a:gd name="T47" fmla="*/ 297 h 494"/>
              <a:gd name="T48" fmla="*/ 271 w 752"/>
              <a:gd name="T49" fmla="*/ 346 h 494"/>
              <a:gd name="T50" fmla="*/ 271 w 752"/>
              <a:gd name="T51" fmla="*/ 346 h 494"/>
              <a:gd name="T52" fmla="*/ 222 w 752"/>
              <a:gd name="T53" fmla="*/ 395 h 494"/>
              <a:gd name="T54" fmla="*/ 164 w 752"/>
              <a:gd name="T55" fmla="*/ 395 h 494"/>
              <a:gd name="T56" fmla="*/ 115 w 752"/>
              <a:gd name="T57" fmla="*/ 445 h 494"/>
              <a:gd name="T58" fmla="*/ 115 w 752"/>
              <a:gd name="T59" fmla="*/ 445 h 494"/>
              <a:gd name="T60" fmla="*/ 164 w 752"/>
              <a:gd name="T61" fmla="*/ 494 h 494"/>
              <a:gd name="T62" fmla="*/ 672 w 752"/>
              <a:gd name="T63" fmla="*/ 494 h 494"/>
              <a:gd name="T64" fmla="*/ 721 w 752"/>
              <a:gd name="T65" fmla="*/ 445 h 494"/>
              <a:gd name="T66" fmla="*/ 721 w 752"/>
              <a:gd name="T67" fmla="*/ 445 h 494"/>
              <a:gd name="T68" fmla="*/ 672 w 752"/>
              <a:gd name="T69" fmla="*/ 395 h 494"/>
              <a:gd name="T70" fmla="*/ 440 w 752"/>
              <a:gd name="T71" fmla="*/ 395 h 494"/>
              <a:gd name="T72" fmla="*/ 391 w 752"/>
              <a:gd name="T73" fmla="*/ 346 h 494"/>
              <a:gd name="T74" fmla="*/ 391 w 752"/>
              <a:gd name="T75" fmla="*/ 346 h 494"/>
              <a:gd name="T76" fmla="*/ 440 w 752"/>
              <a:gd name="T77" fmla="*/ 297 h 494"/>
              <a:gd name="T78" fmla="*/ 703 w 752"/>
              <a:gd name="T79" fmla="*/ 297 h 494"/>
              <a:gd name="T80" fmla="*/ 752 w 752"/>
              <a:gd name="T81" fmla="*/ 248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2" h="494">
                <a:moveTo>
                  <a:pt x="752" y="248"/>
                </a:moveTo>
                <a:cubicBezTo>
                  <a:pt x="752" y="247"/>
                  <a:pt x="752" y="247"/>
                  <a:pt x="752" y="247"/>
                </a:cubicBezTo>
                <a:cubicBezTo>
                  <a:pt x="752" y="220"/>
                  <a:pt x="730" y="198"/>
                  <a:pt x="703" y="198"/>
                </a:cubicBezTo>
                <a:cubicBezTo>
                  <a:pt x="593" y="198"/>
                  <a:pt x="593" y="198"/>
                  <a:pt x="593" y="198"/>
                </a:cubicBezTo>
                <a:cubicBezTo>
                  <a:pt x="566" y="198"/>
                  <a:pt x="544" y="176"/>
                  <a:pt x="544" y="148"/>
                </a:cubicBezTo>
                <a:cubicBezTo>
                  <a:pt x="544" y="148"/>
                  <a:pt x="544" y="148"/>
                  <a:pt x="544" y="148"/>
                </a:cubicBezTo>
                <a:cubicBezTo>
                  <a:pt x="544" y="121"/>
                  <a:pt x="566" y="99"/>
                  <a:pt x="593" y="99"/>
                </a:cubicBezTo>
                <a:cubicBezTo>
                  <a:pt x="595" y="99"/>
                  <a:pt x="595" y="99"/>
                  <a:pt x="595" y="99"/>
                </a:cubicBezTo>
                <a:cubicBezTo>
                  <a:pt x="622" y="99"/>
                  <a:pt x="644" y="77"/>
                  <a:pt x="644" y="49"/>
                </a:cubicBezTo>
                <a:cubicBezTo>
                  <a:pt x="644" y="49"/>
                  <a:pt x="644" y="49"/>
                  <a:pt x="644" y="49"/>
                </a:cubicBezTo>
                <a:cubicBezTo>
                  <a:pt x="644" y="22"/>
                  <a:pt x="622" y="0"/>
                  <a:pt x="595" y="0"/>
                </a:cubicBezTo>
                <a:cubicBezTo>
                  <a:pt x="315" y="0"/>
                  <a:pt x="315" y="0"/>
                  <a:pt x="315" y="0"/>
                </a:cubicBezTo>
                <a:cubicBezTo>
                  <a:pt x="288" y="0"/>
                  <a:pt x="266" y="22"/>
                  <a:pt x="266" y="49"/>
                </a:cubicBezTo>
                <a:cubicBezTo>
                  <a:pt x="266" y="49"/>
                  <a:pt x="266" y="49"/>
                  <a:pt x="266" y="49"/>
                </a:cubicBezTo>
                <a:cubicBezTo>
                  <a:pt x="266" y="77"/>
                  <a:pt x="288" y="99"/>
                  <a:pt x="315" y="99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402" y="99"/>
                  <a:pt x="424" y="121"/>
                  <a:pt x="424" y="148"/>
                </a:cubicBezTo>
                <a:cubicBezTo>
                  <a:pt x="424" y="148"/>
                  <a:pt x="424" y="148"/>
                  <a:pt x="424" y="148"/>
                </a:cubicBezTo>
                <a:cubicBezTo>
                  <a:pt x="424" y="176"/>
                  <a:pt x="402" y="198"/>
                  <a:pt x="375" y="198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22" y="198"/>
                  <a:pt x="0" y="220"/>
                  <a:pt x="0" y="247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75"/>
                  <a:pt x="22" y="297"/>
                  <a:pt x="49" y="297"/>
                </a:cubicBezTo>
                <a:cubicBezTo>
                  <a:pt x="222" y="297"/>
                  <a:pt x="222" y="297"/>
                  <a:pt x="222" y="297"/>
                </a:cubicBezTo>
                <a:cubicBezTo>
                  <a:pt x="249" y="297"/>
                  <a:pt x="271" y="319"/>
                  <a:pt x="271" y="346"/>
                </a:cubicBezTo>
                <a:cubicBezTo>
                  <a:pt x="271" y="346"/>
                  <a:pt x="271" y="346"/>
                  <a:pt x="271" y="346"/>
                </a:cubicBezTo>
                <a:cubicBezTo>
                  <a:pt x="271" y="373"/>
                  <a:pt x="249" y="395"/>
                  <a:pt x="222" y="395"/>
                </a:cubicBezTo>
                <a:cubicBezTo>
                  <a:pt x="164" y="395"/>
                  <a:pt x="164" y="395"/>
                  <a:pt x="164" y="395"/>
                </a:cubicBezTo>
                <a:cubicBezTo>
                  <a:pt x="137" y="395"/>
                  <a:pt x="115" y="417"/>
                  <a:pt x="115" y="445"/>
                </a:cubicBezTo>
                <a:cubicBezTo>
                  <a:pt x="115" y="445"/>
                  <a:pt x="115" y="445"/>
                  <a:pt x="115" y="445"/>
                </a:cubicBezTo>
                <a:cubicBezTo>
                  <a:pt x="115" y="472"/>
                  <a:pt x="137" y="494"/>
                  <a:pt x="164" y="494"/>
                </a:cubicBezTo>
                <a:cubicBezTo>
                  <a:pt x="672" y="494"/>
                  <a:pt x="672" y="494"/>
                  <a:pt x="672" y="494"/>
                </a:cubicBezTo>
                <a:cubicBezTo>
                  <a:pt x="699" y="494"/>
                  <a:pt x="721" y="472"/>
                  <a:pt x="721" y="445"/>
                </a:cubicBezTo>
                <a:cubicBezTo>
                  <a:pt x="721" y="445"/>
                  <a:pt x="721" y="445"/>
                  <a:pt x="721" y="445"/>
                </a:cubicBezTo>
                <a:cubicBezTo>
                  <a:pt x="721" y="417"/>
                  <a:pt x="699" y="395"/>
                  <a:pt x="672" y="395"/>
                </a:cubicBezTo>
                <a:cubicBezTo>
                  <a:pt x="440" y="395"/>
                  <a:pt x="440" y="395"/>
                  <a:pt x="440" y="395"/>
                </a:cubicBezTo>
                <a:cubicBezTo>
                  <a:pt x="413" y="395"/>
                  <a:pt x="391" y="373"/>
                  <a:pt x="391" y="346"/>
                </a:cubicBezTo>
                <a:cubicBezTo>
                  <a:pt x="391" y="346"/>
                  <a:pt x="391" y="346"/>
                  <a:pt x="391" y="346"/>
                </a:cubicBezTo>
                <a:cubicBezTo>
                  <a:pt x="391" y="319"/>
                  <a:pt x="413" y="297"/>
                  <a:pt x="440" y="297"/>
                </a:cubicBezTo>
                <a:cubicBezTo>
                  <a:pt x="703" y="297"/>
                  <a:pt x="703" y="297"/>
                  <a:pt x="703" y="297"/>
                </a:cubicBezTo>
                <a:cubicBezTo>
                  <a:pt x="730" y="297"/>
                  <a:pt x="752" y="275"/>
                  <a:pt x="752" y="248"/>
                </a:cubicBezTo>
                <a:close/>
              </a:path>
            </a:pathLst>
          </a:custGeom>
          <a:gradFill>
            <a:gsLst>
              <a:gs pos="100000">
                <a:srgbClr val="FFD9A7"/>
              </a:gs>
              <a:gs pos="0">
                <a:srgbClr val="FFF1E1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任意多边形 74"/>
          <p:cNvSpPr>
            <a:spLocks/>
          </p:cNvSpPr>
          <p:nvPr/>
        </p:nvSpPr>
        <p:spPr bwMode="auto">
          <a:xfrm>
            <a:off x="5673691" y="1396224"/>
            <a:ext cx="1740804" cy="2446588"/>
          </a:xfrm>
          <a:custGeom>
            <a:avLst/>
            <a:gdLst>
              <a:gd name="connsiteX0" fmla="*/ 1043049 w 1740804"/>
              <a:gd name="connsiteY0" fmla="*/ 0 h 2446588"/>
              <a:gd name="connsiteX1" fmla="*/ 1109858 w 1740804"/>
              <a:gd name="connsiteY1" fmla="*/ 9977 h 2446588"/>
              <a:gd name="connsiteX2" fmla="*/ 1174365 w 1740804"/>
              <a:gd name="connsiteY2" fmla="*/ 161179 h 2446588"/>
              <a:gd name="connsiteX3" fmla="*/ 977357 w 1740804"/>
              <a:gd name="connsiteY3" fmla="*/ 826816 h 2446588"/>
              <a:gd name="connsiteX4" fmla="*/ 1676472 w 1740804"/>
              <a:gd name="connsiteY4" fmla="*/ 1935630 h 2446588"/>
              <a:gd name="connsiteX5" fmla="*/ 1704367 w 1740804"/>
              <a:gd name="connsiteY5" fmla="*/ 2121591 h 2446588"/>
              <a:gd name="connsiteX6" fmla="*/ 869265 w 1740804"/>
              <a:gd name="connsiteY6" fmla="*/ 2446588 h 2446588"/>
              <a:gd name="connsiteX7" fmla="*/ 84117 w 1740804"/>
              <a:gd name="connsiteY7" fmla="*/ 2165599 h 2446588"/>
              <a:gd name="connsiteX8" fmla="*/ 0 w 1740804"/>
              <a:gd name="connsiteY8" fmla="*/ 2089387 h 2446588"/>
              <a:gd name="connsiteX9" fmla="*/ 5876 w 1740804"/>
              <a:gd name="connsiteY9" fmla="*/ 2092376 h 2446588"/>
              <a:gd name="connsiteX10" fmla="*/ 243211 w 1740804"/>
              <a:gd name="connsiteY10" fmla="*/ 2170968 h 2446588"/>
              <a:gd name="connsiteX11" fmla="*/ 1129057 w 1740804"/>
              <a:gd name="connsiteY11" fmla="*/ 2035706 h 2446588"/>
              <a:gd name="connsiteX12" fmla="*/ 1142345 w 1740804"/>
              <a:gd name="connsiteY12" fmla="*/ 1848134 h 2446588"/>
              <a:gd name="connsiteX13" fmla="*/ 701579 w 1740804"/>
              <a:gd name="connsiteY13" fmla="*/ 613648 h 2446588"/>
              <a:gd name="connsiteX14" fmla="*/ 1038865 w 1740804"/>
              <a:gd name="connsiteY14" fmla="*/ 6918 h 244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40804" h="2446588">
                <a:moveTo>
                  <a:pt x="1043049" y="0"/>
                </a:moveTo>
                <a:lnTo>
                  <a:pt x="1109858" y="9977"/>
                </a:lnTo>
                <a:cubicBezTo>
                  <a:pt x="1177852" y="23881"/>
                  <a:pt x="1212720" y="102089"/>
                  <a:pt x="1174365" y="161179"/>
                </a:cubicBezTo>
                <a:cubicBezTo>
                  <a:pt x="1050581" y="352354"/>
                  <a:pt x="977357" y="581764"/>
                  <a:pt x="977357" y="826816"/>
                </a:cubicBezTo>
                <a:cubicBezTo>
                  <a:pt x="977357" y="1315181"/>
                  <a:pt x="1263280" y="1737503"/>
                  <a:pt x="1676472" y="1935630"/>
                </a:cubicBezTo>
                <a:cubicBezTo>
                  <a:pt x="1747953" y="1970389"/>
                  <a:pt x="1763644" y="2067714"/>
                  <a:pt x="1704367" y="2121591"/>
                </a:cubicBezTo>
                <a:cubicBezTo>
                  <a:pt x="1484695" y="2323193"/>
                  <a:pt x="1191799" y="2446588"/>
                  <a:pt x="869265" y="2446588"/>
                </a:cubicBezTo>
                <a:cubicBezTo>
                  <a:pt x="571029" y="2446588"/>
                  <a:pt x="297488" y="2341137"/>
                  <a:pt x="84117" y="2165599"/>
                </a:cubicBezTo>
                <a:lnTo>
                  <a:pt x="0" y="2089387"/>
                </a:lnTo>
                <a:lnTo>
                  <a:pt x="5876" y="2092376"/>
                </a:lnTo>
                <a:cubicBezTo>
                  <a:pt x="80726" y="2125879"/>
                  <a:pt x="160047" y="2152405"/>
                  <a:pt x="243211" y="2170968"/>
                </a:cubicBezTo>
                <a:cubicBezTo>
                  <a:pt x="557999" y="2241233"/>
                  <a:pt x="870742" y="2184610"/>
                  <a:pt x="1129057" y="2035706"/>
                </a:cubicBezTo>
                <a:cubicBezTo>
                  <a:pt x="1198647" y="1996037"/>
                  <a:pt x="1204536" y="1897631"/>
                  <a:pt x="1142345" y="1848134"/>
                </a:cubicBezTo>
                <a:cubicBezTo>
                  <a:pt x="782238" y="1564751"/>
                  <a:pt x="595187" y="1090283"/>
                  <a:pt x="701579" y="613648"/>
                </a:cubicBezTo>
                <a:cubicBezTo>
                  <a:pt x="754964" y="374482"/>
                  <a:pt x="876407" y="166534"/>
                  <a:pt x="1038865" y="6918"/>
                </a:cubicBezTo>
                <a:close/>
              </a:path>
            </a:pathLst>
          </a:custGeom>
          <a:solidFill>
            <a:schemeClr val="accent4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435547" y="2525828"/>
            <a:ext cx="74344" cy="73642"/>
          </a:xfrm>
          <a:prstGeom prst="ellipse">
            <a:avLst/>
          </a:prstGeom>
          <a:solidFill>
            <a:srgbClr val="F7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354247" y="2525828"/>
            <a:ext cx="74344" cy="73642"/>
          </a:xfrm>
          <a:prstGeom prst="ellipse">
            <a:avLst/>
          </a:prstGeom>
          <a:solidFill>
            <a:srgbClr val="F7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弧形 75"/>
          <p:cNvSpPr/>
          <p:nvPr/>
        </p:nvSpPr>
        <p:spPr>
          <a:xfrm rot="16200000">
            <a:off x="5438323" y="1528823"/>
            <a:ext cx="2080172" cy="2057534"/>
          </a:xfrm>
          <a:prstGeom prst="arc">
            <a:avLst>
              <a:gd name="adj1" fmla="val 17960210"/>
              <a:gd name="adj2" fmla="val 19208017"/>
            </a:avLst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 rot="16200000">
            <a:off x="5438321" y="1528823"/>
            <a:ext cx="2080172" cy="2057534"/>
          </a:xfrm>
          <a:prstGeom prst="arc">
            <a:avLst>
              <a:gd name="adj1" fmla="val 19806236"/>
              <a:gd name="adj2" fmla="val 20154886"/>
            </a:avLst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87283" y="4515091"/>
            <a:ext cx="2918484" cy="1187394"/>
            <a:chOff x="587283" y="4515091"/>
            <a:chExt cx="2918484" cy="1187394"/>
          </a:xfrm>
        </p:grpSpPr>
        <p:sp>
          <p:nvSpPr>
            <p:cNvPr id="79" name="文本框 78"/>
            <p:cNvSpPr txBox="1"/>
            <p:nvPr/>
          </p:nvSpPr>
          <p:spPr>
            <a:xfrm>
              <a:off x="688936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87283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cxnSp>
        <p:nvCxnSpPr>
          <p:cNvPr id="93" name="直接连接符 92"/>
          <p:cNvCxnSpPr/>
          <p:nvPr/>
        </p:nvCxnSpPr>
        <p:spPr>
          <a:xfrm flipV="1">
            <a:off x="9327323" y="2152637"/>
            <a:ext cx="478717" cy="132886"/>
          </a:xfrm>
          <a:prstGeom prst="line">
            <a:avLst/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9964007" y="1976992"/>
            <a:ext cx="56293" cy="81577"/>
          </a:xfrm>
          <a:prstGeom prst="line">
            <a:avLst/>
          </a:prstGeom>
          <a:ln w="825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67019" y="4515091"/>
            <a:ext cx="2918484" cy="1187394"/>
            <a:chOff x="4711126" y="4515091"/>
            <a:chExt cx="2918484" cy="1187394"/>
          </a:xfrm>
        </p:grpSpPr>
        <p:sp>
          <p:nvSpPr>
            <p:cNvPr id="105" name="文本框 104"/>
            <p:cNvSpPr txBox="1"/>
            <p:nvPr/>
          </p:nvSpPr>
          <p:spPr>
            <a:xfrm>
              <a:off x="4812779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711126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46755" y="4515091"/>
            <a:ext cx="2918484" cy="1187394"/>
            <a:chOff x="8746755" y="4515091"/>
            <a:chExt cx="2918484" cy="1187394"/>
          </a:xfrm>
        </p:grpSpPr>
        <p:sp>
          <p:nvSpPr>
            <p:cNvPr id="107" name="文本框 106"/>
            <p:cNvSpPr txBox="1"/>
            <p:nvPr/>
          </p:nvSpPr>
          <p:spPr>
            <a:xfrm>
              <a:off x="8848408" y="4515091"/>
              <a:ext cx="263084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r>
                <a:rPr lang="en-US" altLang="zh-CN" sz="4000" dirty="0">
                  <a:solidFill>
                    <a:schemeClr val="accent2"/>
                  </a:solidFill>
                  <a:effectLst>
                    <a:outerShdw dist="63500" dir="2700000" algn="tl" rotWithShape="0">
                      <a:schemeClr val="accent2">
                        <a:alpha val="20000"/>
                      </a:schemeClr>
                    </a:outerShdw>
                  </a:effectLst>
                </a:rPr>
                <a:t>Text Here</a:t>
              </a:r>
              <a:endParaRPr lang="zh-CN" altLang="en-US" sz="4000" dirty="0">
                <a:solidFill>
                  <a:schemeClr val="accent2"/>
                </a:solidFill>
                <a:effectLst>
                  <a:outerShdw dist="63500" dir="2700000" algn="tl" rotWithShape="0">
                    <a:schemeClr val="accent2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746755" y="5125404"/>
              <a:ext cx="2918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7200">
                  <a:solidFill>
                    <a:srgbClr val="003350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050" dirty="0">
                  <a:latin typeface="+mn-lt"/>
                </a:rPr>
                <a:t>This template is worth to use and it’s easy for everyone to use in report and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40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Freeform 32"/>
          <p:cNvSpPr>
            <a:spLocks/>
          </p:cNvSpPr>
          <p:nvPr/>
        </p:nvSpPr>
        <p:spPr bwMode="auto">
          <a:xfrm rot="10800000">
            <a:off x="9782409" y="-141238"/>
            <a:ext cx="2946776" cy="1929554"/>
          </a:xfrm>
          <a:custGeom>
            <a:avLst/>
            <a:gdLst>
              <a:gd name="T0" fmla="*/ 5256 w 5256"/>
              <a:gd name="T1" fmla="*/ 1728 h 3452"/>
              <a:gd name="T2" fmla="*/ 5256 w 5256"/>
              <a:gd name="T3" fmla="*/ 1724 h 3452"/>
              <a:gd name="T4" fmla="*/ 4912 w 5256"/>
              <a:gd name="T5" fmla="*/ 1380 h 3452"/>
              <a:gd name="T6" fmla="*/ 4144 w 5256"/>
              <a:gd name="T7" fmla="*/ 1380 h 3452"/>
              <a:gd name="T8" fmla="*/ 3800 w 5256"/>
              <a:gd name="T9" fmla="*/ 1036 h 3452"/>
              <a:gd name="T10" fmla="*/ 3800 w 5256"/>
              <a:gd name="T11" fmla="*/ 1032 h 3452"/>
              <a:gd name="T12" fmla="*/ 4144 w 5256"/>
              <a:gd name="T13" fmla="*/ 688 h 3452"/>
              <a:gd name="T14" fmla="*/ 4156 w 5256"/>
              <a:gd name="T15" fmla="*/ 688 h 3452"/>
              <a:gd name="T16" fmla="*/ 4500 w 5256"/>
              <a:gd name="T17" fmla="*/ 344 h 3452"/>
              <a:gd name="T18" fmla="*/ 4500 w 5256"/>
              <a:gd name="T19" fmla="*/ 344 h 3452"/>
              <a:gd name="T20" fmla="*/ 4156 w 5256"/>
              <a:gd name="T21" fmla="*/ 0 h 3452"/>
              <a:gd name="T22" fmla="*/ 2204 w 5256"/>
              <a:gd name="T23" fmla="*/ 0 h 3452"/>
              <a:gd name="T24" fmla="*/ 1860 w 5256"/>
              <a:gd name="T25" fmla="*/ 344 h 3452"/>
              <a:gd name="T26" fmla="*/ 1860 w 5256"/>
              <a:gd name="T27" fmla="*/ 344 h 3452"/>
              <a:gd name="T28" fmla="*/ 2204 w 5256"/>
              <a:gd name="T29" fmla="*/ 688 h 3452"/>
              <a:gd name="T30" fmla="*/ 2620 w 5256"/>
              <a:gd name="T31" fmla="*/ 688 h 3452"/>
              <a:gd name="T32" fmla="*/ 2964 w 5256"/>
              <a:gd name="T33" fmla="*/ 1032 h 3452"/>
              <a:gd name="T34" fmla="*/ 2964 w 5256"/>
              <a:gd name="T35" fmla="*/ 1036 h 3452"/>
              <a:gd name="T36" fmla="*/ 2620 w 5256"/>
              <a:gd name="T37" fmla="*/ 1380 h 3452"/>
              <a:gd name="T38" fmla="*/ 344 w 5256"/>
              <a:gd name="T39" fmla="*/ 1380 h 3452"/>
              <a:gd name="T40" fmla="*/ 0 w 5256"/>
              <a:gd name="T41" fmla="*/ 1724 h 3452"/>
              <a:gd name="T42" fmla="*/ 0 w 5256"/>
              <a:gd name="T43" fmla="*/ 1728 h 3452"/>
              <a:gd name="T44" fmla="*/ 344 w 5256"/>
              <a:gd name="T45" fmla="*/ 2072 h 3452"/>
              <a:gd name="T46" fmla="*/ 1552 w 5256"/>
              <a:gd name="T47" fmla="*/ 2072 h 3452"/>
              <a:gd name="T48" fmla="*/ 1896 w 5256"/>
              <a:gd name="T49" fmla="*/ 2416 h 3452"/>
              <a:gd name="T50" fmla="*/ 1896 w 5256"/>
              <a:gd name="T51" fmla="*/ 2416 h 3452"/>
              <a:gd name="T52" fmla="*/ 1552 w 5256"/>
              <a:gd name="T53" fmla="*/ 2760 h 3452"/>
              <a:gd name="T54" fmla="*/ 1152 w 5256"/>
              <a:gd name="T55" fmla="*/ 2760 h 3452"/>
              <a:gd name="T56" fmla="*/ 808 w 5256"/>
              <a:gd name="T57" fmla="*/ 3104 h 3452"/>
              <a:gd name="T58" fmla="*/ 808 w 5256"/>
              <a:gd name="T59" fmla="*/ 3108 h 3452"/>
              <a:gd name="T60" fmla="*/ 1152 w 5256"/>
              <a:gd name="T61" fmla="*/ 3452 h 3452"/>
              <a:gd name="T62" fmla="*/ 4696 w 5256"/>
              <a:gd name="T63" fmla="*/ 3452 h 3452"/>
              <a:gd name="T64" fmla="*/ 5040 w 5256"/>
              <a:gd name="T65" fmla="*/ 3108 h 3452"/>
              <a:gd name="T66" fmla="*/ 5040 w 5256"/>
              <a:gd name="T67" fmla="*/ 3104 h 3452"/>
              <a:gd name="T68" fmla="*/ 4696 w 5256"/>
              <a:gd name="T69" fmla="*/ 2760 h 3452"/>
              <a:gd name="T70" fmla="*/ 3076 w 5256"/>
              <a:gd name="T71" fmla="*/ 2760 h 3452"/>
              <a:gd name="T72" fmla="*/ 2732 w 5256"/>
              <a:gd name="T73" fmla="*/ 2416 h 3452"/>
              <a:gd name="T74" fmla="*/ 2732 w 5256"/>
              <a:gd name="T75" fmla="*/ 2416 h 3452"/>
              <a:gd name="T76" fmla="*/ 3076 w 5256"/>
              <a:gd name="T77" fmla="*/ 2072 h 3452"/>
              <a:gd name="T78" fmla="*/ 4912 w 5256"/>
              <a:gd name="T79" fmla="*/ 2072 h 3452"/>
              <a:gd name="T80" fmla="*/ 5256 w 5256"/>
              <a:gd name="T81" fmla="*/ 1728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56" h="3452">
                <a:moveTo>
                  <a:pt x="5256" y="1728"/>
                </a:moveTo>
                <a:cubicBezTo>
                  <a:pt x="5256" y="1724"/>
                  <a:pt x="5256" y="1724"/>
                  <a:pt x="5256" y="1724"/>
                </a:cubicBezTo>
                <a:cubicBezTo>
                  <a:pt x="5256" y="1534"/>
                  <a:pt x="5102" y="1380"/>
                  <a:pt x="4912" y="1380"/>
                </a:cubicBezTo>
                <a:cubicBezTo>
                  <a:pt x="4144" y="1380"/>
                  <a:pt x="4144" y="1380"/>
                  <a:pt x="4144" y="1380"/>
                </a:cubicBezTo>
                <a:cubicBezTo>
                  <a:pt x="3954" y="1380"/>
                  <a:pt x="3800" y="1226"/>
                  <a:pt x="3800" y="1036"/>
                </a:cubicBezTo>
                <a:cubicBezTo>
                  <a:pt x="3800" y="1032"/>
                  <a:pt x="3800" y="1032"/>
                  <a:pt x="3800" y="1032"/>
                </a:cubicBezTo>
                <a:cubicBezTo>
                  <a:pt x="3800" y="842"/>
                  <a:pt x="3954" y="688"/>
                  <a:pt x="4144" y="688"/>
                </a:cubicBezTo>
                <a:cubicBezTo>
                  <a:pt x="4156" y="688"/>
                  <a:pt x="4156" y="688"/>
                  <a:pt x="4156" y="688"/>
                </a:cubicBezTo>
                <a:cubicBezTo>
                  <a:pt x="4346" y="688"/>
                  <a:pt x="4500" y="534"/>
                  <a:pt x="4500" y="344"/>
                </a:cubicBezTo>
                <a:cubicBezTo>
                  <a:pt x="4500" y="344"/>
                  <a:pt x="4500" y="344"/>
                  <a:pt x="4500" y="344"/>
                </a:cubicBezTo>
                <a:cubicBezTo>
                  <a:pt x="4500" y="154"/>
                  <a:pt x="4346" y="0"/>
                  <a:pt x="4156" y="0"/>
                </a:cubicBezTo>
                <a:cubicBezTo>
                  <a:pt x="2204" y="0"/>
                  <a:pt x="2204" y="0"/>
                  <a:pt x="2204" y="0"/>
                </a:cubicBezTo>
                <a:cubicBezTo>
                  <a:pt x="2014" y="0"/>
                  <a:pt x="1860" y="154"/>
                  <a:pt x="1860" y="344"/>
                </a:cubicBezTo>
                <a:cubicBezTo>
                  <a:pt x="1860" y="344"/>
                  <a:pt x="1860" y="344"/>
                  <a:pt x="1860" y="344"/>
                </a:cubicBezTo>
                <a:cubicBezTo>
                  <a:pt x="1860" y="534"/>
                  <a:pt x="2014" y="688"/>
                  <a:pt x="2204" y="688"/>
                </a:cubicBezTo>
                <a:cubicBezTo>
                  <a:pt x="2620" y="688"/>
                  <a:pt x="2620" y="688"/>
                  <a:pt x="2620" y="688"/>
                </a:cubicBezTo>
                <a:cubicBezTo>
                  <a:pt x="2810" y="688"/>
                  <a:pt x="2964" y="842"/>
                  <a:pt x="2964" y="1032"/>
                </a:cubicBezTo>
                <a:cubicBezTo>
                  <a:pt x="2964" y="1036"/>
                  <a:pt x="2964" y="1036"/>
                  <a:pt x="2964" y="1036"/>
                </a:cubicBezTo>
                <a:cubicBezTo>
                  <a:pt x="2964" y="1226"/>
                  <a:pt x="2810" y="1380"/>
                  <a:pt x="2620" y="1380"/>
                </a:cubicBezTo>
                <a:cubicBezTo>
                  <a:pt x="344" y="1380"/>
                  <a:pt x="344" y="1380"/>
                  <a:pt x="344" y="1380"/>
                </a:cubicBezTo>
                <a:cubicBezTo>
                  <a:pt x="154" y="1380"/>
                  <a:pt x="0" y="1534"/>
                  <a:pt x="0" y="1724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918"/>
                  <a:pt x="154" y="2072"/>
                  <a:pt x="344" y="2072"/>
                </a:cubicBezTo>
                <a:cubicBezTo>
                  <a:pt x="1552" y="2072"/>
                  <a:pt x="1552" y="2072"/>
                  <a:pt x="1552" y="2072"/>
                </a:cubicBezTo>
                <a:cubicBezTo>
                  <a:pt x="1742" y="2072"/>
                  <a:pt x="1896" y="2226"/>
                  <a:pt x="1896" y="2416"/>
                </a:cubicBezTo>
                <a:cubicBezTo>
                  <a:pt x="1896" y="2416"/>
                  <a:pt x="1896" y="2416"/>
                  <a:pt x="1896" y="2416"/>
                </a:cubicBezTo>
                <a:cubicBezTo>
                  <a:pt x="1896" y="2606"/>
                  <a:pt x="1742" y="2760"/>
                  <a:pt x="1552" y="2760"/>
                </a:cubicBezTo>
                <a:cubicBezTo>
                  <a:pt x="1152" y="2760"/>
                  <a:pt x="1152" y="2760"/>
                  <a:pt x="1152" y="2760"/>
                </a:cubicBezTo>
                <a:cubicBezTo>
                  <a:pt x="962" y="2760"/>
                  <a:pt x="808" y="2914"/>
                  <a:pt x="808" y="3104"/>
                </a:cubicBezTo>
                <a:cubicBezTo>
                  <a:pt x="808" y="3108"/>
                  <a:pt x="808" y="3108"/>
                  <a:pt x="808" y="3108"/>
                </a:cubicBezTo>
                <a:cubicBezTo>
                  <a:pt x="808" y="3298"/>
                  <a:pt x="962" y="3452"/>
                  <a:pt x="1152" y="3452"/>
                </a:cubicBezTo>
                <a:cubicBezTo>
                  <a:pt x="4696" y="3452"/>
                  <a:pt x="4696" y="3452"/>
                  <a:pt x="4696" y="3452"/>
                </a:cubicBezTo>
                <a:cubicBezTo>
                  <a:pt x="4886" y="3452"/>
                  <a:pt x="5040" y="3298"/>
                  <a:pt x="5040" y="3108"/>
                </a:cubicBezTo>
                <a:cubicBezTo>
                  <a:pt x="5040" y="3104"/>
                  <a:pt x="5040" y="3104"/>
                  <a:pt x="5040" y="3104"/>
                </a:cubicBezTo>
                <a:cubicBezTo>
                  <a:pt x="5040" y="2914"/>
                  <a:pt x="4886" y="2760"/>
                  <a:pt x="4696" y="2760"/>
                </a:cubicBezTo>
                <a:cubicBezTo>
                  <a:pt x="3076" y="2760"/>
                  <a:pt x="3076" y="2760"/>
                  <a:pt x="3076" y="2760"/>
                </a:cubicBezTo>
                <a:cubicBezTo>
                  <a:pt x="2886" y="2760"/>
                  <a:pt x="2732" y="2606"/>
                  <a:pt x="2732" y="2416"/>
                </a:cubicBezTo>
                <a:cubicBezTo>
                  <a:pt x="2732" y="2416"/>
                  <a:pt x="2732" y="2416"/>
                  <a:pt x="2732" y="2416"/>
                </a:cubicBezTo>
                <a:cubicBezTo>
                  <a:pt x="2732" y="2226"/>
                  <a:pt x="2886" y="2072"/>
                  <a:pt x="3076" y="2072"/>
                </a:cubicBezTo>
                <a:cubicBezTo>
                  <a:pt x="4912" y="2072"/>
                  <a:pt x="4912" y="2072"/>
                  <a:pt x="4912" y="2072"/>
                </a:cubicBezTo>
                <a:cubicBezTo>
                  <a:pt x="5102" y="2072"/>
                  <a:pt x="5256" y="1918"/>
                  <a:pt x="5256" y="17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7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170651" y="6045200"/>
            <a:ext cx="1850697" cy="50995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718691" y="5689600"/>
            <a:ext cx="1850697" cy="35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170651" y="5179647"/>
            <a:ext cx="1217449" cy="50995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735793" y="853741"/>
            <a:ext cx="2807374" cy="4924759"/>
          </a:xfrm>
          <a:custGeom>
            <a:avLst/>
            <a:gdLst>
              <a:gd name="T0" fmla="*/ 753 w 866"/>
              <a:gd name="T1" fmla="*/ 0 h 1527"/>
              <a:gd name="T2" fmla="*/ 112 w 866"/>
              <a:gd name="T3" fmla="*/ 0 h 1527"/>
              <a:gd name="T4" fmla="*/ 0 w 866"/>
              <a:gd name="T5" fmla="*/ 112 h 1527"/>
              <a:gd name="T6" fmla="*/ 0 w 866"/>
              <a:gd name="T7" fmla="*/ 764 h 1527"/>
              <a:gd name="T8" fmla="*/ 0 w 866"/>
              <a:gd name="T9" fmla="*/ 1415 h 1527"/>
              <a:gd name="T10" fmla="*/ 112 w 866"/>
              <a:gd name="T11" fmla="*/ 1527 h 1527"/>
              <a:gd name="T12" fmla="*/ 112 w 866"/>
              <a:gd name="T13" fmla="*/ 1527 h 1527"/>
              <a:gd name="T14" fmla="*/ 112 w 866"/>
              <a:gd name="T15" fmla="*/ 1527 h 1527"/>
              <a:gd name="T16" fmla="*/ 753 w 866"/>
              <a:gd name="T17" fmla="*/ 1527 h 1527"/>
              <a:gd name="T18" fmla="*/ 754 w 866"/>
              <a:gd name="T19" fmla="*/ 1527 h 1527"/>
              <a:gd name="T20" fmla="*/ 754 w 866"/>
              <a:gd name="T21" fmla="*/ 1527 h 1527"/>
              <a:gd name="T22" fmla="*/ 866 w 866"/>
              <a:gd name="T23" fmla="*/ 1415 h 1527"/>
              <a:gd name="T24" fmla="*/ 866 w 866"/>
              <a:gd name="T25" fmla="*/ 764 h 1527"/>
              <a:gd name="T26" fmla="*/ 866 w 866"/>
              <a:gd name="T27" fmla="*/ 112 h 1527"/>
              <a:gd name="T28" fmla="*/ 753 w 866"/>
              <a:gd name="T2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66" h="1527">
                <a:moveTo>
                  <a:pt x="753" y="0"/>
                </a:move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0"/>
                  <a:pt x="0" y="112"/>
                </a:cubicBezTo>
                <a:cubicBezTo>
                  <a:pt x="0" y="764"/>
                  <a:pt x="0" y="764"/>
                  <a:pt x="0" y="764"/>
                </a:cubicBezTo>
                <a:cubicBezTo>
                  <a:pt x="0" y="1415"/>
                  <a:pt x="0" y="1415"/>
                  <a:pt x="0" y="1415"/>
                </a:cubicBezTo>
                <a:cubicBezTo>
                  <a:pt x="0" y="1477"/>
                  <a:pt x="50" y="1527"/>
                  <a:pt x="112" y="1527"/>
                </a:cubicBezTo>
                <a:cubicBezTo>
                  <a:pt x="112" y="1527"/>
                  <a:pt x="112" y="1527"/>
                  <a:pt x="112" y="1527"/>
                </a:cubicBezTo>
                <a:cubicBezTo>
                  <a:pt x="112" y="1527"/>
                  <a:pt x="112" y="1527"/>
                  <a:pt x="112" y="1527"/>
                </a:cubicBezTo>
                <a:cubicBezTo>
                  <a:pt x="753" y="1527"/>
                  <a:pt x="753" y="1527"/>
                  <a:pt x="753" y="1527"/>
                </a:cubicBezTo>
                <a:cubicBezTo>
                  <a:pt x="754" y="1527"/>
                  <a:pt x="754" y="1527"/>
                  <a:pt x="754" y="1527"/>
                </a:cubicBezTo>
                <a:cubicBezTo>
                  <a:pt x="754" y="1527"/>
                  <a:pt x="754" y="1527"/>
                  <a:pt x="754" y="1527"/>
                </a:cubicBezTo>
                <a:cubicBezTo>
                  <a:pt x="816" y="1527"/>
                  <a:pt x="866" y="1477"/>
                  <a:pt x="866" y="1415"/>
                </a:cubicBezTo>
                <a:cubicBezTo>
                  <a:pt x="866" y="764"/>
                  <a:pt x="866" y="764"/>
                  <a:pt x="866" y="764"/>
                </a:cubicBezTo>
                <a:cubicBezTo>
                  <a:pt x="866" y="112"/>
                  <a:pt x="866" y="112"/>
                  <a:pt x="866" y="112"/>
                </a:cubicBezTo>
                <a:cubicBezTo>
                  <a:pt x="866" y="50"/>
                  <a:pt x="815" y="0"/>
                  <a:pt x="753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735793" y="4875113"/>
            <a:ext cx="2807374" cy="903387"/>
          </a:xfrm>
          <a:custGeom>
            <a:avLst/>
            <a:gdLst>
              <a:gd name="T0" fmla="*/ 0 w 866"/>
              <a:gd name="T1" fmla="*/ 0 h 280"/>
              <a:gd name="T2" fmla="*/ 0 w 866"/>
              <a:gd name="T3" fmla="*/ 168 h 280"/>
              <a:gd name="T4" fmla="*/ 112 w 866"/>
              <a:gd name="T5" fmla="*/ 280 h 280"/>
              <a:gd name="T6" fmla="*/ 112 w 866"/>
              <a:gd name="T7" fmla="*/ 280 h 280"/>
              <a:gd name="T8" fmla="*/ 754 w 866"/>
              <a:gd name="T9" fmla="*/ 280 h 280"/>
              <a:gd name="T10" fmla="*/ 754 w 866"/>
              <a:gd name="T11" fmla="*/ 280 h 280"/>
              <a:gd name="T12" fmla="*/ 866 w 866"/>
              <a:gd name="T13" fmla="*/ 168 h 280"/>
              <a:gd name="T14" fmla="*/ 866 w 866"/>
              <a:gd name="T15" fmla="*/ 0 h 280"/>
              <a:gd name="T16" fmla="*/ 0 w 866"/>
              <a:gd name="T1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6" h="280">
                <a:moveTo>
                  <a:pt x="0" y="0"/>
                </a:moveTo>
                <a:cubicBezTo>
                  <a:pt x="0" y="168"/>
                  <a:pt x="0" y="168"/>
                  <a:pt x="0" y="168"/>
                </a:cubicBezTo>
                <a:cubicBezTo>
                  <a:pt x="0" y="230"/>
                  <a:pt x="50" y="280"/>
                  <a:pt x="112" y="280"/>
                </a:cubicBezTo>
                <a:cubicBezTo>
                  <a:pt x="112" y="280"/>
                  <a:pt x="112" y="280"/>
                  <a:pt x="112" y="280"/>
                </a:cubicBezTo>
                <a:cubicBezTo>
                  <a:pt x="754" y="280"/>
                  <a:pt x="754" y="280"/>
                  <a:pt x="754" y="280"/>
                </a:cubicBezTo>
                <a:cubicBezTo>
                  <a:pt x="754" y="280"/>
                  <a:pt x="754" y="280"/>
                  <a:pt x="754" y="280"/>
                </a:cubicBezTo>
                <a:cubicBezTo>
                  <a:pt x="816" y="280"/>
                  <a:pt x="866" y="230"/>
                  <a:pt x="866" y="168"/>
                </a:cubicBezTo>
                <a:cubicBezTo>
                  <a:pt x="866" y="0"/>
                  <a:pt x="866" y="0"/>
                  <a:pt x="8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735793" y="853741"/>
            <a:ext cx="2807374" cy="787203"/>
          </a:xfrm>
          <a:custGeom>
            <a:avLst/>
            <a:gdLst>
              <a:gd name="T0" fmla="*/ 866 w 866"/>
              <a:gd name="T1" fmla="*/ 244 h 244"/>
              <a:gd name="T2" fmla="*/ 866 w 866"/>
              <a:gd name="T3" fmla="*/ 112 h 244"/>
              <a:gd name="T4" fmla="*/ 753 w 866"/>
              <a:gd name="T5" fmla="*/ 0 h 244"/>
              <a:gd name="T6" fmla="*/ 112 w 866"/>
              <a:gd name="T7" fmla="*/ 0 h 244"/>
              <a:gd name="T8" fmla="*/ 0 w 866"/>
              <a:gd name="T9" fmla="*/ 112 h 244"/>
              <a:gd name="T10" fmla="*/ 0 w 866"/>
              <a:gd name="T11" fmla="*/ 244 h 244"/>
              <a:gd name="T12" fmla="*/ 866 w 866"/>
              <a:gd name="T13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244">
                <a:moveTo>
                  <a:pt x="866" y="244"/>
                </a:moveTo>
                <a:cubicBezTo>
                  <a:pt x="866" y="112"/>
                  <a:pt x="866" y="112"/>
                  <a:pt x="866" y="112"/>
                </a:cubicBezTo>
                <a:cubicBezTo>
                  <a:pt x="866" y="50"/>
                  <a:pt x="815" y="0"/>
                  <a:pt x="753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0"/>
                  <a:pt x="0" y="112"/>
                </a:cubicBezTo>
                <a:cubicBezTo>
                  <a:pt x="0" y="244"/>
                  <a:pt x="0" y="244"/>
                  <a:pt x="0" y="244"/>
                </a:cubicBezTo>
                <a:lnTo>
                  <a:pt x="866" y="24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任意多边形 92"/>
          <p:cNvSpPr>
            <a:spLocks/>
          </p:cNvSpPr>
          <p:nvPr/>
        </p:nvSpPr>
        <p:spPr bwMode="auto">
          <a:xfrm>
            <a:off x="3764120" y="853740"/>
            <a:ext cx="777933" cy="4924759"/>
          </a:xfrm>
          <a:custGeom>
            <a:avLst/>
            <a:gdLst>
              <a:gd name="connsiteX0" fmla="*/ 0 w 777933"/>
              <a:gd name="connsiteY0" fmla="*/ 0 h 4924759"/>
              <a:gd name="connsiteX1" fmla="*/ 45837 w 777933"/>
              <a:gd name="connsiteY1" fmla="*/ 0 h 4924759"/>
              <a:gd name="connsiteX2" fmla="*/ 411613 w 777933"/>
              <a:gd name="connsiteY2" fmla="*/ 0 h 4924759"/>
              <a:gd name="connsiteX3" fmla="*/ 777933 w 777933"/>
              <a:gd name="connsiteY3" fmla="*/ 361214 h 4924759"/>
              <a:gd name="connsiteX4" fmla="*/ 777933 w 777933"/>
              <a:gd name="connsiteY4" fmla="*/ 2463992 h 4924759"/>
              <a:gd name="connsiteX5" fmla="*/ 777933 w 777933"/>
              <a:gd name="connsiteY5" fmla="*/ 4563546 h 4924759"/>
              <a:gd name="connsiteX6" fmla="*/ 414855 w 777933"/>
              <a:gd name="connsiteY6" fmla="*/ 4924759 h 4924759"/>
              <a:gd name="connsiteX7" fmla="*/ 411613 w 777933"/>
              <a:gd name="connsiteY7" fmla="*/ 4924759 h 4924759"/>
              <a:gd name="connsiteX8" fmla="*/ 41778 w 777933"/>
              <a:gd name="connsiteY8" fmla="*/ 4924759 h 4924759"/>
              <a:gd name="connsiteX9" fmla="*/ 3242 w 777933"/>
              <a:gd name="connsiteY9" fmla="*/ 4924759 h 4924759"/>
              <a:gd name="connsiteX10" fmla="*/ 366320 w 777933"/>
              <a:gd name="connsiteY10" fmla="*/ 4563546 h 4924759"/>
              <a:gd name="connsiteX11" fmla="*/ 366320 w 777933"/>
              <a:gd name="connsiteY11" fmla="*/ 2463992 h 4924759"/>
              <a:gd name="connsiteX12" fmla="*/ 366320 w 777933"/>
              <a:gd name="connsiteY12" fmla="*/ 361214 h 4924759"/>
              <a:gd name="connsiteX13" fmla="*/ 0 w 777933"/>
              <a:gd name="connsiteY13" fmla="*/ 0 h 49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7933" h="4924759">
                <a:moveTo>
                  <a:pt x="0" y="0"/>
                </a:moveTo>
                <a:lnTo>
                  <a:pt x="45837" y="0"/>
                </a:lnTo>
                <a:cubicBezTo>
                  <a:pt x="159983" y="0"/>
                  <a:pt x="281740" y="0"/>
                  <a:pt x="411613" y="0"/>
                </a:cubicBezTo>
                <a:cubicBezTo>
                  <a:pt x="612603" y="0"/>
                  <a:pt x="777933" y="161256"/>
                  <a:pt x="777933" y="361214"/>
                </a:cubicBezTo>
                <a:cubicBezTo>
                  <a:pt x="777933" y="361214"/>
                  <a:pt x="777933" y="361214"/>
                  <a:pt x="777933" y="2463992"/>
                </a:cubicBezTo>
                <a:cubicBezTo>
                  <a:pt x="777933" y="2463992"/>
                  <a:pt x="777933" y="2463992"/>
                  <a:pt x="777933" y="4563546"/>
                </a:cubicBezTo>
                <a:cubicBezTo>
                  <a:pt x="777933" y="4763503"/>
                  <a:pt x="615845" y="4924759"/>
                  <a:pt x="414855" y="4924759"/>
                </a:cubicBezTo>
                <a:cubicBezTo>
                  <a:pt x="414855" y="4924759"/>
                  <a:pt x="414855" y="4924759"/>
                  <a:pt x="411613" y="4924759"/>
                </a:cubicBezTo>
                <a:cubicBezTo>
                  <a:pt x="411613" y="4924759"/>
                  <a:pt x="411613" y="4924759"/>
                  <a:pt x="41778" y="4924759"/>
                </a:cubicBezTo>
                <a:lnTo>
                  <a:pt x="3242" y="4924759"/>
                </a:lnTo>
                <a:cubicBezTo>
                  <a:pt x="204232" y="4924759"/>
                  <a:pt x="366320" y="4763503"/>
                  <a:pt x="366320" y="4563546"/>
                </a:cubicBezTo>
                <a:cubicBezTo>
                  <a:pt x="366320" y="2463992"/>
                  <a:pt x="366320" y="2463992"/>
                  <a:pt x="366320" y="2463992"/>
                </a:cubicBezTo>
                <a:cubicBezTo>
                  <a:pt x="366320" y="361214"/>
                  <a:pt x="366320" y="361214"/>
                  <a:pt x="366320" y="361214"/>
                </a:cubicBezTo>
                <a:cubicBezTo>
                  <a:pt x="366320" y="161256"/>
                  <a:pt x="200990" y="0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60747" y="3801009"/>
            <a:ext cx="128039" cy="270304"/>
          </a:xfrm>
          <a:custGeom>
            <a:avLst/>
            <a:gdLst>
              <a:gd name="T0" fmla="*/ 20 w 40"/>
              <a:gd name="T1" fmla="*/ 84 h 84"/>
              <a:gd name="T2" fmla="*/ 0 w 40"/>
              <a:gd name="T3" fmla="*/ 64 h 84"/>
              <a:gd name="T4" fmla="*/ 0 w 40"/>
              <a:gd name="T5" fmla="*/ 20 h 84"/>
              <a:gd name="T6" fmla="*/ 20 w 40"/>
              <a:gd name="T7" fmla="*/ 0 h 84"/>
              <a:gd name="T8" fmla="*/ 40 w 40"/>
              <a:gd name="T9" fmla="*/ 20 h 84"/>
              <a:gd name="T10" fmla="*/ 40 w 40"/>
              <a:gd name="T11" fmla="*/ 64 h 84"/>
              <a:gd name="T12" fmla="*/ 20 w 40"/>
              <a:gd name="T13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84">
                <a:moveTo>
                  <a:pt x="20" y="84"/>
                </a:moveTo>
                <a:cubicBezTo>
                  <a:pt x="9" y="84"/>
                  <a:pt x="0" y="75"/>
                  <a:pt x="0" y="6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75"/>
                  <a:pt x="31" y="84"/>
                  <a:pt x="20" y="8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60747" y="789722"/>
            <a:ext cx="2933042" cy="2954381"/>
          </a:xfrm>
          <a:custGeom>
            <a:avLst/>
            <a:gdLst>
              <a:gd name="T0" fmla="*/ 20 w 905"/>
              <a:gd name="T1" fmla="*/ 916 h 916"/>
              <a:gd name="T2" fmla="*/ 0 w 905"/>
              <a:gd name="T3" fmla="*/ 896 h 916"/>
              <a:gd name="T4" fmla="*/ 0 w 905"/>
              <a:gd name="T5" fmla="*/ 132 h 916"/>
              <a:gd name="T6" fmla="*/ 132 w 905"/>
              <a:gd name="T7" fmla="*/ 0 h 916"/>
              <a:gd name="T8" fmla="*/ 773 w 905"/>
              <a:gd name="T9" fmla="*/ 0 h 916"/>
              <a:gd name="T10" fmla="*/ 905 w 905"/>
              <a:gd name="T11" fmla="*/ 132 h 916"/>
              <a:gd name="T12" fmla="*/ 905 w 905"/>
              <a:gd name="T13" fmla="*/ 605 h 916"/>
              <a:gd name="T14" fmla="*/ 885 w 905"/>
              <a:gd name="T15" fmla="*/ 625 h 916"/>
              <a:gd name="T16" fmla="*/ 865 w 905"/>
              <a:gd name="T17" fmla="*/ 605 h 916"/>
              <a:gd name="T18" fmla="*/ 865 w 905"/>
              <a:gd name="T19" fmla="*/ 132 h 916"/>
              <a:gd name="T20" fmla="*/ 773 w 905"/>
              <a:gd name="T21" fmla="*/ 40 h 916"/>
              <a:gd name="T22" fmla="*/ 132 w 905"/>
              <a:gd name="T23" fmla="*/ 40 h 916"/>
              <a:gd name="T24" fmla="*/ 40 w 905"/>
              <a:gd name="T25" fmla="*/ 132 h 916"/>
              <a:gd name="T26" fmla="*/ 40 w 905"/>
              <a:gd name="T27" fmla="*/ 896 h 916"/>
              <a:gd name="T28" fmla="*/ 20 w 905"/>
              <a:gd name="T29" fmla="*/ 916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5" h="916">
                <a:moveTo>
                  <a:pt x="20" y="916"/>
                </a:moveTo>
                <a:cubicBezTo>
                  <a:pt x="9" y="916"/>
                  <a:pt x="0" y="907"/>
                  <a:pt x="0" y="896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59"/>
                  <a:pt x="59" y="0"/>
                  <a:pt x="132" y="0"/>
                </a:cubicBezTo>
                <a:cubicBezTo>
                  <a:pt x="773" y="0"/>
                  <a:pt x="773" y="0"/>
                  <a:pt x="773" y="0"/>
                </a:cubicBezTo>
                <a:cubicBezTo>
                  <a:pt x="846" y="0"/>
                  <a:pt x="905" y="59"/>
                  <a:pt x="905" y="132"/>
                </a:cubicBezTo>
                <a:cubicBezTo>
                  <a:pt x="905" y="605"/>
                  <a:pt x="905" y="605"/>
                  <a:pt x="905" y="605"/>
                </a:cubicBezTo>
                <a:cubicBezTo>
                  <a:pt x="905" y="616"/>
                  <a:pt x="896" y="625"/>
                  <a:pt x="885" y="625"/>
                </a:cubicBezTo>
                <a:cubicBezTo>
                  <a:pt x="874" y="625"/>
                  <a:pt x="865" y="616"/>
                  <a:pt x="865" y="605"/>
                </a:cubicBezTo>
                <a:cubicBezTo>
                  <a:pt x="865" y="132"/>
                  <a:pt x="865" y="132"/>
                  <a:pt x="865" y="132"/>
                </a:cubicBezTo>
                <a:cubicBezTo>
                  <a:pt x="865" y="81"/>
                  <a:pt x="824" y="40"/>
                  <a:pt x="773" y="40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81" y="40"/>
                  <a:pt x="40" y="81"/>
                  <a:pt x="40" y="132"/>
                </a:cubicBezTo>
                <a:cubicBezTo>
                  <a:pt x="40" y="896"/>
                  <a:pt x="40" y="896"/>
                  <a:pt x="40" y="896"/>
                </a:cubicBezTo>
                <a:cubicBezTo>
                  <a:pt x="40" y="907"/>
                  <a:pt x="31" y="916"/>
                  <a:pt x="20" y="91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460747" y="3023291"/>
            <a:ext cx="2933042" cy="2819229"/>
          </a:xfrm>
          <a:custGeom>
            <a:avLst/>
            <a:gdLst>
              <a:gd name="T0" fmla="*/ 773 w 905"/>
              <a:gd name="T1" fmla="*/ 874 h 874"/>
              <a:gd name="T2" fmla="*/ 129 w 905"/>
              <a:gd name="T3" fmla="*/ 874 h 874"/>
              <a:gd name="T4" fmla="*/ 129 w 905"/>
              <a:gd name="T5" fmla="*/ 874 h 874"/>
              <a:gd name="T6" fmla="*/ 0 w 905"/>
              <a:gd name="T7" fmla="*/ 742 h 874"/>
              <a:gd name="T8" fmla="*/ 0 w 905"/>
              <a:gd name="T9" fmla="*/ 365 h 874"/>
              <a:gd name="T10" fmla="*/ 20 w 905"/>
              <a:gd name="T11" fmla="*/ 345 h 874"/>
              <a:gd name="T12" fmla="*/ 40 w 905"/>
              <a:gd name="T13" fmla="*/ 365 h 874"/>
              <a:gd name="T14" fmla="*/ 40 w 905"/>
              <a:gd name="T15" fmla="*/ 742 h 874"/>
              <a:gd name="T16" fmla="*/ 132 w 905"/>
              <a:gd name="T17" fmla="*/ 834 h 874"/>
              <a:gd name="T18" fmla="*/ 135 w 905"/>
              <a:gd name="T19" fmla="*/ 834 h 874"/>
              <a:gd name="T20" fmla="*/ 772 w 905"/>
              <a:gd name="T21" fmla="*/ 834 h 874"/>
              <a:gd name="T22" fmla="*/ 774 w 905"/>
              <a:gd name="T23" fmla="*/ 834 h 874"/>
              <a:gd name="T24" fmla="*/ 865 w 905"/>
              <a:gd name="T25" fmla="*/ 742 h 874"/>
              <a:gd name="T26" fmla="*/ 865 w 905"/>
              <a:gd name="T27" fmla="*/ 20 h 874"/>
              <a:gd name="T28" fmla="*/ 885 w 905"/>
              <a:gd name="T29" fmla="*/ 0 h 874"/>
              <a:gd name="T30" fmla="*/ 905 w 905"/>
              <a:gd name="T31" fmla="*/ 20 h 874"/>
              <a:gd name="T32" fmla="*/ 905 w 905"/>
              <a:gd name="T33" fmla="*/ 742 h 874"/>
              <a:gd name="T34" fmla="*/ 777 w 905"/>
              <a:gd name="T35" fmla="*/ 874 h 874"/>
              <a:gd name="T36" fmla="*/ 777 w 905"/>
              <a:gd name="T37" fmla="*/ 874 h 874"/>
              <a:gd name="T38" fmla="*/ 773 w 905"/>
              <a:gd name="T39" fmla="*/ 874 h 874"/>
              <a:gd name="T40" fmla="*/ 132 w 905"/>
              <a:gd name="T41" fmla="*/ 874 h 874"/>
              <a:gd name="T42" fmla="*/ 132 w 905"/>
              <a:gd name="T43" fmla="*/ 874 h 874"/>
              <a:gd name="T44" fmla="*/ 132 w 905"/>
              <a:gd name="T45" fmla="*/ 874 h 874"/>
              <a:gd name="T46" fmla="*/ 126 w 905"/>
              <a:gd name="T47" fmla="*/ 873 h 874"/>
              <a:gd name="T48" fmla="*/ 127 w 905"/>
              <a:gd name="T49" fmla="*/ 874 h 874"/>
              <a:gd name="T50" fmla="*/ 126 w 905"/>
              <a:gd name="T51" fmla="*/ 873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5" h="874">
                <a:moveTo>
                  <a:pt x="773" y="874"/>
                </a:moveTo>
                <a:cubicBezTo>
                  <a:pt x="129" y="874"/>
                  <a:pt x="129" y="874"/>
                  <a:pt x="129" y="874"/>
                </a:cubicBezTo>
                <a:cubicBezTo>
                  <a:pt x="129" y="874"/>
                  <a:pt x="129" y="874"/>
                  <a:pt x="129" y="874"/>
                </a:cubicBezTo>
                <a:cubicBezTo>
                  <a:pt x="58" y="872"/>
                  <a:pt x="0" y="814"/>
                  <a:pt x="0" y="7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53"/>
                  <a:pt x="9" y="345"/>
                  <a:pt x="20" y="345"/>
                </a:cubicBezTo>
                <a:cubicBezTo>
                  <a:pt x="31" y="345"/>
                  <a:pt x="40" y="353"/>
                  <a:pt x="40" y="365"/>
                </a:cubicBezTo>
                <a:cubicBezTo>
                  <a:pt x="40" y="742"/>
                  <a:pt x="40" y="742"/>
                  <a:pt x="40" y="742"/>
                </a:cubicBezTo>
                <a:cubicBezTo>
                  <a:pt x="40" y="793"/>
                  <a:pt x="81" y="834"/>
                  <a:pt x="132" y="834"/>
                </a:cubicBezTo>
                <a:cubicBezTo>
                  <a:pt x="135" y="834"/>
                  <a:pt x="135" y="834"/>
                  <a:pt x="135" y="834"/>
                </a:cubicBezTo>
                <a:cubicBezTo>
                  <a:pt x="772" y="834"/>
                  <a:pt x="772" y="834"/>
                  <a:pt x="772" y="834"/>
                </a:cubicBezTo>
                <a:cubicBezTo>
                  <a:pt x="773" y="834"/>
                  <a:pt x="773" y="834"/>
                  <a:pt x="774" y="834"/>
                </a:cubicBezTo>
                <a:cubicBezTo>
                  <a:pt x="824" y="834"/>
                  <a:pt x="865" y="793"/>
                  <a:pt x="865" y="742"/>
                </a:cubicBezTo>
                <a:cubicBezTo>
                  <a:pt x="865" y="20"/>
                  <a:pt x="865" y="20"/>
                  <a:pt x="865" y="20"/>
                </a:cubicBezTo>
                <a:cubicBezTo>
                  <a:pt x="865" y="9"/>
                  <a:pt x="874" y="0"/>
                  <a:pt x="885" y="0"/>
                </a:cubicBezTo>
                <a:cubicBezTo>
                  <a:pt x="896" y="0"/>
                  <a:pt x="905" y="9"/>
                  <a:pt x="905" y="20"/>
                </a:cubicBezTo>
                <a:cubicBezTo>
                  <a:pt x="905" y="742"/>
                  <a:pt x="905" y="742"/>
                  <a:pt x="905" y="742"/>
                </a:cubicBezTo>
                <a:cubicBezTo>
                  <a:pt x="905" y="814"/>
                  <a:pt x="848" y="872"/>
                  <a:pt x="777" y="874"/>
                </a:cubicBezTo>
                <a:cubicBezTo>
                  <a:pt x="777" y="874"/>
                  <a:pt x="777" y="874"/>
                  <a:pt x="777" y="874"/>
                </a:cubicBezTo>
                <a:lnTo>
                  <a:pt x="773" y="874"/>
                </a:lnTo>
                <a:close/>
                <a:moveTo>
                  <a:pt x="132" y="874"/>
                </a:moveTo>
                <a:cubicBezTo>
                  <a:pt x="132" y="874"/>
                  <a:pt x="132" y="874"/>
                  <a:pt x="132" y="874"/>
                </a:cubicBezTo>
                <a:cubicBezTo>
                  <a:pt x="132" y="874"/>
                  <a:pt x="132" y="874"/>
                  <a:pt x="132" y="874"/>
                </a:cubicBezTo>
                <a:close/>
                <a:moveTo>
                  <a:pt x="126" y="873"/>
                </a:moveTo>
                <a:cubicBezTo>
                  <a:pt x="126" y="873"/>
                  <a:pt x="127" y="873"/>
                  <a:pt x="127" y="874"/>
                </a:cubicBezTo>
                <a:lnTo>
                  <a:pt x="126" y="873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93114" y="1652799"/>
            <a:ext cx="2034397" cy="0"/>
          </a:xfrm>
          <a:custGeom>
            <a:avLst/>
            <a:gdLst>
              <a:gd name="T0" fmla="*/ 0 w 858"/>
              <a:gd name="T1" fmla="*/ 858 w 858"/>
              <a:gd name="T2" fmla="*/ 0 w 85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858">
                <a:moveTo>
                  <a:pt x="0" y="0"/>
                </a:moveTo>
                <a:lnTo>
                  <a:pt x="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93114" y="1652799"/>
            <a:ext cx="203439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629093" y="1588779"/>
            <a:ext cx="2164808" cy="128039"/>
          </a:xfrm>
          <a:custGeom>
            <a:avLst/>
            <a:gdLst>
              <a:gd name="T0" fmla="*/ 648 w 668"/>
              <a:gd name="T1" fmla="*/ 40 h 40"/>
              <a:gd name="T2" fmla="*/ 20 w 668"/>
              <a:gd name="T3" fmla="*/ 40 h 40"/>
              <a:gd name="T4" fmla="*/ 0 w 668"/>
              <a:gd name="T5" fmla="*/ 20 h 40"/>
              <a:gd name="T6" fmla="*/ 20 w 668"/>
              <a:gd name="T7" fmla="*/ 0 h 40"/>
              <a:gd name="T8" fmla="*/ 648 w 668"/>
              <a:gd name="T9" fmla="*/ 0 h 40"/>
              <a:gd name="T10" fmla="*/ 668 w 668"/>
              <a:gd name="T11" fmla="*/ 20 h 40"/>
              <a:gd name="T12" fmla="*/ 648 w 66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8" h="40">
                <a:moveTo>
                  <a:pt x="648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59" y="0"/>
                  <a:pt x="668" y="9"/>
                  <a:pt x="668" y="20"/>
                </a:cubicBezTo>
                <a:cubicBezTo>
                  <a:pt x="668" y="31"/>
                  <a:pt x="659" y="40"/>
                  <a:pt x="648" y="4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693114" y="4877485"/>
            <a:ext cx="2463566" cy="0"/>
          </a:xfrm>
          <a:custGeom>
            <a:avLst/>
            <a:gdLst>
              <a:gd name="T0" fmla="*/ 0 w 1039"/>
              <a:gd name="T1" fmla="*/ 1039 w 1039"/>
              <a:gd name="T2" fmla="*/ 0 w 103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39">
                <a:moveTo>
                  <a:pt x="0" y="0"/>
                </a:moveTo>
                <a:lnTo>
                  <a:pt x="10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693114" y="4877485"/>
            <a:ext cx="2463566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629093" y="4813464"/>
            <a:ext cx="2591605" cy="130411"/>
          </a:xfrm>
          <a:custGeom>
            <a:avLst/>
            <a:gdLst>
              <a:gd name="T0" fmla="*/ 780 w 800"/>
              <a:gd name="T1" fmla="*/ 40 h 40"/>
              <a:gd name="T2" fmla="*/ 20 w 800"/>
              <a:gd name="T3" fmla="*/ 40 h 40"/>
              <a:gd name="T4" fmla="*/ 0 w 800"/>
              <a:gd name="T5" fmla="*/ 20 h 40"/>
              <a:gd name="T6" fmla="*/ 20 w 800"/>
              <a:gd name="T7" fmla="*/ 0 h 40"/>
              <a:gd name="T8" fmla="*/ 780 w 800"/>
              <a:gd name="T9" fmla="*/ 0 h 40"/>
              <a:gd name="T10" fmla="*/ 800 w 800"/>
              <a:gd name="T11" fmla="*/ 20 h 40"/>
              <a:gd name="T12" fmla="*/ 780 w 800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40">
                <a:moveTo>
                  <a:pt x="780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780" y="0"/>
                  <a:pt x="780" y="0"/>
                  <a:pt x="780" y="0"/>
                </a:cubicBezTo>
                <a:cubicBezTo>
                  <a:pt x="791" y="0"/>
                  <a:pt x="800" y="9"/>
                  <a:pt x="800" y="20"/>
                </a:cubicBezTo>
                <a:cubicBezTo>
                  <a:pt x="800" y="31"/>
                  <a:pt x="791" y="40"/>
                  <a:pt x="780" y="4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924312" y="1652799"/>
            <a:ext cx="258450" cy="0"/>
          </a:xfrm>
          <a:custGeom>
            <a:avLst/>
            <a:gdLst>
              <a:gd name="T0" fmla="*/ 0 w 109"/>
              <a:gd name="T1" fmla="*/ 109 w 109"/>
              <a:gd name="T2" fmla="*/ 0 w 10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9">
                <a:moveTo>
                  <a:pt x="0" y="0"/>
                </a:moveTo>
                <a:lnTo>
                  <a:pt x="109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24312" y="1652799"/>
            <a:ext cx="2584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3857921" y="1588779"/>
            <a:ext cx="388859" cy="128039"/>
          </a:xfrm>
          <a:custGeom>
            <a:avLst/>
            <a:gdLst>
              <a:gd name="T0" fmla="*/ 100 w 120"/>
              <a:gd name="T1" fmla="*/ 40 h 40"/>
              <a:gd name="T2" fmla="*/ 20 w 120"/>
              <a:gd name="T3" fmla="*/ 40 h 40"/>
              <a:gd name="T4" fmla="*/ 0 w 120"/>
              <a:gd name="T5" fmla="*/ 20 h 40"/>
              <a:gd name="T6" fmla="*/ 20 w 120"/>
              <a:gd name="T7" fmla="*/ 0 h 40"/>
              <a:gd name="T8" fmla="*/ 100 w 120"/>
              <a:gd name="T9" fmla="*/ 0 h 40"/>
              <a:gd name="T10" fmla="*/ 120 w 120"/>
              <a:gd name="T11" fmla="*/ 20 h 40"/>
              <a:gd name="T12" fmla="*/ 100 w 120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40">
                <a:moveTo>
                  <a:pt x="100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1" y="0"/>
                  <a:pt x="120" y="9"/>
                  <a:pt x="120" y="20"/>
                </a:cubicBezTo>
                <a:cubicBezTo>
                  <a:pt x="120" y="31"/>
                  <a:pt x="111" y="40"/>
                  <a:pt x="100" y="4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2781445" y="1266311"/>
            <a:ext cx="260820" cy="0"/>
          </a:xfrm>
          <a:custGeom>
            <a:avLst/>
            <a:gdLst>
              <a:gd name="T0" fmla="*/ 0 w 110"/>
              <a:gd name="T1" fmla="*/ 110 w 110"/>
              <a:gd name="T2" fmla="*/ 0 w 11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10">
                <a:moveTo>
                  <a:pt x="0" y="0"/>
                </a:moveTo>
                <a:lnTo>
                  <a:pt x="1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781445" y="1266311"/>
            <a:ext cx="26082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717425" y="1202292"/>
            <a:ext cx="388859" cy="128039"/>
          </a:xfrm>
          <a:custGeom>
            <a:avLst/>
            <a:gdLst>
              <a:gd name="T0" fmla="*/ 100 w 120"/>
              <a:gd name="T1" fmla="*/ 40 h 40"/>
              <a:gd name="T2" fmla="*/ 20 w 120"/>
              <a:gd name="T3" fmla="*/ 40 h 40"/>
              <a:gd name="T4" fmla="*/ 0 w 120"/>
              <a:gd name="T5" fmla="*/ 20 h 40"/>
              <a:gd name="T6" fmla="*/ 20 w 120"/>
              <a:gd name="T7" fmla="*/ 0 h 40"/>
              <a:gd name="T8" fmla="*/ 100 w 120"/>
              <a:gd name="T9" fmla="*/ 0 h 40"/>
              <a:gd name="T10" fmla="*/ 120 w 120"/>
              <a:gd name="T11" fmla="*/ 20 h 40"/>
              <a:gd name="T12" fmla="*/ 100 w 120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40">
                <a:moveTo>
                  <a:pt x="100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1" y="0"/>
                  <a:pt x="120" y="9"/>
                  <a:pt x="120" y="20"/>
                </a:cubicBezTo>
                <a:cubicBezTo>
                  <a:pt x="120" y="31"/>
                  <a:pt x="111" y="40"/>
                  <a:pt x="100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196386" y="126631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96386" y="126631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3132366" y="1197550"/>
            <a:ext cx="130410" cy="132782"/>
          </a:xfrm>
          <a:custGeom>
            <a:avLst/>
            <a:gdLst>
              <a:gd name="T0" fmla="*/ 20 w 40"/>
              <a:gd name="T1" fmla="*/ 41 h 41"/>
              <a:gd name="T2" fmla="*/ 16 w 40"/>
              <a:gd name="T3" fmla="*/ 41 h 41"/>
              <a:gd name="T4" fmla="*/ 12 w 40"/>
              <a:gd name="T5" fmla="*/ 39 h 41"/>
              <a:gd name="T6" fmla="*/ 9 w 40"/>
              <a:gd name="T7" fmla="*/ 38 h 41"/>
              <a:gd name="T8" fmla="*/ 6 w 40"/>
              <a:gd name="T9" fmla="*/ 35 h 41"/>
              <a:gd name="T10" fmla="*/ 3 w 40"/>
              <a:gd name="T11" fmla="*/ 32 h 41"/>
              <a:gd name="T12" fmla="*/ 2 w 40"/>
              <a:gd name="T13" fmla="*/ 29 h 41"/>
              <a:gd name="T14" fmla="*/ 0 w 40"/>
              <a:gd name="T15" fmla="*/ 25 h 41"/>
              <a:gd name="T16" fmla="*/ 0 w 40"/>
              <a:gd name="T17" fmla="*/ 21 h 41"/>
              <a:gd name="T18" fmla="*/ 0 w 40"/>
              <a:gd name="T19" fmla="*/ 17 h 41"/>
              <a:gd name="T20" fmla="*/ 2 w 40"/>
              <a:gd name="T21" fmla="*/ 13 h 41"/>
              <a:gd name="T22" fmla="*/ 3 w 40"/>
              <a:gd name="T23" fmla="*/ 10 h 41"/>
              <a:gd name="T24" fmla="*/ 6 w 40"/>
              <a:gd name="T25" fmla="*/ 7 h 41"/>
              <a:gd name="T26" fmla="*/ 9 w 40"/>
              <a:gd name="T27" fmla="*/ 4 h 41"/>
              <a:gd name="T28" fmla="*/ 12 w 40"/>
              <a:gd name="T29" fmla="*/ 3 h 41"/>
              <a:gd name="T30" fmla="*/ 16 w 40"/>
              <a:gd name="T31" fmla="*/ 1 h 41"/>
              <a:gd name="T32" fmla="*/ 34 w 40"/>
              <a:gd name="T33" fmla="*/ 7 h 41"/>
              <a:gd name="T34" fmla="*/ 37 w 40"/>
              <a:gd name="T35" fmla="*/ 10 h 41"/>
              <a:gd name="T36" fmla="*/ 38 w 40"/>
              <a:gd name="T37" fmla="*/ 13 h 41"/>
              <a:gd name="T38" fmla="*/ 40 w 40"/>
              <a:gd name="T39" fmla="*/ 17 h 41"/>
              <a:gd name="T40" fmla="*/ 40 w 40"/>
              <a:gd name="T41" fmla="*/ 21 h 41"/>
              <a:gd name="T42" fmla="*/ 40 w 40"/>
              <a:gd name="T43" fmla="*/ 25 h 41"/>
              <a:gd name="T44" fmla="*/ 38 w 40"/>
              <a:gd name="T45" fmla="*/ 29 h 41"/>
              <a:gd name="T46" fmla="*/ 37 w 40"/>
              <a:gd name="T47" fmla="*/ 32 h 41"/>
              <a:gd name="T48" fmla="*/ 34 w 40"/>
              <a:gd name="T49" fmla="*/ 35 h 41"/>
              <a:gd name="T50" fmla="*/ 31 w 40"/>
              <a:gd name="T51" fmla="*/ 38 h 41"/>
              <a:gd name="T52" fmla="*/ 28 w 40"/>
              <a:gd name="T53" fmla="*/ 39 h 41"/>
              <a:gd name="T54" fmla="*/ 24 w 40"/>
              <a:gd name="T55" fmla="*/ 41 h 41"/>
              <a:gd name="T56" fmla="*/ 20 w 40"/>
              <a:gd name="T5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" h="41">
                <a:moveTo>
                  <a:pt x="20" y="41"/>
                </a:moveTo>
                <a:cubicBezTo>
                  <a:pt x="19" y="41"/>
                  <a:pt x="17" y="41"/>
                  <a:pt x="16" y="41"/>
                </a:cubicBezTo>
                <a:cubicBezTo>
                  <a:pt x="15" y="40"/>
                  <a:pt x="14" y="40"/>
                  <a:pt x="12" y="39"/>
                </a:cubicBezTo>
                <a:cubicBezTo>
                  <a:pt x="11" y="39"/>
                  <a:pt x="10" y="38"/>
                  <a:pt x="9" y="38"/>
                </a:cubicBezTo>
                <a:cubicBezTo>
                  <a:pt x="8" y="37"/>
                  <a:pt x="7" y="36"/>
                  <a:pt x="6" y="35"/>
                </a:cubicBezTo>
                <a:cubicBezTo>
                  <a:pt x="5" y="34"/>
                  <a:pt x="4" y="33"/>
                  <a:pt x="3" y="32"/>
                </a:cubicBezTo>
                <a:cubicBezTo>
                  <a:pt x="3" y="31"/>
                  <a:pt x="2" y="30"/>
                  <a:pt x="2" y="29"/>
                </a:cubicBezTo>
                <a:cubicBezTo>
                  <a:pt x="1" y="27"/>
                  <a:pt x="1" y="26"/>
                  <a:pt x="0" y="25"/>
                </a:cubicBezTo>
                <a:cubicBezTo>
                  <a:pt x="0" y="24"/>
                  <a:pt x="0" y="22"/>
                  <a:pt x="0" y="21"/>
                </a:cubicBezTo>
                <a:cubicBezTo>
                  <a:pt x="0" y="20"/>
                  <a:pt x="0" y="18"/>
                  <a:pt x="0" y="17"/>
                </a:cubicBezTo>
                <a:cubicBezTo>
                  <a:pt x="1" y="16"/>
                  <a:pt x="1" y="15"/>
                  <a:pt x="2" y="13"/>
                </a:cubicBezTo>
                <a:cubicBezTo>
                  <a:pt x="2" y="12"/>
                  <a:pt x="3" y="11"/>
                  <a:pt x="3" y="10"/>
                </a:cubicBezTo>
                <a:cubicBezTo>
                  <a:pt x="4" y="9"/>
                  <a:pt x="5" y="8"/>
                  <a:pt x="6" y="7"/>
                </a:cubicBezTo>
                <a:cubicBezTo>
                  <a:pt x="7" y="6"/>
                  <a:pt x="8" y="5"/>
                  <a:pt x="9" y="4"/>
                </a:cubicBezTo>
                <a:cubicBezTo>
                  <a:pt x="10" y="4"/>
                  <a:pt x="11" y="3"/>
                  <a:pt x="12" y="3"/>
                </a:cubicBezTo>
                <a:cubicBezTo>
                  <a:pt x="14" y="2"/>
                  <a:pt x="15" y="2"/>
                  <a:pt x="16" y="1"/>
                </a:cubicBezTo>
                <a:cubicBezTo>
                  <a:pt x="23" y="0"/>
                  <a:pt x="29" y="2"/>
                  <a:pt x="34" y="7"/>
                </a:cubicBezTo>
                <a:cubicBezTo>
                  <a:pt x="35" y="8"/>
                  <a:pt x="36" y="9"/>
                  <a:pt x="37" y="10"/>
                </a:cubicBezTo>
                <a:cubicBezTo>
                  <a:pt x="37" y="11"/>
                  <a:pt x="38" y="12"/>
                  <a:pt x="38" y="13"/>
                </a:cubicBezTo>
                <a:cubicBezTo>
                  <a:pt x="39" y="15"/>
                  <a:pt x="39" y="16"/>
                  <a:pt x="40" y="17"/>
                </a:cubicBezTo>
                <a:cubicBezTo>
                  <a:pt x="40" y="18"/>
                  <a:pt x="40" y="20"/>
                  <a:pt x="40" y="21"/>
                </a:cubicBezTo>
                <a:cubicBezTo>
                  <a:pt x="40" y="22"/>
                  <a:pt x="40" y="24"/>
                  <a:pt x="40" y="25"/>
                </a:cubicBezTo>
                <a:cubicBezTo>
                  <a:pt x="39" y="26"/>
                  <a:pt x="39" y="27"/>
                  <a:pt x="38" y="29"/>
                </a:cubicBezTo>
                <a:cubicBezTo>
                  <a:pt x="38" y="30"/>
                  <a:pt x="37" y="31"/>
                  <a:pt x="37" y="32"/>
                </a:cubicBezTo>
                <a:cubicBezTo>
                  <a:pt x="36" y="33"/>
                  <a:pt x="35" y="34"/>
                  <a:pt x="34" y="35"/>
                </a:cubicBezTo>
                <a:cubicBezTo>
                  <a:pt x="33" y="36"/>
                  <a:pt x="32" y="37"/>
                  <a:pt x="31" y="38"/>
                </a:cubicBezTo>
                <a:cubicBezTo>
                  <a:pt x="30" y="38"/>
                  <a:pt x="29" y="39"/>
                  <a:pt x="28" y="39"/>
                </a:cubicBezTo>
                <a:cubicBezTo>
                  <a:pt x="26" y="40"/>
                  <a:pt x="25" y="40"/>
                  <a:pt x="24" y="41"/>
                </a:cubicBezTo>
                <a:cubicBezTo>
                  <a:pt x="23" y="41"/>
                  <a:pt x="21" y="41"/>
                  <a:pt x="20" y="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03580" y="5108707"/>
            <a:ext cx="442629" cy="4426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>
            <a:spLocks/>
          </p:cNvSpPr>
          <p:nvPr/>
        </p:nvSpPr>
        <p:spPr bwMode="auto">
          <a:xfrm>
            <a:off x="2635337" y="5039406"/>
            <a:ext cx="568739" cy="580231"/>
          </a:xfrm>
          <a:custGeom>
            <a:avLst/>
            <a:gdLst>
              <a:gd name="connsiteX0" fmla="*/ 270551 w 544977"/>
              <a:gd name="connsiteY0" fmla="*/ 166 h 555989"/>
              <a:gd name="connsiteX1" fmla="*/ 503100 w 544977"/>
              <a:gd name="connsiteY1" fmla="*/ 111636 h 555989"/>
              <a:gd name="connsiteX2" fmla="*/ 490698 w 544977"/>
              <a:gd name="connsiteY2" fmla="*/ 198335 h 555989"/>
              <a:gd name="connsiteX3" fmla="*/ 403879 w 544977"/>
              <a:gd name="connsiteY3" fmla="*/ 185949 h 555989"/>
              <a:gd name="connsiteX4" fmla="*/ 273652 w 544977"/>
              <a:gd name="connsiteY4" fmla="*/ 124021 h 555989"/>
              <a:gd name="connsiteX5" fmla="*/ 134995 w 544977"/>
              <a:gd name="connsiteY5" fmla="*/ 222429 h 555989"/>
              <a:gd name="connsiteX6" fmla="*/ 125160 w 544977"/>
              <a:gd name="connsiteY6" fmla="*/ 279954 h 555989"/>
              <a:gd name="connsiteX7" fmla="*/ 125353 w 544977"/>
              <a:gd name="connsiteY7" fmla="*/ 280624 h 555989"/>
              <a:gd name="connsiteX8" fmla="*/ 156691 w 544977"/>
              <a:gd name="connsiteY8" fmla="*/ 373188 h 555989"/>
              <a:gd name="connsiteX9" fmla="*/ 158839 w 544977"/>
              <a:gd name="connsiteY9" fmla="*/ 377003 h 555989"/>
              <a:gd name="connsiteX10" fmla="*/ 212527 w 544977"/>
              <a:gd name="connsiteY10" fmla="*/ 417731 h 555989"/>
              <a:gd name="connsiteX11" fmla="*/ 283210 w 544977"/>
              <a:gd name="connsiteY11" fmla="*/ 433093 h 555989"/>
              <a:gd name="connsiteX12" fmla="*/ 423022 w 544977"/>
              <a:gd name="connsiteY12" fmla="*/ 334776 h 555989"/>
              <a:gd name="connsiteX13" fmla="*/ 479821 w 544977"/>
              <a:gd name="connsiteY13" fmla="*/ 294162 h 555989"/>
              <a:gd name="connsiteX14" fmla="*/ 503802 w 544977"/>
              <a:gd name="connsiteY14" fmla="*/ 297907 h 555989"/>
              <a:gd name="connsiteX15" fmla="*/ 541085 w 544977"/>
              <a:gd name="connsiteY15" fmla="*/ 377790 h 555989"/>
              <a:gd name="connsiteX16" fmla="*/ 286317 w 544977"/>
              <a:gd name="connsiteY16" fmla="*/ 555989 h 555989"/>
              <a:gd name="connsiteX17" fmla="*/ 280103 w 544977"/>
              <a:gd name="connsiteY17" fmla="*/ 555989 h 555989"/>
              <a:gd name="connsiteX18" fmla="*/ 59511 w 544977"/>
              <a:gd name="connsiteY18" fmla="*/ 448455 h 555989"/>
              <a:gd name="connsiteX19" fmla="*/ 49080 w 544977"/>
              <a:gd name="connsiteY19" fmla="*/ 429120 h 555989"/>
              <a:gd name="connsiteX20" fmla="*/ 15669 w 544977"/>
              <a:gd name="connsiteY20" fmla="*/ 371260 h 555989"/>
              <a:gd name="connsiteX21" fmla="*/ 0 w 544977"/>
              <a:gd name="connsiteY21" fmla="*/ 283710 h 555989"/>
              <a:gd name="connsiteX22" fmla="*/ 1729 w 544977"/>
              <a:gd name="connsiteY22" fmla="*/ 270488 h 555989"/>
              <a:gd name="connsiteX23" fmla="*/ 4373 w 544977"/>
              <a:gd name="connsiteY23" fmla="*/ 229359 h 555989"/>
              <a:gd name="connsiteX24" fmla="*/ 270551 w 544977"/>
              <a:gd name="connsiteY24" fmla="*/ 166 h 55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4977" h="555989">
                <a:moveTo>
                  <a:pt x="270551" y="166"/>
                </a:moveTo>
                <a:cubicBezTo>
                  <a:pt x="360470" y="-2931"/>
                  <a:pt x="447288" y="37322"/>
                  <a:pt x="503100" y="111636"/>
                </a:cubicBezTo>
                <a:cubicBezTo>
                  <a:pt x="521704" y="139503"/>
                  <a:pt x="518603" y="176660"/>
                  <a:pt x="490698" y="198335"/>
                </a:cubicBezTo>
                <a:cubicBezTo>
                  <a:pt x="462792" y="216913"/>
                  <a:pt x="422483" y="213816"/>
                  <a:pt x="403879" y="185949"/>
                </a:cubicBezTo>
                <a:cubicBezTo>
                  <a:pt x="372873" y="145696"/>
                  <a:pt x="323262" y="120925"/>
                  <a:pt x="273652" y="124021"/>
                </a:cubicBezTo>
                <a:cubicBezTo>
                  <a:pt x="210864" y="126344"/>
                  <a:pt x="156796" y="166984"/>
                  <a:pt x="134995" y="222429"/>
                </a:cubicBezTo>
                <a:lnTo>
                  <a:pt x="125160" y="279954"/>
                </a:lnTo>
                <a:lnTo>
                  <a:pt x="125353" y="280624"/>
                </a:lnTo>
                <a:cubicBezTo>
                  <a:pt x="125353" y="314564"/>
                  <a:pt x="137888" y="345419"/>
                  <a:pt x="156691" y="373188"/>
                </a:cubicBezTo>
                <a:lnTo>
                  <a:pt x="158839" y="377003"/>
                </a:lnTo>
                <a:lnTo>
                  <a:pt x="212527" y="417731"/>
                </a:lnTo>
                <a:cubicBezTo>
                  <a:pt x="234276" y="427717"/>
                  <a:pt x="258355" y="433093"/>
                  <a:pt x="283210" y="433093"/>
                </a:cubicBezTo>
                <a:cubicBezTo>
                  <a:pt x="345349" y="430020"/>
                  <a:pt x="401273" y="393152"/>
                  <a:pt x="423022" y="334776"/>
                </a:cubicBezTo>
                <a:cubicBezTo>
                  <a:pt x="432343" y="311733"/>
                  <a:pt x="455645" y="295603"/>
                  <a:pt x="479821" y="294162"/>
                </a:cubicBezTo>
                <a:cubicBezTo>
                  <a:pt x="487879" y="293682"/>
                  <a:pt x="496035" y="294834"/>
                  <a:pt x="503802" y="297907"/>
                </a:cubicBezTo>
                <a:cubicBezTo>
                  <a:pt x="534872" y="310197"/>
                  <a:pt x="553513" y="347065"/>
                  <a:pt x="541085" y="377790"/>
                </a:cubicBezTo>
                <a:cubicBezTo>
                  <a:pt x="497588" y="482251"/>
                  <a:pt x="401273" y="552917"/>
                  <a:pt x="286317" y="555989"/>
                </a:cubicBezTo>
                <a:cubicBezTo>
                  <a:pt x="283210" y="555989"/>
                  <a:pt x="283210" y="555989"/>
                  <a:pt x="280103" y="555989"/>
                </a:cubicBezTo>
                <a:cubicBezTo>
                  <a:pt x="193109" y="555989"/>
                  <a:pt x="112329" y="516048"/>
                  <a:pt x="59511" y="448455"/>
                </a:cubicBezTo>
                <a:lnTo>
                  <a:pt x="49080" y="429120"/>
                </a:lnTo>
                <a:lnTo>
                  <a:pt x="15669" y="371260"/>
                </a:lnTo>
                <a:cubicBezTo>
                  <a:pt x="5484" y="343876"/>
                  <a:pt x="0" y="314565"/>
                  <a:pt x="0" y="283710"/>
                </a:cubicBezTo>
                <a:lnTo>
                  <a:pt x="1729" y="270488"/>
                </a:lnTo>
                <a:lnTo>
                  <a:pt x="4373" y="229359"/>
                </a:lnTo>
                <a:cubicBezTo>
                  <a:pt x="26036" y="102781"/>
                  <a:pt x="137611" y="2875"/>
                  <a:pt x="270551" y="16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1889669" y="1266311"/>
            <a:ext cx="0" cy="258649"/>
          </a:xfrm>
          <a:prstGeom prst="line">
            <a:avLst/>
          </a:prstGeom>
          <a:ln w="539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 rot="16200000">
            <a:off x="1895797" y="992205"/>
            <a:ext cx="303447" cy="303447"/>
          </a:xfrm>
          <a:prstGeom prst="arc">
            <a:avLst/>
          </a:prstGeom>
          <a:ln w="539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889669" y="5048091"/>
            <a:ext cx="0" cy="258649"/>
          </a:xfrm>
          <a:prstGeom prst="line">
            <a:avLst/>
          </a:prstGeom>
          <a:ln w="539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/>
          <p:cNvSpPr/>
          <p:nvPr/>
        </p:nvSpPr>
        <p:spPr>
          <a:xfrm rot="5400000" flipV="1">
            <a:off x="1895797" y="5277399"/>
            <a:ext cx="303447" cy="303447"/>
          </a:xfrm>
          <a:prstGeom prst="arc">
            <a:avLst/>
          </a:prstGeom>
          <a:ln w="539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546349" y="1851952"/>
            <a:ext cx="138166" cy="138166"/>
          </a:xfrm>
          <a:prstGeom prst="ellipse">
            <a:avLst/>
          </a:prstGeom>
          <a:solidFill>
            <a:srgbClr val="013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226259" y="1851952"/>
            <a:ext cx="138166" cy="138166"/>
          </a:xfrm>
          <a:prstGeom prst="ellipse">
            <a:avLst/>
          </a:prstGeom>
          <a:solidFill>
            <a:srgbClr val="013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2807194" y="1953929"/>
            <a:ext cx="290734" cy="116194"/>
          </a:xfrm>
          <a:custGeom>
            <a:avLst/>
            <a:gdLst>
              <a:gd name="T0" fmla="*/ 42 w 428"/>
              <a:gd name="T1" fmla="*/ 0 h 171"/>
              <a:gd name="T2" fmla="*/ 12 w 428"/>
              <a:gd name="T3" fmla="*/ 50 h 171"/>
              <a:gd name="T4" fmla="*/ 214 w 428"/>
              <a:gd name="T5" fmla="*/ 171 h 171"/>
              <a:gd name="T6" fmla="*/ 416 w 428"/>
              <a:gd name="T7" fmla="*/ 50 h 171"/>
              <a:gd name="T8" fmla="*/ 386 w 428"/>
              <a:gd name="T9" fmla="*/ 0 h 171"/>
              <a:gd name="T10" fmla="*/ 42 w 428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8" h="171">
                <a:moveTo>
                  <a:pt x="42" y="0"/>
                </a:moveTo>
                <a:cubicBezTo>
                  <a:pt x="16" y="0"/>
                  <a:pt x="0" y="28"/>
                  <a:pt x="12" y="50"/>
                </a:cubicBezTo>
                <a:cubicBezTo>
                  <a:pt x="51" y="122"/>
                  <a:pt x="127" y="171"/>
                  <a:pt x="214" y="171"/>
                </a:cubicBezTo>
                <a:cubicBezTo>
                  <a:pt x="301" y="171"/>
                  <a:pt x="377" y="122"/>
                  <a:pt x="416" y="50"/>
                </a:cubicBezTo>
                <a:cubicBezTo>
                  <a:pt x="428" y="28"/>
                  <a:pt x="412" y="0"/>
                  <a:pt x="386" y="0"/>
                </a:cubicBezTo>
                <a:lnTo>
                  <a:pt x="42" y="0"/>
                </a:lnTo>
                <a:close/>
              </a:path>
            </a:pathLst>
          </a:custGeom>
          <a:solidFill>
            <a:srgbClr val="0033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2873020" y="1989336"/>
            <a:ext cx="160577" cy="58346"/>
          </a:xfrm>
          <a:prstGeom prst="ellipse">
            <a:avLst/>
          </a:prstGeom>
          <a:solidFill>
            <a:srgbClr val="FF5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2296515" y="1940316"/>
            <a:ext cx="140913" cy="1404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3457114" y="1940316"/>
            <a:ext cx="140914" cy="14042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75671" y="1330331"/>
            <a:ext cx="45719" cy="45719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731400" y="1041218"/>
            <a:ext cx="203691" cy="203691"/>
            <a:chOff x="4549716" y="208666"/>
            <a:chExt cx="395468" cy="395468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7" name="直接连接符 96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98" name="椭圆 97"/>
          <p:cNvSpPr/>
          <p:nvPr/>
        </p:nvSpPr>
        <p:spPr>
          <a:xfrm>
            <a:off x="1104367" y="728684"/>
            <a:ext cx="255343" cy="255343"/>
          </a:xfrm>
          <a:prstGeom prst="ellipse">
            <a:avLst/>
          </a:prstGeom>
          <a:noFill/>
          <a:ln w="666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462494" y="286331"/>
            <a:ext cx="537812" cy="537207"/>
            <a:chOff x="1446064" y="2109382"/>
            <a:chExt cx="527197" cy="526604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02" name="组合 101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3" name="组合 102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4" name="组合 103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5" name="直接连接符 10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121" name="组合 120"/>
          <p:cNvGrpSpPr/>
          <p:nvPr/>
        </p:nvGrpSpPr>
        <p:grpSpPr>
          <a:xfrm>
            <a:off x="590668" y="5786119"/>
            <a:ext cx="4699996" cy="0"/>
            <a:chOff x="611144" y="5898998"/>
            <a:chExt cx="4699996" cy="0"/>
          </a:xfrm>
        </p:grpSpPr>
        <p:cxnSp>
          <p:nvCxnSpPr>
            <p:cNvPr id="111" name="直接连接符 110"/>
            <p:cNvCxnSpPr/>
            <p:nvPr/>
          </p:nvCxnSpPr>
          <p:spPr>
            <a:xfrm>
              <a:off x="1096147" y="5898998"/>
              <a:ext cx="1361757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13" name="直接连接符 112"/>
            <p:cNvCxnSpPr/>
            <p:nvPr/>
          </p:nvCxnSpPr>
          <p:spPr>
            <a:xfrm>
              <a:off x="611144" y="5898998"/>
              <a:ext cx="312367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4335473" y="5898998"/>
              <a:ext cx="78792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16" name="直接连接符 115"/>
            <p:cNvCxnSpPr/>
            <p:nvPr/>
          </p:nvCxnSpPr>
          <p:spPr>
            <a:xfrm>
              <a:off x="4562529" y="5898998"/>
              <a:ext cx="748611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/>
              </a:solidFill>
              <a:round/>
              <a:headEnd/>
              <a:tailEnd/>
            </a:ln>
          </p:spPr>
        </p:cxnSp>
      </p:grpSp>
      <p:grpSp>
        <p:nvGrpSpPr>
          <p:cNvPr id="126" name="组合 125"/>
          <p:cNvGrpSpPr/>
          <p:nvPr/>
        </p:nvGrpSpPr>
        <p:grpSpPr>
          <a:xfrm>
            <a:off x="1324759" y="6119494"/>
            <a:ext cx="3283969" cy="0"/>
            <a:chOff x="1075390" y="6213323"/>
            <a:chExt cx="3283969" cy="0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1075390" y="6213323"/>
              <a:ext cx="1361757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>
                  <a:alpha val="36000"/>
                </a:srgbClr>
              </a:solidFill>
              <a:round/>
              <a:headEnd/>
              <a:tailEnd/>
            </a:ln>
          </p:spPr>
        </p:cxnSp>
        <p:cxnSp>
          <p:nvCxnSpPr>
            <p:cNvPr id="122" name="直接连接符 121"/>
            <p:cNvCxnSpPr/>
            <p:nvPr/>
          </p:nvCxnSpPr>
          <p:spPr>
            <a:xfrm>
              <a:off x="2741269" y="6213323"/>
              <a:ext cx="541983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>
                  <a:alpha val="36000"/>
                </a:srgbClr>
              </a:solidFill>
              <a:round/>
              <a:headEnd/>
              <a:tailEnd/>
            </a:ln>
          </p:spPr>
        </p:cxnSp>
        <p:cxnSp>
          <p:nvCxnSpPr>
            <p:cNvPr id="124" name="直接连接符 123"/>
            <p:cNvCxnSpPr/>
            <p:nvPr/>
          </p:nvCxnSpPr>
          <p:spPr>
            <a:xfrm>
              <a:off x="3530216" y="6213323"/>
              <a:ext cx="829143" cy="0"/>
            </a:xfrm>
            <a:prstGeom prst="line">
              <a:avLst/>
            </a:prstGeom>
            <a:solidFill>
              <a:srgbClr val="01324F"/>
            </a:solidFill>
            <a:ln w="117475" cap="rnd">
              <a:solidFill>
                <a:srgbClr val="003350">
                  <a:alpha val="36000"/>
                </a:srgbClr>
              </a:solidFill>
              <a:round/>
              <a:headEnd/>
              <a:tailEnd/>
            </a:ln>
          </p:spPr>
        </p:cxnSp>
      </p:grpSp>
      <p:cxnSp>
        <p:nvCxnSpPr>
          <p:cNvPr id="132" name="直接连接符 131"/>
          <p:cNvCxnSpPr/>
          <p:nvPr/>
        </p:nvCxnSpPr>
        <p:spPr>
          <a:xfrm>
            <a:off x="1830038" y="6442274"/>
            <a:ext cx="1361757" cy="0"/>
          </a:xfrm>
          <a:prstGeom prst="line">
            <a:avLst/>
          </a:prstGeom>
          <a:solidFill>
            <a:srgbClr val="01324F"/>
          </a:solidFill>
          <a:ln w="117475" cap="rnd">
            <a:solidFill>
              <a:srgbClr val="003350">
                <a:alpha val="15000"/>
              </a:srgbClr>
            </a:solidFill>
            <a:round/>
            <a:headEnd/>
            <a:tailEnd/>
          </a:ln>
        </p:spPr>
      </p:cxnSp>
      <p:cxnSp>
        <p:nvCxnSpPr>
          <p:cNvPr id="133" name="直接连接符 132"/>
          <p:cNvCxnSpPr/>
          <p:nvPr/>
        </p:nvCxnSpPr>
        <p:spPr>
          <a:xfrm>
            <a:off x="3457114" y="6442274"/>
            <a:ext cx="336787" cy="0"/>
          </a:xfrm>
          <a:prstGeom prst="line">
            <a:avLst/>
          </a:prstGeom>
          <a:solidFill>
            <a:srgbClr val="01324F"/>
          </a:solidFill>
          <a:ln w="117475" cap="rnd">
            <a:solidFill>
              <a:srgbClr val="003350">
                <a:alpha val="15000"/>
              </a:srgbClr>
            </a:solidFill>
            <a:round/>
            <a:headEnd/>
            <a:tailEnd/>
          </a:ln>
        </p:spPr>
      </p:cxnSp>
      <p:sp>
        <p:nvSpPr>
          <p:cNvPr id="135" name="文本框 134"/>
          <p:cNvSpPr txBox="1"/>
          <p:nvPr/>
        </p:nvSpPr>
        <p:spPr>
          <a:xfrm>
            <a:off x="6641630" y="2359150"/>
            <a:ext cx="3486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54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54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701832" y="3316119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6701832" y="3973907"/>
            <a:ext cx="507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40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aphicFrame>
        <p:nvGraphicFramePr>
          <p:cNvPr id="150" name="图表 149"/>
          <p:cNvGraphicFramePr/>
          <p:nvPr>
            <p:extLst>
              <p:ext uri="{D42A27DB-BD31-4B8C-83A1-F6EECF244321}">
                <p14:modId xmlns:p14="http://schemas.microsoft.com/office/powerpoint/2010/main" val="1478662653"/>
              </p:ext>
            </p:extLst>
          </p:nvPr>
        </p:nvGraphicFramePr>
        <p:xfrm>
          <a:off x="1344772" y="2431830"/>
          <a:ext cx="3136485" cy="2090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3" name="直接连接符 192"/>
          <p:cNvCxnSpPr/>
          <p:nvPr/>
        </p:nvCxnSpPr>
        <p:spPr>
          <a:xfrm>
            <a:off x="7342300" y="4711795"/>
            <a:ext cx="13843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194" name="直接连接符 193"/>
          <p:cNvCxnSpPr/>
          <p:nvPr/>
        </p:nvCxnSpPr>
        <p:spPr>
          <a:xfrm>
            <a:off x="6818425" y="4711795"/>
            <a:ext cx="37623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2378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190"/>
          <p:cNvSpPr>
            <a:spLocks noEditPoints="1"/>
          </p:cNvSpPr>
          <p:nvPr/>
        </p:nvSpPr>
        <p:spPr bwMode="auto">
          <a:xfrm flipH="1">
            <a:off x="8955287" y="4241505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A989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190"/>
          <p:cNvSpPr>
            <a:spLocks noEditPoints="1"/>
          </p:cNvSpPr>
          <p:nvPr/>
        </p:nvSpPr>
        <p:spPr bwMode="auto">
          <a:xfrm flipH="1">
            <a:off x="-383685" y="4241505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190"/>
          <p:cNvSpPr>
            <a:spLocks noEditPoints="1"/>
          </p:cNvSpPr>
          <p:nvPr/>
        </p:nvSpPr>
        <p:spPr bwMode="auto">
          <a:xfrm>
            <a:off x="8722214" y="581743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98E4CC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190"/>
          <p:cNvSpPr>
            <a:spLocks noEditPoints="1"/>
          </p:cNvSpPr>
          <p:nvPr/>
        </p:nvSpPr>
        <p:spPr bwMode="auto">
          <a:xfrm>
            <a:off x="-383685" y="581743"/>
            <a:ext cx="3469786" cy="1957592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140"/>
          <p:cNvSpPr>
            <a:spLocks noEditPoints="1"/>
          </p:cNvSpPr>
          <p:nvPr/>
        </p:nvSpPr>
        <p:spPr bwMode="auto">
          <a:xfrm>
            <a:off x="624541" y="4292464"/>
            <a:ext cx="1685669" cy="1949639"/>
          </a:xfrm>
          <a:custGeom>
            <a:avLst/>
            <a:gdLst>
              <a:gd name="T0" fmla="*/ 1078 w 1251"/>
              <a:gd name="T1" fmla="*/ 1253 h 1450"/>
              <a:gd name="T2" fmla="*/ 626 w 1251"/>
              <a:gd name="T3" fmla="*/ 1450 h 1450"/>
              <a:gd name="T4" fmla="*/ 173 w 1251"/>
              <a:gd name="T5" fmla="*/ 1253 h 1450"/>
              <a:gd name="T6" fmla="*/ 0 w 1251"/>
              <a:gd name="T7" fmla="*/ 720 h 1450"/>
              <a:gd name="T8" fmla="*/ 172 w 1251"/>
              <a:gd name="T9" fmla="*/ 192 h 1450"/>
              <a:gd name="T10" fmla="*/ 626 w 1251"/>
              <a:gd name="T11" fmla="*/ 0 h 1450"/>
              <a:gd name="T12" fmla="*/ 1079 w 1251"/>
              <a:gd name="T13" fmla="*/ 192 h 1450"/>
              <a:gd name="T14" fmla="*/ 1251 w 1251"/>
              <a:gd name="T15" fmla="*/ 720 h 1450"/>
              <a:gd name="T16" fmla="*/ 1078 w 1251"/>
              <a:gd name="T17" fmla="*/ 1253 h 1450"/>
              <a:gd name="T18" fmla="*/ 379 w 1251"/>
              <a:gd name="T19" fmla="*/ 1076 h 1450"/>
              <a:gd name="T20" fmla="*/ 627 w 1251"/>
              <a:gd name="T21" fmla="*/ 1208 h 1450"/>
              <a:gd name="T22" fmla="*/ 875 w 1251"/>
              <a:gd name="T23" fmla="*/ 1076 h 1450"/>
              <a:gd name="T24" fmla="*/ 967 w 1251"/>
              <a:gd name="T25" fmla="*/ 720 h 1450"/>
              <a:gd name="T26" fmla="*/ 875 w 1251"/>
              <a:gd name="T27" fmla="*/ 368 h 1450"/>
              <a:gd name="T28" fmla="*/ 626 w 1251"/>
              <a:gd name="T29" fmla="*/ 240 h 1450"/>
              <a:gd name="T30" fmla="*/ 378 w 1251"/>
              <a:gd name="T31" fmla="*/ 368 h 1450"/>
              <a:gd name="T32" fmla="*/ 286 w 1251"/>
              <a:gd name="T33" fmla="*/ 720 h 1450"/>
              <a:gd name="T34" fmla="*/ 379 w 1251"/>
              <a:gd name="T35" fmla="*/ 1076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1" h="1450">
                <a:moveTo>
                  <a:pt x="1078" y="1253"/>
                </a:moveTo>
                <a:cubicBezTo>
                  <a:pt x="963" y="1384"/>
                  <a:pt x="813" y="1450"/>
                  <a:pt x="626" y="1450"/>
                </a:cubicBezTo>
                <a:cubicBezTo>
                  <a:pt x="439" y="1450"/>
                  <a:pt x="288" y="1384"/>
                  <a:pt x="173" y="1253"/>
                </a:cubicBezTo>
                <a:cubicBezTo>
                  <a:pt x="58" y="1121"/>
                  <a:pt x="0" y="943"/>
                  <a:pt x="0" y="720"/>
                </a:cubicBezTo>
                <a:cubicBezTo>
                  <a:pt x="0" y="496"/>
                  <a:pt x="58" y="320"/>
                  <a:pt x="172" y="192"/>
                </a:cubicBezTo>
                <a:cubicBezTo>
                  <a:pt x="286" y="64"/>
                  <a:pt x="438" y="0"/>
                  <a:pt x="626" y="0"/>
                </a:cubicBezTo>
                <a:cubicBezTo>
                  <a:pt x="814" y="0"/>
                  <a:pt x="965" y="64"/>
                  <a:pt x="1079" y="192"/>
                </a:cubicBezTo>
                <a:cubicBezTo>
                  <a:pt x="1194" y="320"/>
                  <a:pt x="1251" y="496"/>
                  <a:pt x="1251" y="720"/>
                </a:cubicBezTo>
                <a:cubicBezTo>
                  <a:pt x="1251" y="943"/>
                  <a:pt x="1193" y="1121"/>
                  <a:pt x="1078" y="1253"/>
                </a:cubicBezTo>
                <a:close/>
                <a:moveTo>
                  <a:pt x="379" y="1076"/>
                </a:moveTo>
                <a:cubicBezTo>
                  <a:pt x="440" y="1164"/>
                  <a:pt x="523" y="1208"/>
                  <a:pt x="627" y="1208"/>
                </a:cubicBezTo>
                <a:cubicBezTo>
                  <a:pt x="730" y="1208"/>
                  <a:pt x="813" y="1164"/>
                  <a:pt x="875" y="1076"/>
                </a:cubicBezTo>
                <a:cubicBezTo>
                  <a:pt x="936" y="987"/>
                  <a:pt x="967" y="868"/>
                  <a:pt x="967" y="720"/>
                </a:cubicBezTo>
                <a:cubicBezTo>
                  <a:pt x="967" y="571"/>
                  <a:pt x="936" y="454"/>
                  <a:pt x="875" y="368"/>
                </a:cubicBezTo>
                <a:cubicBezTo>
                  <a:pt x="813" y="283"/>
                  <a:pt x="730" y="240"/>
                  <a:pt x="626" y="240"/>
                </a:cubicBezTo>
                <a:cubicBezTo>
                  <a:pt x="521" y="240"/>
                  <a:pt x="438" y="283"/>
                  <a:pt x="378" y="368"/>
                </a:cubicBezTo>
                <a:cubicBezTo>
                  <a:pt x="317" y="454"/>
                  <a:pt x="286" y="571"/>
                  <a:pt x="286" y="720"/>
                </a:cubicBezTo>
                <a:cubicBezTo>
                  <a:pt x="286" y="868"/>
                  <a:pt x="317" y="987"/>
                  <a:pt x="379" y="1076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84" name="组合 283"/>
          <p:cNvGrpSpPr/>
          <p:nvPr/>
        </p:nvGrpSpPr>
        <p:grpSpPr>
          <a:xfrm>
            <a:off x="817019" y="4288918"/>
            <a:ext cx="1496412" cy="1953185"/>
            <a:chOff x="5745065" y="2971801"/>
            <a:chExt cx="701774" cy="915988"/>
          </a:xfrm>
          <a:solidFill>
            <a:schemeClr val="accent4">
              <a:lumMod val="50000"/>
              <a:alpha val="10000"/>
            </a:schemeClr>
          </a:solidFill>
        </p:grpSpPr>
        <p:sp>
          <p:nvSpPr>
            <p:cNvPr id="282" name="Freeform 181"/>
            <p:cNvSpPr>
              <a:spLocks/>
            </p:cNvSpPr>
            <p:nvPr/>
          </p:nvSpPr>
          <p:spPr bwMode="auto">
            <a:xfrm>
              <a:off x="5745065" y="3124201"/>
              <a:ext cx="260350" cy="611188"/>
            </a:xfrm>
            <a:custGeom>
              <a:avLst/>
              <a:gdLst>
                <a:gd name="T0" fmla="*/ 119 w 119"/>
                <a:gd name="T1" fmla="*/ 2 h 282"/>
                <a:gd name="T2" fmla="*/ 99 w 119"/>
                <a:gd name="T3" fmla="*/ 0 h 282"/>
                <a:gd name="T4" fmla="*/ 26 w 119"/>
                <a:gd name="T5" fmla="*/ 37 h 282"/>
                <a:gd name="T6" fmla="*/ 0 w 119"/>
                <a:gd name="T7" fmla="*/ 140 h 282"/>
                <a:gd name="T8" fmla="*/ 27 w 119"/>
                <a:gd name="T9" fmla="*/ 243 h 282"/>
                <a:gd name="T10" fmla="*/ 99 w 119"/>
                <a:gd name="T11" fmla="*/ 282 h 282"/>
                <a:gd name="T12" fmla="*/ 119 w 119"/>
                <a:gd name="T13" fmla="*/ 279 h 282"/>
                <a:gd name="T14" fmla="*/ 68 w 119"/>
                <a:gd name="T15" fmla="*/ 243 h 282"/>
                <a:gd name="T16" fmla="*/ 41 w 119"/>
                <a:gd name="T17" fmla="*/ 140 h 282"/>
                <a:gd name="T18" fmla="*/ 68 w 119"/>
                <a:gd name="T19" fmla="*/ 37 h 282"/>
                <a:gd name="T20" fmla="*/ 119 w 119"/>
                <a:gd name="T21" fmla="*/ 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82">
                  <a:moveTo>
                    <a:pt x="119" y="2"/>
                  </a:moveTo>
                  <a:cubicBezTo>
                    <a:pt x="113" y="1"/>
                    <a:pt x="106" y="0"/>
                    <a:pt x="99" y="0"/>
                  </a:cubicBezTo>
                  <a:cubicBezTo>
                    <a:pt x="68" y="0"/>
                    <a:pt x="44" y="13"/>
                    <a:pt x="26" y="37"/>
                  </a:cubicBezTo>
                  <a:cubicBezTo>
                    <a:pt x="9" y="62"/>
                    <a:pt x="0" y="96"/>
                    <a:pt x="0" y="140"/>
                  </a:cubicBezTo>
                  <a:cubicBezTo>
                    <a:pt x="0" y="183"/>
                    <a:pt x="9" y="217"/>
                    <a:pt x="27" y="243"/>
                  </a:cubicBezTo>
                  <a:cubicBezTo>
                    <a:pt x="44" y="269"/>
                    <a:pt x="69" y="282"/>
                    <a:pt x="99" y="282"/>
                  </a:cubicBezTo>
                  <a:cubicBezTo>
                    <a:pt x="106" y="282"/>
                    <a:pt x="113" y="281"/>
                    <a:pt x="119" y="279"/>
                  </a:cubicBezTo>
                  <a:cubicBezTo>
                    <a:pt x="99" y="275"/>
                    <a:pt x="81" y="263"/>
                    <a:pt x="68" y="243"/>
                  </a:cubicBezTo>
                  <a:cubicBezTo>
                    <a:pt x="50" y="217"/>
                    <a:pt x="41" y="183"/>
                    <a:pt x="41" y="140"/>
                  </a:cubicBezTo>
                  <a:cubicBezTo>
                    <a:pt x="41" y="96"/>
                    <a:pt x="50" y="62"/>
                    <a:pt x="68" y="37"/>
                  </a:cubicBezTo>
                  <a:cubicBezTo>
                    <a:pt x="81" y="18"/>
                    <a:pt x="98" y="7"/>
                    <a:pt x="11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82"/>
            <p:cNvSpPr>
              <a:spLocks/>
            </p:cNvSpPr>
            <p:nvPr/>
          </p:nvSpPr>
          <p:spPr bwMode="auto">
            <a:xfrm>
              <a:off x="6003926" y="2971801"/>
              <a:ext cx="442913" cy="915988"/>
            </a:xfrm>
            <a:custGeom>
              <a:avLst/>
              <a:gdLst>
                <a:gd name="T0" fmla="*/ 153 w 203"/>
                <a:gd name="T1" fmla="*/ 56 h 422"/>
                <a:gd name="T2" fmla="*/ 21 w 203"/>
                <a:gd name="T3" fmla="*/ 0 h 422"/>
                <a:gd name="T4" fmla="*/ 0 w 203"/>
                <a:gd name="T5" fmla="*/ 1 h 422"/>
                <a:gd name="T6" fmla="*/ 111 w 203"/>
                <a:gd name="T7" fmla="*/ 56 h 422"/>
                <a:gd name="T8" fmla="*/ 162 w 203"/>
                <a:gd name="T9" fmla="*/ 210 h 422"/>
                <a:gd name="T10" fmla="*/ 111 w 203"/>
                <a:gd name="T11" fmla="*/ 365 h 422"/>
                <a:gd name="T12" fmla="*/ 0 w 203"/>
                <a:gd name="T13" fmla="*/ 421 h 422"/>
                <a:gd name="T14" fmla="*/ 21 w 203"/>
                <a:gd name="T15" fmla="*/ 422 h 422"/>
                <a:gd name="T16" fmla="*/ 152 w 203"/>
                <a:gd name="T17" fmla="*/ 365 h 422"/>
                <a:gd name="T18" fmla="*/ 203 w 203"/>
                <a:gd name="T19" fmla="*/ 210 h 422"/>
                <a:gd name="T20" fmla="*/ 153 w 203"/>
                <a:gd name="T21" fmla="*/ 5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422">
                  <a:moveTo>
                    <a:pt x="153" y="56"/>
                  </a:moveTo>
                  <a:cubicBezTo>
                    <a:pt x="119" y="19"/>
                    <a:pt x="75" y="0"/>
                    <a:pt x="21" y="0"/>
                  </a:cubicBezTo>
                  <a:cubicBezTo>
                    <a:pt x="14" y="0"/>
                    <a:pt x="7" y="1"/>
                    <a:pt x="0" y="1"/>
                  </a:cubicBezTo>
                  <a:cubicBezTo>
                    <a:pt x="45" y="5"/>
                    <a:pt x="83" y="24"/>
                    <a:pt x="111" y="56"/>
                  </a:cubicBezTo>
                  <a:cubicBezTo>
                    <a:pt x="145" y="93"/>
                    <a:pt x="162" y="144"/>
                    <a:pt x="162" y="210"/>
                  </a:cubicBezTo>
                  <a:cubicBezTo>
                    <a:pt x="162" y="274"/>
                    <a:pt x="145" y="326"/>
                    <a:pt x="111" y="365"/>
                  </a:cubicBezTo>
                  <a:cubicBezTo>
                    <a:pt x="82" y="398"/>
                    <a:pt x="45" y="417"/>
                    <a:pt x="0" y="421"/>
                  </a:cubicBezTo>
                  <a:cubicBezTo>
                    <a:pt x="7" y="422"/>
                    <a:pt x="14" y="422"/>
                    <a:pt x="21" y="422"/>
                  </a:cubicBezTo>
                  <a:cubicBezTo>
                    <a:pt x="75" y="422"/>
                    <a:pt x="119" y="403"/>
                    <a:pt x="152" y="365"/>
                  </a:cubicBezTo>
                  <a:cubicBezTo>
                    <a:pt x="186" y="326"/>
                    <a:pt x="203" y="274"/>
                    <a:pt x="203" y="210"/>
                  </a:cubicBezTo>
                  <a:cubicBezTo>
                    <a:pt x="203" y="144"/>
                    <a:pt x="186" y="93"/>
                    <a:pt x="15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9" name="Freeform 139"/>
          <p:cNvSpPr>
            <a:spLocks/>
          </p:cNvSpPr>
          <p:nvPr/>
        </p:nvSpPr>
        <p:spPr bwMode="auto">
          <a:xfrm>
            <a:off x="9661997" y="648564"/>
            <a:ext cx="2167147" cy="1879445"/>
          </a:xfrm>
          <a:custGeom>
            <a:avLst/>
            <a:gdLst>
              <a:gd name="T0" fmla="*/ 406 w 1608"/>
              <a:gd name="T1" fmla="*/ 1398 h 1398"/>
              <a:gd name="T2" fmla="*/ 282 w 1608"/>
              <a:gd name="T3" fmla="*/ 1354 h 1398"/>
              <a:gd name="T4" fmla="*/ 214 w 1608"/>
              <a:gd name="T5" fmla="*/ 1241 h 1398"/>
              <a:gd name="T6" fmla="*/ 2 w 1608"/>
              <a:gd name="T7" fmla="*/ 140 h 1398"/>
              <a:gd name="T8" fmla="*/ 0 w 1608"/>
              <a:gd name="T9" fmla="*/ 116 h 1398"/>
              <a:gd name="T10" fmla="*/ 28 w 1608"/>
              <a:gd name="T11" fmla="*/ 43 h 1398"/>
              <a:gd name="T12" fmla="*/ 118 w 1608"/>
              <a:gd name="T13" fmla="*/ 0 h 1398"/>
              <a:gd name="T14" fmla="*/ 226 w 1608"/>
              <a:gd name="T15" fmla="*/ 41 h 1398"/>
              <a:gd name="T16" fmla="*/ 284 w 1608"/>
              <a:gd name="T17" fmla="*/ 142 h 1398"/>
              <a:gd name="T18" fmla="*/ 371 w 1608"/>
              <a:gd name="T19" fmla="*/ 683 h 1398"/>
              <a:gd name="T20" fmla="*/ 403 w 1608"/>
              <a:gd name="T21" fmla="*/ 897 h 1398"/>
              <a:gd name="T22" fmla="*/ 435 w 1608"/>
              <a:gd name="T23" fmla="*/ 1125 h 1398"/>
              <a:gd name="T24" fmla="*/ 439 w 1608"/>
              <a:gd name="T25" fmla="*/ 1129 h 1398"/>
              <a:gd name="T26" fmla="*/ 445 w 1608"/>
              <a:gd name="T27" fmla="*/ 1125 h 1398"/>
              <a:gd name="T28" fmla="*/ 533 w 1608"/>
              <a:gd name="T29" fmla="*/ 683 h 1398"/>
              <a:gd name="T30" fmla="*/ 668 w 1608"/>
              <a:gd name="T31" fmla="*/ 116 h 1398"/>
              <a:gd name="T32" fmla="*/ 720 w 1608"/>
              <a:gd name="T33" fmla="*/ 32 h 1398"/>
              <a:gd name="T34" fmla="*/ 813 w 1608"/>
              <a:gd name="T35" fmla="*/ 0 h 1398"/>
              <a:gd name="T36" fmla="*/ 907 w 1608"/>
              <a:gd name="T37" fmla="*/ 32 h 1398"/>
              <a:gd name="T38" fmla="*/ 961 w 1608"/>
              <a:gd name="T39" fmla="*/ 116 h 1398"/>
              <a:gd name="T40" fmla="*/ 1096 w 1608"/>
              <a:gd name="T41" fmla="*/ 683 h 1398"/>
              <a:gd name="T42" fmla="*/ 1145 w 1608"/>
              <a:gd name="T43" fmla="*/ 935 h 1398"/>
              <a:gd name="T44" fmla="*/ 1182 w 1608"/>
              <a:gd name="T45" fmla="*/ 1123 h 1398"/>
              <a:gd name="T46" fmla="*/ 1189 w 1608"/>
              <a:gd name="T47" fmla="*/ 1129 h 1398"/>
              <a:gd name="T48" fmla="*/ 1193 w 1608"/>
              <a:gd name="T49" fmla="*/ 1123 h 1398"/>
              <a:gd name="T50" fmla="*/ 1256 w 1608"/>
              <a:gd name="T51" fmla="*/ 683 h 1398"/>
              <a:gd name="T52" fmla="*/ 1344 w 1608"/>
              <a:gd name="T53" fmla="*/ 133 h 1398"/>
              <a:gd name="T54" fmla="*/ 1397 w 1608"/>
              <a:gd name="T55" fmla="*/ 38 h 1398"/>
              <a:gd name="T56" fmla="*/ 1498 w 1608"/>
              <a:gd name="T57" fmla="*/ 0 h 1398"/>
              <a:gd name="T58" fmla="*/ 1582 w 1608"/>
              <a:gd name="T59" fmla="*/ 41 h 1398"/>
              <a:gd name="T60" fmla="*/ 1608 w 1608"/>
              <a:gd name="T61" fmla="*/ 109 h 1398"/>
              <a:gd name="T62" fmla="*/ 1606 w 1608"/>
              <a:gd name="T63" fmla="*/ 131 h 1398"/>
              <a:gd name="T64" fmla="*/ 1402 w 1608"/>
              <a:gd name="T65" fmla="*/ 1239 h 1398"/>
              <a:gd name="T66" fmla="*/ 1335 w 1608"/>
              <a:gd name="T67" fmla="*/ 1354 h 1398"/>
              <a:gd name="T68" fmla="*/ 1212 w 1608"/>
              <a:gd name="T69" fmla="*/ 1398 h 1398"/>
              <a:gd name="T70" fmla="*/ 1186 w 1608"/>
              <a:gd name="T71" fmla="*/ 1398 h 1398"/>
              <a:gd name="T72" fmla="*/ 1061 w 1608"/>
              <a:gd name="T73" fmla="*/ 1354 h 1398"/>
              <a:gd name="T74" fmla="*/ 990 w 1608"/>
              <a:gd name="T75" fmla="*/ 1241 h 1398"/>
              <a:gd name="T76" fmla="*/ 869 w 1608"/>
              <a:gd name="T77" fmla="*/ 706 h 1398"/>
              <a:gd name="T78" fmla="*/ 808 w 1608"/>
              <a:gd name="T79" fmla="*/ 387 h 1398"/>
              <a:gd name="T80" fmla="*/ 804 w 1608"/>
              <a:gd name="T81" fmla="*/ 384 h 1398"/>
              <a:gd name="T82" fmla="*/ 800 w 1608"/>
              <a:gd name="T83" fmla="*/ 387 h 1398"/>
              <a:gd name="T84" fmla="*/ 740 w 1608"/>
              <a:gd name="T85" fmla="*/ 706 h 1398"/>
              <a:gd name="T86" fmla="*/ 622 w 1608"/>
              <a:gd name="T87" fmla="*/ 1241 h 1398"/>
              <a:gd name="T88" fmla="*/ 552 w 1608"/>
              <a:gd name="T89" fmla="*/ 1354 h 1398"/>
              <a:gd name="T90" fmla="*/ 426 w 1608"/>
              <a:gd name="T91" fmla="*/ 1398 h 1398"/>
              <a:gd name="T92" fmla="*/ 406 w 1608"/>
              <a:gd name="T93" fmla="*/ 1398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8" h="1398">
                <a:moveTo>
                  <a:pt x="406" y="1398"/>
                </a:moveTo>
                <a:cubicBezTo>
                  <a:pt x="359" y="1398"/>
                  <a:pt x="318" y="1383"/>
                  <a:pt x="282" y="1354"/>
                </a:cubicBezTo>
                <a:cubicBezTo>
                  <a:pt x="247" y="1324"/>
                  <a:pt x="224" y="1287"/>
                  <a:pt x="214" y="1241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32"/>
                  <a:pt x="0" y="124"/>
                  <a:pt x="0" y="116"/>
                </a:cubicBezTo>
                <a:cubicBezTo>
                  <a:pt x="0" y="89"/>
                  <a:pt x="9" y="65"/>
                  <a:pt x="28" y="43"/>
                </a:cubicBezTo>
                <a:cubicBezTo>
                  <a:pt x="51" y="14"/>
                  <a:pt x="81" y="0"/>
                  <a:pt x="118" y="0"/>
                </a:cubicBezTo>
                <a:cubicBezTo>
                  <a:pt x="159" y="0"/>
                  <a:pt x="195" y="14"/>
                  <a:pt x="226" y="41"/>
                </a:cubicBezTo>
                <a:cubicBezTo>
                  <a:pt x="257" y="68"/>
                  <a:pt x="277" y="102"/>
                  <a:pt x="284" y="142"/>
                </a:cubicBezTo>
                <a:cubicBezTo>
                  <a:pt x="371" y="683"/>
                  <a:pt x="371" y="683"/>
                  <a:pt x="371" y="683"/>
                </a:cubicBezTo>
                <a:cubicBezTo>
                  <a:pt x="378" y="727"/>
                  <a:pt x="389" y="798"/>
                  <a:pt x="403" y="897"/>
                </a:cubicBezTo>
                <a:cubicBezTo>
                  <a:pt x="417" y="996"/>
                  <a:pt x="428" y="1072"/>
                  <a:pt x="435" y="1125"/>
                </a:cubicBezTo>
                <a:cubicBezTo>
                  <a:pt x="435" y="1128"/>
                  <a:pt x="437" y="1129"/>
                  <a:pt x="439" y="1129"/>
                </a:cubicBezTo>
                <a:cubicBezTo>
                  <a:pt x="441" y="1129"/>
                  <a:pt x="443" y="1128"/>
                  <a:pt x="445" y="1125"/>
                </a:cubicBezTo>
                <a:cubicBezTo>
                  <a:pt x="472" y="983"/>
                  <a:pt x="501" y="835"/>
                  <a:pt x="533" y="683"/>
                </a:cubicBezTo>
                <a:cubicBezTo>
                  <a:pt x="668" y="116"/>
                  <a:pt x="668" y="116"/>
                  <a:pt x="668" y="116"/>
                </a:cubicBezTo>
                <a:cubicBezTo>
                  <a:pt x="675" y="82"/>
                  <a:pt x="693" y="54"/>
                  <a:pt x="720" y="32"/>
                </a:cubicBezTo>
                <a:cubicBezTo>
                  <a:pt x="748" y="11"/>
                  <a:pt x="779" y="0"/>
                  <a:pt x="813" y="0"/>
                </a:cubicBezTo>
                <a:cubicBezTo>
                  <a:pt x="848" y="0"/>
                  <a:pt x="879" y="11"/>
                  <a:pt x="907" y="32"/>
                </a:cubicBezTo>
                <a:cubicBezTo>
                  <a:pt x="934" y="54"/>
                  <a:pt x="952" y="82"/>
                  <a:pt x="961" y="116"/>
                </a:cubicBezTo>
                <a:cubicBezTo>
                  <a:pt x="1096" y="683"/>
                  <a:pt x="1096" y="683"/>
                  <a:pt x="1096" y="683"/>
                </a:cubicBezTo>
                <a:cubicBezTo>
                  <a:pt x="1107" y="739"/>
                  <a:pt x="1123" y="823"/>
                  <a:pt x="1145" y="935"/>
                </a:cubicBezTo>
                <a:cubicBezTo>
                  <a:pt x="1167" y="1047"/>
                  <a:pt x="1180" y="1110"/>
                  <a:pt x="1182" y="1123"/>
                </a:cubicBezTo>
                <a:cubicBezTo>
                  <a:pt x="1183" y="1127"/>
                  <a:pt x="1186" y="1129"/>
                  <a:pt x="1189" y="1129"/>
                </a:cubicBezTo>
                <a:cubicBezTo>
                  <a:pt x="1192" y="1129"/>
                  <a:pt x="1193" y="1127"/>
                  <a:pt x="1193" y="1123"/>
                </a:cubicBezTo>
                <a:cubicBezTo>
                  <a:pt x="1217" y="957"/>
                  <a:pt x="1238" y="810"/>
                  <a:pt x="1256" y="683"/>
                </a:cubicBezTo>
                <a:cubicBezTo>
                  <a:pt x="1344" y="133"/>
                  <a:pt x="1344" y="133"/>
                  <a:pt x="1344" y="133"/>
                </a:cubicBezTo>
                <a:cubicBezTo>
                  <a:pt x="1351" y="95"/>
                  <a:pt x="1368" y="63"/>
                  <a:pt x="1397" y="38"/>
                </a:cubicBezTo>
                <a:cubicBezTo>
                  <a:pt x="1426" y="13"/>
                  <a:pt x="1459" y="0"/>
                  <a:pt x="1498" y="0"/>
                </a:cubicBezTo>
                <a:cubicBezTo>
                  <a:pt x="1532" y="0"/>
                  <a:pt x="1560" y="14"/>
                  <a:pt x="1582" y="41"/>
                </a:cubicBezTo>
                <a:cubicBezTo>
                  <a:pt x="1600" y="62"/>
                  <a:pt x="1608" y="84"/>
                  <a:pt x="1608" y="109"/>
                </a:cubicBezTo>
                <a:cubicBezTo>
                  <a:pt x="1608" y="116"/>
                  <a:pt x="1608" y="124"/>
                  <a:pt x="1606" y="131"/>
                </a:cubicBezTo>
                <a:cubicBezTo>
                  <a:pt x="1402" y="1239"/>
                  <a:pt x="1402" y="1239"/>
                  <a:pt x="1402" y="1239"/>
                </a:cubicBezTo>
                <a:cubicBezTo>
                  <a:pt x="1393" y="1286"/>
                  <a:pt x="1371" y="1324"/>
                  <a:pt x="1335" y="1354"/>
                </a:cubicBezTo>
                <a:cubicBezTo>
                  <a:pt x="1300" y="1383"/>
                  <a:pt x="1258" y="1398"/>
                  <a:pt x="1212" y="1398"/>
                </a:cubicBezTo>
                <a:cubicBezTo>
                  <a:pt x="1186" y="1398"/>
                  <a:pt x="1186" y="1398"/>
                  <a:pt x="1186" y="1398"/>
                </a:cubicBezTo>
                <a:cubicBezTo>
                  <a:pt x="1139" y="1398"/>
                  <a:pt x="1097" y="1383"/>
                  <a:pt x="1061" y="1354"/>
                </a:cubicBezTo>
                <a:cubicBezTo>
                  <a:pt x="1024" y="1324"/>
                  <a:pt x="1000" y="1287"/>
                  <a:pt x="990" y="1241"/>
                </a:cubicBezTo>
                <a:cubicBezTo>
                  <a:pt x="869" y="706"/>
                  <a:pt x="869" y="706"/>
                  <a:pt x="869" y="706"/>
                </a:cubicBezTo>
                <a:cubicBezTo>
                  <a:pt x="843" y="585"/>
                  <a:pt x="823" y="478"/>
                  <a:pt x="808" y="387"/>
                </a:cubicBezTo>
                <a:cubicBezTo>
                  <a:pt x="808" y="385"/>
                  <a:pt x="807" y="384"/>
                  <a:pt x="804" y="384"/>
                </a:cubicBezTo>
                <a:cubicBezTo>
                  <a:pt x="802" y="384"/>
                  <a:pt x="800" y="385"/>
                  <a:pt x="800" y="387"/>
                </a:cubicBezTo>
                <a:cubicBezTo>
                  <a:pt x="773" y="535"/>
                  <a:pt x="753" y="641"/>
                  <a:pt x="740" y="706"/>
                </a:cubicBezTo>
                <a:cubicBezTo>
                  <a:pt x="622" y="1241"/>
                  <a:pt x="622" y="1241"/>
                  <a:pt x="622" y="1241"/>
                </a:cubicBezTo>
                <a:cubicBezTo>
                  <a:pt x="612" y="1287"/>
                  <a:pt x="588" y="1324"/>
                  <a:pt x="552" y="1354"/>
                </a:cubicBezTo>
                <a:cubicBezTo>
                  <a:pt x="515" y="1383"/>
                  <a:pt x="473" y="1398"/>
                  <a:pt x="426" y="1398"/>
                </a:cubicBezTo>
                <a:lnTo>
                  <a:pt x="406" y="1398"/>
                </a:lnTo>
                <a:close/>
              </a:path>
            </a:pathLst>
          </a:custGeom>
          <a:gradFill>
            <a:gsLst>
              <a:gs pos="0">
                <a:srgbClr val="70DAB9"/>
              </a:gs>
              <a:gs pos="100000">
                <a:srgbClr val="2FB38A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任意多边形 253"/>
          <p:cNvSpPr>
            <a:spLocks/>
          </p:cNvSpPr>
          <p:nvPr/>
        </p:nvSpPr>
        <p:spPr bwMode="auto">
          <a:xfrm>
            <a:off x="9723449" y="643368"/>
            <a:ext cx="2097630" cy="1879445"/>
          </a:xfrm>
          <a:custGeom>
            <a:avLst/>
            <a:gdLst>
              <a:gd name="connsiteX0" fmla="*/ 823506 w 2097630"/>
              <a:gd name="connsiteY0" fmla="*/ 516242 h 1879445"/>
              <a:gd name="connsiteX1" fmla="*/ 828897 w 2097630"/>
              <a:gd name="connsiteY1" fmla="*/ 520276 h 1879445"/>
              <a:gd name="connsiteX2" fmla="*/ 911108 w 2097630"/>
              <a:gd name="connsiteY2" fmla="*/ 949133 h 1879445"/>
              <a:gd name="connsiteX3" fmla="*/ 913656 w 2097630"/>
              <a:gd name="connsiteY3" fmla="*/ 960372 h 1879445"/>
              <a:gd name="connsiteX4" fmla="*/ 919560 w 2097630"/>
              <a:gd name="connsiteY4" fmla="*/ 986410 h 1879445"/>
              <a:gd name="connsiteX5" fmla="*/ 899809 w 2097630"/>
              <a:gd name="connsiteY5" fmla="*/ 1075738 h 1879445"/>
              <a:gd name="connsiteX6" fmla="*/ 768770 w 2097630"/>
              <a:gd name="connsiteY6" fmla="*/ 1668377 h 1879445"/>
              <a:gd name="connsiteX7" fmla="*/ 674429 w 2097630"/>
              <a:gd name="connsiteY7" fmla="*/ 1820292 h 1879445"/>
              <a:gd name="connsiteX8" fmla="*/ 504615 w 2097630"/>
              <a:gd name="connsiteY8" fmla="*/ 1879445 h 1879445"/>
              <a:gd name="connsiteX9" fmla="*/ 477661 w 2097630"/>
              <a:gd name="connsiteY9" fmla="*/ 1879445 h 1879445"/>
              <a:gd name="connsiteX10" fmla="*/ 431649 w 2097630"/>
              <a:gd name="connsiteY10" fmla="*/ 1875685 h 1879445"/>
              <a:gd name="connsiteX11" fmla="*/ 396229 w 2097630"/>
              <a:gd name="connsiteY11" fmla="*/ 1866485 h 1879445"/>
              <a:gd name="connsiteX12" fmla="*/ 404025 w 2097630"/>
              <a:gd name="connsiteY12" fmla="*/ 1864489 h 1879445"/>
              <a:gd name="connsiteX13" fmla="*/ 483878 w 2097630"/>
              <a:gd name="connsiteY13" fmla="*/ 1820292 h 1879445"/>
              <a:gd name="connsiteX14" fmla="*/ 578219 w 2097630"/>
              <a:gd name="connsiteY14" fmla="*/ 1668377 h 1879445"/>
              <a:gd name="connsiteX15" fmla="*/ 737251 w 2097630"/>
              <a:gd name="connsiteY15" fmla="*/ 949133 h 1879445"/>
              <a:gd name="connsiteX16" fmla="*/ 818115 w 2097630"/>
              <a:gd name="connsiteY16" fmla="*/ 520276 h 1879445"/>
              <a:gd name="connsiteX17" fmla="*/ 823506 w 2097630"/>
              <a:gd name="connsiteY17" fmla="*/ 516242 h 1879445"/>
              <a:gd name="connsiteX18" fmla="*/ 1949380 w 2097630"/>
              <a:gd name="connsiteY18" fmla="*/ 0 h 1879445"/>
              <a:gd name="connsiteX19" fmla="*/ 2062589 w 2097630"/>
              <a:gd name="connsiteY19" fmla="*/ 55120 h 1879445"/>
              <a:gd name="connsiteX20" fmla="*/ 2097630 w 2097630"/>
              <a:gd name="connsiteY20" fmla="*/ 146538 h 1879445"/>
              <a:gd name="connsiteX21" fmla="*/ 2094934 w 2097630"/>
              <a:gd name="connsiteY21" fmla="*/ 176114 h 1879445"/>
              <a:gd name="connsiteX22" fmla="*/ 1819998 w 2097630"/>
              <a:gd name="connsiteY22" fmla="*/ 1665689 h 1879445"/>
              <a:gd name="connsiteX23" fmla="*/ 1729700 w 2097630"/>
              <a:gd name="connsiteY23" fmla="*/ 1820292 h 1879445"/>
              <a:gd name="connsiteX24" fmla="*/ 1563930 w 2097630"/>
              <a:gd name="connsiteY24" fmla="*/ 1879445 h 1879445"/>
              <a:gd name="connsiteX25" fmla="*/ 1528889 w 2097630"/>
              <a:gd name="connsiteY25" fmla="*/ 1879445 h 1879445"/>
              <a:gd name="connsiteX26" fmla="*/ 1482666 w 2097630"/>
              <a:gd name="connsiteY26" fmla="*/ 1875685 h 1879445"/>
              <a:gd name="connsiteX27" fmla="*/ 1450532 w 2097630"/>
              <a:gd name="connsiteY27" fmla="*/ 1867427 h 1879445"/>
              <a:gd name="connsiteX28" fmla="*/ 1461824 w 2097630"/>
              <a:gd name="connsiteY28" fmla="*/ 1864489 h 1879445"/>
              <a:gd name="connsiteX29" fmla="*/ 1539149 w 2097630"/>
              <a:gd name="connsiteY29" fmla="*/ 1820292 h 1879445"/>
              <a:gd name="connsiteX30" fmla="*/ 1629447 w 2097630"/>
              <a:gd name="connsiteY30" fmla="*/ 1665689 h 1879445"/>
              <a:gd name="connsiteX31" fmla="*/ 1904384 w 2097630"/>
              <a:gd name="connsiteY31" fmla="*/ 176114 h 1879445"/>
              <a:gd name="connsiteX32" fmla="*/ 1907079 w 2097630"/>
              <a:gd name="connsiteY32" fmla="*/ 146538 h 1879445"/>
              <a:gd name="connsiteX33" fmla="*/ 1872038 w 2097630"/>
              <a:gd name="connsiteY33" fmla="*/ 55120 h 1879445"/>
              <a:gd name="connsiteX34" fmla="*/ 1844138 w 2097630"/>
              <a:gd name="connsiteY34" fmla="*/ 32391 h 1879445"/>
              <a:gd name="connsiteX35" fmla="*/ 1876266 w 2097630"/>
              <a:gd name="connsiteY35" fmla="*/ 12940 h 1879445"/>
              <a:gd name="connsiteX36" fmla="*/ 1949380 w 2097630"/>
              <a:gd name="connsiteY36" fmla="*/ 0 h 1879445"/>
              <a:gd name="connsiteX37" fmla="*/ 1026186 w 2097630"/>
              <a:gd name="connsiteY37" fmla="*/ 0 h 1879445"/>
              <a:gd name="connsiteX38" fmla="*/ 1152873 w 2097630"/>
              <a:gd name="connsiteY38" fmla="*/ 43020 h 1879445"/>
              <a:gd name="connsiteX39" fmla="*/ 1225650 w 2097630"/>
              <a:gd name="connsiteY39" fmla="*/ 155948 h 1879445"/>
              <a:gd name="connsiteX40" fmla="*/ 1407593 w 2097630"/>
              <a:gd name="connsiteY40" fmla="*/ 918212 h 1879445"/>
              <a:gd name="connsiteX41" fmla="*/ 1419997 w 2097630"/>
              <a:gd name="connsiteY41" fmla="*/ 981734 h 1879445"/>
              <a:gd name="connsiteX42" fmla="*/ 1422093 w 2097630"/>
              <a:gd name="connsiteY42" fmla="*/ 992542 h 1879445"/>
              <a:gd name="connsiteX43" fmla="*/ 1413726 w 2097630"/>
              <a:gd name="connsiteY43" fmla="*/ 1051285 h 1879445"/>
              <a:gd name="connsiteX44" fmla="*/ 1347772 w 2097630"/>
              <a:gd name="connsiteY44" fmla="*/ 1509740 h 1879445"/>
              <a:gd name="connsiteX45" fmla="*/ 1342381 w 2097630"/>
              <a:gd name="connsiteY45" fmla="*/ 1517807 h 1879445"/>
              <a:gd name="connsiteX46" fmla="*/ 1332947 w 2097630"/>
              <a:gd name="connsiteY46" fmla="*/ 1509740 h 1879445"/>
              <a:gd name="connsiteX47" fmla="*/ 1283081 w 2097630"/>
              <a:gd name="connsiteY47" fmla="*/ 1256997 h 1879445"/>
              <a:gd name="connsiteX48" fmla="*/ 1217042 w 2097630"/>
              <a:gd name="connsiteY48" fmla="*/ 918212 h 1879445"/>
              <a:gd name="connsiteX49" fmla="*/ 1035099 w 2097630"/>
              <a:gd name="connsiteY49" fmla="*/ 155948 h 1879445"/>
              <a:gd name="connsiteX50" fmla="*/ 962322 w 2097630"/>
              <a:gd name="connsiteY50" fmla="*/ 43020 h 1879445"/>
              <a:gd name="connsiteX51" fmla="*/ 931541 w 2097630"/>
              <a:gd name="connsiteY51" fmla="*/ 26501 h 1879445"/>
              <a:gd name="connsiteX52" fmla="*/ 960485 w 2097630"/>
              <a:gd name="connsiteY52" fmla="*/ 10923 h 1879445"/>
              <a:gd name="connsiteX53" fmla="*/ 1026186 w 2097630"/>
              <a:gd name="connsiteY53" fmla="*/ 0 h 1879445"/>
              <a:gd name="connsiteX54" fmla="*/ 89515 w 2097630"/>
              <a:gd name="connsiteY54" fmla="*/ 0 h 1879445"/>
              <a:gd name="connsiteX55" fmla="*/ 235070 w 2097630"/>
              <a:gd name="connsiteY55" fmla="*/ 55120 h 1879445"/>
              <a:gd name="connsiteX56" fmla="*/ 313238 w 2097630"/>
              <a:gd name="connsiteY56" fmla="*/ 190902 h 1879445"/>
              <a:gd name="connsiteX57" fmla="*/ 430490 w 2097630"/>
              <a:gd name="connsiteY57" fmla="*/ 918212 h 1879445"/>
              <a:gd name="connsiteX58" fmla="*/ 438556 w 2097630"/>
              <a:gd name="connsiteY58" fmla="*/ 969404 h 1879445"/>
              <a:gd name="connsiteX59" fmla="*/ 442515 w 2097630"/>
              <a:gd name="connsiteY59" fmla="*/ 995213 h 1879445"/>
              <a:gd name="connsiteX60" fmla="*/ 396445 w 2097630"/>
              <a:gd name="connsiteY60" fmla="*/ 1220362 h 1879445"/>
              <a:gd name="connsiteX61" fmla="*/ 339671 w 2097630"/>
              <a:gd name="connsiteY61" fmla="*/ 1512429 h 1879445"/>
              <a:gd name="connsiteX62" fmla="*/ 331585 w 2097630"/>
              <a:gd name="connsiteY62" fmla="*/ 1517807 h 1879445"/>
              <a:gd name="connsiteX63" fmla="*/ 326194 w 2097630"/>
              <a:gd name="connsiteY63" fmla="*/ 1512429 h 1879445"/>
              <a:gd name="connsiteX64" fmla="*/ 283067 w 2097630"/>
              <a:gd name="connsiteY64" fmla="*/ 1205910 h 1879445"/>
              <a:gd name="connsiteX65" fmla="*/ 239939 w 2097630"/>
              <a:gd name="connsiteY65" fmla="*/ 918212 h 1879445"/>
              <a:gd name="connsiteX66" fmla="*/ 122687 w 2097630"/>
              <a:gd name="connsiteY66" fmla="*/ 190902 h 1879445"/>
              <a:gd name="connsiteX67" fmla="*/ 44519 w 2097630"/>
              <a:gd name="connsiteY67" fmla="*/ 55120 h 1879445"/>
              <a:gd name="connsiteX68" fmla="*/ 0 w 2097630"/>
              <a:gd name="connsiteY68" fmla="*/ 28055 h 1879445"/>
              <a:gd name="connsiteX69" fmla="*/ 21792 w 2097630"/>
              <a:gd name="connsiteY69" fmla="*/ 14284 h 1879445"/>
              <a:gd name="connsiteX70" fmla="*/ 89515 w 2097630"/>
              <a:gd name="connsiteY70" fmla="*/ 0 h 18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097630" h="1879445">
                <a:moveTo>
                  <a:pt x="823506" y="516242"/>
                </a:moveTo>
                <a:cubicBezTo>
                  <a:pt x="827549" y="516242"/>
                  <a:pt x="828897" y="517587"/>
                  <a:pt x="828897" y="520276"/>
                </a:cubicBezTo>
                <a:cubicBezTo>
                  <a:pt x="849113" y="642614"/>
                  <a:pt x="876067" y="786463"/>
                  <a:pt x="911108" y="949133"/>
                </a:cubicBezTo>
                <a:cubicBezTo>
                  <a:pt x="911108" y="949133"/>
                  <a:pt x="911108" y="949133"/>
                  <a:pt x="913656" y="960372"/>
                </a:cubicBezTo>
                <a:lnTo>
                  <a:pt x="919560" y="986410"/>
                </a:lnTo>
                <a:lnTo>
                  <a:pt x="899809" y="1075738"/>
                </a:lnTo>
                <a:cubicBezTo>
                  <a:pt x="768770" y="1668377"/>
                  <a:pt x="768770" y="1668377"/>
                  <a:pt x="768770" y="1668377"/>
                </a:cubicBezTo>
                <a:cubicBezTo>
                  <a:pt x="755293" y="1730219"/>
                  <a:pt x="722947" y="1779961"/>
                  <a:pt x="674429" y="1820292"/>
                </a:cubicBezTo>
                <a:cubicBezTo>
                  <a:pt x="624563" y="1859279"/>
                  <a:pt x="567959" y="1879445"/>
                  <a:pt x="504615" y="1879445"/>
                </a:cubicBezTo>
                <a:lnTo>
                  <a:pt x="477661" y="1879445"/>
                </a:lnTo>
                <a:cubicBezTo>
                  <a:pt x="461825" y="1879445"/>
                  <a:pt x="446495" y="1878185"/>
                  <a:pt x="431649" y="1875685"/>
                </a:cubicBezTo>
                <a:lnTo>
                  <a:pt x="396229" y="1866485"/>
                </a:lnTo>
                <a:lnTo>
                  <a:pt x="404025" y="1864489"/>
                </a:lnTo>
                <a:cubicBezTo>
                  <a:pt x="432328" y="1854574"/>
                  <a:pt x="458945" y="1839786"/>
                  <a:pt x="483878" y="1820292"/>
                </a:cubicBezTo>
                <a:cubicBezTo>
                  <a:pt x="532396" y="1779961"/>
                  <a:pt x="564742" y="1730219"/>
                  <a:pt x="578219" y="1668377"/>
                </a:cubicBezTo>
                <a:cubicBezTo>
                  <a:pt x="578219" y="1668377"/>
                  <a:pt x="578219" y="1668377"/>
                  <a:pt x="737251" y="949133"/>
                </a:cubicBezTo>
                <a:cubicBezTo>
                  <a:pt x="754772" y="861748"/>
                  <a:pt x="781726" y="719244"/>
                  <a:pt x="818115" y="520276"/>
                </a:cubicBezTo>
                <a:cubicBezTo>
                  <a:pt x="818115" y="517587"/>
                  <a:pt x="820810" y="516242"/>
                  <a:pt x="823506" y="516242"/>
                </a:cubicBezTo>
                <a:close/>
                <a:moveTo>
                  <a:pt x="1949380" y="0"/>
                </a:moveTo>
                <a:cubicBezTo>
                  <a:pt x="1995203" y="0"/>
                  <a:pt x="2032939" y="18821"/>
                  <a:pt x="2062589" y="55120"/>
                </a:cubicBezTo>
                <a:cubicBezTo>
                  <a:pt x="2086848" y="83352"/>
                  <a:pt x="2097630" y="112928"/>
                  <a:pt x="2097630" y="146538"/>
                </a:cubicBezTo>
                <a:cubicBezTo>
                  <a:pt x="2097630" y="155948"/>
                  <a:pt x="2097630" y="166703"/>
                  <a:pt x="2094934" y="176114"/>
                </a:cubicBezTo>
                <a:cubicBezTo>
                  <a:pt x="1819998" y="1665689"/>
                  <a:pt x="1819998" y="1665689"/>
                  <a:pt x="1819998" y="1665689"/>
                </a:cubicBezTo>
                <a:cubicBezTo>
                  <a:pt x="1807868" y="1728874"/>
                  <a:pt x="1778218" y="1779961"/>
                  <a:pt x="1729700" y="1820292"/>
                </a:cubicBezTo>
                <a:cubicBezTo>
                  <a:pt x="1682530" y="1859279"/>
                  <a:pt x="1625925" y="1879445"/>
                  <a:pt x="1563930" y="1879445"/>
                </a:cubicBezTo>
                <a:cubicBezTo>
                  <a:pt x="1528889" y="1879445"/>
                  <a:pt x="1528889" y="1879445"/>
                  <a:pt x="1528889" y="1879445"/>
                </a:cubicBezTo>
                <a:cubicBezTo>
                  <a:pt x="1513053" y="1879445"/>
                  <a:pt x="1497638" y="1878185"/>
                  <a:pt x="1482666" y="1875685"/>
                </a:cubicBezTo>
                <a:lnTo>
                  <a:pt x="1450532" y="1867427"/>
                </a:lnTo>
                <a:lnTo>
                  <a:pt x="1461824" y="1864489"/>
                </a:lnTo>
                <a:cubicBezTo>
                  <a:pt x="1489621" y="1854574"/>
                  <a:pt x="1515564" y="1839786"/>
                  <a:pt x="1539149" y="1820292"/>
                </a:cubicBezTo>
                <a:cubicBezTo>
                  <a:pt x="1587667" y="1779961"/>
                  <a:pt x="1617317" y="1728874"/>
                  <a:pt x="1629447" y="1665689"/>
                </a:cubicBezTo>
                <a:cubicBezTo>
                  <a:pt x="1629447" y="1665689"/>
                  <a:pt x="1629447" y="1665689"/>
                  <a:pt x="1904384" y="176114"/>
                </a:cubicBezTo>
                <a:cubicBezTo>
                  <a:pt x="1907079" y="166703"/>
                  <a:pt x="1907079" y="155948"/>
                  <a:pt x="1907079" y="146538"/>
                </a:cubicBezTo>
                <a:cubicBezTo>
                  <a:pt x="1907079" y="112928"/>
                  <a:pt x="1896297" y="83352"/>
                  <a:pt x="1872038" y="55120"/>
                </a:cubicBezTo>
                <a:lnTo>
                  <a:pt x="1844138" y="32391"/>
                </a:lnTo>
                <a:lnTo>
                  <a:pt x="1876266" y="12940"/>
                </a:lnTo>
                <a:cubicBezTo>
                  <a:pt x="1898840" y="4369"/>
                  <a:pt x="1923099" y="0"/>
                  <a:pt x="1949380" y="0"/>
                </a:cubicBezTo>
                <a:close/>
                <a:moveTo>
                  <a:pt x="1026186" y="0"/>
                </a:moveTo>
                <a:cubicBezTo>
                  <a:pt x="1073357" y="0"/>
                  <a:pt x="1115136" y="14788"/>
                  <a:pt x="1152873" y="43020"/>
                </a:cubicBezTo>
                <a:cubicBezTo>
                  <a:pt x="1189261" y="72597"/>
                  <a:pt x="1213520" y="110239"/>
                  <a:pt x="1225650" y="155948"/>
                </a:cubicBezTo>
                <a:cubicBezTo>
                  <a:pt x="1407593" y="918212"/>
                  <a:pt x="1407593" y="918212"/>
                  <a:pt x="1407593" y="918212"/>
                </a:cubicBezTo>
                <a:cubicBezTo>
                  <a:pt x="1411300" y="937034"/>
                  <a:pt x="1415427" y="958208"/>
                  <a:pt x="1419997" y="981734"/>
                </a:cubicBezTo>
                <a:lnTo>
                  <a:pt x="1422093" y="992542"/>
                </a:lnTo>
                <a:lnTo>
                  <a:pt x="1413726" y="1051285"/>
                </a:lnTo>
                <a:cubicBezTo>
                  <a:pt x="1394016" y="1189357"/>
                  <a:pt x="1372031" y="1342365"/>
                  <a:pt x="1347772" y="1509740"/>
                </a:cubicBezTo>
                <a:cubicBezTo>
                  <a:pt x="1347772" y="1515118"/>
                  <a:pt x="1346424" y="1517807"/>
                  <a:pt x="1342381" y="1517807"/>
                </a:cubicBezTo>
                <a:cubicBezTo>
                  <a:pt x="1338338" y="1517807"/>
                  <a:pt x="1334295" y="1515118"/>
                  <a:pt x="1332947" y="1509740"/>
                </a:cubicBezTo>
                <a:cubicBezTo>
                  <a:pt x="1330252" y="1492263"/>
                  <a:pt x="1312731" y="1407567"/>
                  <a:pt x="1283081" y="1256997"/>
                </a:cubicBezTo>
                <a:cubicBezTo>
                  <a:pt x="1253431" y="1106426"/>
                  <a:pt x="1231867" y="993498"/>
                  <a:pt x="1217042" y="918212"/>
                </a:cubicBezTo>
                <a:cubicBezTo>
                  <a:pt x="1217042" y="918212"/>
                  <a:pt x="1217042" y="918212"/>
                  <a:pt x="1035099" y="155948"/>
                </a:cubicBezTo>
                <a:cubicBezTo>
                  <a:pt x="1022969" y="110239"/>
                  <a:pt x="998710" y="72597"/>
                  <a:pt x="962322" y="43020"/>
                </a:cubicBezTo>
                <a:lnTo>
                  <a:pt x="931541" y="26501"/>
                </a:lnTo>
                <a:lnTo>
                  <a:pt x="960485" y="10923"/>
                </a:lnTo>
                <a:cubicBezTo>
                  <a:pt x="981374" y="3697"/>
                  <a:pt x="1003275" y="0"/>
                  <a:pt x="1026186" y="0"/>
                </a:cubicBezTo>
                <a:close/>
                <a:moveTo>
                  <a:pt x="89515" y="0"/>
                </a:moveTo>
                <a:cubicBezTo>
                  <a:pt x="144772" y="0"/>
                  <a:pt x="193290" y="18821"/>
                  <a:pt x="235070" y="55120"/>
                </a:cubicBezTo>
                <a:cubicBezTo>
                  <a:pt x="276849" y="91418"/>
                  <a:pt x="303804" y="137127"/>
                  <a:pt x="313238" y="190902"/>
                </a:cubicBezTo>
                <a:cubicBezTo>
                  <a:pt x="430490" y="918212"/>
                  <a:pt x="430490" y="918212"/>
                  <a:pt x="430490" y="918212"/>
                </a:cubicBezTo>
                <a:cubicBezTo>
                  <a:pt x="432849" y="933001"/>
                  <a:pt x="435544" y="950058"/>
                  <a:pt x="438556" y="969404"/>
                </a:cubicBezTo>
                <a:lnTo>
                  <a:pt x="442515" y="995213"/>
                </a:lnTo>
                <a:lnTo>
                  <a:pt x="396445" y="1220362"/>
                </a:lnTo>
                <a:cubicBezTo>
                  <a:pt x="376734" y="1319510"/>
                  <a:pt x="357866" y="1416978"/>
                  <a:pt x="339671" y="1512429"/>
                </a:cubicBezTo>
                <a:cubicBezTo>
                  <a:pt x="336976" y="1516462"/>
                  <a:pt x="334280" y="1517807"/>
                  <a:pt x="331585" y="1517807"/>
                </a:cubicBezTo>
                <a:cubicBezTo>
                  <a:pt x="328889" y="1517807"/>
                  <a:pt x="326194" y="1516462"/>
                  <a:pt x="326194" y="1512429"/>
                </a:cubicBezTo>
                <a:cubicBezTo>
                  <a:pt x="316760" y="1441177"/>
                  <a:pt x="301935" y="1339004"/>
                  <a:pt x="283067" y="1205910"/>
                </a:cubicBezTo>
                <a:cubicBezTo>
                  <a:pt x="264199" y="1072816"/>
                  <a:pt x="249374" y="977365"/>
                  <a:pt x="239939" y="918212"/>
                </a:cubicBezTo>
                <a:cubicBezTo>
                  <a:pt x="239939" y="918212"/>
                  <a:pt x="239939" y="918212"/>
                  <a:pt x="122687" y="190902"/>
                </a:cubicBezTo>
                <a:cubicBezTo>
                  <a:pt x="113253" y="137127"/>
                  <a:pt x="86298" y="91418"/>
                  <a:pt x="44519" y="55120"/>
                </a:cubicBezTo>
                <a:lnTo>
                  <a:pt x="0" y="28055"/>
                </a:lnTo>
                <a:lnTo>
                  <a:pt x="21792" y="14284"/>
                </a:lnTo>
                <a:cubicBezTo>
                  <a:pt x="42008" y="4705"/>
                  <a:pt x="64582" y="0"/>
                  <a:pt x="89515" y="0"/>
                </a:cubicBezTo>
                <a:close/>
              </a:path>
            </a:pathLst>
          </a:custGeom>
          <a:solidFill>
            <a:srgbClr val="175945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8" name="Freeform 138"/>
          <p:cNvSpPr>
            <a:spLocks/>
          </p:cNvSpPr>
          <p:nvPr/>
        </p:nvSpPr>
        <p:spPr bwMode="auto">
          <a:xfrm>
            <a:off x="812387" y="613466"/>
            <a:ext cx="1311955" cy="1949641"/>
          </a:xfrm>
          <a:custGeom>
            <a:avLst/>
            <a:gdLst>
              <a:gd name="T0" fmla="*/ 459 w 974"/>
              <a:gd name="T1" fmla="*/ 1450 h 1450"/>
              <a:gd name="T2" fmla="*/ 48 w 974"/>
              <a:gd name="T3" fmla="*/ 1324 h 1450"/>
              <a:gd name="T4" fmla="*/ 0 w 974"/>
              <a:gd name="T5" fmla="*/ 1243 h 1450"/>
              <a:gd name="T6" fmla="*/ 0 w 974"/>
              <a:gd name="T7" fmla="*/ 1230 h 1450"/>
              <a:gd name="T8" fmla="*/ 31 w 974"/>
              <a:gd name="T9" fmla="*/ 1151 h 1450"/>
              <a:gd name="T10" fmla="*/ 114 w 974"/>
              <a:gd name="T11" fmla="*/ 1107 h 1450"/>
              <a:gd name="T12" fmla="*/ 131 w 974"/>
              <a:gd name="T13" fmla="*/ 1105 h 1450"/>
              <a:gd name="T14" fmla="*/ 210 w 974"/>
              <a:gd name="T15" fmla="*/ 1129 h 1450"/>
              <a:gd name="T16" fmla="*/ 466 w 974"/>
              <a:gd name="T17" fmla="*/ 1208 h 1450"/>
              <a:gd name="T18" fmla="*/ 630 w 974"/>
              <a:gd name="T19" fmla="*/ 1166 h 1450"/>
              <a:gd name="T20" fmla="*/ 688 w 974"/>
              <a:gd name="T21" fmla="*/ 1048 h 1450"/>
              <a:gd name="T22" fmla="*/ 643 w 974"/>
              <a:gd name="T23" fmla="*/ 945 h 1450"/>
              <a:gd name="T24" fmla="*/ 492 w 974"/>
              <a:gd name="T25" fmla="*/ 865 h 1450"/>
              <a:gd name="T26" fmla="*/ 479 w 974"/>
              <a:gd name="T27" fmla="*/ 860 h 1450"/>
              <a:gd name="T28" fmla="*/ 291 w 974"/>
              <a:gd name="T29" fmla="*/ 780 h 1450"/>
              <a:gd name="T30" fmla="*/ 89 w 974"/>
              <a:gd name="T31" fmla="*/ 637 h 1450"/>
              <a:gd name="T32" fmla="*/ 9 w 974"/>
              <a:gd name="T33" fmla="*/ 404 h 1450"/>
              <a:gd name="T34" fmla="*/ 145 w 974"/>
              <a:gd name="T35" fmla="*/ 116 h 1450"/>
              <a:gd name="T36" fmla="*/ 492 w 974"/>
              <a:gd name="T37" fmla="*/ 0 h 1450"/>
              <a:gd name="T38" fmla="*/ 844 w 974"/>
              <a:gd name="T39" fmla="*/ 107 h 1450"/>
              <a:gd name="T40" fmla="*/ 887 w 974"/>
              <a:gd name="T41" fmla="*/ 183 h 1450"/>
              <a:gd name="T42" fmla="*/ 887 w 974"/>
              <a:gd name="T43" fmla="*/ 192 h 1450"/>
              <a:gd name="T44" fmla="*/ 859 w 974"/>
              <a:gd name="T45" fmla="*/ 268 h 1450"/>
              <a:gd name="T46" fmla="*/ 784 w 974"/>
              <a:gd name="T47" fmla="*/ 308 h 1450"/>
              <a:gd name="T48" fmla="*/ 765 w 974"/>
              <a:gd name="T49" fmla="*/ 310 h 1450"/>
              <a:gd name="T50" fmla="*/ 695 w 974"/>
              <a:gd name="T51" fmla="*/ 292 h 1450"/>
              <a:gd name="T52" fmla="*/ 492 w 974"/>
              <a:gd name="T53" fmla="*/ 240 h 1450"/>
              <a:gd name="T54" fmla="*/ 345 w 974"/>
              <a:gd name="T55" fmla="*/ 279 h 1450"/>
              <a:gd name="T56" fmla="*/ 289 w 974"/>
              <a:gd name="T57" fmla="*/ 388 h 1450"/>
              <a:gd name="T58" fmla="*/ 304 w 974"/>
              <a:gd name="T59" fmla="*/ 448 h 1450"/>
              <a:gd name="T60" fmla="*/ 353 w 974"/>
              <a:gd name="T61" fmla="*/ 496 h 1450"/>
              <a:gd name="T62" fmla="*/ 414 w 974"/>
              <a:gd name="T63" fmla="*/ 531 h 1450"/>
              <a:gd name="T64" fmla="*/ 496 w 974"/>
              <a:gd name="T65" fmla="*/ 565 h 1450"/>
              <a:gd name="T66" fmla="*/ 509 w 974"/>
              <a:gd name="T67" fmla="*/ 570 h 1450"/>
              <a:gd name="T68" fmla="*/ 691 w 974"/>
              <a:gd name="T69" fmla="*/ 648 h 1450"/>
              <a:gd name="T70" fmla="*/ 902 w 974"/>
              <a:gd name="T71" fmla="*/ 794 h 1450"/>
              <a:gd name="T72" fmla="*/ 974 w 974"/>
              <a:gd name="T73" fmla="*/ 1028 h 1450"/>
              <a:gd name="T74" fmla="*/ 834 w 974"/>
              <a:gd name="T75" fmla="*/ 1328 h 1450"/>
              <a:gd name="T76" fmla="*/ 459 w 974"/>
              <a:gd name="T77" fmla="*/ 145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74" h="1450">
                <a:moveTo>
                  <a:pt x="459" y="1450"/>
                </a:moveTo>
                <a:cubicBezTo>
                  <a:pt x="310" y="1450"/>
                  <a:pt x="173" y="1408"/>
                  <a:pt x="48" y="1324"/>
                </a:cubicBezTo>
                <a:cubicBezTo>
                  <a:pt x="19" y="1306"/>
                  <a:pt x="3" y="1279"/>
                  <a:pt x="0" y="1243"/>
                </a:cubicBezTo>
                <a:cubicBezTo>
                  <a:pt x="0" y="1240"/>
                  <a:pt x="0" y="1235"/>
                  <a:pt x="0" y="1230"/>
                </a:cubicBezTo>
                <a:cubicBezTo>
                  <a:pt x="0" y="1201"/>
                  <a:pt x="10" y="1174"/>
                  <a:pt x="31" y="1151"/>
                </a:cubicBezTo>
                <a:cubicBezTo>
                  <a:pt x="52" y="1125"/>
                  <a:pt x="80" y="1111"/>
                  <a:pt x="114" y="1107"/>
                </a:cubicBezTo>
                <a:cubicBezTo>
                  <a:pt x="120" y="1106"/>
                  <a:pt x="126" y="1105"/>
                  <a:pt x="131" y="1105"/>
                </a:cubicBezTo>
                <a:cubicBezTo>
                  <a:pt x="159" y="1105"/>
                  <a:pt x="185" y="1113"/>
                  <a:pt x="210" y="1129"/>
                </a:cubicBezTo>
                <a:cubicBezTo>
                  <a:pt x="296" y="1182"/>
                  <a:pt x="382" y="1208"/>
                  <a:pt x="466" y="1208"/>
                </a:cubicBezTo>
                <a:cubicBezTo>
                  <a:pt x="538" y="1208"/>
                  <a:pt x="592" y="1194"/>
                  <a:pt x="630" y="1166"/>
                </a:cubicBezTo>
                <a:cubicBezTo>
                  <a:pt x="669" y="1138"/>
                  <a:pt x="688" y="1098"/>
                  <a:pt x="688" y="1048"/>
                </a:cubicBezTo>
                <a:cubicBezTo>
                  <a:pt x="688" y="1002"/>
                  <a:pt x="673" y="968"/>
                  <a:pt x="643" y="945"/>
                </a:cubicBezTo>
                <a:cubicBezTo>
                  <a:pt x="614" y="923"/>
                  <a:pt x="563" y="896"/>
                  <a:pt x="492" y="865"/>
                </a:cubicBezTo>
                <a:cubicBezTo>
                  <a:pt x="486" y="863"/>
                  <a:pt x="482" y="861"/>
                  <a:pt x="479" y="860"/>
                </a:cubicBezTo>
                <a:cubicBezTo>
                  <a:pt x="291" y="780"/>
                  <a:pt x="291" y="780"/>
                  <a:pt x="291" y="780"/>
                </a:cubicBezTo>
                <a:cubicBezTo>
                  <a:pt x="210" y="746"/>
                  <a:pt x="143" y="698"/>
                  <a:pt x="89" y="637"/>
                </a:cubicBezTo>
                <a:cubicBezTo>
                  <a:pt x="36" y="575"/>
                  <a:pt x="9" y="498"/>
                  <a:pt x="9" y="404"/>
                </a:cubicBezTo>
                <a:cubicBezTo>
                  <a:pt x="9" y="289"/>
                  <a:pt x="54" y="192"/>
                  <a:pt x="145" y="116"/>
                </a:cubicBezTo>
                <a:cubicBezTo>
                  <a:pt x="236" y="39"/>
                  <a:pt x="352" y="0"/>
                  <a:pt x="492" y="0"/>
                </a:cubicBezTo>
                <a:cubicBezTo>
                  <a:pt x="621" y="0"/>
                  <a:pt x="739" y="36"/>
                  <a:pt x="844" y="107"/>
                </a:cubicBezTo>
                <a:cubicBezTo>
                  <a:pt x="870" y="125"/>
                  <a:pt x="884" y="150"/>
                  <a:pt x="887" y="183"/>
                </a:cubicBezTo>
                <a:cubicBezTo>
                  <a:pt x="887" y="187"/>
                  <a:pt x="887" y="190"/>
                  <a:pt x="887" y="192"/>
                </a:cubicBezTo>
                <a:cubicBezTo>
                  <a:pt x="887" y="220"/>
                  <a:pt x="878" y="246"/>
                  <a:pt x="859" y="268"/>
                </a:cubicBezTo>
                <a:cubicBezTo>
                  <a:pt x="841" y="291"/>
                  <a:pt x="816" y="305"/>
                  <a:pt x="784" y="308"/>
                </a:cubicBezTo>
                <a:cubicBezTo>
                  <a:pt x="777" y="310"/>
                  <a:pt x="771" y="310"/>
                  <a:pt x="765" y="310"/>
                </a:cubicBezTo>
                <a:cubicBezTo>
                  <a:pt x="741" y="310"/>
                  <a:pt x="717" y="304"/>
                  <a:pt x="695" y="292"/>
                </a:cubicBezTo>
                <a:cubicBezTo>
                  <a:pt x="632" y="257"/>
                  <a:pt x="565" y="240"/>
                  <a:pt x="492" y="240"/>
                </a:cubicBezTo>
                <a:cubicBezTo>
                  <a:pt x="431" y="240"/>
                  <a:pt x="382" y="253"/>
                  <a:pt x="345" y="279"/>
                </a:cubicBezTo>
                <a:cubicBezTo>
                  <a:pt x="308" y="305"/>
                  <a:pt x="289" y="341"/>
                  <a:pt x="289" y="388"/>
                </a:cubicBezTo>
                <a:cubicBezTo>
                  <a:pt x="289" y="411"/>
                  <a:pt x="294" y="431"/>
                  <a:pt x="304" y="448"/>
                </a:cubicBezTo>
                <a:cubicBezTo>
                  <a:pt x="314" y="466"/>
                  <a:pt x="330" y="482"/>
                  <a:pt x="353" y="496"/>
                </a:cubicBezTo>
                <a:cubicBezTo>
                  <a:pt x="376" y="511"/>
                  <a:pt x="396" y="523"/>
                  <a:pt x="414" y="531"/>
                </a:cubicBezTo>
                <a:cubicBezTo>
                  <a:pt x="432" y="540"/>
                  <a:pt x="459" y="551"/>
                  <a:pt x="496" y="565"/>
                </a:cubicBezTo>
                <a:cubicBezTo>
                  <a:pt x="502" y="567"/>
                  <a:pt x="506" y="569"/>
                  <a:pt x="509" y="570"/>
                </a:cubicBezTo>
                <a:cubicBezTo>
                  <a:pt x="691" y="648"/>
                  <a:pt x="691" y="648"/>
                  <a:pt x="691" y="648"/>
                </a:cubicBezTo>
                <a:cubicBezTo>
                  <a:pt x="784" y="686"/>
                  <a:pt x="854" y="735"/>
                  <a:pt x="902" y="794"/>
                </a:cubicBezTo>
                <a:cubicBezTo>
                  <a:pt x="950" y="854"/>
                  <a:pt x="974" y="932"/>
                  <a:pt x="974" y="1028"/>
                </a:cubicBezTo>
                <a:cubicBezTo>
                  <a:pt x="974" y="1147"/>
                  <a:pt x="927" y="1247"/>
                  <a:pt x="834" y="1328"/>
                </a:cubicBezTo>
                <a:cubicBezTo>
                  <a:pt x="741" y="1409"/>
                  <a:pt x="616" y="1450"/>
                  <a:pt x="459" y="145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任意多边形 246"/>
          <p:cNvSpPr>
            <a:spLocks/>
          </p:cNvSpPr>
          <p:nvPr/>
        </p:nvSpPr>
        <p:spPr bwMode="auto">
          <a:xfrm>
            <a:off x="897232" y="613466"/>
            <a:ext cx="1229003" cy="1949641"/>
          </a:xfrm>
          <a:custGeom>
            <a:avLst/>
            <a:gdLst>
              <a:gd name="connsiteX0" fmla="*/ 93502 w 1229003"/>
              <a:gd name="connsiteY0" fmla="*/ 1485761 h 1949641"/>
              <a:gd name="connsiteX1" fmla="*/ 199913 w 1229003"/>
              <a:gd name="connsiteY1" fmla="*/ 1518031 h 1949641"/>
              <a:gd name="connsiteX2" fmla="*/ 373336 w 1229003"/>
              <a:gd name="connsiteY2" fmla="*/ 1597865 h 1949641"/>
              <a:gd name="connsiteX3" fmla="*/ 450727 w 1229003"/>
              <a:gd name="connsiteY3" fmla="*/ 1615677 h 1949641"/>
              <a:gd name="connsiteX4" fmla="*/ 422421 w 1229003"/>
              <a:gd name="connsiteY4" fmla="*/ 1620723 h 1949641"/>
              <a:gd name="connsiteX5" fmla="*/ 354188 w 1229003"/>
              <a:gd name="connsiteY5" fmla="*/ 1624253 h 1949641"/>
              <a:gd name="connsiteX6" fmla="*/ 9362 w 1229003"/>
              <a:gd name="connsiteY6" fmla="*/ 1518031 h 1949641"/>
              <a:gd name="connsiteX7" fmla="*/ 0 w 1229003"/>
              <a:gd name="connsiteY7" fmla="*/ 1513647 h 1949641"/>
              <a:gd name="connsiteX8" fmla="*/ 8137 w 1229003"/>
              <a:gd name="connsiteY8" fmla="*/ 1506938 h 1949641"/>
              <a:gd name="connsiteX9" fmla="*/ 70603 w 1229003"/>
              <a:gd name="connsiteY9" fmla="*/ 1488450 h 1949641"/>
              <a:gd name="connsiteX10" fmla="*/ 93502 w 1229003"/>
              <a:gd name="connsiteY10" fmla="*/ 1485761 h 1949641"/>
              <a:gd name="connsiteX11" fmla="*/ 389209 w 1229003"/>
              <a:gd name="connsiteY11" fmla="*/ 322699 h 1949641"/>
              <a:gd name="connsiteX12" fmla="*/ 482843 w 1229003"/>
              <a:gd name="connsiteY12" fmla="*/ 334133 h 1949641"/>
              <a:gd name="connsiteX13" fmla="*/ 468635 w 1229003"/>
              <a:gd name="connsiteY13" fmla="*/ 335809 h 1949641"/>
              <a:gd name="connsiteX14" fmla="*/ 381755 w 1229003"/>
              <a:gd name="connsiteY14" fmla="*/ 375138 h 1949641"/>
              <a:gd name="connsiteX15" fmla="*/ 306324 w 1229003"/>
              <a:gd name="connsiteY15" fmla="*/ 521697 h 1949641"/>
              <a:gd name="connsiteX16" fmla="*/ 326529 w 1229003"/>
              <a:gd name="connsiteY16" fmla="*/ 602372 h 1949641"/>
              <a:gd name="connsiteX17" fmla="*/ 392531 w 1229003"/>
              <a:gd name="connsiteY17" fmla="*/ 666912 h 1949641"/>
              <a:gd name="connsiteX18" fmla="*/ 474696 w 1229003"/>
              <a:gd name="connsiteY18" fmla="*/ 713972 h 1949641"/>
              <a:gd name="connsiteX19" fmla="*/ 585148 w 1229003"/>
              <a:gd name="connsiteY19" fmla="*/ 759688 h 1949641"/>
              <a:gd name="connsiteX20" fmla="*/ 602659 w 1229003"/>
              <a:gd name="connsiteY20" fmla="*/ 766411 h 1949641"/>
              <a:gd name="connsiteX21" fmla="*/ 847809 w 1229003"/>
              <a:gd name="connsiteY21" fmla="*/ 871288 h 1949641"/>
              <a:gd name="connsiteX22" fmla="*/ 1132021 w 1229003"/>
              <a:gd name="connsiteY22" fmla="*/ 1067597 h 1949641"/>
              <a:gd name="connsiteX23" fmla="*/ 1229003 w 1229003"/>
              <a:gd name="connsiteY23" fmla="*/ 1382228 h 1949641"/>
              <a:gd name="connsiteX24" fmla="*/ 1040426 w 1229003"/>
              <a:gd name="connsiteY24" fmla="*/ 1785602 h 1949641"/>
              <a:gd name="connsiteX25" fmla="*/ 535310 w 1229003"/>
              <a:gd name="connsiteY25" fmla="*/ 1949641 h 1949641"/>
              <a:gd name="connsiteX26" fmla="*/ 442248 w 1229003"/>
              <a:gd name="connsiteY26" fmla="*/ 1942960 h 1949641"/>
              <a:gd name="connsiteX27" fmla="*/ 495284 w 1229003"/>
              <a:gd name="connsiteY27" fmla="*/ 1939326 h 1949641"/>
              <a:gd name="connsiteX28" fmla="*/ 849875 w 1229003"/>
              <a:gd name="connsiteY28" fmla="*/ 1785602 h 1949641"/>
              <a:gd name="connsiteX29" fmla="*/ 1038452 w 1229003"/>
              <a:gd name="connsiteY29" fmla="*/ 1382228 h 1949641"/>
              <a:gd name="connsiteX30" fmla="*/ 941470 w 1229003"/>
              <a:gd name="connsiteY30" fmla="*/ 1067597 h 1949641"/>
              <a:gd name="connsiteX31" fmla="*/ 657258 w 1229003"/>
              <a:gd name="connsiteY31" fmla="*/ 871288 h 1949641"/>
              <a:gd name="connsiteX32" fmla="*/ 412108 w 1229003"/>
              <a:gd name="connsiteY32" fmla="*/ 766411 h 1949641"/>
              <a:gd name="connsiteX33" fmla="*/ 394597 w 1229003"/>
              <a:gd name="connsiteY33" fmla="*/ 759688 h 1949641"/>
              <a:gd name="connsiteX34" fmla="*/ 284145 w 1229003"/>
              <a:gd name="connsiteY34" fmla="*/ 713972 h 1949641"/>
              <a:gd name="connsiteX35" fmla="*/ 201980 w 1229003"/>
              <a:gd name="connsiteY35" fmla="*/ 666912 h 1949641"/>
              <a:gd name="connsiteX36" fmla="*/ 135978 w 1229003"/>
              <a:gd name="connsiteY36" fmla="*/ 602372 h 1949641"/>
              <a:gd name="connsiteX37" fmla="*/ 115773 w 1229003"/>
              <a:gd name="connsiteY37" fmla="*/ 521697 h 1949641"/>
              <a:gd name="connsiteX38" fmla="*/ 191204 w 1229003"/>
              <a:gd name="connsiteY38" fmla="*/ 375138 h 1949641"/>
              <a:gd name="connsiteX39" fmla="*/ 389209 w 1229003"/>
              <a:gd name="connsiteY39" fmla="*/ 322699 h 1949641"/>
              <a:gd name="connsiteX40" fmla="*/ 579760 w 1229003"/>
              <a:gd name="connsiteY40" fmla="*/ 0 h 1949641"/>
              <a:gd name="connsiteX41" fmla="*/ 1053896 w 1229003"/>
              <a:gd name="connsiteY41" fmla="*/ 143870 h 1949641"/>
              <a:gd name="connsiteX42" fmla="*/ 1111816 w 1229003"/>
              <a:gd name="connsiteY42" fmla="*/ 246058 h 1949641"/>
              <a:gd name="connsiteX43" fmla="*/ 1111816 w 1229003"/>
              <a:gd name="connsiteY43" fmla="*/ 258159 h 1949641"/>
              <a:gd name="connsiteX44" fmla="*/ 1074101 w 1229003"/>
              <a:gd name="connsiteY44" fmla="*/ 360347 h 1949641"/>
              <a:gd name="connsiteX45" fmla="*/ 973078 w 1229003"/>
              <a:gd name="connsiteY45" fmla="*/ 414131 h 1949641"/>
              <a:gd name="connsiteX46" fmla="*/ 947485 w 1229003"/>
              <a:gd name="connsiteY46" fmla="*/ 416820 h 1949641"/>
              <a:gd name="connsiteX47" fmla="*/ 853197 w 1229003"/>
              <a:gd name="connsiteY47" fmla="*/ 392617 h 1949641"/>
              <a:gd name="connsiteX48" fmla="*/ 848053 w 1229003"/>
              <a:gd name="connsiteY48" fmla="*/ 390562 h 1949641"/>
              <a:gd name="connsiteX49" fmla="*/ 883550 w 1229003"/>
              <a:gd name="connsiteY49" fmla="*/ 360347 h 1949641"/>
              <a:gd name="connsiteX50" fmla="*/ 921265 w 1229003"/>
              <a:gd name="connsiteY50" fmla="*/ 258159 h 1949641"/>
              <a:gd name="connsiteX51" fmla="*/ 921265 w 1229003"/>
              <a:gd name="connsiteY51" fmla="*/ 246058 h 1949641"/>
              <a:gd name="connsiteX52" fmla="*/ 863345 w 1229003"/>
              <a:gd name="connsiteY52" fmla="*/ 143870 h 1949641"/>
              <a:gd name="connsiteX53" fmla="*/ 516709 w 1229003"/>
              <a:gd name="connsiteY53" fmla="*/ 9055 h 1949641"/>
              <a:gd name="connsiteX54" fmla="*/ 485460 w 1229003"/>
              <a:gd name="connsiteY54" fmla="*/ 6836 h 194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29003" h="1949641">
                <a:moveTo>
                  <a:pt x="93502" y="1485761"/>
                </a:moveTo>
                <a:cubicBezTo>
                  <a:pt x="131217" y="1485761"/>
                  <a:pt x="166239" y="1496518"/>
                  <a:pt x="199913" y="1518031"/>
                </a:cubicBezTo>
                <a:cubicBezTo>
                  <a:pt x="257833" y="1553662"/>
                  <a:pt x="315753" y="1580218"/>
                  <a:pt x="373336" y="1597865"/>
                </a:cubicBezTo>
                <a:lnTo>
                  <a:pt x="450727" y="1615677"/>
                </a:lnTo>
                <a:lnTo>
                  <a:pt x="422421" y="1620723"/>
                </a:lnTo>
                <a:cubicBezTo>
                  <a:pt x="401164" y="1623076"/>
                  <a:pt x="378434" y="1624253"/>
                  <a:pt x="354188" y="1624253"/>
                </a:cubicBezTo>
                <a:cubicBezTo>
                  <a:pt x="241042" y="1624253"/>
                  <a:pt x="125202" y="1589294"/>
                  <a:pt x="9362" y="1518031"/>
                </a:cubicBezTo>
                <a:lnTo>
                  <a:pt x="0" y="1513647"/>
                </a:lnTo>
                <a:lnTo>
                  <a:pt x="8137" y="1506938"/>
                </a:lnTo>
                <a:cubicBezTo>
                  <a:pt x="26827" y="1497190"/>
                  <a:pt x="47705" y="1491139"/>
                  <a:pt x="70603" y="1488450"/>
                </a:cubicBezTo>
                <a:cubicBezTo>
                  <a:pt x="78685" y="1487106"/>
                  <a:pt x="86767" y="1485761"/>
                  <a:pt x="93502" y="1485761"/>
                </a:cubicBezTo>
                <a:close/>
                <a:moveTo>
                  <a:pt x="389209" y="322699"/>
                </a:moveTo>
                <a:lnTo>
                  <a:pt x="482843" y="334133"/>
                </a:lnTo>
                <a:lnTo>
                  <a:pt x="468635" y="335809"/>
                </a:lnTo>
                <a:cubicBezTo>
                  <a:pt x="435634" y="344549"/>
                  <a:pt x="406674" y="357658"/>
                  <a:pt x="381755" y="375138"/>
                </a:cubicBezTo>
                <a:cubicBezTo>
                  <a:pt x="331917" y="410097"/>
                  <a:pt x="306324" y="458502"/>
                  <a:pt x="306324" y="521697"/>
                </a:cubicBezTo>
                <a:cubicBezTo>
                  <a:pt x="306324" y="552622"/>
                  <a:pt x="313059" y="579514"/>
                  <a:pt x="326529" y="602372"/>
                </a:cubicBezTo>
                <a:cubicBezTo>
                  <a:pt x="339999" y="626574"/>
                  <a:pt x="361550" y="648088"/>
                  <a:pt x="392531" y="666912"/>
                </a:cubicBezTo>
                <a:cubicBezTo>
                  <a:pt x="423511" y="687080"/>
                  <a:pt x="450451" y="703215"/>
                  <a:pt x="474696" y="713972"/>
                </a:cubicBezTo>
                <a:cubicBezTo>
                  <a:pt x="498942" y="726073"/>
                  <a:pt x="535310" y="740864"/>
                  <a:pt x="585148" y="759688"/>
                </a:cubicBezTo>
                <a:cubicBezTo>
                  <a:pt x="593230" y="762377"/>
                  <a:pt x="598618" y="765066"/>
                  <a:pt x="602659" y="766411"/>
                </a:cubicBezTo>
                <a:cubicBezTo>
                  <a:pt x="847809" y="871288"/>
                  <a:pt x="847809" y="871288"/>
                  <a:pt x="847809" y="871288"/>
                </a:cubicBezTo>
                <a:cubicBezTo>
                  <a:pt x="973078" y="922382"/>
                  <a:pt x="1067366" y="988266"/>
                  <a:pt x="1132021" y="1067597"/>
                </a:cubicBezTo>
                <a:cubicBezTo>
                  <a:pt x="1196676" y="1148271"/>
                  <a:pt x="1229003" y="1253149"/>
                  <a:pt x="1229003" y="1382228"/>
                </a:cubicBezTo>
                <a:cubicBezTo>
                  <a:pt x="1229003" y="1542233"/>
                  <a:pt x="1165695" y="1676691"/>
                  <a:pt x="1040426" y="1785602"/>
                </a:cubicBezTo>
                <a:cubicBezTo>
                  <a:pt x="915158" y="1894513"/>
                  <a:pt x="746786" y="1949641"/>
                  <a:pt x="535310" y="1949641"/>
                </a:cubicBezTo>
                <a:lnTo>
                  <a:pt x="442248" y="1942960"/>
                </a:lnTo>
                <a:lnTo>
                  <a:pt x="495284" y="1939326"/>
                </a:lnTo>
                <a:cubicBezTo>
                  <a:pt x="637727" y="1918716"/>
                  <a:pt x="755924" y="1867286"/>
                  <a:pt x="849875" y="1785602"/>
                </a:cubicBezTo>
                <a:cubicBezTo>
                  <a:pt x="975144" y="1676691"/>
                  <a:pt x="1038452" y="1542233"/>
                  <a:pt x="1038452" y="1382228"/>
                </a:cubicBezTo>
                <a:cubicBezTo>
                  <a:pt x="1038452" y="1253149"/>
                  <a:pt x="1006125" y="1148271"/>
                  <a:pt x="941470" y="1067597"/>
                </a:cubicBezTo>
                <a:cubicBezTo>
                  <a:pt x="876815" y="988266"/>
                  <a:pt x="782527" y="922382"/>
                  <a:pt x="657258" y="871288"/>
                </a:cubicBezTo>
                <a:cubicBezTo>
                  <a:pt x="657258" y="871288"/>
                  <a:pt x="657258" y="871288"/>
                  <a:pt x="412108" y="766411"/>
                </a:cubicBezTo>
                <a:cubicBezTo>
                  <a:pt x="408067" y="765066"/>
                  <a:pt x="402679" y="762377"/>
                  <a:pt x="394597" y="759688"/>
                </a:cubicBezTo>
                <a:cubicBezTo>
                  <a:pt x="344759" y="740864"/>
                  <a:pt x="308391" y="726073"/>
                  <a:pt x="284145" y="713972"/>
                </a:cubicBezTo>
                <a:cubicBezTo>
                  <a:pt x="259900" y="703215"/>
                  <a:pt x="232960" y="687080"/>
                  <a:pt x="201980" y="666912"/>
                </a:cubicBezTo>
                <a:cubicBezTo>
                  <a:pt x="170999" y="648088"/>
                  <a:pt x="149448" y="626574"/>
                  <a:pt x="135978" y="602372"/>
                </a:cubicBezTo>
                <a:cubicBezTo>
                  <a:pt x="122508" y="579514"/>
                  <a:pt x="115773" y="552622"/>
                  <a:pt x="115773" y="521697"/>
                </a:cubicBezTo>
                <a:cubicBezTo>
                  <a:pt x="115773" y="458502"/>
                  <a:pt x="141366" y="410097"/>
                  <a:pt x="191204" y="375138"/>
                </a:cubicBezTo>
                <a:cubicBezTo>
                  <a:pt x="241042" y="340179"/>
                  <a:pt x="307044" y="322699"/>
                  <a:pt x="389209" y="322699"/>
                </a:cubicBezTo>
                <a:close/>
                <a:moveTo>
                  <a:pt x="579760" y="0"/>
                </a:moveTo>
                <a:cubicBezTo>
                  <a:pt x="753520" y="0"/>
                  <a:pt x="912464" y="48405"/>
                  <a:pt x="1053896" y="143870"/>
                </a:cubicBezTo>
                <a:cubicBezTo>
                  <a:pt x="1088918" y="168073"/>
                  <a:pt x="1107775" y="201687"/>
                  <a:pt x="1111816" y="246058"/>
                </a:cubicBezTo>
                <a:cubicBezTo>
                  <a:pt x="1111816" y="251436"/>
                  <a:pt x="1111816" y="255470"/>
                  <a:pt x="1111816" y="258159"/>
                </a:cubicBezTo>
                <a:cubicBezTo>
                  <a:pt x="1111816" y="295808"/>
                  <a:pt x="1099693" y="330767"/>
                  <a:pt x="1074101" y="360347"/>
                </a:cubicBezTo>
                <a:cubicBezTo>
                  <a:pt x="1049855" y="391273"/>
                  <a:pt x="1016181" y="410097"/>
                  <a:pt x="973078" y="414131"/>
                </a:cubicBezTo>
                <a:cubicBezTo>
                  <a:pt x="963649" y="416820"/>
                  <a:pt x="955567" y="416820"/>
                  <a:pt x="947485" y="416820"/>
                </a:cubicBezTo>
                <a:cubicBezTo>
                  <a:pt x="915158" y="416820"/>
                  <a:pt x="882830" y="408752"/>
                  <a:pt x="853197" y="392617"/>
                </a:cubicBezTo>
                <a:lnTo>
                  <a:pt x="848053" y="390562"/>
                </a:lnTo>
                <a:lnTo>
                  <a:pt x="883550" y="360347"/>
                </a:lnTo>
                <a:cubicBezTo>
                  <a:pt x="909142" y="330767"/>
                  <a:pt x="921265" y="295808"/>
                  <a:pt x="921265" y="258159"/>
                </a:cubicBezTo>
                <a:cubicBezTo>
                  <a:pt x="921265" y="255470"/>
                  <a:pt x="921265" y="251436"/>
                  <a:pt x="921265" y="246058"/>
                </a:cubicBezTo>
                <a:cubicBezTo>
                  <a:pt x="917224" y="201687"/>
                  <a:pt x="898367" y="168073"/>
                  <a:pt x="863345" y="143870"/>
                </a:cubicBezTo>
                <a:cubicBezTo>
                  <a:pt x="757271" y="72271"/>
                  <a:pt x="641347" y="27144"/>
                  <a:pt x="516709" y="9055"/>
                </a:cubicBezTo>
                <a:lnTo>
                  <a:pt x="485460" y="6836"/>
                </a:lnTo>
                <a:close/>
              </a:path>
            </a:pathLst>
          </a:custGeom>
          <a:solidFill>
            <a:srgbClr val="015E91">
              <a:alpha val="9804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 rot="18900000">
            <a:off x="5698415" y="2990577"/>
            <a:ext cx="971298" cy="971294"/>
          </a:xfrm>
          <a:prstGeom prst="ellipse">
            <a:avLst/>
          </a:prstGeom>
          <a:gradFill>
            <a:gsLst>
              <a:gs pos="0">
                <a:srgbClr val="70DAB9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Freeform 142"/>
          <p:cNvSpPr>
            <a:spLocks/>
          </p:cNvSpPr>
          <p:nvPr/>
        </p:nvSpPr>
        <p:spPr bwMode="auto">
          <a:xfrm>
            <a:off x="1140623" y="741004"/>
            <a:ext cx="804771" cy="326258"/>
          </a:xfrm>
          <a:custGeom>
            <a:avLst/>
            <a:gdLst>
              <a:gd name="T0" fmla="*/ 450 w 597"/>
              <a:gd name="T1" fmla="*/ 242 h 242"/>
              <a:gd name="T2" fmla="*/ 367 w 597"/>
              <a:gd name="T3" fmla="*/ 220 h 242"/>
              <a:gd name="T4" fmla="*/ 177 w 597"/>
              <a:gd name="T5" fmla="*/ 172 h 242"/>
              <a:gd name="T6" fmla="*/ 44 w 597"/>
              <a:gd name="T7" fmla="*/ 206 h 242"/>
              <a:gd name="T8" fmla="*/ 8 w 597"/>
              <a:gd name="T9" fmla="*/ 200 h 242"/>
              <a:gd name="T10" fmla="*/ 14 w 597"/>
              <a:gd name="T11" fmla="*/ 163 h 242"/>
              <a:gd name="T12" fmla="*/ 177 w 597"/>
              <a:gd name="T13" fmla="*/ 120 h 242"/>
              <a:gd name="T14" fmla="*/ 392 w 597"/>
              <a:gd name="T15" fmla="*/ 175 h 242"/>
              <a:gd name="T16" fmla="*/ 450 w 597"/>
              <a:gd name="T17" fmla="*/ 190 h 242"/>
              <a:gd name="T18" fmla="*/ 463 w 597"/>
              <a:gd name="T19" fmla="*/ 189 h 242"/>
              <a:gd name="T20" fmla="*/ 465 w 597"/>
              <a:gd name="T21" fmla="*/ 188 h 242"/>
              <a:gd name="T22" fmla="*/ 523 w 597"/>
              <a:gd name="T23" fmla="*/ 158 h 242"/>
              <a:gd name="T24" fmla="*/ 524 w 597"/>
              <a:gd name="T25" fmla="*/ 157 h 242"/>
              <a:gd name="T26" fmla="*/ 545 w 597"/>
              <a:gd name="T27" fmla="*/ 98 h 242"/>
              <a:gd name="T28" fmla="*/ 545 w 597"/>
              <a:gd name="T29" fmla="*/ 90 h 242"/>
              <a:gd name="T30" fmla="*/ 528 w 597"/>
              <a:gd name="T31" fmla="*/ 47 h 242"/>
              <a:gd name="T32" fmla="*/ 531 w 597"/>
              <a:gd name="T33" fmla="*/ 10 h 242"/>
              <a:gd name="T34" fmla="*/ 567 w 597"/>
              <a:gd name="T35" fmla="*/ 12 h 242"/>
              <a:gd name="T36" fmla="*/ 597 w 597"/>
              <a:gd name="T37" fmla="*/ 87 h 242"/>
              <a:gd name="T38" fmla="*/ 597 w 597"/>
              <a:gd name="T39" fmla="*/ 89 h 242"/>
              <a:gd name="T40" fmla="*/ 597 w 597"/>
              <a:gd name="T41" fmla="*/ 98 h 242"/>
              <a:gd name="T42" fmla="*/ 564 w 597"/>
              <a:gd name="T43" fmla="*/ 190 h 242"/>
              <a:gd name="T44" fmla="*/ 472 w 597"/>
              <a:gd name="T45" fmla="*/ 240 h 242"/>
              <a:gd name="T46" fmla="*/ 450 w 597"/>
              <a:gd name="T47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242">
                <a:moveTo>
                  <a:pt x="450" y="242"/>
                </a:moveTo>
                <a:cubicBezTo>
                  <a:pt x="421" y="242"/>
                  <a:pt x="393" y="235"/>
                  <a:pt x="367" y="220"/>
                </a:cubicBezTo>
                <a:cubicBezTo>
                  <a:pt x="309" y="188"/>
                  <a:pt x="245" y="172"/>
                  <a:pt x="177" y="172"/>
                </a:cubicBezTo>
                <a:cubicBezTo>
                  <a:pt x="121" y="172"/>
                  <a:pt x="76" y="183"/>
                  <a:pt x="44" y="206"/>
                </a:cubicBezTo>
                <a:cubicBezTo>
                  <a:pt x="32" y="214"/>
                  <a:pt x="16" y="211"/>
                  <a:pt x="8" y="200"/>
                </a:cubicBezTo>
                <a:cubicBezTo>
                  <a:pt x="0" y="188"/>
                  <a:pt x="3" y="172"/>
                  <a:pt x="14" y="163"/>
                </a:cubicBezTo>
                <a:cubicBezTo>
                  <a:pt x="56" y="135"/>
                  <a:pt x="110" y="120"/>
                  <a:pt x="177" y="120"/>
                </a:cubicBezTo>
                <a:cubicBezTo>
                  <a:pt x="253" y="120"/>
                  <a:pt x="326" y="138"/>
                  <a:pt x="392" y="175"/>
                </a:cubicBezTo>
                <a:cubicBezTo>
                  <a:pt x="411" y="185"/>
                  <a:pt x="429" y="190"/>
                  <a:pt x="450" y="190"/>
                </a:cubicBezTo>
                <a:cubicBezTo>
                  <a:pt x="454" y="190"/>
                  <a:pt x="459" y="190"/>
                  <a:pt x="463" y="189"/>
                </a:cubicBezTo>
                <a:cubicBezTo>
                  <a:pt x="465" y="188"/>
                  <a:pt x="465" y="188"/>
                  <a:pt x="465" y="188"/>
                </a:cubicBezTo>
                <a:cubicBezTo>
                  <a:pt x="490" y="186"/>
                  <a:pt x="509" y="175"/>
                  <a:pt x="523" y="158"/>
                </a:cubicBezTo>
                <a:cubicBezTo>
                  <a:pt x="524" y="157"/>
                  <a:pt x="524" y="157"/>
                  <a:pt x="524" y="157"/>
                </a:cubicBezTo>
                <a:cubicBezTo>
                  <a:pt x="538" y="140"/>
                  <a:pt x="545" y="120"/>
                  <a:pt x="545" y="98"/>
                </a:cubicBezTo>
                <a:cubicBezTo>
                  <a:pt x="545" y="90"/>
                  <a:pt x="545" y="90"/>
                  <a:pt x="545" y="90"/>
                </a:cubicBezTo>
                <a:cubicBezTo>
                  <a:pt x="544" y="72"/>
                  <a:pt x="538" y="58"/>
                  <a:pt x="528" y="47"/>
                </a:cubicBezTo>
                <a:cubicBezTo>
                  <a:pt x="519" y="36"/>
                  <a:pt x="520" y="20"/>
                  <a:pt x="531" y="10"/>
                </a:cubicBezTo>
                <a:cubicBezTo>
                  <a:pt x="541" y="0"/>
                  <a:pt x="558" y="1"/>
                  <a:pt x="567" y="12"/>
                </a:cubicBezTo>
                <a:cubicBezTo>
                  <a:pt x="585" y="32"/>
                  <a:pt x="595" y="57"/>
                  <a:pt x="597" y="87"/>
                </a:cubicBezTo>
                <a:cubicBezTo>
                  <a:pt x="597" y="89"/>
                  <a:pt x="597" y="89"/>
                  <a:pt x="597" y="89"/>
                </a:cubicBezTo>
                <a:cubicBezTo>
                  <a:pt x="597" y="98"/>
                  <a:pt x="597" y="98"/>
                  <a:pt x="597" y="98"/>
                </a:cubicBezTo>
                <a:cubicBezTo>
                  <a:pt x="597" y="132"/>
                  <a:pt x="586" y="163"/>
                  <a:pt x="564" y="190"/>
                </a:cubicBezTo>
                <a:cubicBezTo>
                  <a:pt x="541" y="219"/>
                  <a:pt x="511" y="235"/>
                  <a:pt x="472" y="240"/>
                </a:cubicBezTo>
                <a:cubicBezTo>
                  <a:pt x="465" y="241"/>
                  <a:pt x="457" y="242"/>
                  <a:pt x="450" y="242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143"/>
          <p:cNvSpPr>
            <a:spLocks/>
          </p:cNvSpPr>
          <p:nvPr/>
        </p:nvSpPr>
        <p:spPr bwMode="auto">
          <a:xfrm>
            <a:off x="693747" y="579852"/>
            <a:ext cx="1002504" cy="847283"/>
          </a:xfrm>
          <a:custGeom>
            <a:avLst/>
            <a:gdLst>
              <a:gd name="T0" fmla="*/ 65 w 744"/>
              <a:gd name="T1" fmla="*/ 630 h 630"/>
              <a:gd name="T2" fmla="*/ 42 w 744"/>
              <a:gd name="T3" fmla="*/ 616 h 630"/>
              <a:gd name="T4" fmla="*/ 0 w 744"/>
              <a:gd name="T5" fmla="*/ 430 h 630"/>
              <a:gd name="T6" fmla="*/ 145 w 744"/>
              <a:gd name="T7" fmla="*/ 122 h 630"/>
              <a:gd name="T8" fmla="*/ 509 w 744"/>
              <a:gd name="T9" fmla="*/ 0 h 630"/>
              <a:gd name="T10" fmla="*/ 723 w 744"/>
              <a:gd name="T11" fmla="*/ 35 h 630"/>
              <a:gd name="T12" fmla="*/ 739 w 744"/>
              <a:gd name="T13" fmla="*/ 68 h 630"/>
              <a:gd name="T14" fmla="*/ 706 w 744"/>
              <a:gd name="T15" fmla="*/ 84 h 630"/>
              <a:gd name="T16" fmla="*/ 509 w 744"/>
              <a:gd name="T17" fmla="*/ 52 h 630"/>
              <a:gd name="T18" fmla="*/ 179 w 744"/>
              <a:gd name="T19" fmla="*/ 161 h 630"/>
              <a:gd name="T20" fmla="*/ 52 w 744"/>
              <a:gd name="T21" fmla="*/ 430 h 630"/>
              <a:gd name="T22" fmla="*/ 88 w 744"/>
              <a:gd name="T23" fmla="*/ 592 h 630"/>
              <a:gd name="T24" fmla="*/ 78 w 744"/>
              <a:gd name="T25" fmla="*/ 627 h 630"/>
              <a:gd name="T26" fmla="*/ 65 w 744"/>
              <a:gd name="T27" fmla="*/ 63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" h="630">
                <a:moveTo>
                  <a:pt x="65" y="630"/>
                </a:moveTo>
                <a:cubicBezTo>
                  <a:pt x="56" y="630"/>
                  <a:pt x="47" y="625"/>
                  <a:pt x="42" y="616"/>
                </a:cubicBezTo>
                <a:cubicBezTo>
                  <a:pt x="14" y="562"/>
                  <a:pt x="0" y="500"/>
                  <a:pt x="0" y="430"/>
                </a:cubicBezTo>
                <a:cubicBezTo>
                  <a:pt x="0" y="307"/>
                  <a:pt x="49" y="203"/>
                  <a:pt x="145" y="122"/>
                </a:cubicBezTo>
                <a:cubicBezTo>
                  <a:pt x="241" y="41"/>
                  <a:pt x="363" y="0"/>
                  <a:pt x="509" y="0"/>
                </a:cubicBezTo>
                <a:cubicBezTo>
                  <a:pt x="584" y="0"/>
                  <a:pt x="656" y="12"/>
                  <a:pt x="723" y="35"/>
                </a:cubicBezTo>
                <a:cubicBezTo>
                  <a:pt x="737" y="40"/>
                  <a:pt x="744" y="55"/>
                  <a:pt x="739" y="68"/>
                </a:cubicBezTo>
                <a:cubicBezTo>
                  <a:pt x="735" y="82"/>
                  <a:pt x="720" y="89"/>
                  <a:pt x="706" y="84"/>
                </a:cubicBezTo>
                <a:cubicBezTo>
                  <a:pt x="644" y="63"/>
                  <a:pt x="578" y="52"/>
                  <a:pt x="509" y="52"/>
                </a:cubicBezTo>
                <a:cubicBezTo>
                  <a:pt x="376" y="52"/>
                  <a:pt x="265" y="89"/>
                  <a:pt x="179" y="161"/>
                </a:cubicBezTo>
                <a:cubicBezTo>
                  <a:pt x="93" y="234"/>
                  <a:pt x="52" y="322"/>
                  <a:pt x="52" y="430"/>
                </a:cubicBezTo>
                <a:cubicBezTo>
                  <a:pt x="52" y="491"/>
                  <a:pt x="64" y="546"/>
                  <a:pt x="88" y="592"/>
                </a:cubicBezTo>
                <a:cubicBezTo>
                  <a:pt x="95" y="604"/>
                  <a:pt x="90" y="620"/>
                  <a:pt x="78" y="627"/>
                </a:cubicBezTo>
                <a:cubicBezTo>
                  <a:pt x="74" y="629"/>
                  <a:pt x="70" y="630"/>
                  <a:pt x="65" y="63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144"/>
          <p:cNvSpPr>
            <a:spLocks/>
          </p:cNvSpPr>
          <p:nvPr/>
        </p:nvSpPr>
        <p:spPr bwMode="auto">
          <a:xfrm>
            <a:off x="791625" y="1426146"/>
            <a:ext cx="885841" cy="840362"/>
          </a:xfrm>
          <a:custGeom>
            <a:avLst/>
            <a:gdLst>
              <a:gd name="T0" fmla="*/ 484 w 657"/>
              <a:gd name="T1" fmla="*/ 625 h 625"/>
              <a:gd name="T2" fmla="*/ 458 w 657"/>
              <a:gd name="T3" fmla="*/ 604 h 625"/>
              <a:gd name="T4" fmla="*/ 479 w 657"/>
              <a:gd name="T5" fmla="*/ 574 h 625"/>
              <a:gd name="T6" fmla="*/ 559 w 657"/>
              <a:gd name="T7" fmla="*/ 542 h 625"/>
              <a:gd name="T8" fmla="*/ 605 w 657"/>
              <a:gd name="T9" fmla="*/ 445 h 625"/>
              <a:gd name="T10" fmla="*/ 571 w 657"/>
              <a:gd name="T11" fmla="*/ 363 h 625"/>
              <a:gd name="T12" fmla="*/ 426 w 657"/>
              <a:gd name="T13" fmla="*/ 286 h 625"/>
              <a:gd name="T14" fmla="*/ 412 w 657"/>
              <a:gd name="T15" fmla="*/ 280 h 625"/>
              <a:gd name="T16" fmla="*/ 225 w 657"/>
              <a:gd name="T17" fmla="*/ 201 h 625"/>
              <a:gd name="T18" fmla="*/ 13 w 657"/>
              <a:gd name="T19" fmla="*/ 51 h 625"/>
              <a:gd name="T20" fmla="*/ 9 w 657"/>
              <a:gd name="T21" fmla="*/ 45 h 625"/>
              <a:gd name="T22" fmla="*/ 12 w 657"/>
              <a:gd name="T23" fmla="*/ 9 h 625"/>
              <a:gd name="T24" fmla="*/ 49 w 657"/>
              <a:gd name="T25" fmla="*/ 12 h 625"/>
              <a:gd name="T26" fmla="*/ 53 w 657"/>
              <a:gd name="T27" fmla="*/ 16 h 625"/>
              <a:gd name="T28" fmla="*/ 245 w 657"/>
              <a:gd name="T29" fmla="*/ 153 h 625"/>
              <a:gd name="T30" fmla="*/ 435 w 657"/>
              <a:gd name="T31" fmla="*/ 233 h 625"/>
              <a:gd name="T32" fmla="*/ 445 w 657"/>
              <a:gd name="T33" fmla="*/ 238 h 625"/>
              <a:gd name="T34" fmla="*/ 446 w 657"/>
              <a:gd name="T35" fmla="*/ 238 h 625"/>
              <a:gd name="T36" fmla="*/ 603 w 657"/>
              <a:gd name="T37" fmla="*/ 322 h 625"/>
              <a:gd name="T38" fmla="*/ 657 w 657"/>
              <a:gd name="T39" fmla="*/ 445 h 625"/>
              <a:gd name="T40" fmla="*/ 590 w 657"/>
              <a:gd name="T41" fmla="*/ 584 h 625"/>
              <a:gd name="T42" fmla="*/ 488 w 657"/>
              <a:gd name="T43" fmla="*/ 625 h 625"/>
              <a:gd name="T44" fmla="*/ 484 w 657"/>
              <a:gd name="T45" fmla="*/ 625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7" h="625">
                <a:moveTo>
                  <a:pt x="484" y="625"/>
                </a:moveTo>
                <a:cubicBezTo>
                  <a:pt x="471" y="625"/>
                  <a:pt x="460" y="616"/>
                  <a:pt x="458" y="604"/>
                </a:cubicBezTo>
                <a:cubicBezTo>
                  <a:pt x="456" y="590"/>
                  <a:pt x="465" y="576"/>
                  <a:pt x="479" y="574"/>
                </a:cubicBezTo>
                <a:cubicBezTo>
                  <a:pt x="511" y="568"/>
                  <a:pt x="538" y="557"/>
                  <a:pt x="559" y="542"/>
                </a:cubicBezTo>
                <a:cubicBezTo>
                  <a:pt x="590" y="519"/>
                  <a:pt x="605" y="487"/>
                  <a:pt x="605" y="445"/>
                </a:cubicBezTo>
                <a:cubicBezTo>
                  <a:pt x="605" y="407"/>
                  <a:pt x="594" y="381"/>
                  <a:pt x="571" y="363"/>
                </a:cubicBezTo>
                <a:cubicBezTo>
                  <a:pt x="544" y="342"/>
                  <a:pt x="495" y="316"/>
                  <a:pt x="426" y="286"/>
                </a:cubicBezTo>
                <a:cubicBezTo>
                  <a:pt x="420" y="284"/>
                  <a:pt x="415" y="282"/>
                  <a:pt x="412" y="280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140" y="166"/>
                  <a:pt x="69" y="115"/>
                  <a:pt x="13" y="51"/>
                </a:cubicBezTo>
                <a:cubicBezTo>
                  <a:pt x="12" y="49"/>
                  <a:pt x="10" y="47"/>
                  <a:pt x="9" y="45"/>
                </a:cubicBezTo>
                <a:cubicBezTo>
                  <a:pt x="0" y="34"/>
                  <a:pt x="1" y="18"/>
                  <a:pt x="12" y="9"/>
                </a:cubicBezTo>
                <a:cubicBezTo>
                  <a:pt x="23" y="0"/>
                  <a:pt x="40" y="1"/>
                  <a:pt x="49" y="12"/>
                </a:cubicBezTo>
                <a:cubicBezTo>
                  <a:pt x="50" y="14"/>
                  <a:pt x="51" y="15"/>
                  <a:pt x="53" y="16"/>
                </a:cubicBezTo>
                <a:cubicBezTo>
                  <a:pt x="103" y="75"/>
                  <a:pt x="168" y="121"/>
                  <a:pt x="245" y="153"/>
                </a:cubicBezTo>
                <a:cubicBezTo>
                  <a:pt x="435" y="233"/>
                  <a:pt x="435" y="233"/>
                  <a:pt x="435" y="233"/>
                </a:cubicBezTo>
                <a:cubicBezTo>
                  <a:pt x="436" y="234"/>
                  <a:pt x="438" y="235"/>
                  <a:pt x="445" y="238"/>
                </a:cubicBezTo>
                <a:cubicBezTo>
                  <a:pt x="446" y="238"/>
                  <a:pt x="446" y="238"/>
                  <a:pt x="446" y="238"/>
                </a:cubicBezTo>
                <a:cubicBezTo>
                  <a:pt x="520" y="270"/>
                  <a:pt x="571" y="298"/>
                  <a:pt x="603" y="322"/>
                </a:cubicBezTo>
                <a:cubicBezTo>
                  <a:pt x="639" y="350"/>
                  <a:pt x="657" y="391"/>
                  <a:pt x="657" y="445"/>
                </a:cubicBezTo>
                <a:cubicBezTo>
                  <a:pt x="657" y="504"/>
                  <a:pt x="635" y="550"/>
                  <a:pt x="590" y="584"/>
                </a:cubicBezTo>
                <a:cubicBezTo>
                  <a:pt x="563" y="604"/>
                  <a:pt x="529" y="617"/>
                  <a:pt x="488" y="625"/>
                </a:cubicBezTo>
                <a:cubicBezTo>
                  <a:pt x="487" y="625"/>
                  <a:pt x="485" y="625"/>
                  <a:pt x="484" y="625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45"/>
          <p:cNvSpPr>
            <a:spLocks/>
          </p:cNvSpPr>
          <p:nvPr/>
        </p:nvSpPr>
        <p:spPr bwMode="auto">
          <a:xfrm>
            <a:off x="1309684" y="2204223"/>
            <a:ext cx="83048" cy="70195"/>
          </a:xfrm>
          <a:custGeom>
            <a:avLst/>
            <a:gdLst>
              <a:gd name="T0" fmla="*/ 26 w 62"/>
              <a:gd name="T1" fmla="*/ 52 h 52"/>
              <a:gd name="T2" fmla="*/ 0 w 62"/>
              <a:gd name="T3" fmla="*/ 26 h 52"/>
              <a:gd name="T4" fmla="*/ 26 w 62"/>
              <a:gd name="T5" fmla="*/ 0 h 52"/>
              <a:gd name="T6" fmla="*/ 35 w 62"/>
              <a:gd name="T7" fmla="*/ 0 h 52"/>
              <a:gd name="T8" fmla="*/ 61 w 62"/>
              <a:gd name="T9" fmla="*/ 26 h 52"/>
              <a:gd name="T10" fmla="*/ 36 w 62"/>
              <a:gd name="T11" fmla="*/ 52 h 52"/>
              <a:gd name="T12" fmla="*/ 26 w 6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2">
                <a:moveTo>
                  <a:pt x="26" y="52"/>
                </a:moveTo>
                <a:cubicBezTo>
                  <a:pt x="12" y="52"/>
                  <a:pt x="0" y="41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29" y="0"/>
                  <a:pt x="32" y="0"/>
                  <a:pt x="35" y="0"/>
                </a:cubicBezTo>
                <a:cubicBezTo>
                  <a:pt x="49" y="0"/>
                  <a:pt x="61" y="11"/>
                  <a:pt x="61" y="26"/>
                </a:cubicBezTo>
                <a:cubicBezTo>
                  <a:pt x="62" y="40"/>
                  <a:pt x="50" y="52"/>
                  <a:pt x="36" y="52"/>
                </a:cubicBezTo>
                <a:cubicBezTo>
                  <a:pt x="33" y="52"/>
                  <a:pt x="29" y="52"/>
                  <a:pt x="26" y="52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146"/>
          <p:cNvSpPr>
            <a:spLocks/>
          </p:cNvSpPr>
          <p:nvPr/>
        </p:nvSpPr>
        <p:spPr bwMode="auto">
          <a:xfrm>
            <a:off x="679906" y="1101865"/>
            <a:ext cx="1383139" cy="1497823"/>
          </a:xfrm>
          <a:custGeom>
            <a:avLst/>
            <a:gdLst>
              <a:gd name="T0" fmla="*/ 486 w 1026"/>
              <a:gd name="T1" fmla="*/ 1114 h 1114"/>
              <a:gd name="T2" fmla="*/ 60 w 1026"/>
              <a:gd name="T3" fmla="*/ 984 h 1114"/>
              <a:gd name="T4" fmla="*/ 1 w 1026"/>
              <a:gd name="T5" fmla="*/ 884 h 1114"/>
              <a:gd name="T6" fmla="*/ 0 w 1026"/>
              <a:gd name="T7" fmla="*/ 881 h 1114"/>
              <a:gd name="T8" fmla="*/ 0 w 1026"/>
              <a:gd name="T9" fmla="*/ 868 h 1114"/>
              <a:gd name="T10" fmla="*/ 38 w 1026"/>
              <a:gd name="T11" fmla="*/ 772 h 1114"/>
              <a:gd name="T12" fmla="*/ 137 w 1026"/>
              <a:gd name="T13" fmla="*/ 719 h 1114"/>
              <a:gd name="T14" fmla="*/ 157 w 1026"/>
              <a:gd name="T15" fmla="*/ 717 h 1114"/>
              <a:gd name="T16" fmla="*/ 251 w 1026"/>
              <a:gd name="T17" fmla="*/ 745 h 1114"/>
              <a:gd name="T18" fmla="*/ 355 w 1026"/>
              <a:gd name="T19" fmla="*/ 796 h 1114"/>
              <a:gd name="T20" fmla="*/ 371 w 1026"/>
              <a:gd name="T21" fmla="*/ 829 h 1114"/>
              <a:gd name="T22" fmla="*/ 338 w 1026"/>
              <a:gd name="T23" fmla="*/ 845 h 1114"/>
              <a:gd name="T24" fmla="*/ 223 w 1026"/>
              <a:gd name="T25" fmla="*/ 789 h 1114"/>
              <a:gd name="T26" fmla="*/ 223 w 1026"/>
              <a:gd name="T27" fmla="*/ 789 h 1114"/>
              <a:gd name="T28" fmla="*/ 157 w 1026"/>
              <a:gd name="T29" fmla="*/ 769 h 1114"/>
              <a:gd name="T30" fmla="*/ 146 w 1026"/>
              <a:gd name="T31" fmla="*/ 770 h 1114"/>
              <a:gd name="T32" fmla="*/ 144 w 1026"/>
              <a:gd name="T33" fmla="*/ 771 h 1114"/>
              <a:gd name="T34" fmla="*/ 78 w 1026"/>
              <a:gd name="T35" fmla="*/ 805 h 1114"/>
              <a:gd name="T36" fmla="*/ 77 w 1026"/>
              <a:gd name="T37" fmla="*/ 806 h 1114"/>
              <a:gd name="T38" fmla="*/ 52 w 1026"/>
              <a:gd name="T39" fmla="*/ 868 h 1114"/>
              <a:gd name="T40" fmla="*/ 52 w 1026"/>
              <a:gd name="T41" fmla="*/ 880 h 1114"/>
              <a:gd name="T42" fmla="*/ 89 w 1026"/>
              <a:gd name="T43" fmla="*/ 941 h 1114"/>
              <a:gd name="T44" fmla="*/ 486 w 1026"/>
              <a:gd name="T45" fmla="*/ 1062 h 1114"/>
              <a:gd name="T46" fmla="*/ 844 w 1026"/>
              <a:gd name="T47" fmla="*/ 946 h 1114"/>
              <a:gd name="T48" fmla="*/ 974 w 1026"/>
              <a:gd name="T49" fmla="*/ 665 h 1114"/>
              <a:gd name="T50" fmla="*/ 908 w 1026"/>
              <a:gd name="T51" fmla="*/ 448 h 1114"/>
              <a:gd name="T52" fmla="*/ 708 w 1026"/>
              <a:gd name="T53" fmla="*/ 310 h 1114"/>
              <a:gd name="T54" fmla="*/ 524 w 1026"/>
              <a:gd name="T55" fmla="*/ 231 h 1114"/>
              <a:gd name="T56" fmla="*/ 513 w 1026"/>
              <a:gd name="T57" fmla="*/ 227 h 1114"/>
              <a:gd name="T58" fmla="*/ 429 w 1026"/>
              <a:gd name="T59" fmla="*/ 193 h 1114"/>
              <a:gd name="T60" fmla="*/ 365 w 1026"/>
              <a:gd name="T61" fmla="*/ 156 h 1114"/>
              <a:gd name="T62" fmla="*/ 308 w 1026"/>
              <a:gd name="T63" fmla="*/ 99 h 1114"/>
              <a:gd name="T64" fmla="*/ 290 w 1026"/>
              <a:gd name="T65" fmla="*/ 26 h 1114"/>
              <a:gd name="T66" fmla="*/ 316 w 1026"/>
              <a:gd name="T67" fmla="*/ 0 h 1114"/>
              <a:gd name="T68" fmla="*/ 342 w 1026"/>
              <a:gd name="T69" fmla="*/ 26 h 1114"/>
              <a:gd name="T70" fmla="*/ 353 w 1026"/>
              <a:gd name="T71" fmla="*/ 73 h 1114"/>
              <a:gd name="T72" fmla="*/ 394 w 1026"/>
              <a:gd name="T73" fmla="*/ 113 h 1114"/>
              <a:gd name="T74" fmla="*/ 452 w 1026"/>
              <a:gd name="T75" fmla="*/ 146 h 1114"/>
              <a:gd name="T76" fmla="*/ 531 w 1026"/>
              <a:gd name="T77" fmla="*/ 178 h 1114"/>
              <a:gd name="T78" fmla="*/ 532 w 1026"/>
              <a:gd name="T79" fmla="*/ 178 h 1114"/>
              <a:gd name="T80" fmla="*/ 546 w 1026"/>
              <a:gd name="T81" fmla="*/ 184 h 1114"/>
              <a:gd name="T82" fmla="*/ 728 w 1026"/>
              <a:gd name="T83" fmla="*/ 262 h 1114"/>
              <a:gd name="T84" fmla="*/ 949 w 1026"/>
              <a:gd name="T85" fmla="*/ 416 h 1114"/>
              <a:gd name="T86" fmla="*/ 1026 w 1026"/>
              <a:gd name="T87" fmla="*/ 665 h 1114"/>
              <a:gd name="T88" fmla="*/ 878 w 1026"/>
              <a:gd name="T89" fmla="*/ 986 h 1114"/>
              <a:gd name="T90" fmla="*/ 486 w 1026"/>
              <a:gd name="T91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26" h="1114">
                <a:moveTo>
                  <a:pt x="486" y="1114"/>
                </a:moveTo>
                <a:cubicBezTo>
                  <a:pt x="332" y="1114"/>
                  <a:pt x="189" y="1070"/>
                  <a:pt x="60" y="984"/>
                </a:cubicBezTo>
                <a:cubicBezTo>
                  <a:pt x="25" y="961"/>
                  <a:pt x="5" y="928"/>
                  <a:pt x="1" y="884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833"/>
                  <a:pt x="13" y="800"/>
                  <a:pt x="38" y="772"/>
                </a:cubicBezTo>
                <a:cubicBezTo>
                  <a:pt x="63" y="742"/>
                  <a:pt x="96" y="724"/>
                  <a:pt x="137" y="719"/>
                </a:cubicBezTo>
                <a:cubicBezTo>
                  <a:pt x="144" y="718"/>
                  <a:pt x="151" y="717"/>
                  <a:pt x="157" y="717"/>
                </a:cubicBezTo>
                <a:cubicBezTo>
                  <a:pt x="191" y="717"/>
                  <a:pt x="222" y="726"/>
                  <a:pt x="251" y="745"/>
                </a:cubicBezTo>
                <a:cubicBezTo>
                  <a:pt x="285" y="766"/>
                  <a:pt x="320" y="783"/>
                  <a:pt x="355" y="796"/>
                </a:cubicBezTo>
                <a:cubicBezTo>
                  <a:pt x="368" y="800"/>
                  <a:pt x="376" y="815"/>
                  <a:pt x="371" y="829"/>
                </a:cubicBezTo>
                <a:cubicBezTo>
                  <a:pt x="366" y="842"/>
                  <a:pt x="351" y="849"/>
                  <a:pt x="338" y="845"/>
                </a:cubicBezTo>
                <a:cubicBezTo>
                  <a:pt x="300" y="831"/>
                  <a:pt x="261" y="812"/>
                  <a:pt x="223" y="789"/>
                </a:cubicBezTo>
                <a:cubicBezTo>
                  <a:pt x="223" y="789"/>
                  <a:pt x="223" y="789"/>
                  <a:pt x="223" y="789"/>
                </a:cubicBezTo>
                <a:cubicBezTo>
                  <a:pt x="202" y="775"/>
                  <a:pt x="181" y="769"/>
                  <a:pt x="157" y="769"/>
                </a:cubicBezTo>
                <a:cubicBezTo>
                  <a:pt x="154" y="769"/>
                  <a:pt x="150" y="769"/>
                  <a:pt x="146" y="770"/>
                </a:cubicBezTo>
                <a:cubicBezTo>
                  <a:pt x="144" y="771"/>
                  <a:pt x="144" y="771"/>
                  <a:pt x="144" y="771"/>
                </a:cubicBezTo>
                <a:cubicBezTo>
                  <a:pt x="116" y="774"/>
                  <a:pt x="95" y="785"/>
                  <a:pt x="78" y="805"/>
                </a:cubicBezTo>
                <a:cubicBezTo>
                  <a:pt x="77" y="806"/>
                  <a:pt x="77" y="806"/>
                  <a:pt x="77" y="806"/>
                </a:cubicBezTo>
                <a:cubicBezTo>
                  <a:pt x="61" y="825"/>
                  <a:pt x="52" y="845"/>
                  <a:pt x="52" y="868"/>
                </a:cubicBezTo>
                <a:cubicBezTo>
                  <a:pt x="52" y="880"/>
                  <a:pt x="52" y="880"/>
                  <a:pt x="52" y="880"/>
                </a:cubicBezTo>
                <a:cubicBezTo>
                  <a:pt x="56" y="907"/>
                  <a:pt x="67" y="927"/>
                  <a:pt x="89" y="941"/>
                </a:cubicBezTo>
                <a:cubicBezTo>
                  <a:pt x="209" y="1021"/>
                  <a:pt x="343" y="1062"/>
                  <a:pt x="486" y="1062"/>
                </a:cubicBezTo>
                <a:cubicBezTo>
                  <a:pt x="636" y="1062"/>
                  <a:pt x="756" y="1023"/>
                  <a:pt x="844" y="946"/>
                </a:cubicBezTo>
                <a:cubicBezTo>
                  <a:pt x="932" y="870"/>
                  <a:pt x="974" y="778"/>
                  <a:pt x="974" y="665"/>
                </a:cubicBezTo>
                <a:cubicBezTo>
                  <a:pt x="974" y="576"/>
                  <a:pt x="952" y="503"/>
                  <a:pt x="908" y="448"/>
                </a:cubicBezTo>
                <a:cubicBezTo>
                  <a:pt x="863" y="393"/>
                  <a:pt x="796" y="346"/>
                  <a:pt x="708" y="310"/>
                </a:cubicBezTo>
                <a:cubicBezTo>
                  <a:pt x="524" y="231"/>
                  <a:pt x="524" y="231"/>
                  <a:pt x="524" y="231"/>
                </a:cubicBezTo>
                <a:cubicBezTo>
                  <a:pt x="523" y="231"/>
                  <a:pt x="520" y="230"/>
                  <a:pt x="513" y="227"/>
                </a:cubicBezTo>
                <a:cubicBezTo>
                  <a:pt x="475" y="213"/>
                  <a:pt x="448" y="202"/>
                  <a:pt x="429" y="193"/>
                </a:cubicBezTo>
                <a:cubicBezTo>
                  <a:pt x="411" y="184"/>
                  <a:pt x="389" y="172"/>
                  <a:pt x="365" y="156"/>
                </a:cubicBezTo>
                <a:cubicBezTo>
                  <a:pt x="339" y="139"/>
                  <a:pt x="320" y="120"/>
                  <a:pt x="308" y="99"/>
                </a:cubicBezTo>
                <a:cubicBezTo>
                  <a:pt x="296" y="78"/>
                  <a:pt x="290" y="53"/>
                  <a:pt x="290" y="26"/>
                </a:cubicBezTo>
                <a:cubicBezTo>
                  <a:pt x="290" y="11"/>
                  <a:pt x="302" y="0"/>
                  <a:pt x="316" y="0"/>
                </a:cubicBezTo>
                <a:cubicBezTo>
                  <a:pt x="330" y="0"/>
                  <a:pt x="342" y="11"/>
                  <a:pt x="342" y="26"/>
                </a:cubicBezTo>
                <a:cubicBezTo>
                  <a:pt x="342" y="45"/>
                  <a:pt x="346" y="60"/>
                  <a:pt x="353" y="73"/>
                </a:cubicBezTo>
                <a:cubicBezTo>
                  <a:pt x="361" y="87"/>
                  <a:pt x="375" y="100"/>
                  <a:pt x="394" y="113"/>
                </a:cubicBezTo>
                <a:cubicBezTo>
                  <a:pt x="416" y="127"/>
                  <a:pt x="435" y="138"/>
                  <a:pt x="452" y="146"/>
                </a:cubicBezTo>
                <a:cubicBezTo>
                  <a:pt x="469" y="154"/>
                  <a:pt x="495" y="165"/>
                  <a:pt x="531" y="178"/>
                </a:cubicBezTo>
                <a:cubicBezTo>
                  <a:pt x="532" y="178"/>
                  <a:pt x="532" y="178"/>
                  <a:pt x="532" y="178"/>
                </a:cubicBezTo>
                <a:cubicBezTo>
                  <a:pt x="539" y="181"/>
                  <a:pt x="543" y="183"/>
                  <a:pt x="546" y="184"/>
                </a:cubicBezTo>
                <a:cubicBezTo>
                  <a:pt x="728" y="262"/>
                  <a:pt x="728" y="262"/>
                  <a:pt x="728" y="262"/>
                </a:cubicBezTo>
                <a:cubicBezTo>
                  <a:pt x="824" y="301"/>
                  <a:pt x="898" y="353"/>
                  <a:pt x="949" y="416"/>
                </a:cubicBezTo>
                <a:cubicBezTo>
                  <a:pt x="1000" y="480"/>
                  <a:pt x="1026" y="564"/>
                  <a:pt x="1026" y="665"/>
                </a:cubicBezTo>
                <a:cubicBezTo>
                  <a:pt x="1026" y="792"/>
                  <a:pt x="976" y="900"/>
                  <a:pt x="878" y="986"/>
                </a:cubicBezTo>
                <a:cubicBezTo>
                  <a:pt x="781" y="1071"/>
                  <a:pt x="649" y="1114"/>
                  <a:pt x="486" y="111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47"/>
          <p:cNvSpPr>
            <a:spLocks/>
          </p:cNvSpPr>
          <p:nvPr/>
        </p:nvSpPr>
        <p:spPr bwMode="auto">
          <a:xfrm>
            <a:off x="9679793" y="1131031"/>
            <a:ext cx="1121142" cy="1433559"/>
          </a:xfrm>
          <a:custGeom>
            <a:avLst/>
            <a:gdLst>
              <a:gd name="T0" fmla="*/ 342 w 832"/>
              <a:gd name="T1" fmla="*/ 1066 h 1066"/>
              <a:gd name="T2" fmla="*/ 321 w 832"/>
              <a:gd name="T3" fmla="*/ 1066 h 1066"/>
              <a:gd name="T4" fmla="*/ 181 w 832"/>
              <a:gd name="T5" fmla="*/ 1016 h 1066"/>
              <a:gd name="T6" fmla="*/ 104 w 832"/>
              <a:gd name="T7" fmla="*/ 889 h 1066"/>
              <a:gd name="T8" fmla="*/ 104 w 832"/>
              <a:gd name="T9" fmla="*/ 888 h 1066"/>
              <a:gd name="T10" fmla="*/ 2 w 832"/>
              <a:gd name="T11" fmla="*/ 359 h 1066"/>
              <a:gd name="T12" fmla="*/ 23 w 832"/>
              <a:gd name="T13" fmla="*/ 329 h 1066"/>
              <a:gd name="T14" fmla="*/ 53 w 832"/>
              <a:gd name="T15" fmla="*/ 350 h 1066"/>
              <a:gd name="T16" fmla="*/ 155 w 832"/>
              <a:gd name="T17" fmla="*/ 878 h 1066"/>
              <a:gd name="T18" fmla="*/ 215 w 832"/>
              <a:gd name="T19" fmla="*/ 976 h 1066"/>
              <a:gd name="T20" fmla="*/ 321 w 832"/>
              <a:gd name="T21" fmla="*/ 1014 h 1066"/>
              <a:gd name="T22" fmla="*/ 342 w 832"/>
              <a:gd name="T23" fmla="*/ 1014 h 1066"/>
              <a:gd name="T24" fmla="*/ 451 w 832"/>
              <a:gd name="T25" fmla="*/ 975 h 1066"/>
              <a:gd name="T26" fmla="*/ 512 w 832"/>
              <a:gd name="T27" fmla="*/ 878 h 1066"/>
              <a:gd name="T28" fmla="*/ 630 w 832"/>
              <a:gd name="T29" fmla="*/ 343 h 1066"/>
              <a:gd name="T30" fmla="*/ 690 w 832"/>
              <a:gd name="T31" fmla="*/ 26 h 1066"/>
              <a:gd name="T32" fmla="*/ 720 w 832"/>
              <a:gd name="T33" fmla="*/ 0 h 1066"/>
              <a:gd name="T34" fmla="*/ 749 w 832"/>
              <a:gd name="T35" fmla="*/ 27 h 1066"/>
              <a:gd name="T36" fmla="*/ 810 w 832"/>
              <a:gd name="T37" fmla="*/ 343 h 1066"/>
              <a:gd name="T38" fmla="*/ 829 w 832"/>
              <a:gd name="T39" fmla="*/ 428 h 1066"/>
              <a:gd name="T40" fmla="*/ 810 w 832"/>
              <a:gd name="T41" fmla="*/ 459 h 1066"/>
              <a:gd name="T42" fmla="*/ 778 w 832"/>
              <a:gd name="T43" fmla="*/ 439 h 1066"/>
              <a:gd name="T44" fmla="*/ 759 w 832"/>
              <a:gd name="T45" fmla="*/ 354 h 1066"/>
              <a:gd name="T46" fmla="*/ 719 w 832"/>
              <a:gd name="T47" fmla="*/ 156 h 1066"/>
              <a:gd name="T48" fmla="*/ 681 w 832"/>
              <a:gd name="T49" fmla="*/ 354 h 1066"/>
              <a:gd name="T50" fmla="*/ 563 w 832"/>
              <a:gd name="T51" fmla="*/ 889 h 1066"/>
              <a:gd name="T52" fmla="*/ 483 w 832"/>
              <a:gd name="T53" fmla="*/ 1016 h 1066"/>
              <a:gd name="T54" fmla="*/ 342 w 832"/>
              <a:gd name="T55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2" h="1066">
                <a:moveTo>
                  <a:pt x="342" y="1066"/>
                </a:moveTo>
                <a:cubicBezTo>
                  <a:pt x="321" y="1066"/>
                  <a:pt x="321" y="1066"/>
                  <a:pt x="321" y="1066"/>
                </a:cubicBezTo>
                <a:cubicBezTo>
                  <a:pt x="269" y="1066"/>
                  <a:pt x="222" y="1049"/>
                  <a:pt x="181" y="1016"/>
                </a:cubicBezTo>
                <a:cubicBezTo>
                  <a:pt x="141" y="983"/>
                  <a:pt x="115" y="940"/>
                  <a:pt x="104" y="889"/>
                </a:cubicBezTo>
                <a:cubicBezTo>
                  <a:pt x="104" y="888"/>
                  <a:pt x="104" y="888"/>
                  <a:pt x="104" y="888"/>
                </a:cubicBezTo>
                <a:cubicBezTo>
                  <a:pt x="2" y="359"/>
                  <a:pt x="2" y="359"/>
                  <a:pt x="2" y="359"/>
                </a:cubicBezTo>
                <a:cubicBezTo>
                  <a:pt x="0" y="345"/>
                  <a:pt x="9" y="332"/>
                  <a:pt x="23" y="329"/>
                </a:cubicBezTo>
                <a:cubicBezTo>
                  <a:pt x="37" y="326"/>
                  <a:pt x="51" y="335"/>
                  <a:pt x="53" y="350"/>
                </a:cubicBezTo>
                <a:cubicBezTo>
                  <a:pt x="155" y="878"/>
                  <a:pt x="155" y="878"/>
                  <a:pt x="155" y="878"/>
                </a:cubicBezTo>
                <a:cubicBezTo>
                  <a:pt x="164" y="918"/>
                  <a:pt x="183" y="950"/>
                  <a:pt x="215" y="976"/>
                </a:cubicBezTo>
                <a:cubicBezTo>
                  <a:pt x="246" y="1001"/>
                  <a:pt x="281" y="1014"/>
                  <a:pt x="321" y="1014"/>
                </a:cubicBezTo>
                <a:cubicBezTo>
                  <a:pt x="342" y="1014"/>
                  <a:pt x="342" y="1014"/>
                  <a:pt x="342" y="1014"/>
                </a:cubicBezTo>
                <a:cubicBezTo>
                  <a:pt x="383" y="1014"/>
                  <a:pt x="419" y="1001"/>
                  <a:pt x="451" y="975"/>
                </a:cubicBezTo>
                <a:cubicBezTo>
                  <a:pt x="483" y="950"/>
                  <a:pt x="503" y="918"/>
                  <a:pt x="512" y="878"/>
                </a:cubicBezTo>
                <a:cubicBezTo>
                  <a:pt x="630" y="343"/>
                  <a:pt x="630" y="343"/>
                  <a:pt x="630" y="343"/>
                </a:cubicBezTo>
                <a:cubicBezTo>
                  <a:pt x="643" y="279"/>
                  <a:pt x="664" y="172"/>
                  <a:pt x="690" y="26"/>
                </a:cubicBezTo>
                <a:cubicBezTo>
                  <a:pt x="692" y="11"/>
                  <a:pt x="704" y="0"/>
                  <a:pt x="720" y="0"/>
                </a:cubicBezTo>
                <a:cubicBezTo>
                  <a:pt x="736" y="0"/>
                  <a:pt x="748" y="11"/>
                  <a:pt x="749" y="27"/>
                </a:cubicBezTo>
                <a:cubicBezTo>
                  <a:pt x="764" y="116"/>
                  <a:pt x="784" y="223"/>
                  <a:pt x="810" y="343"/>
                </a:cubicBezTo>
                <a:cubicBezTo>
                  <a:pt x="829" y="428"/>
                  <a:pt x="829" y="428"/>
                  <a:pt x="829" y="428"/>
                </a:cubicBezTo>
                <a:cubicBezTo>
                  <a:pt x="832" y="442"/>
                  <a:pt x="824" y="456"/>
                  <a:pt x="810" y="459"/>
                </a:cubicBezTo>
                <a:cubicBezTo>
                  <a:pt x="796" y="462"/>
                  <a:pt x="782" y="453"/>
                  <a:pt x="778" y="439"/>
                </a:cubicBezTo>
                <a:cubicBezTo>
                  <a:pt x="759" y="354"/>
                  <a:pt x="759" y="354"/>
                  <a:pt x="759" y="354"/>
                </a:cubicBezTo>
                <a:cubicBezTo>
                  <a:pt x="744" y="283"/>
                  <a:pt x="731" y="217"/>
                  <a:pt x="719" y="156"/>
                </a:cubicBezTo>
                <a:cubicBezTo>
                  <a:pt x="703" y="242"/>
                  <a:pt x="690" y="308"/>
                  <a:pt x="681" y="354"/>
                </a:cubicBezTo>
                <a:cubicBezTo>
                  <a:pt x="563" y="889"/>
                  <a:pt x="563" y="889"/>
                  <a:pt x="563" y="889"/>
                </a:cubicBezTo>
                <a:cubicBezTo>
                  <a:pt x="552" y="940"/>
                  <a:pt x="525" y="983"/>
                  <a:pt x="483" y="1016"/>
                </a:cubicBezTo>
                <a:cubicBezTo>
                  <a:pt x="442" y="1049"/>
                  <a:pt x="394" y="1066"/>
                  <a:pt x="342" y="106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48"/>
          <p:cNvSpPr>
            <a:spLocks/>
          </p:cNvSpPr>
          <p:nvPr/>
        </p:nvSpPr>
        <p:spPr bwMode="auto">
          <a:xfrm>
            <a:off x="10752491" y="1795412"/>
            <a:ext cx="79093" cy="87002"/>
          </a:xfrm>
          <a:custGeom>
            <a:avLst/>
            <a:gdLst>
              <a:gd name="T0" fmla="*/ 30 w 59"/>
              <a:gd name="T1" fmla="*/ 65 h 65"/>
              <a:gd name="T2" fmla="*/ 5 w 59"/>
              <a:gd name="T3" fmla="*/ 45 h 65"/>
              <a:gd name="T4" fmla="*/ 3 w 59"/>
              <a:gd name="T5" fmla="*/ 35 h 65"/>
              <a:gd name="T6" fmla="*/ 22 w 59"/>
              <a:gd name="T7" fmla="*/ 3 h 65"/>
              <a:gd name="T8" fmla="*/ 53 w 59"/>
              <a:gd name="T9" fmla="*/ 23 h 65"/>
              <a:gd name="T10" fmla="*/ 56 w 59"/>
              <a:gd name="T11" fmla="*/ 34 h 65"/>
              <a:gd name="T12" fmla="*/ 36 w 59"/>
              <a:gd name="T13" fmla="*/ 65 h 65"/>
              <a:gd name="T14" fmla="*/ 30 w 59"/>
              <a:gd name="T1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65">
                <a:moveTo>
                  <a:pt x="30" y="65"/>
                </a:moveTo>
                <a:cubicBezTo>
                  <a:pt x="19" y="65"/>
                  <a:pt x="8" y="57"/>
                  <a:pt x="5" y="45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21"/>
                  <a:pt x="8" y="7"/>
                  <a:pt x="22" y="3"/>
                </a:cubicBezTo>
                <a:cubicBezTo>
                  <a:pt x="36" y="0"/>
                  <a:pt x="50" y="9"/>
                  <a:pt x="53" y="23"/>
                </a:cubicBezTo>
                <a:cubicBezTo>
                  <a:pt x="56" y="34"/>
                  <a:pt x="56" y="34"/>
                  <a:pt x="56" y="34"/>
                </a:cubicBezTo>
                <a:cubicBezTo>
                  <a:pt x="59" y="48"/>
                  <a:pt x="50" y="62"/>
                  <a:pt x="36" y="65"/>
                </a:cubicBezTo>
                <a:cubicBezTo>
                  <a:pt x="34" y="65"/>
                  <a:pt x="32" y="65"/>
                  <a:pt x="30" y="65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49"/>
          <p:cNvSpPr>
            <a:spLocks/>
          </p:cNvSpPr>
          <p:nvPr/>
        </p:nvSpPr>
        <p:spPr bwMode="auto">
          <a:xfrm>
            <a:off x="10772264" y="1885379"/>
            <a:ext cx="741496" cy="679211"/>
          </a:xfrm>
          <a:custGeom>
            <a:avLst/>
            <a:gdLst>
              <a:gd name="T0" fmla="*/ 316 w 550"/>
              <a:gd name="T1" fmla="*/ 505 h 505"/>
              <a:gd name="T2" fmla="*/ 291 w 550"/>
              <a:gd name="T3" fmla="*/ 505 h 505"/>
              <a:gd name="T4" fmla="*/ 149 w 550"/>
              <a:gd name="T5" fmla="*/ 455 h 505"/>
              <a:gd name="T6" fmla="*/ 70 w 550"/>
              <a:gd name="T7" fmla="*/ 328 h 505"/>
              <a:gd name="T8" fmla="*/ 3 w 550"/>
              <a:gd name="T9" fmla="*/ 34 h 505"/>
              <a:gd name="T10" fmla="*/ 22 w 550"/>
              <a:gd name="T11" fmla="*/ 3 h 505"/>
              <a:gd name="T12" fmla="*/ 54 w 550"/>
              <a:gd name="T13" fmla="*/ 22 h 505"/>
              <a:gd name="T14" fmla="*/ 120 w 550"/>
              <a:gd name="T15" fmla="*/ 316 h 505"/>
              <a:gd name="T16" fmla="*/ 181 w 550"/>
              <a:gd name="T17" fmla="*/ 414 h 505"/>
              <a:gd name="T18" fmla="*/ 291 w 550"/>
              <a:gd name="T19" fmla="*/ 453 h 505"/>
              <a:gd name="T20" fmla="*/ 316 w 550"/>
              <a:gd name="T21" fmla="*/ 453 h 505"/>
              <a:gd name="T22" fmla="*/ 423 w 550"/>
              <a:gd name="T23" fmla="*/ 415 h 505"/>
              <a:gd name="T24" fmla="*/ 481 w 550"/>
              <a:gd name="T25" fmla="*/ 316 h 505"/>
              <a:gd name="T26" fmla="*/ 496 w 550"/>
              <a:gd name="T27" fmla="*/ 230 h 505"/>
              <a:gd name="T28" fmla="*/ 527 w 550"/>
              <a:gd name="T29" fmla="*/ 210 h 505"/>
              <a:gd name="T30" fmla="*/ 548 w 550"/>
              <a:gd name="T31" fmla="*/ 240 h 505"/>
              <a:gd name="T32" fmla="*/ 532 w 550"/>
              <a:gd name="T33" fmla="*/ 325 h 505"/>
              <a:gd name="T34" fmla="*/ 457 w 550"/>
              <a:gd name="T35" fmla="*/ 455 h 505"/>
              <a:gd name="T36" fmla="*/ 316 w 550"/>
              <a:gd name="T37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0" h="505">
                <a:moveTo>
                  <a:pt x="316" y="505"/>
                </a:moveTo>
                <a:cubicBezTo>
                  <a:pt x="291" y="505"/>
                  <a:pt x="291" y="505"/>
                  <a:pt x="291" y="505"/>
                </a:cubicBezTo>
                <a:cubicBezTo>
                  <a:pt x="238" y="505"/>
                  <a:pt x="190" y="488"/>
                  <a:pt x="149" y="455"/>
                </a:cubicBezTo>
                <a:cubicBezTo>
                  <a:pt x="107" y="422"/>
                  <a:pt x="81" y="379"/>
                  <a:pt x="70" y="328"/>
                </a:cubicBezTo>
                <a:cubicBezTo>
                  <a:pt x="3" y="34"/>
                  <a:pt x="3" y="34"/>
                  <a:pt x="3" y="34"/>
                </a:cubicBezTo>
                <a:cubicBezTo>
                  <a:pt x="0" y="20"/>
                  <a:pt x="8" y="6"/>
                  <a:pt x="22" y="3"/>
                </a:cubicBezTo>
                <a:cubicBezTo>
                  <a:pt x="36" y="0"/>
                  <a:pt x="50" y="8"/>
                  <a:pt x="54" y="22"/>
                </a:cubicBezTo>
                <a:cubicBezTo>
                  <a:pt x="120" y="316"/>
                  <a:pt x="120" y="316"/>
                  <a:pt x="120" y="316"/>
                </a:cubicBezTo>
                <a:cubicBezTo>
                  <a:pt x="129" y="357"/>
                  <a:pt x="149" y="388"/>
                  <a:pt x="181" y="414"/>
                </a:cubicBezTo>
                <a:cubicBezTo>
                  <a:pt x="214" y="440"/>
                  <a:pt x="250" y="453"/>
                  <a:pt x="291" y="453"/>
                </a:cubicBezTo>
                <a:cubicBezTo>
                  <a:pt x="316" y="453"/>
                  <a:pt x="316" y="453"/>
                  <a:pt x="316" y="453"/>
                </a:cubicBezTo>
                <a:cubicBezTo>
                  <a:pt x="357" y="453"/>
                  <a:pt x="392" y="440"/>
                  <a:pt x="423" y="415"/>
                </a:cubicBezTo>
                <a:cubicBezTo>
                  <a:pt x="454" y="389"/>
                  <a:pt x="473" y="357"/>
                  <a:pt x="481" y="316"/>
                </a:cubicBezTo>
                <a:cubicBezTo>
                  <a:pt x="496" y="230"/>
                  <a:pt x="496" y="230"/>
                  <a:pt x="496" y="230"/>
                </a:cubicBezTo>
                <a:cubicBezTo>
                  <a:pt x="499" y="216"/>
                  <a:pt x="513" y="207"/>
                  <a:pt x="527" y="210"/>
                </a:cubicBezTo>
                <a:cubicBezTo>
                  <a:pt x="541" y="212"/>
                  <a:pt x="550" y="226"/>
                  <a:pt x="548" y="240"/>
                </a:cubicBezTo>
                <a:cubicBezTo>
                  <a:pt x="532" y="325"/>
                  <a:pt x="532" y="325"/>
                  <a:pt x="532" y="325"/>
                </a:cubicBezTo>
                <a:cubicBezTo>
                  <a:pt x="522" y="378"/>
                  <a:pt x="497" y="421"/>
                  <a:pt x="457" y="455"/>
                </a:cubicBezTo>
                <a:cubicBezTo>
                  <a:pt x="416" y="488"/>
                  <a:pt x="369" y="505"/>
                  <a:pt x="316" y="505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150"/>
          <p:cNvSpPr>
            <a:spLocks/>
          </p:cNvSpPr>
          <p:nvPr/>
        </p:nvSpPr>
        <p:spPr bwMode="auto">
          <a:xfrm>
            <a:off x="10869153" y="614950"/>
            <a:ext cx="899682" cy="1587790"/>
          </a:xfrm>
          <a:custGeom>
            <a:avLst/>
            <a:gdLst>
              <a:gd name="T0" fmla="*/ 221 w 667"/>
              <a:gd name="T1" fmla="*/ 1181 h 1181"/>
              <a:gd name="T2" fmla="*/ 190 w 667"/>
              <a:gd name="T3" fmla="*/ 1157 h 1181"/>
              <a:gd name="T4" fmla="*/ 190 w 667"/>
              <a:gd name="T5" fmla="*/ 1156 h 1181"/>
              <a:gd name="T6" fmla="*/ 189 w 667"/>
              <a:gd name="T7" fmla="*/ 1154 h 1181"/>
              <a:gd name="T8" fmla="*/ 152 w 667"/>
              <a:gd name="T9" fmla="*/ 966 h 1181"/>
              <a:gd name="T10" fmla="*/ 103 w 667"/>
              <a:gd name="T11" fmla="*/ 714 h 1181"/>
              <a:gd name="T12" fmla="*/ 3 w 667"/>
              <a:gd name="T13" fmla="*/ 295 h 1181"/>
              <a:gd name="T14" fmla="*/ 22 w 667"/>
              <a:gd name="T15" fmla="*/ 264 h 1181"/>
              <a:gd name="T16" fmla="*/ 54 w 667"/>
              <a:gd name="T17" fmla="*/ 283 h 1181"/>
              <a:gd name="T18" fmla="*/ 154 w 667"/>
              <a:gd name="T19" fmla="*/ 703 h 1181"/>
              <a:gd name="T20" fmla="*/ 204 w 667"/>
              <a:gd name="T21" fmla="*/ 956 h 1181"/>
              <a:gd name="T22" fmla="*/ 217 w 667"/>
              <a:gd name="T23" fmla="*/ 1025 h 1181"/>
              <a:gd name="T24" fmla="*/ 263 w 667"/>
              <a:gd name="T25" fmla="*/ 705 h 1181"/>
              <a:gd name="T26" fmla="*/ 263 w 667"/>
              <a:gd name="T27" fmla="*/ 704 h 1181"/>
              <a:gd name="T28" fmla="*/ 351 w 667"/>
              <a:gd name="T29" fmla="*/ 155 h 1181"/>
              <a:gd name="T30" fmla="*/ 413 w 667"/>
              <a:gd name="T31" fmla="*/ 44 h 1181"/>
              <a:gd name="T32" fmla="*/ 530 w 667"/>
              <a:gd name="T33" fmla="*/ 0 h 1181"/>
              <a:gd name="T34" fmla="*/ 635 w 667"/>
              <a:gd name="T35" fmla="*/ 50 h 1181"/>
              <a:gd name="T36" fmla="*/ 667 w 667"/>
              <a:gd name="T37" fmla="*/ 135 h 1181"/>
              <a:gd name="T38" fmla="*/ 665 w 667"/>
              <a:gd name="T39" fmla="*/ 161 h 1181"/>
              <a:gd name="T40" fmla="*/ 665 w 667"/>
              <a:gd name="T41" fmla="*/ 162 h 1181"/>
              <a:gd name="T42" fmla="*/ 515 w 667"/>
              <a:gd name="T43" fmla="*/ 972 h 1181"/>
              <a:gd name="T44" fmla="*/ 485 w 667"/>
              <a:gd name="T45" fmla="*/ 992 h 1181"/>
              <a:gd name="T46" fmla="*/ 464 w 667"/>
              <a:gd name="T47" fmla="*/ 962 h 1181"/>
              <a:gd name="T48" fmla="*/ 613 w 667"/>
              <a:gd name="T49" fmla="*/ 153 h 1181"/>
              <a:gd name="T50" fmla="*/ 615 w 667"/>
              <a:gd name="T51" fmla="*/ 135 h 1181"/>
              <a:gd name="T52" fmla="*/ 595 w 667"/>
              <a:gd name="T53" fmla="*/ 83 h 1181"/>
              <a:gd name="T54" fmla="*/ 530 w 667"/>
              <a:gd name="T55" fmla="*/ 52 h 1181"/>
              <a:gd name="T56" fmla="*/ 447 w 667"/>
              <a:gd name="T57" fmla="*/ 84 h 1181"/>
              <a:gd name="T58" fmla="*/ 403 w 667"/>
              <a:gd name="T59" fmla="*/ 163 h 1181"/>
              <a:gd name="T60" fmla="*/ 314 w 667"/>
              <a:gd name="T61" fmla="*/ 712 h 1181"/>
              <a:gd name="T62" fmla="*/ 252 w 667"/>
              <a:gd name="T63" fmla="*/ 1152 h 1181"/>
              <a:gd name="T64" fmla="*/ 221 w 667"/>
              <a:gd name="T65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7" h="1181">
                <a:moveTo>
                  <a:pt x="221" y="1181"/>
                </a:moveTo>
                <a:cubicBezTo>
                  <a:pt x="207" y="1181"/>
                  <a:pt x="195" y="1172"/>
                  <a:pt x="190" y="1157"/>
                </a:cubicBezTo>
                <a:cubicBezTo>
                  <a:pt x="190" y="1156"/>
                  <a:pt x="190" y="1156"/>
                  <a:pt x="190" y="1156"/>
                </a:cubicBezTo>
                <a:cubicBezTo>
                  <a:pt x="189" y="1154"/>
                  <a:pt x="189" y="1154"/>
                  <a:pt x="189" y="1154"/>
                </a:cubicBezTo>
                <a:cubicBezTo>
                  <a:pt x="187" y="1140"/>
                  <a:pt x="173" y="1071"/>
                  <a:pt x="152" y="966"/>
                </a:cubicBezTo>
                <a:cubicBezTo>
                  <a:pt x="131" y="856"/>
                  <a:pt x="114" y="771"/>
                  <a:pt x="103" y="714"/>
                </a:cubicBezTo>
                <a:cubicBezTo>
                  <a:pt x="3" y="295"/>
                  <a:pt x="3" y="295"/>
                  <a:pt x="3" y="295"/>
                </a:cubicBezTo>
                <a:cubicBezTo>
                  <a:pt x="0" y="281"/>
                  <a:pt x="8" y="267"/>
                  <a:pt x="22" y="264"/>
                </a:cubicBezTo>
                <a:cubicBezTo>
                  <a:pt x="36" y="260"/>
                  <a:pt x="50" y="269"/>
                  <a:pt x="54" y="283"/>
                </a:cubicBezTo>
                <a:cubicBezTo>
                  <a:pt x="154" y="703"/>
                  <a:pt x="154" y="703"/>
                  <a:pt x="154" y="703"/>
                </a:cubicBezTo>
                <a:cubicBezTo>
                  <a:pt x="165" y="761"/>
                  <a:pt x="182" y="846"/>
                  <a:pt x="204" y="956"/>
                </a:cubicBezTo>
                <a:cubicBezTo>
                  <a:pt x="209" y="981"/>
                  <a:pt x="213" y="1005"/>
                  <a:pt x="217" y="1025"/>
                </a:cubicBezTo>
                <a:cubicBezTo>
                  <a:pt x="233" y="911"/>
                  <a:pt x="249" y="804"/>
                  <a:pt x="263" y="705"/>
                </a:cubicBezTo>
                <a:cubicBezTo>
                  <a:pt x="263" y="704"/>
                  <a:pt x="263" y="704"/>
                  <a:pt x="263" y="704"/>
                </a:cubicBezTo>
                <a:cubicBezTo>
                  <a:pt x="351" y="155"/>
                  <a:pt x="351" y="155"/>
                  <a:pt x="351" y="155"/>
                </a:cubicBezTo>
                <a:cubicBezTo>
                  <a:pt x="359" y="111"/>
                  <a:pt x="379" y="74"/>
                  <a:pt x="413" y="44"/>
                </a:cubicBezTo>
                <a:cubicBezTo>
                  <a:pt x="446" y="15"/>
                  <a:pt x="486" y="0"/>
                  <a:pt x="530" y="0"/>
                </a:cubicBezTo>
                <a:cubicBezTo>
                  <a:pt x="573" y="0"/>
                  <a:pt x="608" y="17"/>
                  <a:pt x="635" y="50"/>
                </a:cubicBezTo>
                <a:cubicBezTo>
                  <a:pt x="656" y="76"/>
                  <a:pt x="667" y="104"/>
                  <a:pt x="667" y="135"/>
                </a:cubicBezTo>
                <a:cubicBezTo>
                  <a:pt x="667" y="144"/>
                  <a:pt x="666" y="152"/>
                  <a:pt x="665" y="161"/>
                </a:cubicBezTo>
                <a:cubicBezTo>
                  <a:pt x="665" y="162"/>
                  <a:pt x="665" y="162"/>
                  <a:pt x="665" y="162"/>
                </a:cubicBezTo>
                <a:cubicBezTo>
                  <a:pt x="515" y="972"/>
                  <a:pt x="515" y="972"/>
                  <a:pt x="515" y="972"/>
                </a:cubicBezTo>
                <a:cubicBezTo>
                  <a:pt x="512" y="986"/>
                  <a:pt x="499" y="995"/>
                  <a:pt x="485" y="992"/>
                </a:cubicBezTo>
                <a:cubicBezTo>
                  <a:pt x="471" y="990"/>
                  <a:pt x="461" y="976"/>
                  <a:pt x="464" y="962"/>
                </a:cubicBezTo>
                <a:cubicBezTo>
                  <a:pt x="613" y="153"/>
                  <a:pt x="613" y="153"/>
                  <a:pt x="613" y="153"/>
                </a:cubicBezTo>
                <a:cubicBezTo>
                  <a:pt x="614" y="147"/>
                  <a:pt x="615" y="141"/>
                  <a:pt x="615" y="135"/>
                </a:cubicBezTo>
                <a:cubicBezTo>
                  <a:pt x="615" y="116"/>
                  <a:pt x="608" y="99"/>
                  <a:pt x="595" y="83"/>
                </a:cubicBezTo>
                <a:cubicBezTo>
                  <a:pt x="578" y="62"/>
                  <a:pt x="557" y="52"/>
                  <a:pt x="530" y="52"/>
                </a:cubicBezTo>
                <a:cubicBezTo>
                  <a:pt x="498" y="52"/>
                  <a:pt x="471" y="62"/>
                  <a:pt x="447" y="84"/>
                </a:cubicBezTo>
                <a:cubicBezTo>
                  <a:pt x="422" y="105"/>
                  <a:pt x="408" y="131"/>
                  <a:pt x="403" y="163"/>
                </a:cubicBezTo>
                <a:cubicBezTo>
                  <a:pt x="314" y="712"/>
                  <a:pt x="314" y="712"/>
                  <a:pt x="314" y="712"/>
                </a:cubicBezTo>
                <a:cubicBezTo>
                  <a:pt x="295" y="845"/>
                  <a:pt x="274" y="993"/>
                  <a:pt x="252" y="1152"/>
                </a:cubicBezTo>
                <a:cubicBezTo>
                  <a:pt x="251" y="1168"/>
                  <a:pt x="238" y="1181"/>
                  <a:pt x="221" y="1181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151"/>
          <p:cNvSpPr>
            <a:spLocks/>
          </p:cNvSpPr>
          <p:nvPr/>
        </p:nvSpPr>
        <p:spPr bwMode="auto">
          <a:xfrm>
            <a:off x="9531494" y="614950"/>
            <a:ext cx="1373252" cy="1587790"/>
          </a:xfrm>
          <a:custGeom>
            <a:avLst/>
            <a:gdLst>
              <a:gd name="T0" fmla="*/ 465 w 1019"/>
              <a:gd name="T1" fmla="*/ 1181 h 1181"/>
              <a:gd name="T2" fmla="*/ 435 w 1019"/>
              <a:gd name="T3" fmla="*/ 1153 h 1181"/>
              <a:gd name="T4" fmla="*/ 403 w 1019"/>
              <a:gd name="T5" fmla="*/ 927 h 1181"/>
              <a:gd name="T6" fmla="*/ 371 w 1019"/>
              <a:gd name="T7" fmla="*/ 713 h 1181"/>
              <a:gd name="T8" fmla="*/ 284 w 1019"/>
              <a:gd name="T9" fmla="*/ 173 h 1181"/>
              <a:gd name="T10" fmla="*/ 235 w 1019"/>
              <a:gd name="T11" fmla="*/ 86 h 1181"/>
              <a:gd name="T12" fmla="*/ 144 w 1019"/>
              <a:gd name="T13" fmla="*/ 52 h 1181"/>
              <a:gd name="T14" fmla="*/ 74 w 1019"/>
              <a:gd name="T15" fmla="*/ 85 h 1181"/>
              <a:gd name="T16" fmla="*/ 52 w 1019"/>
              <a:gd name="T17" fmla="*/ 142 h 1181"/>
              <a:gd name="T18" fmla="*/ 53 w 1019"/>
              <a:gd name="T19" fmla="*/ 162 h 1181"/>
              <a:gd name="T20" fmla="*/ 138 w 1019"/>
              <a:gd name="T21" fmla="*/ 602 h 1181"/>
              <a:gd name="T22" fmla="*/ 117 w 1019"/>
              <a:gd name="T23" fmla="*/ 633 h 1181"/>
              <a:gd name="T24" fmla="*/ 87 w 1019"/>
              <a:gd name="T25" fmla="*/ 612 h 1181"/>
              <a:gd name="T26" fmla="*/ 2 w 1019"/>
              <a:gd name="T27" fmla="*/ 170 h 1181"/>
              <a:gd name="T28" fmla="*/ 0 w 1019"/>
              <a:gd name="T29" fmla="*/ 142 h 1181"/>
              <a:gd name="T30" fmla="*/ 33 w 1019"/>
              <a:gd name="T31" fmla="*/ 52 h 1181"/>
              <a:gd name="T32" fmla="*/ 144 w 1019"/>
              <a:gd name="T33" fmla="*/ 0 h 1181"/>
              <a:gd name="T34" fmla="*/ 269 w 1019"/>
              <a:gd name="T35" fmla="*/ 47 h 1181"/>
              <a:gd name="T36" fmla="*/ 335 w 1019"/>
              <a:gd name="T37" fmla="*/ 163 h 1181"/>
              <a:gd name="T38" fmla="*/ 335 w 1019"/>
              <a:gd name="T39" fmla="*/ 164 h 1181"/>
              <a:gd name="T40" fmla="*/ 422 w 1019"/>
              <a:gd name="T41" fmla="*/ 704 h 1181"/>
              <a:gd name="T42" fmla="*/ 454 w 1019"/>
              <a:gd name="T43" fmla="*/ 920 h 1181"/>
              <a:gd name="T44" fmla="*/ 469 w 1019"/>
              <a:gd name="T45" fmla="*/ 1021 h 1181"/>
              <a:gd name="T46" fmla="*/ 533 w 1019"/>
              <a:gd name="T47" fmla="*/ 703 h 1181"/>
              <a:gd name="T48" fmla="*/ 533 w 1019"/>
              <a:gd name="T49" fmla="*/ 702 h 1181"/>
              <a:gd name="T50" fmla="*/ 668 w 1019"/>
              <a:gd name="T51" fmla="*/ 137 h 1181"/>
              <a:gd name="T52" fmla="*/ 730 w 1019"/>
              <a:gd name="T53" fmla="*/ 38 h 1181"/>
              <a:gd name="T54" fmla="*/ 839 w 1019"/>
              <a:gd name="T55" fmla="*/ 0 h 1181"/>
              <a:gd name="T56" fmla="*/ 948 w 1019"/>
              <a:gd name="T57" fmla="*/ 38 h 1181"/>
              <a:gd name="T58" fmla="*/ 1012 w 1019"/>
              <a:gd name="T59" fmla="*/ 136 h 1181"/>
              <a:gd name="T60" fmla="*/ 1016 w 1019"/>
              <a:gd name="T61" fmla="*/ 152 h 1181"/>
              <a:gd name="T62" fmla="*/ 996 w 1019"/>
              <a:gd name="T63" fmla="*/ 183 h 1181"/>
              <a:gd name="T64" fmla="*/ 965 w 1019"/>
              <a:gd name="T65" fmla="*/ 164 h 1181"/>
              <a:gd name="T66" fmla="*/ 961 w 1019"/>
              <a:gd name="T67" fmla="*/ 148 h 1181"/>
              <a:gd name="T68" fmla="*/ 916 w 1019"/>
              <a:gd name="T69" fmla="*/ 79 h 1181"/>
              <a:gd name="T70" fmla="*/ 839 w 1019"/>
              <a:gd name="T71" fmla="*/ 52 h 1181"/>
              <a:gd name="T72" fmla="*/ 762 w 1019"/>
              <a:gd name="T73" fmla="*/ 79 h 1181"/>
              <a:gd name="T74" fmla="*/ 719 w 1019"/>
              <a:gd name="T75" fmla="*/ 148 h 1181"/>
              <a:gd name="T76" fmla="*/ 719 w 1019"/>
              <a:gd name="T77" fmla="*/ 148 h 1181"/>
              <a:gd name="T78" fmla="*/ 584 w 1019"/>
              <a:gd name="T79" fmla="*/ 714 h 1181"/>
              <a:gd name="T80" fmla="*/ 496 w 1019"/>
              <a:gd name="T81" fmla="*/ 1156 h 1181"/>
              <a:gd name="T82" fmla="*/ 495 w 1019"/>
              <a:gd name="T83" fmla="*/ 1159 h 1181"/>
              <a:gd name="T84" fmla="*/ 493 w 1019"/>
              <a:gd name="T85" fmla="*/ 1163 h 1181"/>
              <a:gd name="T86" fmla="*/ 465 w 1019"/>
              <a:gd name="T87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19" h="1181">
                <a:moveTo>
                  <a:pt x="465" y="1181"/>
                </a:moveTo>
                <a:cubicBezTo>
                  <a:pt x="449" y="1181"/>
                  <a:pt x="436" y="1169"/>
                  <a:pt x="435" y="1153"/>
                </a:cubicBezTo>
                <a:cubicBezTo>
                  <a:pt x="428" y="1105"/>
                  <a:pt x="418" y="1035"/>
                  <a:pt x="403" y="927"/>
                </a:cubicBezTo>
                <a:cubicBezTo>
                  <a:pt x="389" y="827"/>
                  <a:pt x="378" y="757"/>
                  <a:pt x="371" y="713"/>
                </a:cubicBezTo>
                <a:cubicBezTo>
                  <a:pt x="284" y="173"/>
                  <a:pt x="284" y="173"/>
                  <a:pt x="284" y="173"/>
                </a:cubicBezTo>
                <a:cubicBezTo>
                  <a:pt x="278" y="138"/>
                  <a:pt x="262" y="110"/>
                  <a:pt x="235" y="86"/>
                </a:cubicBezTo>
                <a:cubicBezTo>
                  <a:pt x="208" y="63"/>
                  <a:pt x="178" y="52"/>
                  <a:pt x="144" y="52"/>
                </a:cubicBezTo>
                <a:cubicBezTo>
                  <a:pt x="115" y="52"/>
                  <a:pt x="92" y="63"/>
                  <a:pt x="74" y="85"/>
                </a:cubicBezTo>
                <a:cubicBezTo>
                  <a:pt x="59" y="103"/>
                  <a:pt x="52" y="121"/>
                  <a:pt x="52" y="142"/>
                </a:cubicBezTo>
                <a:cubicBezTo>
                  <a:pt x="52" y="148"/>
                  <a:pt x="52" y="155"/>
                  <a:pt x="53" y="162"/>
                </a:cubicBezTo>
                <a:cubicBezTo>
                  <a:pt x="138" y="602"/>
                  <a:pt x="138" y="602"/>
                  <a:pt x="138" y="602"/>
                </a:cubicBezTo>
                <a:cubicBezTo>
                  <a:pt x="141" y="616"/>
                  <a:pt x="132" y="630"/>
                  <a:pt x="117" y="633"/>
                </a:cubicBezTo>
                <a:cubicBezTo>
                  <a:pt x="103" y="635"/>
                  <a:pt x="90" y="626"/>
                  <a:pt x="87" y="612"/>
                </a:cubicBezTo>
                <a:cubicBezTo>
                  <a:pt x="2" y="170"/>
                  <a:pt x="2" y="170"/>
                  <a:pt x="2" y="170"/>
                </a:cubicBezTo>
                <a:cubicBezTo>
                  <a:pt x="1" y="160"/>
                  <a:pt x="0" y="151"/>
                  <a:pt x="0" y="142"/>
                </a:cubicBezTo>
                <a:cubicBezTo>
                  <a:pt x="0" y="109"/>
                  <a:pt x="11" y="79"/>
                  <a:pt x="33" y="52"/>
                </a:cubicBezTo>
                <a:cubicBezTo>
                  <a:pt x="62" y="18"/>
                  <a:pt x="99" y="0"/>
                  <a:pt x="144" y="0"/>
                </a:cubicBezTo>
                <a:cubicBezTo>
                  <a:pt x="191" y="0"/>
                  <a:pt x="233" y="16"/>
                  <a:pt x="269" y="47"/>
                </a:cubicBezTo>
                <a:cubicBezTo>
                  <a:pt x="305" y="78"/>
                  <a:pt x="327" y="117"/>
                  <a:pt x="335" y="163"/>
                </a:cubicBezTo>
                <a:cubicBezTo>
                  <a:pt x="335" y="164"/>
                  <a:pt x="335" y="164"/>
                  <a:pt x="335" y="164"/>
                </a:cubicBezTo>
                <a:cubicBezTo>
                  <a:pt x="422" y="704"/>
                  <a:pt x="422" y="704"/>
                  <a:pt x="422" y="704"/>
                </a:cubicBezTo>
                <a:cubicBezTo>
                  <a:pt x="430" y="749"/>
                  <a:pt x="440" y="819"/>
                  <a:pt x="454" y="920"/>
                </a:cubicBezTo>
                <a:cubicBezTo>
                  <a:pt x="460" y="958"/>
                  <a:pt x="465" y="991"/>
                  <a:pt x="469" y="1021"/>
                </a:cubicBezTo>
                <a:cubicBezTo>
                  <a:pt x="489" y="917"/>
                  <a:pt x="511" y="811"/>
                  <a:pt x="533" y="703"/>
                </a:cubicBezTo>
                <a:cubicBezTo>
                  <a:pt x="533" y="702"/>
                  <a:pt x="533" y="702"/>
                  <a:pt x="533" y="702"/>
                </a:cubicBezTo>
                <a:cubicBezTo>
                  <a:pt x="668" y="137"/>
                  <a:pt x="668" y="137"/>
                  <a:pt x="668" y="137"/>
                </a:cubicBezTo>
                <a:cubicBezTo>
                  <a:pt x="677" y="96"/>
                  <a:pt x="698" y="63"/>
                  <a:pt x="730" y="38"/>
                </a:cubicBezTo>
                <a:cubicBezTo>
                  <a:pt x="762" y="13"/>
                  <a:pt x="799" y="0"/>
                  <a:pt x="839" y="0"/>
                </a:cubicBezTo>
                <a:cubicBezTo>
                  <a:pt x="879" y="0"/>
                  <a:pt x="916" y="13"/>
                  <a:pt x="948" y="38"/>
                </a:cubicBezTo>
                <a:cubicBezTo>
                  <a:pt x="980" y="63"/>
                  <a:pt x="1002" y="96"/>
                  <a:pt x="1012" y="136"/>
                </a:cubicBezTo>
                <a:cubicBezTo>
                  <a:pt x="1016" y="152"/>
                  <a:pt x="1016" y="152"/>
                  <a:pt x="1016" y="152"/>
                </a:cubicBezTo>
                <a:cubicBezTo>
                  <a:pt x="1019" y="166"/>
                  <a:pt x="1010" y="180"/>
                  <a:pt x="996" y="183"/>
                </a:cubicBezTo>
                <a:cubicBezTo>
                  <a:pt x="982" y="187"/>
                  <a:pt x="968" y="178"/>
                  <a:pt x="965" y="164"/>
                </a:cubicBezTo>
                <a:cubicBezTo>
                  <a:pt x="961" y="148"/>
                  <a:pt x="961" y="148"/>
                  <a:pt x="961" y="148"/>
                </a:cubicBezTo>
                <a:cubicBezTo>
                  <a:pt x="954" y="120"/>
                  <a:pt x="939" y="97"/>
                  <a:pt x="916" y="79"/>
                </a:cubicBezTo>
                <a:cubicBezTo>
                  <a:pt x="893" y="61"/>
                  <a:pt x="868" y="52"/>
                  <a:pt x="839" y="52"/>
                </a:cubicBezTo>
                <a:cubicBezTo>
                  <a:pt x="810" y="52"/>
                  <a:pt x="785" y="61"/>
                  <a:pt x="762" y="79"/>
                </a:cubicBezTo>
                <a:cubicBezTo>
                  <a:pt x="739" y="97"/>
                  <a:pt x="725" y="119"/>
                  <a:pt x="719" y="148"/>
                </a:cubicBezTo>
                <a:cubicBezTo>
                  <a:pt x="719" y="148"/>
                  <a:pt x="719" y="148"/>
                  <a:pt x="719" y="148"/>
                </a:cubicBezTo>
                <a:cubicBezTo>
                  <a:pt x="584" y="714"/>
                  <a:pt x="584" y="714"/>
                  <a:pt x="584" y="714"/>
                </a:cubicBezTo>
                <a:cubicBezTo>
                  <a:pt x="552" y="866"/>
                  <a:pt x="523" y="1014"/>
                  <a:pt x="496" y="1156"/>
                </a:cubicBezTo>
                <a:cubicBezTo>
                  <a:pt x="495" y="1159"/>
                  <a:pt x="495" y="1159"/>
                  <a:pt x="495" y="1159"/>
                </a:cubicBezTo>
                <a:cubicBezTo>
                  <a:pt x="493" y="1163"/>
                  <a:pt x="493" y="1163"/>
                  <a:pt x="493" y="1163"/>
                </a:cubicBezTo>
                <a:cubicBezTo>
                  <a:pt x="488" y="1174"/>
                  <a:pt x="477" y="1181"/>
                  <a:pt x="465" y="1181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Freeform 152"/>
          <p:cNvSpPr>
            <a:spLocks/>
          </p:cNvSpPr>
          <p:nvPr/>
        </p:nvSpPr>
        <p:spPr bwMode="auto">
          <a:xfrm>
            <a:off x="494038" y="5050767"/>
            <a:ext cx="463683" cy="1100380"/>
          </a:xfrm>
          <a:custGeom>
            <a:avLst/>
            <a:gdLst>
              <a:gd name="T0" fmla="*/ 314 w 344"/>
              <a:gd name="T1" fmla="*/ 818 h 818"/>
              <a:gd name="T2" fmla="*/ 300 w 344"/>
              <a:gd name="T3" fmla="*/ 814 h 818"/>
              <a:gd name="T4" fmla="*/ 179 w 344"/>
              <a:gd name="T5" fmla="*/ 707 h 818"/>
              <a:gd name="T6" fmla="*/ 0 w 344"/>
              <a:gd name="T7" fmla="*/ 157 h 818"/>
              <a:gd name="T8" fmla="*/ 7 w 344"/>
              <a:gd name="T9" fmla="*/ 25 h 818"/>
              <a:gd name="T10" fmla="*/ 36 w 344"/>
              <a:gd name="T11" fmla="*/ 2 h 818"/>
              <a:gd name="T12" fmla="*/ 59 w 344"/>
              <a:gd name="T13" fmla="*/ 30 h 818"/>
              <a:gd name="T14" fmla="*/ 52 w 344"/>
              <a:gd name="T15" fmla="*/ 157 h 818"/>
              <a:gd name="T16" fmla="*/ 218 w 344"/>
              <a:gd name="T17" fmla="*/ 672 h 818"/>
              <a:gd name="T18" fmla="*/ 329 w 344"/>
              <a:gd name="T19" fmla="*/ 770 h 818"/>
              <a:gd name="T20" fmla="*/ 336 w 344"/>
              <a:gd name="T21" fmla="*/ 806 h 818"/>
              <a:gd name="T22" fmla="*/ 314 w 344"/>
              <a:gd name="T23" fmla="*/ 81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4" h="818">
                <a:moveTo>
                  <a:pt x="314" y="818"/>
                </a:moveTo>
                <a:cubicBezTo>
                  <a:pt x="309" y="818"/>
                  <a:pt x="304" y="816"/>
                  <a:pt x="300" y="814"/>
                </a:cubicBezTo>
                <a:cubicBezTo>
                  <a:pt x="256" y="784"/>
                  <a:pt x="216" y="748"/>
                  <a:pt x="179" y="707"/>
                </a:cubicBezTo>
                <a:cubicBezTo>
                  <a:pt x="60" y="571"/>
                  <a:pt x="0" y="386"/>
                  <a:pt x="0" y="157"/>
                </a:cubicBezTo>
                <a:cubicBezTo>
                  <a:pt x="0" y="111"/>
                  <a:pt x="3" y="66"/>
                  <a:pt x="7" y="25"/>
                </a:cubicBezTo>
                <a:cubicBezTo>
                  <a:pt x="9" y="10"/>
                  <a:pt x="22" y="0"/>
                  <a:pt x="36" y="2"/>
                </a:cubicBezTo>
                <a:cubicBezTo>
                  <a:pt x="50" y="3"/>
                  <a:pt x="61" y="16"/>
                  <a:pt x="59" y="30"/>
                </a:cubicBezTo>
                <a:cubicBezTo>
                  <a:pt x="54" y="70"/>
                  <a:pt x="52" y="113"/>
                  <a:pt x="52" y="157"/>
                </a:cubicBezTo>
                <a:cubicBezTo>
                  <a:pt x="52" y="373"/>
                  <a:pt x="108" y="546"/>
                  <a:pt x="218" y="672"/>
                </a:cubicBezTo>
                <a:cubicBezTo>
                  <a:pt x="252" y="711"/>
                  <a:pt x="289" y="744"/>
                  <a:pt x="329" y="770"/>
                </a:cubicBezTo>
                <a:cubicBezTo>
                  <a:pt x="341" y="778"/>
                  <a:pt x="344" y="794"/>
                  <a:pt x="336" y="806"/>
                </a:cubicBezTo>
                <a:cubicBezTo>
                  <a:pt x="331" y="814"/>
                  <a:pt x="323" y="818"/>
                  <a:pt x="314" y="81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155"/>
          <p:cNvSpPr>
            <a:spLocks/>
          </p:cNvSpPr>
          <p:nvPr/>
        </p:nvSpPr>
        <p:spPr bwMode="auto">
          <a:xfrm>
            <a:off x="957721" y="5833787"/>
            <a:ext cx="1142893" cy="444897"/>
          </a:xfrm>
          <a:custGeom>
            <a:avLst/>
            <a:gdLst>
              <a:gd name="T0" fmla="*/ 307 w 848"/>
              <a:gd name="T1" fmla="*/ 331 h 331"/>
              <a:gd name="T2" fmla="*/ 19 w 848"/>
              <a:gd name="T3" fmla="*/ 268 h 331"/>
              <a:gd name="T4" fmla="*/ 7 w 848"/>
              <a:gd name="T5" fmla="*/ 233 h 331"/>
              <a:gd name="T6" fmla="*/ 42 w 848"/>
              <a:gd name="T7" fmla="*/ 221 h 331"/>
              <a:gd name="T8" fmla="*/ 307 w 848"/>
              <a:gd name="T9" fmla="*/ 279 h 331"/>
              <a:gd name="T10" fmla="*/ 740 w 848"/>
              <a:gd name="T11" fmla="*/ 90 h 331"/>
              <a:gd name="T12" fmla="*/ 796 w 848"/>
              <a:gd name="T13" fmla="*/ 16 h 331"/>
              <a:gd name="T14" fmla="*/ 832 w 848"/>
              <a:gd name="T15" fmla="*/ 8 h 331"/>
              <a:gd name="T16" fmla="*/ 840 w 848"/>
              <a:gd name="T17" fmla="*/ 44 h 331"/>
              <a:gd name="T18" fmla="*/ 780 w 848"/>
              <a:gd name="T19" fmla="*/ 125 h 331"/>
              <a:gd name="T20" fmla="*/ 307 w 848"/>
              <a:gd name="T21" fmla="*/ 33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331">
                <a:moveTo>
                  <a:pt x="307" y="331"/>
                </a:moveTo>
                <a:cubicBezTo>
                  <a:pt x="200" y="331"/>
                  <a:pt x="103" y="310"/>
                  <a:pt x="19" y="268"/>
                </a:cubicBezTo>
                <a:cubicBezTo>
                  <a:pt x="6" y="261"/>
                  <a:pt x="0" y="246"/>
                  <a:pt x="7" y="233"/>
                </a:cubicBezTo>
                <a:cubicBezTo>
                  <a:pt x="13" y="220"/>
                  <a:pt x="29" y="215"/>
                  <a:pt x="42" y="221"/>
                </a:cubicBezTo>
                <a:cubicBezTo>
                  <a:pt x="119" y="259"/>
                  <a:pt x="208" y="279"/>
                  <a:pt x="307" y="279"/>
                </a:cubicBezTo>
                <a:cubicBezTo>
                  <a:pt x="485" y="279"/>
                  <a:pt x="631" y="215"/>
                  <a:pt x="740" y="90"/>
                </a:cubicBezTo>
                <a:cubicBezTo>
                  <a:pt x="761" y="67"/>
                  <a:pt x="779" y="42"/>
                  <a:pt x="796" y="16"/>
                </a:cubicBezTo>
                <a:cubicBezTo>
                  <a:pt x="804" y="4"/>
                  <a:pt x="820" y="0"/>
                  <a:pt x="832" y="8"/>
                </a:cubicBezTo>
                <a:cubicBezTo>
                  <a:pt x="844" y="15"/>
                  <a:pt x="848" y="31"/>
                  <a:pt x="840" y="44"/>
                </a:cubicBezTo>
                <a:cubicBezTo>
                  <a:pt x="822" y="72"/>
                  <a:pt x="802" y="99"/>
                  <a:pt x="780" y="125"/>
                </a:cubicBezTo>
                <a:cubicBezTo>
                  <a:pt x="660" y="261"/>
                  <a:pt x="501" y="331"/>
                  <a:pt x="307" y="331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6" name="Freeform 156"/>
          <p:cNvSpPr>
            <a:spLocks/>
          </p:cNvSpPr>
          <p:nvPr/>
        </p:nvSpPr>
        <p:spPr bwMode="auto">
          <a:xfrm>
            <a:off x="2061067" y="5678567"/>
            <a:ext cx="115674" cy="156208"/>
          </a:xfrm>
          <a:custGeom>
            <a:avLst/>
            <a:gdLst>
              <a:gd name="T0" fmla="*/ 30 w 86"/>
              <a:gd name="T1" fmla="*/ 116 h 116"/>
              <a:gd name="T2" fmla="*/ 18 w 86"/>
              <a:gd name="T3" fmla="*/ 113 h 116"/>
              <a:gd name="T4" fmla="*/ 7 w 86"/>
              <a:gd name="T5" fmla="*/ 78 h 116"/>
              <a:gd name="T6" fmla="*/ 32 w 86"/>
              <a:gd name="T7" fmla="*/ 20 h 116"/>
              <a:gd name="T8" fmla="*/ 66 w 86"/>
              <a:gd name="T9" fmla="*/ 5 h 116"/>
              <a:gd name="T10" fmla="*/ 81 w 86"/>
              <a:gd name="T11" fmla="*/ 39 h 116"/>
              <a:gd name="T12" fmla="*/ 53 w 86"/>
              <a:gd name="T13" fmla="*/ 102 h 116"/>
              <a:gd name="T14" fmla="*/ 30 w 86"/>
              <a:gd name="T15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116">
                <a:moveTo>
                  <a:pt x="30" y="116"/>
                </a:moveTo>
                <a:cubicBezTo>
                  <a:pt x="26" y="116"/>
                  <a:pt x="22" y="115"/>
                  <a:pt x="18" y="113"/>
                </a:cubicBezTo>
                <a:cubicBezTo>
                  <a:pt x="5" y="107"/>
                  <a:pt x="0" y="91"/>
                  <a:pt x="7" y="78"/>
                </a:cubicBezTo>
                <a:cubicBezTo>
                  <a:pt x="16" y="60"/>
                  <a:pt x="25" y="40"/>
                  <a:pt x="32" y="20"/>
                </a:cubicBezTo>
                <a:cubicBezTo>
                  <a:pt x="37" y="7"/>
                  <a:pt x="52" y="0"/>
                  <a:pt x="66" y="5"/>
                </a:cubicBezTo>
                <a:cubicBezTo>
                  <a:pt x="79" y="11"/>
                  <a:pt x="86" y="26"/>
                  <a:pt x="81" y="39"/>
                </a:cubicBezTo>
                <a:cubicBezTo>
                  <a:pt x="72" y="61"/>
                  <a:pt x="63" y="82"/>
                  <a:pt x="53" y="102"/>
                </a:cubicBezTo>
                <a:cubicBezTo>
                  <a:pt x="48" y="111"/>
                  <a:pt x="39" y="116"/>
                  <a:pt x="30" y="11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157"/>
          <p:cNvSpPr>
            <a:spLocks/>
          </p:cNvSpPr>
          <p:nvPr/>
        </p:nvSpPr>
        <p:spPr bwMode="auto">
          <a:xfrm>
            <a:off x="665077" y="4258850"/>
            <a:ext cx="1583836" cy="1409831"/>
          </a:xfrm>
          <a:custGeom>
            <a:avLst/>
            <a:gdLst>
              <a:gd name="T0" fmla="*/ 1114 w 1175"/>
              <a:gd name="T1" fmla="*/ 1048 h 1048"/>
              <a:gd name="T2" fmla="*/ 1107 w 1175"/>
              <a:gd name="T3" fmla="*/ 1047 h 1048"/>
              <a:gd name="T4" fmla="*/ 1089 w 1175"/>
              <a:gd name="T5" fmla="*/ 1014 h 1048"/>
              <a:gd name="T6" fmla="*/ 1123 w 1175"/>
              <a:gd name="T7" fmla="*/ 746 h 1048"/>
              <a:gd name="T8" fmla="*/ 959 w 1175"/>
              <a:gd name="T9" fmla="*/ 235 h 1048"/>
              <a:gd name="T10" fmla="*/ 524 w 1175"/>
              <a:gd name="T11" fmla="*/ 52 h 1048"/>
              <a:gd name="T12" fmla="*/ 90 w 1175"/>
              <a:gd name="T13" fmla="*/ 235 h 1048"/>
              <a:gd name="T14" fmla="*/ 51 w 1175"/>
              <a:gd name="T15" fmla="*/ 284 h 1048"/>
              <a:gd name="T16" fmla="*/ 15 w 1175"/>
              <a:gd name="T17" fmla="*/ 290 h 1048"/>
              <a:gd name="T18" fmla="*/ 9 w 1175"/>
              <a:gd name="T19" fmla="*/ 254 h 1048"/>
              <a:gd name="T20" fmla="*/ 51 w 1175"/>
              <a:gd name="T21" fmla="*/ 201 h 1048"/>
              <a:gd name="T22" fmla="*/ 524 w 1175"/>
              <a:gd name="T23" fmla="*/ 0 h 1048"/>
              <a:gd name="T24" fmla="*/ 997 w 1175"/>
              <a:gd name="T25" fmla="*/ 201 h 1048"/>
              <a:gd name="T26" fmla="*/ 1175 w 1175"/>
              <a:gd name="T27" fmla="*/ 746 h 1048"/>
              <a:gd name="T28" fmla="*/ 1139 w 1175"/>
              <a:gd name="T29" fmla="*/ 1029 h 1048"/>
              <a:gd name="T30" fmla="*/ 1114 w 1175"/>
              <a:gd name="T31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5" h="1048">
                <a:moveTo>
                  <a:pt x="1114" y="1048"/>
                </a:moveTo>
                <a:cubicBezTo>
                  <a:pt x="1112" y="1048"/>
                  <a:pt x="1109" y="1047"/>
                  <a:pt x="1107" y="1047"/>
                </a:cubicBezTo>
                <a:cubicBezTo>
                  <a:pt x="1093" y="1043"/>
                  <a:pt x="1085" y="1028"/>
                  <a:pt x="1089" y="1014"/>
                </a:cubicBezTo>
                <a:cubicBezTo>
                  <a:pt x="1112" y="935"/>
                  <a:pt x="1123" y="844"/>
                  <a:pt x="1123" y="746"/>
                </a:cubicBezTo>
                <a:cubicBezTo>
                  <a:pt x="1123" y="529"/>
                  <a:pt x="1068" y="358"/>
                  <a:pt x="959" y="235"/>
                </a:cubicBezTo>
                <a:cubicBezTo>
                  <a:pt x="850" y="114"/>
                  <a:pt x="704" y="52"/>
                  <a:pt x="524" y="52"/>
                </a:cubicBezTo>
                <a:cubicBezTo>
                  <a:pt x="345" y="52"/>
                  <a:pt x="199" y="114"/>
                  <a:pt x="90" y="235"/>
                </a:cubicBezTo>
                <a:cubicBezTo>
                  <a:pt x="76" y="251"/>
                  <a:pt x="63" y="267"/>
                  <a:pt x="51" y="284"/>
                </a:cubicBezTo>
                <a:cubicBezTo>
                  <a:pt x="43" y="296"/>
                  <a:pt x="26" y="299"/>
                  <a:pt x="15" y="290"/>
                </a:cubicBezTo>
                <a:cubicBezTo>
                  <a:pt x="3" y="282"/>
                  <a:pt x="0" y="266"/>
                  <a:pt x="9" y="254"/>
                </a:cubicBezTo>
                <a:cubicBezTo>
                  <a:pt x="22" y="236"/>
                  <a:pt x="36" y="218"/>
                  <a:pt x="51" y="201"/>
                </a:cubicBezTo>
                <a:cubicBezTo>
                  <a:pt x="170" y="68"/>
                  <a:pt x="329" y="0"/>
                  <a:pt x="524" y="0"/>
                </a:cubicBezTo>
                <a:cubicBezTo>
                  <a:pt x="719" y="0"/>
                  <a:pt x="878" y="68"/>
                  <a:pt x="997" y="201"/>
                </a:cubicBezTo>
                <a:cubicBezTo>
                  <a:pt x="1116" y="333"/>
                  <a:pt x="1175" y="516"/>
                  <a:pt x="1175" y="746"/>
                </a:cubicBezTo>
                <a:cubicBezTo>
                  <a:pt x="1175" y="849"/>
                  <a:pt x="1163" y="944"/>
                  <a:pt x="1139" y="1029"/>
                </a:cubicBezTo>
                <a:cubicBezTo>
                  <a:pt x="1136" y="1040"/>
                  <a:pt x="1125" y="1048"/>
                  <a:pt x="1114" y="1048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158"/>
          <p:cNvSpPr>
            <a:spLocks/>
          </p:cNvSpPr>
          <p:nvPr/>
        </p:nvSpPr>
        <p:spPr bwMode="auto">
          <a:xfrm>
            <a:off x="567199" y="4694849"/>
            <a:ext cx="109742" cy="143356"/>
          </a:xfrm>
          <a:custGeom>
            <a:avLst/>
            <a:gdLst>
              <a:gd name="T0" fmla="*/ 30 w 82"/>
              <a:gd name="T1" fmla="*/ 107 h 107"/>
              <a:gd name="T2" fmla="*/ 20 w 82"/>
              <a:gd name="T3" fmla="*/ 105 h 107"/>
              <a:gd name="T4" fmla="*/ 6 w 82"/>
              <a:gd name="T5" fmla="*/ 71 h 107"/>
              <a:gd name="T6" fmla="*/ 29 w 82"/>
              <a:gd name="T7" fmla="*/ 18 h 107"/>
              <a:gd name="T8" fmla="*/ 64 w 82"/>
              <a:gd name="T9" fmla="*/ 6 h 107"/>
              <a:gd name="T10" fmla="*/ 76 w 82"/>
              <a:gd name="T11" fmla="*/ 41 h 107"/>
              <a:gd name="T12" fmla="*/ 54 w 82"/>
              <a:gd name="T13" fmla="*/ 90 h 107"/>
              <a:gd name="T14" fmla="*/ 30 w 82"/>
              <a:gd name="T15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107">
                <a:moveTo>
                  <a:pt x="30" y="107"/>
                </a:moveTo>
                <a:cubicBezTo>
                  <a:pt x="27" y="107"/>
                  <a:pt x="23" y="106"/>
                  <a:pt x="20" y="105"/>
                </a:cubicBezTo>
                <a:cubicBezTo>
                  <a:pt x="7" y="99"/>
                  <a:pt x="0" y="84"/>
                  <a:pt x="6" y="71"/>
                </a:cubicBezTo>
                <a:cubicBezTo>
                  <a:pt x="13" y="53"/>
                  <a:pt x="21" y="35"/>
                  <a:pt x="29" y="18"/>
                </a:cubicBezTo>
                <a:cubicBezTo>
                  <a:pt x="35" y="5"/>
                  <a:pt x="51" y="0"/>
                  <a:pt x="64" y="6"/>
                </a:cubicBezTo>
                <a:cubicBezTo>
                  <a:pt x="77" y="13"/>
                  <a:pt x="82" y="28"/>
                  <a:pt x="76" y="41"/>
                </a:cubicBezTo>
                <a:cubicBezTo>
                  <a:pt x="68" y="57"/>
                  <a:pt x="61" y="73"/>
                  <a:pt x="54" y="90"/>
                </a:cubicBezTo>
                <a:cubicBezTo>
                  <a:pt x="50" y="100"/>
                  <a:pt x="40" y="107"/>
                  <a:pt x="30" y="107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159"/>
          <p:cNvSpPr>
            <a:spLocks/>
          </p:cNvSpPr>
          <p:nvPr/>
        </p:nvSpPr>
        <p:spPr bwMode="auto">
          <a:xfrm>
            <a:off x="1787208" y="5292000"/>
            <a:ext cx="78105" cy="142367"/>
          </a:xfrm>
          <a:custGeom>
            <a:avLst/>
            <a:gdLst>
              <a:gd name="T0" fmla="*/ 27 w 58"/>
              <a:gd name="T1" fmla="*/ 106 h 106"/>
              <a:gd name="T2" fmla="*/ 24 w 58"/>
              <a:gd name="T3" fmla="*/ 106 h 106"/>
              <a:gd name="T4" fmla="*/ 1 w 58"/>
              <a:gd name="T5" fmla="*/ 77 h 106"/>
              <a:gd name="T6" fmla="*/ 5 w 58"/>
              <a:gd name="T7" fmla="*/ 26 h 106"/>
              <a:gd name="T8" fmla="*/ 33 w 58"/>
              <a:gd name="T9" fmla="*/ 1 h 106"/>
              <a:gd name="T10" fmla="*/ 57 w 58"/>
              <a:gd name="T11" fmla="*/ 28 h 106"/>
              <a:gd name="T12" fmla="*/ 53 w 58"/>
              <a:gd name="T13" fmla="*/ 83 h 106"/>
              <a:gd name="T14" fmla="*/ 27 w 58"/>
              <a:gd name="T15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06">
                <a:moveTo>
                  <a:pt x="27" y="106"/>
                </a:moveTo>
                <a:cubicBezTo>
                  <a:pt x="26" y="106"/>
                  <a:pt x="25" y="106"/>
                  <a:pt x="24" y="106"/>
                </a:cubicBezTo>
                <a:cubicBezTo>
                  <a:pt x="10" y="104"/>
                  <a:pt x="0" y="91"/>
                  <a:pt x="1" y="77"/>
                </a:cubicBezTo>
                <a:cubicBezTo>
                  <a:pt x="3" y="60"/>
                  <a:pt x="4" y="43"/>
                  <a:pt x="5" y="26"/>
                </a:cubicBezTo>
                <a:cubicBezTo>
                  <a:pt x="6" y="11"/>
                  <a:pt x="18" y="0"/>
                  <a:pt x="33" y="1"/>
                </a:cubicBezTo>
                <a:cubicBezTo>
                  <a:pt x="47" y="2"/>
                  <a:pt x="58" y="14"/>
                  <a:pt x="57" y="28"/>
                </a:cubicBezTo>
                <a:cubicBezTo>
                  <a:pt x="56" y="47"/>
                  <a:pt x="55" y="65"/>
                  <a:pt x="53" y="83"/>
                </a:cubicBezTo>
                <a:cubicBezTo>
                  <a:pt x="52" y="96"/>
                  <a:pt x="40" y="106"/>
                  <a:pt x="27" y="106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Freeform 160"/>
          <p:cNvSpPr>
            <a:spLocks/>
          </p:cNvSpPr>
          <p:nvPr/>
        </p:nvSpPr>
        <p:spPr bwMode="auto">
          <a:xfrm>
            <a:off x="879616" y="4582142"/>
            <a:ext cx="969878" cy="1371273"/>
          </a:xfrm>
          <a:custGeom>
            <a:avLst/>
            <a:gdLst>
              <a:gd name="T0" fmla="*/ 366 w 720"/>
              <a:gd name="T1" fmla="*/ 1020 h 1020"/>
              <a:gd name="T2" fmla="*/ 97 w 720"/>
              <a:gd name="T3" fmla="*/ 876 h 1020"/>
              <a:gd name="T4" fmla="*/ 0 w 720"/>
              <a:gd name="T5" fmla="*/ 506 h 1020"/>
              <a:gd name="T6" fmla="*/ 96 w 720"/>
              <a:gd name="T7" fmla="*/ 139 h 1020"/>
              <a:gd name="T8" fmla="*/ 365 w 720"/>
              <a:gd name="T9" fmla="*/ 0 h 1020"/>
              <a:gd name="T10" fmla="*/ 635 w 720"/>
              <a:gd name="T11" fmla="*/ 139 h 1020"/>
              <a:gd name="T12" fmla="*/ 717 w 720"/>
              <a:gd name="T13" fmla="*/ 337 h 1020"/>
              <a:gd name="T14" fmla="*/ 697 w 720"/>
              <a:gd name="T15" fmla="*/ 368 h 1020"/>
              <a:gd name="T16" fmla="*/ 666 w 720"/>
              <a:gd name="T17" fmla="*/ 347 h 1020"/>
              <a:gd name="T18" fmla="*/ 593 w 720"/>
              <a:gd name="T19" fmla="*/ 169 h 1020"/>
              <a:gd name="T20" fmla="*/ 365 w 720"/>
              <a:gd name="T21" fmla="*/ 52 h 1020"/>
              <a:gd name="T22" fmla="*/ 138 w 720"/>
              <a:gd name="T23" fmla="*/ 169 h 1020"/>
              <a:gd name="T24" fmla="*/ 52 w 720"/>
              <a:gd name="T25" fmla="*/ 506 h 1020"/>
              <a:gd name="T26" fmla="*/ 140 w 720"/>
              <a:gd name="T27" fmla="*/ 847 h 1020"/>
              <a:gd name="T28" fmla="*/ 366 w 720"/>
              <a:gd name="T29" fmla="*/ 968 h 1020"/>
              <a:gd name="T30" fmla="*/ 593 w 720"/>
              <a:gd name="T31" fmla="*/ 847 h 1020"/>
              <a:gd name="T32" fmla="*/ 664 w 720"/>
              <a:gd name="T33" fmla="*/ 674 h 1020"/>
              <a:gd name="T34" fmla="*/ 695 w 720"/>
              <a:gd name="T35" fmla="*/ 654 h 1020"/>
              <a:gd name="T36" fmla="*/ 715 w 720"/>
              <a:gd name="T37" fmla="*/ 685 h 1020"/>
              <a:gd name="T38" fmla="*/ 636 w 720"/>
              <a:gd name="T39" fmla="*/ 876 h 1020"/>
              <a:gd name="T40" fmla="*/ 366 w 720"/>
              <a:gd name="T41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0" h="1020">
                <a:moveTo>
                  <a:pt x="366" y="1020"/>
                </a:moveTo>
                <a:cubicBezTo>
                  <a:pt x="254" y="1020"/>
                  <a:pt x="163" y="972"/>
                  <a:pt x="97" y="876"/>
                </a:cubicBezTo>
                <a:cubicBezTo>
                  <a:pt x="33" y="784"/>
                  <a:pt x="0" y="659"/>
                  <a:pt x="0" y="506"/>
                </a:cubicBezTo>
                <a:cubicBezTo>
                  <a:pt x="0" y="352"/>
                  <a:pt x="32" y="229"/>
                  <a:pt x="96" y="139"/>
                </a:cubicBezTo>
                <a:cubicBezTo>
                  <a:pt x="162" y="47"/>
                  <a:pt x="252" y="0"/>
                  <a:pt x="365" y="0"/>
                </a:cubicBezTo>
                <a:cubicBezTo>
                  <a:pt x="478" y="0"/>
                  <a:pt x="569" y="47"/>
                  <a:pt x="635" y="139"/>
                </a:cubicBezTo>
                <a:cubicBezTo>
                  <a:pt x="674" y="193"/>
                  <a:pt x="702" y="260"/>
                  <a:pt x="717" y="337"/>
                </a:cubicBezTo>
                <a:cubicBezTo>
                  <a:pt x="720" y="351"/>
                  <a:pt x="711" y="365"/>
                  <a:pt x="697" y="368"/>
                </a:cubicBezTo>
                <a:cubicBezTo>
                  <a:pt x="683" y="370"/>
                  <a:pt x="669" y="361"/>
                  <a:pt x="666" y="347"/>
                </a:cubicBezTo>
                <a:cubicBezTo>
                  <a:pt x="652" y="277"/>
                  <a:pt x="628" y="217"/>
                  <a:pt x="593" y="169"/>
                </a:cubicBezTo>
                <a:cubicBezTo>
                  <a:pt x="536" y="90"/>
                  <a:pt x="462" y="52"/>
                  <a:pt x="365" y="52"/>
                </a:cubicBezTo>
                <a:cubicBezTo>
                  <a:pt x="269" y="52"/>
                  <a:pt x="195" y="90"/>
                  <a:pt x="138" y="169"/>
                </a:cubicBezTo>
                <a:cubicBezTo>
                  <a:pt x="81" y="250"/>
                  <a:pt x="52" y="363"/>
                  <a:pt x="52" y="506"/>
                </a:cubicBezTo>
                <a:cubicBezTo>
                  <a:pt x="52" y="648"/>
                  <a:pt x="81" y="763"/>
                  <a:pt x="140" y="847"/>
                </a:cubicBezTo>
                <a:cubicBezTo>
                  <a:pt x="196" y="928"/>
                  <a:pt x="271" y="968"/>
                  <a:pt x="366" y="968"/>
                </a:cubicBezTo>
                <a:cubicBezTo>
                  <a:pt x="462" y="968"/>
                  <a:pt x="536" y="928"/>
                  <a:pt x="593" y="847"/>
                </a:cubicBezTo>
                <a:cubicBezTo>
                  <a:pt x="626" y="799"/>
                  <a:pt x="650" y="741"/>
                  <a:pt x="664" y="674"/>
                </a:cubicBezTo>
                <a:cubicBezTo>
                  <a:pt x="667" y="660"/>
                  <a:pt x="681" y="651"/>
                  <a:pt x="695" y="654"/>
                </a:cubicBezTo>
                <a:cubicBezTo>
                  <a:pt x="709" y="657"/>
                  <a:pt x="718" y="671"/>
                  <a:pt x="715" y="685"/>
                </a:cubicBezTo>
                <a:cubicBezTo>
                  <a:pt x="700" y="758"/>
                  <a:pt x="673" y="823"/>
                  <a:pt x="636" y="876"/>
                </a:cubicBezTo>
                <a:cubicBezTo>
                  <a:pt x="569" y="972"/>
                  <a:pt x="479" y="1020"/>
                  <a:pt x="366" y="1020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141"/>
          <p:cNvSpPr>
            <a:spLocks/>
          </p:cNvSpPr>
          <p:nvPr/>
        </p:nvSpPr>
        <p:spPr bwMode="auto">
          <a:xfrm>
            <a:off x="10025824" y="4318663"/>
            <a:ext cx="1439493" cy="1880434"/>
          </a:xfrm>
          <a:custGeom>
            <a:avLst/>
            <a:gdLst>
              <a:gd name="T0" fmla="*/ 631 w 1068"/>
              <a:gd name="T1" fmla="*/ 1357 h 1398"/>
              <a:gd name="T2" fmla="*/ 532 w 1068"/>
              <a:gd name="T3" fmla="*/ 1398 h 1398"/>
              <a:gd name="T4" fmla="*/ 433 w 1068"/>
              <a:gd name="T5" fmla="*/ 1357 h 1398"/>
              <a:gd name="T6" fmla="*/ 393 w 1068"/>
              <a:gd name="T7" fmla="*/ 1258 h 1398"/>
              <a:gd name="T8" fmla="*/ 393 w 1068"/>
              <a:gd name="T9" fmla="*/ 251 h 1398"/>
              <a:gd name="T10" fmla="*/ 374 w 1068"/>
              <a:gd name="T11" fmla="*/ 233 h 1398"/>
              <a:gd name="T12" fmla="*/ 116 w 1068"/>
              <a:gd name="T13" fmla="*/ 233 h 1398"/>
              <a:gd name="T14" fmla="*/ 34 w 1068"/>
              <a:gd name="T15" fmla="*/ 198 h 1398"/>
              <a:gd name="T16" fmla="*/ 0 w 1068"/>
              <a:gd name="T17" fmla="*/ 116 h 1398"/>
              <a:gd name="T18" fmla="*/ 34 w 1068"/>
              <a:gd name="T19" fmla="*/ 34 h 1398"/>
              <a:gd name="T20" fmla="*/ 116 w 1068"/>
              <a:gd name="T21" fmla="*/ 0 h 1398"/>
              <a:gd name="T22" fmla="*/ 952 w 1068"/>
              <a:gd name="T23" fmla="*/ 0 h 1398"/>
              <a:gd name="T24" fmla="*/ 1034 w 1068"/>
              <a:gd name="T25" fmla="*/ 34 h 1398"/>
              <a:gd name="T26" fmla="*/ 1068 w 1068"/>
              <a:gd name="T27" fmla="*/ 116 h 1398"/>
              <a:gd name="T28" fmla="*/ 1034 w 1068"/>
              <a:gd name="T29" fmla="*/ 198 h 1398"/>
              <a:gd name="T30" fmla="*/ 952 w 1068"/>
              <a:gd name="T31" fmla="*/ 233 h 1398"/>
              <a:gd name="T32" fmla="*/ 690 w 1068"/>
              <a:gd name="T33" fmla="*/ 233 h 1398"/>
              <a:gd name="T34" fmla="*/ 671 w 1068"/>
              <a:gd name="T35" fmla="*/ 251 h 1398"/>
              <a:gd name="T36" fmla="*/ 671 w 1068"/>
              <a:gd name="T37" fmla="*/ 1258 h 1398"/>
              <a:gd name="T38" fmla="*/ 631 w 1068"/>
              <a:gd name="T39" fmla="*/ 135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8" h="1398">
                <a:moveTo>
                  <a:pt x="631" y="1357"/>
                </a:moveTo>
                <a:cubicBezTo>
                  <a:pt x="604" y="1385"/>
                  <a:pt x="571" y="1398"/>
                  <a:pt x="532" y="1398"/>
                </a:cubicBezTo>
                <a:cubicBezTo>
                  <a:pt x="493" y="1398"/>
                  <a:pt x="460" y="1385"/>
                  <a:pt x="433" y="1357"/>
                </a:cubicBezTo>
                <a:cubicBezTo>
                  <a:pt x="406" y="1330"/>
                  <a:pt x="393" y="1297"/>
                  <a:pt x="393" y="1258"/>
                </a:cubicBezTo>
                <a:cubicBezTo>
                  <a:pt x="393" y="251"/>
                  <a:pt x="393" y="251"/>
                  <a:pt x="393" y="251"/>
                </a:cubicBezTo>
                <a:cubicBezTo>
                  <a:pt x="393" y="239"/>
                  <a:pt x="387" y="233"/>
                  <a:pt x="374" y="233"/>
                </a:cubicBezTo>
                <a:cubicBezTo>
                  <a:pt x="116" y="233"/>
                  <a:pt x="116" y="233"/>
                  <a:pt x="116" y="233"/>
                </a:cubicBezTo>
                <a:cubicBezTo>
                  <a:pt x="84" y="233"/>
                  <a:pt x="57" y="221"/>
                  <a:pt x="34" y="198"/>
                </a:cubicBezTo>
                <a:cubicBezTo>
                  <a:pt x="11" y="176"/>
                  <a:pt x="0" y="148"/>
                  <a:pt x="0" y="116"/>
                </a:cubicBezTo>
                <a:cubicBezTo>
                  <a:pt x="0" y="84"/>
                  <a:pt x="11" y="57"/>
                  <a:pt x="34" y="34"/>
                </a:cubicBezTo>
                <a:cubicBezTo>
                  <a:pt x="57" y="12"/>
                  <a:pt x="84" y="0"/>
                  <a:pt x="116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984" y="0"/>
                  <a:pt x="1011" y="12"/>
                  <a:pt x="1034" y="34"/>
                </a:cubicBezTo>
                <a:cubicBezTo>
                  <a:pt x="1056" y="57"/>
                  <a:pt x="1068" y="84"/>
                  <a:pt x="1068" y="116"/>
                </a:cubicBezTo>
                <a:cubicBezTo>
                  <a:pt x="1068" y="148"/>
                  <a:pt x="1056" y="176"/>
                  <a:pt x="1034" y="198"/>
                </a:cubicBezTo>
                <a:cubicBezTo>
                  <a:pt x="1011" y="221"/>
                  <a:pt x="984" y="233"/>
                  <a:pt x="952" y="233"/>
                </a:cubicBezTo>
                <a:cubicBezTo>
                  <a:pt x="690" y="233"/>
                  <a:pt x="690" y="233"/>
                  <a:pt x="690" y="233"/>
                </a:cubicBezTo>
                <a:cubicBezTo>
                  <a:pt x="678" y="233"/>
                  <a:pt x="671" y="239"/>
                  <a:pt x="671" y="251"/>
                </a:cubicBezTo>
                <a:cubicBezTo>
                  <a:pt x="671" y="1258"/>
                  <a:pt x="671" y="1258"/>
                  <a:pt x="671" y="1258"/>
                </a:cubicBezTo>
                <a:cubicBezTo>
                  <a:pt x="671" y="1297"/>
                  <a:pt x="658" y="1330"/>
                  <a:pt x="631" y="1357"/>
                </a:cubicBezTo>
                <a:close/>
              </a:path>
            </a:pathLst>
          </a:custGeom>
          <a:gradFill>
            <a:gsLst>
              <a:gs pos="0">
                <a:srgbClr val="FA9898"/>
              </a:gs>
              <a:gs pos="100000">
                <a:srgbClr val="F6404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166"/>
          <p:cNvSpPr>
            <a:spLocks/>
          </p:cNvSpPr>
          <p:nvPr/>
        </p:nvSpPr>
        <p:spPr bwMode="auto">
          <a:xfrm>
            <a:off x="11035249" y="4293947"/>
            <a:ext cx="167084" cy="69206"/>
          </a:xfrm>
          <a:custGeom>
            <a:avLst/>
            <a:gdLst>
              <a:gd name="T0" fmla="*/ 98 w 124"/>
              <a:gd name="T1" fmla="*/ 52 h 52"/>
              <a:gd name="T2" fmla="*/ 26 w 124"/>
              <a:gd name="T3" fmla="*/ 52 h 52"/>
              <a:gd name="T4" fmla="*/ 0 w 124"/>
              <a:gd name="T5" fmla="*/ 26 h 52"/>
              <a:gd name="T6" fmla="*/ 26 w 124"/>
              <a:gd name="T7" fmla="*/ 0 h 52"/>
              <a:gd name="T8" fmla="*/ 98 w 124"/>
              <a:gd name="T9" fmla="*/ 0 h 52"/>
              <a:gd name="T10" fmla="*/ 124 w 124"/>
              <a:gd name="T11" fmla="*/ 26 h 52"/>
              <a:gd name="T12" fmla="*/ 98 w 124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" h="52">
                <a:moveTo>
                  <a:pt x="98" y="52"/>
                </a:moveTo>
                <a:cubicBezTo>
                  <a:pt x="26" y="52"/>
                  <a:pt x="26" y="52"/>
                  <a:pt x="26" y="52"/>
                </a:cubicBezTo>
                <a:cubicBezTo>
                  <a:pt x="12" y="52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12" y="0"/>
                  <a:pt x="124" y="12"/>
                  <a:pt x="124" y="26"/>
                </a:cubicBezTo>
                <a:cubicBezTo>
                  <a:pt x="124" y="40"/>
                  <a:pt x="112" y="52"/>
                  <a:pt x="98" y="52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167"/>
          <p:cNvSpPr>
            <a:spLocks/>
          </p:cNvSpPr>
          <p:nvPr/>
        </p:nvSpPr>
        <p:spPr bwMode="auto">
          <a:xfrm>
            <a:off x="9895321" y="4293947"/>
            <a:ext cx="1089506" cy="842339"/>
          </a:xfrm>
          <a:custGeom>
            <a:avLst/>
            <a:gdLst>
              <a:gd name="T0" fmla="*/ 419 w 808"/>
              <a:gd name="T1" fmla="*/ 627 h 627"/>
              <a:gd name="T2" fmla="*/ 393 w 808"/>
              <a:gd name="T3" fmla="*/ 601 h 627"/>
              <a:gd name="T4" fmla="*/ 393 w 808"/>
              <a:gd name="T5" fmla="*/ 284 h 627"/>
              <a:gd name="T6" fmla="*/ 142 w 808"/>
              <a:gd name="T7" fmla="*/ 284 h 627"/>
              <a:gd name="T8" fmla="*/ 41 w 808"/>
              <a:gd name="T9" fmla="*/ 243 h 627"/>
              <a:gd name="T10" fmla="*/ 0 w 808"/>
              <a:gd name="T11" fmla="*/ 142 h 627"/>
              <a:gd name="T12" fmla="*/ 41 w 808"/>
              <a:gd name="T13" fmla="*/ 42 h 627"/>
              <a:gd name="T14" fmla="*/ 142 w 808"/>
              <a:gd name="T15" fmla="*/ 0 h 627"/>
              <a:gd name="T16" fmla="*/ 782 w 808"/>
              <a:gd name="T17" fmla="*/ 0 h 627"/>
              <a:gd name="T18" fmla="*/ 808 w 808"/>
              <a:gd name="T19" fmla="*/ 26 h 627"/>
              <a:gd name="T20" fmla="*/ 782 w 808"/>
              <a:gd name="T21" fmla="*/ 52 h 627"/>
              <a:gd name="T22" fmla="*/ 142 w 808"/>
              <a:gd name="T23" fmla="*/ 52 h 627"/>
              <a:gd name="T24" fmla="*/ 78 w 808"/>
              <a:gd name="T25" fmla="*/ 79 h 627"/>
              <a:gd name="T26" fmla="*/ 52 w 808"/>
              <a:gd name="T27" fmla="*/ 142 h 627"/>
              <a:gd name="T28" fmla="*/ 78 w 808"/>
              <a:gd name="T29" fmla="*/ 206 h 627"/>
              <a:gd name="T30" fmla="*/ 142 w 808"/>
              <a:gd name="T31" fmla="*/ 232 h 627"/>
              <a:gd name="T32" fmla="*/ 400 w 808"/>
              <a:gd name="T33" fmla="*/ 232 h 627"/>
              <a:gd name="T34" fmla="*/ 445 w 808"/>
              <a:gd name="T35" fmla="*/ 277 h 627"/>
              <a:gd name="T36" fmla="*/ 445 w 808"/>
              <a:gd name="T37" fmla="*/ 601 h 627"/>
              <a:gd name="T38" fmla="*/ 419 w 808"/>
              <a:gd name="T39" fmla="*/ 627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8" h="627">
                <a:moveTo>
                  <a:pt x="419" y="627"/>
                </a:moveTo>
                <a:cubicBezTo>
                  <a:pt x="404" y="627"/>
                  <a:pt x="393" y="615"/>
                  <a:pt x="393" y="601"/>
                </a:cubicBezTo>
                <a:cubicBezTo>
                  <a:pt x="393" y="284"/>
                  <a:pt x="393" y="284"/>
                  <a:pt x="393" y="284"/>
                </a:cubicBezTo>
                <a:cubicBezTo>
                  <a:pt x="142" y="284"/>
                  <a:pt x="142" y="284"/>
                  <a:pt x="142" y="284"/>
                </a:cubicBezTo>
                <a:cubicBezTo>
                  <a:pt x="103" y="284"/>
                  <a:pt x="69" y="270"/>
                  <a:pt x="41" y="243"/>
                </a:cubicBezTo>
                <a:cubicBezTo>
                  <a:pt x="14" y="215"/>
                  <a:pt x="0" y="181"/>
                  <a:pt x="0" y="142"/>
                </a:cubicBezTo>
                <a:cubicBezTo>
                  <a:pt x="0" y="103"/>
                  <a:pt x="14" y="70"/>
                  <a:pt x="41" y="42"/>
                </a:cubicBezTo>
                <a:cubicBezTo>
                  <a:pt x="69" y="14"/>
                  <a:pt x="103" y="0"/>
                  <a:pt x="142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796" y="0"/>
                  <a:pt x="808" y="12"/>
                  <a:pt x="808" y="26"/>
                </a:cubicBezTo>
                <a:cubicBezTo>
                  <a:pt x="808" y="40"/>
                  <a:pt x="796" y="52"/>
                  <a:pt x="78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17" y="52"/>
                  <a:pt x="96" y="61"/>
                  <a:pt x="78" y="79"/>
                </a:cubicBezTo>
                <a:cubicBezTo>
                  <a:pt x="60" y="96"/>
                  <a:pt x="52" y="117"/>
                  <a:pt x="52" y="142"/>
                </a:cubicBezTo>
                <a:cubicBezTo>
                  <a:pt x="52" y="167"/>
                  <a:pt x="60" y="188"/>
                  <a:pt x="78" y="206"/>
                </a:cubicBezTo>
                <a:cubicBezTo>
                  <a:pt x="96" y="224"/>
                  <a:pt x="117" y="232"/>
                  <a:pt x="142" y="232"/>
                </a:cubicBezTo>
                <a:cubicBezTo>
                  <a:pt x="400" y="232"/>
                  <a:pt x="400" y="232"/>
                  <a:pt x="400" y="232"/>
                </a:cubicBezTo>
                <a:cubicBezTo>
                  <a:pt x="427" y="232"/>
                  <a:pt x="445" y="250"/>
                  <a:pt x="445" y="277"/>
                </a:cubicBezTo>
                <a:cubicBezTo>
                  <a:pt x="445" y="601"/>
                  <a:pt x="445" y="601"/>
                  <a:pt x="445" y="601"/>
                </a:cubicBezTo>
                <a:cubicBezTo>
                  <a:pt x="445" y="615"/>
                  <a:pt x="433" y="627"/>
                  <a:pt x="419" y="627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3" name="组合 222"/>
          <p:cNvGrpSpPr/>
          <p:nvPr/>
        </p:nvGrpSpPr>
        <p:grpSpPr>
          <a:xfrm>
            <a:off x="5904589" y="3276601"/>
            <a:ext cx="377878" cy="377876"/>
            <a:chOff x="5739576" y="3111587"/>
            <a:chExt cx="707903" cy="707903"/>
          </a:xfrm>
        </p:grpSpPr>
        <p:cxnSp>
          <p:nvCxnSpPr>
            <p:cNvPr id="184" name="直接连接符 183"/>
            <p:cNvCxnSpPr/>
            <p:nvPr/>
          </p:nvCxnSpPr>
          <p:spPr>
            <a:xfrm>
              <a:off x="5739576" y="3465539"/>
              <a:ext cx="707903" cy="0"/>
            </a:xfrm>
            <a:prstGeom prst="line">
              <a:avLst/>
            </a:prstGeom>
            <a:solidFill>
              <a:srgbClr val="01324F"/>
            </a:solidFill>
            <a:ln w="66675" cap="rnd">
              <a:solidFill>
                <a:srgbClr val="003350"/>
              </a:solidFill>
              <a:round/>
              <a:headEnd/>
              <a:tailEnd/>
            </a:ln>
          </p:spPr>
        </p:cxnSp>
        <p:cxnSp>
          <p:nvCxnSpPr>
            <p:cNvPr id="192" name="直接连接符 191"/>
            <p:cNvCxnSpPr/>
            <p:nvPr/>
          </p:nvCxnSpPr>
          <p:spPr>
            <a:xfrm rot="16200000">
              <a:off x="5739576" y="3465539"/>
              <a:ext cx="707903" cy="0"/>
            </a:xfrm>
            <a:prstGeom prst="line">
              <a:avLst/>
            </a:prstGeom>
            <a:solidFill>
              <a:srgbClr val="01324F"/>
            </a:solidFill>
            <a:ln w="66675" cap="rnd">
              <a:solidFill>
                <a:srgbClr val="003350"/>
              </a:solidFill>
              <a:round/>
              <a:headEnd/>
              <a:tailEnd/>
            </a:ln>
          </p:spPr>
        </p:cxnSp>
      </p:grpSp>
      <p:cxnSp>
        <p:nvCxnSpPr>
          <p:cNvPr id="193" name="直接连接符 192"/>
          <p:cNvCxnSpPr/>
          <p:nvPr/>
        </p:nvCxnSpPr>
        <p:spPr>
          <a:xfrm rot="16200000" flipV="1">
            <a:off x="5708639" y="3378958"/>
            <a:ext cx="0" cy="173181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8" name="直接连接符 197"/>
          <p:cNvCxnSpPr/>
          <p:nvPr/>
        </p:nvCxnSpPr>
        <p:spPr>
          <a:xfrm flipV="1">
            <a:off x="6092609" y="3745671"/>
            <a:ext cx="0" cy="51991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9" name="直接连接符 198"/>
          <p:cNvCxnSpPr/>
          <p:nvPr/>
        </p:nvCxnSpPr>
        <p:spPr>
          <a:xfrm flipV="1">
            <a:off x="6092609" y="3895433"/>
            <a:ext cx="0" cy="51991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201" name="直接连接符 200"/>
          <p:cNvCxnSpPr/>
          <p:nvPr/>
        </p:nvCxnSpPr>
        <p:spPr>
          <a:xfrm rot="5400000" flipV="1">
            <a:off x="6425956" y="3404953"/>
            <a:ext cx="0" cy="121191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203" name="直接连接符 202"/>
          <p:cNvCxnSpPr/>
          <p:nvPr/>
        </p:nvCxnSpPr>
        <p:spPr>
          <a:xfrm rot="5400000">
            <a:off x="6566791" y="3465549"/>
            <a:ext cx="0" cy="0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205" name="直接连接符 204"/>
          <p:cNvCxnSpPr/>
          <p:nvPr/>
        </p:nvCxnSpPr>
        <p:spPr>
          <a:xfrm>
            <a:off x="6092609" y="3192603"/>
            <a:ext cx="0" cy="0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207" name="直接连接符 206"/>
          <p:cNvCxnSpPr/>
          <p:nvPr/>
        </p:nvCxnSpPr>
        <p:spPr>
          <a:xfrm flipV="1">
            <a:off x="6092609" y="2990850"/>
            <a:ext cx="0" cy="121190"/>
          </a:xfrm>
          <a:prstGeom prst="line">
            <a:avLst/>
          </a:prstGeom>
          <a:solidFill>
            <a:srgbClr val="01324F"/>
          </a:solidFill>
          <a:ln w="66675" cap="rnd">
            <a:solidFill>
              <a:srgbClr val="003350"/>
            </a:solidFill>
            <a:round/>
            <a:headEnd/>
            <a:tailEnd/>
          </a:ln>
        </p:spPr>
      </p:cxnSp>
      <p:sp>
        <p:nvSpPr>
          <p:cNvPr id="218" name="弧形 217"/>
          <p:cNvSpPr/>
          <p:nvPr/>
        </p:nvSpPr>
        <p:spPr>
          <a:xfrm>
            <a:off x="920855" y="717787"/>
            <a:ext cx="873274" cy="873274"/>
          </a:xfrm>
          <a:prstGeom prst="arc">
            <a:avLst>
              <a:gd name="adj1" fmla="val 12798654"/>
              <a:gd name="adj2" fmla="val 15157164"/>
            </a:avLst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弧形 218"/>
          <p:cNvSpPr/>
          <p:nvPr/>
        </p:nvSpPr>
        <p:spPr>
          <a:xfrm>
            <a:off x="920855" y="717787"/>
            <a:ext cx="873274" cy="873274"/>
          </a:xfrm>
          <a:prstGeom prst="arc">
            <a:avLst>
              <a:gd name="adj1" fmla="val 11623974"/>
              <a:gd name="adj2" fmla="val 12086857"/>
            </a:avLst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弧形 229"/>
          <p:cNvSpPr/>
          <p:nvPr/>
        </p:nvSpPr>
        <p:spPr>
          <a:xfrm>
            <a:off x="5607235" y="2990850"/>
            <a:ext cx="970748" cy="970746"/>
          </a:xfrm>
          <a:prstGeom prst="arc">
            <a:avLst>
              <a:gd name="adj1" fmla="val 14152396"/>
              <a:gd name="adj2" fmla="val 8836095"/>
            </a:avLst>
          </a:prstGeom>
          <a:noFill/>
          <a:ln w="66675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弧形 230"/>
          <p:cNvSpPr/>
          <p:nvPr/>
        </p:nvSpPr>
        <p:spPr>
          <a:xfrm>
            <a:off x="5607235" y="2990850"/>
            <a:ext cx="970748" cy="970746"/>
          </a:xfrm>
          <a:prstGeom prst="arc">
            <a:avLst>
              <a:gd name="adj1" fmla="val 9949510"/>
              <a:gd name="adj2" fmla="val 13469338"/>
            </a:avLst>
          </a:prstGeom>
          <a:noFill/>
          <a:ln w="66675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 245"/>
          <p:cNvSpPr>
            <a:spLocks/>
          </p:cNvSpPr>
          <p:nvPr/>
        </p:nvSpPr>
        <p:spPr bwMode="auto">
          <a:xfrm>
            <a:off x="10647693" y="4318663"/>
            <a:ext cx="817717" cy="1880434"/>
          </a:xfrm>
          <a:custGeom>
            <a:avLst/>
            <a:gdLst>
              <a:gd name="connsiteX0" fmla="*/ 117683 w 817717"/>
              <a:gd name="connsiteY0" fmla="*/ 313406 h 1880434"/>
              <a:gd name="connsiteX1" fmla="*/ 266661 w 817717"/>
              <a:gd name="connsiteY1" fmla="*/ 313406 h 1880434"/>
              <a:gd name="connsiteX2" fmla="*/ 308234 w 817717"/>
              <a:gd name="connsiteY2" fmla="*/ 313406 h 1880434"/>
              <a:gd name="connsiteX3" fmla="*/ 282625 w 817717"/>
              <a:gd name="connsiteY3" fmla="*/ 337617 h 1880434"/>
              <a:gd name="connsiteX4" fmla="*/ 282625 w 817717"/>
              <a:gd name="connsiteY4" fmla="*/ 1692122 h 1880434"/>
              <a:gd name="connsiteX5" fmla="*/ 228711 w 817717"/>
              <a:gd name="connsiteY5" fmla="*/ 1825286 h 1880434"/>
              <a:gd name="connsiteX6" fmla="*/ 95275 w 817717"/>
              <a:gd name="connsiteY6" fmla="*/ 1880434 h 1880434"/>
              <a:gd name="connsiteX7" fmla="*/ 22492 w 817717"/>
              <a:gd name="connsiteY7" fmla="*/ 1866983 h 1880434"/>
              <a:gd name="connsiteX8" fmla="*/ 0 w 817717"/>
              <a:gd name="connsiteY8" fmla="*/ 1851521 h 1880434"/>
              <a:gd name="connsiteX9" fmla="*/ 38160 w 817717"/>
              <a:gd name="connsiteY9" fmla="*/ 1825286 h 1880434"/>
              <a:gd name="connsiteX10" fmla="*/ 92074 w 817717"/>
              <a:gd name="connsiteY10" fmla="*/ 1692122 h 1880434"/>
              <a:gd name="connsiteX11" fmla="*/ 92074 w 817717"/>
              <a:gd name="connsiteY11" fmla="*/ 337617 h 1880434"/>
              <a:gd name="connsiteX12" fmla="*/ 117683 w 817717"/>
              <a:gd name="connsiteY12" fmla="*/ 313406 h 1880434"/>
              <a:gd name="connsiteX13" fmla="*/ 470817 w 817717"/>
              <a:gd name="connsiteY13" fmla="*/ 0 h 1880434"/>
              <a:gd name="connsiteX14" fmla="*/ 520519 w 817717"/>
              <a:gd name="connsiteY14" fmla="*/ 0 h 1880434"/>
              <a:gd name="connsiteX15" fmla="*/ 661368 w 817717"/>
              <a:gd name="connsiteY15" fmla="*/ 0 h 1880434"/>
              <a:gd name="connsiteX16" fmla="*/ 771890 w 817717"/>
              <a:gd name="connsiteY16" fmla="*/ 45733 h 1880434"/>
              <a:gd name="connsiteX17" fmla="*/ 817717 w 817717"/>
              <a:gd name="connsiteY17" fmla="*/ 156031 h 1880434"/>
              <a:gd name="connsiteX18" fmla="*/ 771890 w 817717"/>
              <a:gd name="connsiteY18" fmla="*/ 266328 h 1880434"/>
              <a:gd name="connsiteX19" fmla="*/ 661368 w 817717"/>
              <a:gd name="connsiteY19" fmla="*/ 313406 h 1880434"/>
              <a:gd name="connsiteX20" fmla="*/ 544806 w 817717"/>
              <a:gd name="connsiteY20" fmla="*/ 313406 h 1880434"/>
              <a:gd name="connsiteX21" fmla="*/ 470817 w 817717"/>
              <a:gd name="connsiteY21" fmla="*/ 313406 h 1880434"/>
              <a:gd name="connsiteX22" fmla="*/ 581340 w 817717"/>
              <a:gd name="connsiteY22" fmla="*/ 266328 h 1880434"/>
              <a:gd name="connsiteX23" fmla="*/ 627166 w 817717"/>
              <a:gd name="connsiteY23" fmla="*/ 156031 h 1880434"/>
              <a:gd name="connsiteX24" fmla="*/ 581340 w 817717"/>
              <a:gd name="connsiteY24" fmla="*/ 45733 h 1880434"/>
              <a:gd name="connsiteX25" fmla="*/ 470817 w 817717"/>
              <a:gd name="connsiteY25" fmla="*/ 0 h 188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7717" h="1880434">
                <a:moveTo>
                  <a:pt x="117683" y="313406"/>
                </a:moveTo>
                <a:cubicBezTo>
                  <a:pt x="117683" y="313406"/>
                  <a:pt x="117683" y="313406"/>
                  <a:pt x="266661" y="313406"/>
                </a:cubicBezTo>
                <a:lnTo>
                  <a:pt x="308234" y="313406"/>
                </a:lnTo>
                <a:cubicBezTo>
                  <a:pt x="292060" y="313406"/>
                  <a:pt x="282625" y="321476"/>
                  <a:pt x="282625" y="337617"/>
                </a:cubicBezTo>
                <a:cubicBezTo>
                  <a:pt x="282625" y="1692122"/>
                  <a:pt x="282625" y="1692122"/>
                  <a:pt x="282625" y="1692122"/>
                </a:cubicBezTo>
                <a:cubicBezTo>
                  <a:pt x="282625" y="1744580"/>
                  <a:pt x="265103" y="1788968"/>
                  <a:pt x="228711" y="1825286"/>
                </a:cubicBezTo>
                <a:cubicBezTo>
                  <a:pt x="192320" y="1862948"/>
                  <a:pt x="147841" y="1880434"/>
                  <a:pt x="95275" y="1880434"/>
                </a:cubicBezTo>
                <a:cubicBezTo>
                  <a:pt x="68992" y="1880434"/>
                  <a:pt x="44731" y="1876063"/>
                  <a:pt x="22492" y="1866983"/>
                </a:cubicBezTo>
                <a:lnTo>
                  <a:pt x="0" y="1851521"/>
                </a:lnTo>
                <a:lnTo>
                  <a:pt x="38160" y="1825286"/>
                </a:lnTo>
                <a:cubicBezTo>
                  <a:pt x="74552" y="1788968"/>
                  <a:pt x="92074" y="1744580"/>
                  <a:pt x="92074" y="1692122"/>
                </a:cubicBezTo>
                <a:cubicBezTo>
                  <a:pt x="92074" y="1692122"/>
                  <a:pt x="92074" y="1692122"/>
                  <a:pt x="92074" y="337617"/>
                </a:cubicBezTo>
                <a:cubicBezTo>
                  <a:pt x="92074" y="321476"/>
                  <a:pt x="101509" y="313406"/>
                  <a:pt x="117683" y="313406"/>
                </a:cubicBezTo>
                <a:close/>
                <a:moveTo>
                  <a:pt x="470817" y="0"/>
                </a:moveTo>
                <a:lnTo>
                  <a:pt x="520519" y="0"/>
                </a:lnTo>
                <a:cubicBezTo>
                  <a:pt x="661368" y="0"/>
                  <a:pt x="661368" y="0"/>
                  <a:pt x="661368" y="0"/>
                </a:cubicBezTo>
                <a:cubicBezTo>
                  <a:pt x="704498" y="0"/>
                  <a:pt x="740890" y="16141"/>
                  <a:pt x="771890" y="45733"/>
                </a:cubicBezTo>
                <a:cubicBezTo>
                  <a:pt x="801543" y="76670"/>
                  <a:pt x="817717" y="112988"/>
                  <a:pt x="817717" y="156031"/>
                </a:cubicBezTo>
                <a:cubicBezTo>
                  <a:pt x="817717" y="199073"/>
                  <a:pt x="801543" y="236736"/>
                  <a:pt x="771890" y="266328"/>
                </a:cubicBezTo>
                <a:cubicBezTo>
                  <a:pt x="740890" y="297265"/>
                  <a:pt x="704498" y="313406"/>
                  <a:pt x="661368" y="313406"/>
                </a:cubicBezTo>
                <a:cubicBezTo>
                  <a:pt x="617226" y="313406"/>
                  <a:pt x="578602" y="313406"/>
                  <a:pt x="544806" y="313406"/>
                </a:cubicBezTo>
                <a:lnTo>
                  <a:pt x="470817" y="313406"/>
                </a:lnTo>
                <a:cubicBezTo>
                  <a:pt x="513948" y="313406"/>
                  <a:pt x="550339" y="297265"/>
                  <a:pt x="581340" y="266328"/>
                </a:cubicBezTo>
                <a:cubicBezTo>
                  <a:pt x="610992" y="236736"/>
                  <a:pt x="627166" y="199073"/>
                  <a:pt x="627166" y="156031"/>
                </a:cubicBezTo>
                <a:cubicBezTo>
                  <a:pt x="627166" y="112988"/>
                  <a:pt x="610992" y="76670"/>
                  <a:pt x="581340" y="45733"/>
                </a:cubicBezTo>
                <a:cubicBezTo>
                  <a:pt x="550339" y="16141"/>
                  <a:pt x="513948" y="0"/>
                  <a:pt x="470817" y="0"/>
                </a:cubicBezTo>
                <a:close/>
              </a:path>
            </a:pathLst>
          </a:custGeom>
          <a:solidFill>
            <a:srgbClr val="540404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1" name="Freeform 161"/>
          <p:cNvSpPr>
            <a:spLocks/>
          </p:cNvSpPr>
          <p:nvPr/>
        </p:nvSpPr>
        <p:spPr bwMode="auto">
          <a:xfrm>
            <a:off x="10425244" y="5195606"/>
            <a:ext cx="444898" cy="1047981"/>
          </a:xfrm>
          <a:custGeom>
            <a:avLst/>
            <a:gdLst>
              <a:gd name="T0" fmla="*/ 165 w 330"/>
              <a:gd name="T1" fmla="*/ 779 h 779"/>
              <a:gd name="T2" fmla="*/ 48 w 330"/>
              <a:gd name="T3" fmla="*/ 731 h 779"/>
              <a:gd name="T4" fmla="*/ 0 w 330"/>
              <a:gd name="T5" fmla="*/ 613 h 779"/>
              <a:gd name="T6" fmla="*/ 0 w 330"/>
              <a:gd name="T7" fmla="*/ 26 h 779"/>
              <a:gd name="T8" fmla="*/ 26 w 330"/>
              <a:gd name="T9" fmla="*/ 0 h 779"/>
              <a:gd name="T10" fmla="*/ 52 w 330"/>
              <a:gd name="T11" fmla="*/ 26 h 779"/>
              <a:gd name="T12" fmla="*/ 52 w 330"/>
              <a:gd name="T13" fmla="*/ 613 h 779"/>
              <a:gd name="T14" fmla="*/ 85 w 330"/>
              <a:gd name="T15" fmla="*/ 694 h 779"/>
              <a:gd name="T16" fmla="*/ 165 w 330"/>
              <a:gd name="T17" fmla="*/ 727 h 779"/>
              <a:gd name="T18" fmla="*/ 245 w 330"/>
              <a:gd name="T19" fmla="*/ 694 h 779"/>
              <a:gd name="T20" fmla="*/ 276 w 330"/>
              <a:gd name="T21" fmla="*/ 636 h 779"/>
              <a:gd name="T22" fmla="*/ 306 w 330"/>
              <a:gd name="T23" fmla="*/ 616 h 779"/>
              <a:gd name="T24" fmla="*/ 327 w 330"/>
              <a:gd name="T25" fmla="*/ 646 h 779"/>
              <a:gd name="T26" fmla="*/ 282 w 330"/>
              <a:gd name="T27" fmla="*/ 731 h 779"/>
              <a:gd name="T28" fmla="*/ 165 w 330"/>
              <a:gd name="T29" fmla="*/ 779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" h="779">
                <a:moveTo>
                  <a:pt x="165" y="779"/>
                </a:moveTo>
                <a:cubicBezTo>
                  <a:pt x="119" y="779"/>
                  <a:pt x="80" y="763"/>
                  <a:pt x="48" y="731"/>
                </a:cubicBezTo>
                <a:cubicBezTo>
                  <a:pt x="16" y="699"/>
                  <a:pt x="0" y="659"/>
                  <a:pt x="0" y="6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1" y="0"/>
                  <a:pt x="26" y="0"/>
                </a:cubicBezTo>
                <a:cubicBezTo>
                  <a:pt x="40" y="0"/>
                  <a:pt x="52" y="12"/>
                  <a:pt x="52" y="26"/>
                </a:cubicBezTo>
                <a:cubicBezTo>
                  <a:pt x="52" y="613"/>
                  <a:pt x="52" y="613"/>
                  <a:pt x="52" y="613"/>
                </a:cubicBezTo>
                <a:cubicBezTo>
                  <a:pt x="52" y="645"/>
                  <a:pt x="62" y="672"/>
                  <a:pt x="85" y="694"/>
                </a:cubicBezTo>
                <a:cubicBezTo>
                  <a:pt x="107" y="716"/>
                  <a:pt x="133" y="727"/>
                  <a:pt x="165" y="727"/>
                </a:cubicBezTo>
                <a:cubicBezTo>
                  <a:pt x="197" y="727"/>
                  <a:pt x="223" y="716"/>
                  <a:pt x="245" y="694"/>
                </a:cubicBezTo>
                <a:cubicBezTo>
                  <a:pt x="262" y="677"/>
                  <a:pt x="272" y="659"/>
                  <a:pt x="276" y="636"/>
                </a:cubicBezTo>
                <a:cubicBezTo>
                  <a:pt x="279" y="622"/>
                  <a:pt x="292" y="613"/>
                  <a:pt x="306" y="616"/>
                </a:cubicBezTo>
                <a:cubicBezTo>
                  <a:pt x="320" y="618"/>
                  <a:pt x="330" y="632"/>
                  <a:pt x="327" y="646"/>
                </a:cubicBezTo>
                <a:cubicBezTo>
                  <a:pt x="321" y="678"/>
                  <a:pt x="306" y="707"/>
                  <a:pt x="282" y="731"/>
                </a:cubicBezTo>
                <a:cubicBezTo>
                  <a:pt x="250" y="763"/>
                  <a:pt x="210" y="779"/>
                  <a:pt x="165" y="779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62"/>
          <p:cNvSpPr>
            <a:spLocks/>
          </p:cNvSpPr>
          <p:nvPr/>
        </p:nvSpPr>
        <p:spPr bwMode="auto">
          <a:xfrm>
            <a:off x="10799947" y="5881737"/>
            <a:ext cx="70195" cy="123583"/>
          </a:xfrm>
          <a:custGeom>
            <a:avLst/>
            <a:gdLst>
              <a:gd name="T0" fmla="*/ 26 w 52"/>
              <a:gd name="T1" fmla="*/ 92 h 92"/>
              <a:gd name="T2" fmla="*/ 0 w 52"/>
              <a:gd name="T3" fmla="*/ 66 h 92"/>
              <a:gd name="T4" fmla="*/ 0 w 52"/>
              <a:gd name="T5" fmla="*/ 26 h 92"/>
              <a:gd name="T6" fmla="*/ 26 w 52"/>
              <a:gd name="T7" fmla="*/ 0 h 92"/>
              <a:gd name="T8" fmla="*/ 52 w 52"/>
              <a:gd name="T9" fmla="*/ 26 h 92"/>
              <a:gd name="T10" fmla="*/ 52 w 52"/>
              <a:gd name="T11" fmla="*/ 66 h 92"/>
              <a:gd name="T12" fmla="*/ 26 w 52"/>
              <a:gd name="T13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92">
                <a:moveTo>
                  <a:pt x="26" y="92"/>
                </a:moveTo>
                <a:cubicBezTo>
                  <a:pt x="12" y="92"/>
                  <a:pt x="0" y="80"/>
                  <a:pt x="0" y="6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ubicBezTo>
                  <a:pt x="40" y="0"/>
                  <a:pt x="52" y="12"/>
                  <a:pt x="52" y="2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80"/>
                  <a:pt x="40" y="92"/>
                  <a:pt x="26" y="92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Freeform 165"/>
          <p:cNvSpPr>
            <a:spLocks noEditPoints="1"/>
          </p:cNvSpPr>
          <p:nvPr/>
        </p:nvSpPr>
        <p:spPr bwMode="auto">
          <a:xfrm>
            <a:off x="10799947" y="4295924"/>
            <a:ext cx="605061" cy="1512652"/>
          </a:xfrm>
          <a:custGeom>
            <a:avLst/>
            <a:gdLst>
              <a:gd name="T0" fmla="*/ 26 w 449"/>
              <a:gd name="T1" fmla="*/ 1125 h 1125"/>
              <a:gd name="T2" fmla="*/ 0 w 449"/>
              <a:gd name="T3" fmla="*/ 1099 h 1125"/>
              <a:gd name="T4" fmla="*/ 0 w 449"/>
              <a:gd name="T5" fmla="*/ 275 h 1125"/>
              <a:gd name="T6" fmla="*/ 44 w 449"/>
              <a:gd name="T7" fmla="*/ 230 h 1125"/>
              <a:gd name="T8" fmla="*/ 306 w 449"/>
              <a:gd name="T9" fmla="*/ 230 h 1125"/>
              <a:gd name="T10" fmla="*/ 370 w 449"/>
              <a:gd name="T11" fmla="*/ 204 h 1125"/>
              <a:gd name="T12" fmla="*/ 397 w 449"/>
              <a:gd name="T13" fmla="*/ 140 h 1125"/>
              <a:gd name="T14" fmla="*/ 370 w 449"/>
              <a:gd name="T15" fmla="*/ 77 h 1125"/>
              <a:gd name="T16" fmla="*/ 334 w 449"/>
              <a:gd name="T17" fmla="*/ 54 h 1125"/>
              <a:gd name="T18" fmla="*/ 317 w 449"/>
              <a:gd name="T19" fmla="*/ 22 h 1125"/>
              <a:gd name="T20" fmla="*/ 350 w 449"/>
              <a:gd name="T21" fmla="*/ 5 h 1125"/>
              <a:gd name="T22" fmla="*/ 407 w 449"/>
              <a:gd name="T23" fmla="*/ 40 h 1125"/>
              <a:gd name="T24" fmla="*/ 449 w 449"/>
              <a:gd name="T25" fmla="*/ 140 h 1125"/>
              <a:gd name="T26" fmla="*/ 407 w 449"/>
              <a:gd name="T27" fmla="*/ 241 h 1125"/>
              <a:gd name="T28" fmla="*/ 306 w 449"/>
              <a:gd name="T29" fmla="*/ 282 h 1125"/>
              <a:gd name="T30" fmla="*/ 52 w 449"/>
              <a:gd name="T31" fmla="*/ 282 h 1125"/>
              <a:gd name="T32" fmla="*/ 52 w 449"/>
              <a:gd name="T33" fmla="*/ 1099 h 1125"/>
              <a:gd name="T34" fmla="*/ 26 w 449"/>
              <a:gd name="T35" fmla="*/ 1125 h 1125"/>
              <a:gd name="T36" fmla="*/ 44 w 449"/>
              <a:gd name="T37" fmla="*/ 283 h 1125"/>
              <a:gd name="T38" fmla="*/ 44 w 449"/>
              <a:gd name="T39" fmla="*/ 283 h 1125"/>
              <a:gd name="T40" fmla="*/ 52 w 449"/>
              <a:gd name="T41" fmla="*/ 274 h 1125"/>
              <a:gd name="T42" fmla="*/ 52 w 449"/>
              <a:gd name="T43" fmla="*/ 274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9" h="1125">
                <a:moveTo>
                  <a:pt x="26" y="1125"/>
                </a:moveTo>
                <a:cubicBezTo>
                  <a:pt x="12" y="1125"/>
                  <a:pt x="0" y="1113"/>
                  <a:pt x="0" y="109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48"/>
                  <a:pt x="18" y="230"/>
                  <a:pt x="44" y="230"/>
                </a:cubicBezTo>
                <a:cubicBezTo>
                  <a:pt x="306" y="230"/>
                  <a:pt x="306" y="230"/>
                  <a:pt x="306" y="230"/>
                </a:cubicBezTo>
                <a:cubicBezTo>
                  <a:pt x="331" y="230"/>
                  <a:pt x="352" y="222"/>
                  <a:pt x="370" y="204"/>
                </a:cubicBezTo>
                <a:cubicBezTo>
                  <a:pt x="388" y="186"/>
                  <a:pt x="397" y="165"/>
                  <a:pt x="397" y="140"/>
                </a:cubicBezTo>
                <a:cubicBezTo>
                  <a:pt x="397" y="115"/>
                  <a:pt x="388" y="94"/>
                  <a:pt x="370" y="77"/>
                </a:cubicBezTo>
                <a:cubicBezTo>
                  <a:pt x="359" y="66"/>
                  <a:pt x="347" y="58"/>
                  <a:pt x="334" y="54"/>
                </a:cubicBezTo>
                <a:cubicBezTo>
                  <a:pt x="321" y="50"/>
                  <a:pt x="313" y="35"/>
                  <a:pt x="317" y="22"/>
                </a:cubicBezTo>
                <a:cubicBezTo>
                  <a:pt x="322" y="8"/>
                  <a:pt x="336" y="0"/>
                  <a:pt x="350" y="5"/>
                </a:cubicBezTo>
                <a:cubicBezTo>
                  <a:pt x="371" y="11"/>
                  <a:pt x="390" y="23"/>
                  <a:pt x="407" y="40"/>
                </a:cubicBezTo>
                <a:cubicBezTo>
                  <a:pt x="434" y="68"/>
                  <a:pt x="449" y="101"/>
                  <a:pt x="449" y="140"/>
                </a:cubicBezTo>
                <a:cubicBezTo>
                  <a:pt x="449" y="179"/>
                  <a:pt x="434" y="213"/>
                  <a:pt x="407" y="241"/>
                </a:cubicBezTo>
                <a:cubicBezTo>
                  <a:pt x="379" y="268"/>
                  <a:pt x="345" y="282"/>
                  <a:pt x="306" y="282"/>
                </a:cubicBezTo>
                <a:cubicBezTo>
                  <a:pt x="52" y="282"/>
                  <a:pt x="52" y="282"/>
                  <a:pt x="52" y="282"/>
                </a:cubicBezTo>
                <a:cubicBezTo>
                  <a:pt x="52" y="1099"/>
                  <a:pt x="52" y="1099"/>
                  <a:pt x="52" y="1099"/>
                </a:cubicBezTo>
                <a:cubicBezTo>
                  <a:pt x="52" y="1113"/>
                  <a:pt x="40" y="1125"/>
                  <a:pt x="26" y="1125"/>
                </a:cubicBezTo>
                <a:close/>
                <a:moveTo>
                  <a:pt x="44" y="283"/>
                </a:moveTo>
                <a:cubicBezTo>
                  <a:pt x="44" y="283"/>
                  <a:pt x="44" y="283"/>
                  <a:pt x="44" y="283"/>
                </a:cubicBezTo>
                <a:close/>
                <a:moveTo>
                  <a:pt x="52" y="274"/>
                </a:moveTo>
                <a:cubicBezTo>
                  <a:pt x="52" y="274"/>
                  <a:pt x="52" y="274"/>
                  <a:pt x="52" y="274"/>
                </a:cubicBezTo>
                <a:close/>
              </a:path>
            </a:pathLst>
          </a:custGeom>
          <a:solidFill>
            <a:srgbClr val="013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任意多边形 250"/>
          <p:cNvSpPr/>
          <p:nvPr/>
        </p:nvSpPr>
        <p:spPr>
          <a:xfrm rot="18900000">
            <a:off x="5801811" y="3033411"/>
            <a:ext cx="885644" cy="885631"/>
          </a:xfrm>
          <a:custGeom>
            <a:avLst/>
            <a:gdLst>
              <a:gd name="connsiteX0" fmla="*/ 743401 w 885644"/>
              <a:gd name="connsiteY0" fmla="*/ 56580 h 885631"/>
              <a:gd name="connsiteX1" fmla="*/ 885644 w 885644"/>
              <a:gd name="connsiteY1" fmla="*/ 399984 h 885631"/>
              <a:gd name="connsiteX2" fmla="*/ 399995 w 885644"/>
              <a:gd name="connsiteY2" fmla="*/ 885631 h 885631"/>
              <a:gd name="connsiteX3" fmla="*/ 56589 w 885644"/>
              <a:gd name="connsiteY3" fmla="*/ 743388 h 885631"/>
              <a:gd name="connsiteX4" fmla="*/ 0 w 885644"/>
              <a:gd name="connsiteY4" fmla="*/ 674802 h 885631"/>
              <a:gd name="connsiteX5" fmla="*/ 3299 w 885644"/>
              <a:gd name="connsiteY5" fmla="*/ 677523 h 885631"/>
              <a:gd name="connsiteX6" fmla="*/ 274830 w 885644"/>
              <a:gd name="connsiteY6" fmla="*/ 760465 h 885631"/>
              <a:gd name="connsiteX7" fmla="*/ 760479 w 885644"/>
              <a:gd name="connsiteY7" fmla="*/ 274817 h 885631"/>
              <a:gd name="connsiteX8" fmla="*/ 677538 w 885644"/>
              <a:gd name="connsiteY8" fmla="*/ 3288 h 885631"/>
              <a:gd name="connsiteX9" fmla="*/ 674825 w 885644"/>
              <a:gd name="connsiteY9" fmla="*/ 0 h 88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644" h="885631">
                <a:moveTo>
                  <a:pt x="743401" y="56580"/>
                </a:moveTo>
                <a:cubicBezTo>
                  <a:pt x="831286" y="144465"/>
                  <a:pt x="885644" y="265877"/>
                  <a:pt x="885644" y="399984"/>
                </a:cubicBezTo>
                <a:cubicBezTo>
                  <a:pt x="885644" y="668199"/>
                  <a:pt x="668212" y="885631"/>
                  <a:pt x="399995" y="885631"/>
                </a:cubicBezTo>
                <a:cubicBezTo>
                  <a:pt x="265887" y="885631"/>
                  <a:pt x="144474" y="831273"/>
                  <a:pt x="56589" y="743388"/>
                </a:cubicBezTo>
                <a:lnTo>
                  <a:pt x="0" y="674802"/>
                </a:lnTo>
                <a:lnTo>
                  <a:pt x="3299" y="677523"/>
                </a:lnTo>
                <a:cubicBezTo>
                  <a:pt x="80809" y="729888"/>
                  <a:pt x="174249" y="760465"/>
                  <a:pt x="274830" y="760465"/>
                </a:cubicBezTo>
                <a:cubicBezTo>
                  <a:pt x="543047" y="760465"/>
                  <a:pt x="760479" y="543033"/>
                  <a:pt x="760479" y="274817"/>
                </a:cubicBezTo>
                <a:cubicBezTo>
                  <a:pt x="760479" y="174237"/>
                  <a:pt x="729903" y="80798"/>
                  <a:pt x="677538" y="3288"/>
                </a:cubicBezTo>
                <a:lnTo>
                  <a:pt x="674825" y="0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弧形 251"/>
          <p:cNvSpPr/>
          <p:nvPr/>
        </p:nvSpPr>
        <p:spPr>
          <a:xfrm>
            <a:off x="5789178" y="3081338"/>
            <a:ext cx="789772" cy="789770"/>
          </a:xfrm>
          <a:prstGeom prst="arc">
            <a:avLst>
              <a:gd name="adj1" fmla="val 12705040"/>
              <a:gd name="adj2" fmla="val 14610514"/>
            </a:avLst>
          </a:prstGeom>
          <a:noFill/>
          <a:ln w="57150" cap="rnd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弧形 252"/>
          <p:cNvSpPr/>
          <p:nvPr/>
        </p:nvSpPr>
        <p:spPr>
          <a:xfrm>
            <a:off x="5788211" y="3081338"/>
            <a:ext cx="789772" cy="789770"/>
          </a:xfrm>
          <a:prstGeom prst="arc">
            <a:avLst>
              <a:gd name="adj1" fmla="val 11813799"/>
              <a:gd name="adj2" fmla="val 11830374"/>
            </a:avLst>
          </a:prstGeom>
          <a:noFill/>
          <a:ln w="57150" cap="rnd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连接符 255"/>
          <p:cNvCxnSpPr/>
          <p:nvPr/>
        </p:nvCxnSpPr>
        <p:spPr>
          <a:xfrm>
            <a:off x="9735848" y="813371"/>
            <a:ext cx="27277" cy="124865"/>
          </a:xfrm>
          <a:prstGeom prst="line">
            <a:avLst/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9779074" y="1016444"/>
            <a:ext cx="117475" cy="612775"/>
          </a:xfrm>
          <a:prstGeom prst="line">
            <a:avLst/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>
            <a:off x="10166499" y="4436845"/>
            <a:ext cx="51621" cy="0"/>
          </a:xfrm>
          <a:prstGeom prst="line">
            <a:avLst/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10295086" y="4436845"/>
            <a:ext cx="420539" cy="0"/>
          </a:xfrm>
          <a:prstGeom prst="line">
            <a:avLst/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弧形 291"/>
          <p:cNvSpPr/>
          <p:nvPr/>
        </p:nvSpPr>
        <p:spPr>
          <a:xfrm flipH="1">
            <a:off x="720080" y="4449126"/>
            <a:ext cx="1137205" cy="1447096"/>
          </a:xfrm>
          <a:prstGeom prst="arc">
            <a:avLst>
              <a:gd name="adj1" fmla="val 17945239"/>
              <a:gd name="adj2" fmla="val 20163767"/>
            </a:avLst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弧形 292"/>
          <p:cNvSpPr/>
          <p:nvPr/>
        </p:nvSpPr>
        <p:spPr>
          <a:xfrm flipH="1">
            <a:off x="719987" y="4449126"/>
            <a:ext cx="1137205" cy="1447096"/>
          </a:xfrm>
          <a:prstGeom prst="arc">
            <a:avLst>
              <a:gd name="adj1" fmla="val 16941424"/>
              <a:gd name="adj2" fmla="val 17531114"/>
            </a:avLst>
          </a:prstGeom>
          <a:ln w="476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/>
          <p:cNvSpPr txBox="1"/>
          <p:nvPr/>
        </p:nvSpPr>
        <p:spPr>
          <a:xfrm>
            <a:off x="2291959" y="1079078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2356930" y="1648910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307" name="文本框 306"/>
          <p:cNvSpPr txBox="1"/>
          <p:nvPr/>
        </p:nvSpPr>
        <p:spPr>
          <a:xfrm>
            <a:off x="2291959" y="4724426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FD557"/>
                </a:solidFill>
                <a:effectLst>
                  <a:outerShdw dist="635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FD557"/>
              </a:solidFill>
              <a:effectLst>
                <a:outerShdw dist="63500" dir="2700000" algn="tl" rotWithShape="0">
                  <a:schemeClr val="accent4">
                    <a:alpha val="40000"/>
                  </a:schemeClr>
                </a:outerShdw>
              </a:effectLst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2356930" y="5294258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309" name="文本框 308"/>
          <p:cNvSpPr txBox="1"/>
          <p:nvPr/>
        </p:nvSpPr>
        <p:spPr>
          <a:xfrm>
            <a:off x="6667456" y="107174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>
                      <a:alpha val="40000"/>
                    </a:srgbClr>
                  </a:outerShdw>
                </a:effectLst>
              </a:rPr>
              <a:t>Text</a:t>
            </a:r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/>
                  </a:outerShdw>
                </a:effectLst>
              </a:rPr>
              <a:t> </a:t>
            </a:r>
            <a:r>
              <a:rPr lang="en-US" altLang="zh-CN" sz="4000" dirty="0">
                <a:solidFill>
                  <a:srgbClr val="3BBA93"/>
                </a:solidFill>
                <a:effectLst>
                  <a:outerShdw dist="63500" dir="2700000" algn="tl" rotWithShape="0">
                    <a:srgbClr val="579783">
                      <a:alpha val="40000"/>
                    </a:srgbClr>
                  </a:outerShdw>
                </a:effectLst>
              </a:rPr>
              <a:t>Here</a:t>
            </a:r>
            <a:endParaRPr lang="zh-CN" altLang="en-US" sz="4000" dirty="0">
              <a:solidFill>
                <a:srgbClr val="3BBA93"/>
              </a:solidFill>
              <a:effectLst>
                <a:outerShdw dist="63500" dir="2700000" algn="tl" rotWithShape="0">
                  <a:srgbClr val="579783">
                    <a:alpha val="40000"/>
                  </a:srgbClr>
                </a:outerShdw>
              </a:effectLst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6731775" y="1641577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311" name="文本框 310"/>
          <p:cNvSpPr txBox="1"/>
          <p:nvPr/>
        </p:nvSpPr>
        <p:spPr>
          <a:xfrm>
            <a:off x="6667456" y="4661678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75F5F"/>
                </a:solidFill>
                <a:effectLst>
                  <a:outerShdw dist="63500" dir="2700000" algn="tl" rotWithShape="0">
                    <a:srgbClr val="F75F5F">
                      <a:alpha val="40000"/>
                    </a:srgb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75F5F"/>
              </a:solidFill>
              <a:effectLst>
                <a:outerShdw dist="63500" dir="2700000" algn="tl" rotWithShape="0">
                  <a:srgbClr val="F75F5F">
                    <a:alpha val="40000"/>
                  </a:srgbClr>
                </a:outerShdw>
              </a:effectLst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6731775" y="5231510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just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cxnSp>
        <p:nvCxnSpPr>
          <p:cNvPr id="334" name="直接连接符 333"/>
          <p:cNvCxnSpPr/>
          <p:nvPr/>
        </p:nvCxnSpPr>
        <p:spPr>
          <a:xfrm>
            <a:off x="109981" y="3465539"/>
            <a:ext cx="5497254" cy="0"/>
          </a:xfrm>
          <a:prstGeom prst="line">
            <a:avLst/>
          </a:prstGeom>
          <a:solidFill>
            <a:srgbClr val="01324F"/>
          </a:solidFill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prstDash val="sysDot"/>
            <a:round/>
            <a:headEnd/>
            <a:tailEnd/>
          </a:ln>
        </p:spPr>
      </p:cxnSp>
      <p:cxnSp>
        <p:nvCxnSpPr>
          <p:cNvPr id="336" name="直接连接符 335"/>
          <p:cNvCxnSpPr/>
          <p:nvPr/>
        </p:nvCxnSpPr>
        <p:spPr>
          <a:xfrm>
            <a:off x="6694746" y="3465539"/>
            <a:ext cx="5497254" cy="0"/>
          </a:xfrm>
          <a:prstGeom prst="line">
            <a:avLst/>
          </a:prstGeom>
          <a:solidFill>
            <a:srgbClr val="01324F"/>
          </a:solidFill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10800000" scaled="0"/>
            </a:gradFill>
            <a:prstDash val="sysDot"/>
            <a:round/>
            <a:headEnd/>
            <a:tailEnd/>
          </a:ln>
        </p:spPr>
      </p:cxnSp>
      <p:cxnSp>
        <p:nvCxnSpPr>
          <p:cNvPr id="337" name="直接连接符 336"/>
          <p:cNvCxnSpPr/>
          <p:nvPr/>
        </p:nvCxnSpPr>
        <p:spPr>
          <a:xfrm>
            <a:off x="6092609" y="4131915"/>
            <a:ext cx="0" cy="2878485"/>
          </a:xfrm>
          <a:prstGeom prst="line">
            <a:avLst/>
          </a:prstGeom>
          <a:solidFill>
            <a:srgbClr val="01324F"/>
          </a:solidFill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16200000" scaled="0"/>
            </a:gradFill>
            <a:prstDash val="sysDot"/>
            <a:round/>
            <a:headEnd/>
            <a:tailEnd/>
          </a:ln>
        </p:spPr>
      </p:cxnSp>
      <p:cxnSp>
        <p:nvCxnSpPr>
          <p:cNvPr id="339" name="直接连接符 338"/>
          <p:cNvCxnSpPr/>
          <p:nvPr/>
        </p:nvCxnSpPr>
        <p:spPr>
          <a:xfrm>
            <a:off x="6092609" y="90781"/>
            <a:ext cx="0" cy="2878485"/>
          </a:xfrm>
          <a:prstGeom prst="line">
            <a:avLst/>
          </a:prstGeom>
          <a:solidFill>
            <a:srgbClr val="01324F"/>
          </a:solidFill>
          <a:ln w="66675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prstDash val="sysDot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990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 66"/>
          <p:cNvSpPr/>
          <p:nvPr/>
        </p:nvSpPr>
        <p:spPr>
          <a:xfrm>
            <a:off x="0" y="171450"/>
            <a:ext cx="12192002" cy="6457950"/>
          </a:xfrm>
          <a:custGeom>
            <a:avLst/>
            <a:gdLst>
              <a:gd name="connsiteX0" fmla="*/ 6096002 w 12192002"/>
              <a:gd name="connsiteY0" fmla="*/ 0 h 6457950"/>
              <a:gd name="connsiteX1" fmla="*/ 12087418 w 12192002"/>
              <a:gd name="connsiteY1" fmla="*/ 253749 h 6457950"/>
              <a:gd name="connsiteX2" fmla="*/ 12192002 w 12192002"/>
              <a:gd name="connsiteY2" fmla="*/ 264318 h 6457950"/>
              <a:gd name="connsiteX3" fmla="*/ 12192002 w 12192002"/>
              <a:gd name="connsiteY3" fmla="*/ 6193633 h 6457950"/>
              <a:gd name="connsiteX4" fmla="*/ 12087418 w 12192002"/>
              <a:gd name="connsiteY4" fmla="*/ 6204201 h 6457950"/>
              <a:gd name="connsiteX5" fmla="*/ 6096002 w 12192002"/>
              <a:gd name="connsiteY5" fmla="*/ 6457950 h 6457950"/>
              <a:gd name="connsiteX6" fmla="*/ 104585 w 12192002"/>
              <a:gd name="connsiteY6" fmla="*/ 6204201 h 6457950"/>
              <a:gd name="connsiteX7" fmla="*/ 0 w 12192002"/>
              <a:gd name="connsiteY7" fmla="*/ 6193633 h 6457950"/>
              <a:gd name="connsiteX8" fmla="*/ 0 w 12192002"/>
              <a:gd name="connsiteY8" fmla="*/ 264318 h 6457950"/>
              <a:gd name="connsiteX9" fmla="*/ 104585 w 12192002"/>
              <a:gd name="connsiteY9" fmla="*/ 253749 h 6457950"/>
              <a:gd name="connsiteX10" fmla="*/ 6096002 w 12192002"/>
              <a:gd name="connsiteY10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2" h="6457950">
                <a:moveTo>
                  <a:pt x="6096002" y="0"/>
                </a:moveTo>
                <a:cubicBezTo>
                  <a:pt x="8221250" y="0"/>
                  <a:pt x="10245898" y="90354"/>
                  <a:pt x="12087418" y="253749"/>
                </a:cubicBezTo>
                <a:lnTo>
                  <a:pt x="12192002" y="264318"/>
                </a:lnTo>
                <a:lnTo>
                  <a:pt x="12192002" y="6193633"/>
                </a:lnTo>
                <a:lnTo>
                  <a:pt x="12087418" y="6204201"/>
                </a:lnTo>
                <a:cubicBezTo>
                  <a:pt x="10245898" y="6367596"/>
                  <a:pt x="8221250" y="6457950"/>
                  <a:pt x="6096002" y="6457950"/>
                </a:cubicBezTo>
                <a:cubicBezTo>
                  <a:pt x="3970755" y="6457950"/>
                  <a:pt x="1946107" y="6367596"/>
                  <a:pt x="104585" y="6204201"/>
                </a:cubicBezTo>
                <a:lnTo>
                  <a:pt x="0" y="6193633"/>
                </a:lnTo>
                <a:lnTo>
                  <a:pt x="0" y="264318"/>
                </a:lnTo>
                <a:lnTo>
                  <a:pt x="104585" y="253749"/>
                </a:lnTo>
                <a:cubicBezTo>
                  <a:pt x="1946107" y="90354"/>
                  <a:pt x="3970755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弦形 20"/>
          <p:cNvSpPr/>
          <p:nvPr/>
        </p:nvSpPr>
        <p:spPr>
          <a:xfrm>
            <a:off x="4558968" y="1511657"/>
            <a:ext cx="2945686" cy="29456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810759" y="4124389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3350"/>
                </a:solidFill>
                <a:latin typeface="+mj-lt"/>
              </a:rPr>
              <a:t>Your Title</a:t>
            </a:r>
            <a:endParaRPr lang="zh-CN" altLang="en-US" sz="7200" dirty="0">
              <a:solidFill>
                <a:srgbClr val="003350"/>
              </a:solidFill>
              <a:latin typeface="+mj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08201" y="523342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3350"/>
                </a:solidFill>
              </a:rPr>
              <a:t>THIS IS PART TWO</a:t>
            </a:r>
            <a:endParaRPr lang="zh-CN" altLang="en-US" dirty="0">
              <a:solidFill>
                <a:srgbClr val="003350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017168" y="5392417"/>
            <a:ext cx="1011070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30" name="直接连接符 29"/>
          <p:cNvCxnSpPr/>
          <p:nvPr/>
        </p:nvCxnSpPr>
        <p:spPr>
          <a:xfrm>
            <a:off x="7213807" y="5392417"/>
            <a:ext cx="1011070" cy="0"/>
          </a:xfrm>
          <a:prstGeom prst="line">
            <a:avLst/>
          </a:prstGeom>
          <a:solidFill>
            <a:srgbClr val="01324F"/>
          </a:solidFill>
          <a:ln w="28575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84" name="组合 83"/>
          <p:cNvGrpSpPr/>
          <p:nvPr/>
        </p:nvGrpSpPr>
        <p:grpSpPr>
          <a:xfrm>
            <a:off x="5144543" y="1371600"/>
            <a:ext cx="1902199" cy="2695578"/>
            <a:chOff x="4991101" y="1862138"/>
            <a:chExt cx="2211387" cy="3133725"/>
          </a:xfrm>
        </p:grpSpPr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5186363" y="1905000"/>
              <a:ext cx="2016125" cy="3048000"/>
            </a:xfrm>
            <a:custGeom>
              <a:avLst/>
              <a:gdLst>
                <a:gd name="T0" fmla="*/ 81 w 929"/>
                <a:gd name="T1" fmla="*/ 1411 h 1411"/>
                <a:gd name="T2" fmla="*/ 24 w 929"/>
                <a:gd name="T3" fmla="*/ 1388 h 1411"/>
                <a:gd name="T4" fmla="*/ 0 w 929"/>
                <a:gd name="T5" fmla="*/ 1331 h 1411"/>
                <a:gd name="T6" fmla="*/ 59 w 929"/>
                <a:gd name="T7" fmla="*/ 1199 h 1411"/>
                <a:gd name="T8" fmla="*/ 464 w 929"/>
                <a:gd name="T9" fmla="*/ 770 h 1411"/>
                <a:gd name="T10" fmla="*/ 600 w 929"/>
                <a:gd name="T11" fmla="*/ 442 h 1411"/>
                <a:gd name="T12" fmla="*/ 545 w 929"/>
                <a:gd name="T13" fmla="*/ 277 h 1411"/>
                <a:gd name="T14" fmla="*/ 391 w 929"/>
                <a:gd name="T15" fmla="*/ 218 h 1411"/>
                <a:gd name="T16" fmla="*/ 214 w 929"/>
                <a:gd name="T17" fmla="*/ 287 h 1411"/>
                <a:gd name="T18" fmla="*/ 135 w 929"/>
                <a:gd name="T19" fmla="*/ 314 h 1411"/>
                <a:gd name="T20" fmla="*/ 62 w 929"/>
                <a:gd name="T21" fmla="*/ 285 h 1411"/>
                <a:gd name="T22" fmla="*/ 29 w 929"/>
                <a:gd name="T23" fmla="*/ 208 h 1411"/>
                <a:gd name="T24" fmla="*/ 64 w 929"/>
                <a:gd name="T25" fmla="*/ 135 h 1411"/>
                <a:gd name="T26" fmla="*/ 428 w 929"/>
                <a:gd name="T27" fmla="*/ 0 h 1411"/>
                <a:gd name="T28" fmla="*/ 743 w 929"/>
                <a:gd name="T29" fmla="*/ 117 h 1411"/>
                <a:gd name="T30" fmla="*/ 863 w 929"/>
                <a:gd name="T31" fmla="*/ 426 h 1411"/>
                <a:gd name="T32" fmla="*/ 415 w 929"/>
                <a:gd name="T33" fmla="*/ 1181 h 1411"/>
                <a:gd name="T34" fmla="*/ 415 w 929"/>
                <a:gd name="T35" fmla="*/ 1188 h 1411"/>
                <a:gd name="T36" fmla="*/ 420 w 929"/>
                <a:gd name="T37" fmla="*/ 1192 h 1411"/>
                <a:gd name="T38" fmla="*/ 627 w 929"/>
                <a:gd name="T39" fmla="*/ 1179 h 1411"/>
                <a:gd name="T40" fmla="*/ 812 w 929"/>
                <a:gd name="T41" fmla="*/ 1179 h 1411"/>
                <a:gd name="T42" fmla="*/ 895 w 929"/>
                <a:gd name="T43" fmla="*/ 1213 h 1411"/>
                <a:gd name="T44" fmla="*/ 929 w 929"/>
                <a:gd name="T45" fmla="*/ 1295 h 1411"/>
                <a:gd name="T46" fmla="*/ 895 w 929"/>
                <a:gd name="T47" fmla="*/ 1377 h 1411"/>
                <a:gd name="T48" fmla="*/ 812 w 929"/>
                <a:gd name="T49" fmla="*/ 1411 h 1411"/>
                <a:gd name="T50" fmla="*/ 81 w 929"/>
                <a:gd name="T51" fmla="*/ 141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9" h="1411">
                  <a:moveTo>
                    <a:pt x="81" y="1411"/>
                  </a:moveTo>
                  <a:cubicBezTo>
                    <a:pt x="59" y="1411"/>
                    <a:pt x="40" y="1403"/>
                    <a:pt x="24" y="1388"/>
                  </a:cubicBezTo>
                  <a:cubicBezTo>
                    <a:pt x="8" y="1373"/>
                    <a:pt x="0" y="1354"/>
                    <a:pt x="0" y="1331"/>
                  </a:cubicBezTo>
                  <a:cubicBezTo>
                    <a:pt x="0" y="1278"/>
                    <a:pt x="20" y="1234"/>
                    <a:pt x="59" y="1199"/>
                  </a:cubicBezTo>
                  <a:cubicBezTo>
                    <a:pt x="239" y="1035"/>
                    <a:pt x="374" y="891"/>
                    <a:pt x="464" y="770"/>
                  </a:cubicBezTo>
                  <a:cubicBezTo>
                    <a:pt x="555" y="648"/>
                    <a:pt x="600" y="539"/>
                    <a:pt x="600" y="442"/>
                  </a:cubicBezTo>
                  <a:cubicBezTo>
                    <a:pt x="600" y="372"/>
                    <a:pt x="581" y="317"/>
                    <a:pt x="545" y="277"/>
                  </a:cubicBezTo>
                  <a:cubicBezTo>
                    <a:pt x="508" y="237"/>
                    <a:pt x="457" y="218"/>
                    <a:pt x="391" y="218"/>
                  </a:cubicBezTo>
                  <a:cubicBezTo>
                    <a:pt x="332" y="218"/>
                    <a:pt x="272" y="241"/>
                    <a:pt x="214" y="287"/>
                  </a:cubicBezTo>
                  <a:cubicBezTo>
                    <a:pt x="190" y="305"/>
                    <a:pt x="163" y="314"/>
                    <a:pt x="135" y="314"/>
                  </a:cubicBezTo>
                  <a:cubicBezTo>
                    <a:pt x="107" y="314"/>
                    <a:pt x="83" y="305"/>
                    <a:pt x="62" y="285"/>
                  </a:cubicBezTo>
                  <a:cubicBezTo>
                    <a:pt x="40" y="263"/>
                    <a:pt x="29" y="238"/>
                    <a:pt x="29" y="208"/>
                  </a:cubicBezTo>
                  <a:cubicBezTo>
                    <a:pt x="29" y="179"/>
                    <a:pt x="41" y="155"/>
                    <a:pt x="64" y="135"/>
                  </a:cubicBezTo>
                  <a:cubicBezTo>
                    <a:pt x="169" y="45"/>
                    <a:pt x="290" y="0"/>
                    <a:pt x="428" y="0"/>
                  </a:cubicBezTo>
                  <a:cubicBezTo>
                    <a:pt x="558" y="0"/>
                    <a:pt x="663" y="39"/>
                    <a:pt x="743" y="117"/>
                  </a:cubicBezTo>
                  <a:cubicBezTo>
                    <a:pt x="823" y="195"/>
                    <a:pt x="863" y="298"/>
                    <a:pt x="863" y="426"/>
                  </a:cubicBezTo>
                  <a:cubicBezTo>
                    <a:pt x="863" y="636"/>
                    <a:pt x="714" y="887"/>
                    <a:pt x="415" y="1181"/>
                  </a:cubicBezTo>
                  <a:cubicBezTo>
                    <a:pt x="414" y="1183"/>
                    <a:pt x="414" y="1186"/>
                    <a:pt x="415" y="1188"/>
                  </a:cubicBezTo>
                  <a:cubicBezTo>
                    <a:pt x="416" y="1191"/>
                    <a:pt x="418" y="1192"/>
                    <a:pt x="420" y="1192"/>
                  </a:cubicBezTo>
                  <a:cubicBezTo>
                    <a:pt x="506" y="1183"/>
                    <a:pt x="575" y="1179"/>
                    <a:pt x="627" y="1179"/>
                  </a:cubicBezTo>
                  <a:cubicBezTo>
                    <a:pt x="812" y="1179"/>
                    <a:pt x="812" y="1179"/>
                    <a:pt x="812" y="1179"/>
                  </a:cubicBezTo>
                  <a:cubicBezTo>
                    <a:pt x="845" y="1179"/>
                    <a:pt x="872" y="1190"/>
                    <a:pt x="895" y="1213"/>
                  </a:cubicBezTo>
                  <a:cubicBezTo>
                    <a:pt x="917" y="1235"/>
                    <a:pt x="929" y="1263"/>
                    <a:pt x="929" y="1295"/>
                  </a:cubicBezTo>
                  <a:cubicBezTo>
                    <a:pt x="929" y="1327"/>
                    <a:pt x="917" y="1355"/>
                    <a:pt x="895" y="1377"/>
                  </a:cubicBezTo>
                  <a:cubicBezTo>
                    <a:pt x="872" y="1400"/>
                    <a:pt x="845" y="1411"/>
                    <a:pt x="812" y="1411"/>
                  </a:cubicBezTo>
                  <a:cubicBezTo>
                    <a:pt x="81" y="1411"/>
                    <a:pt x="81" y="1411"/>
                    <a:pt x="81" y="14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327651" y="2374900"/>
              <a:ext cx="554038" cy="207963"/>
            </a:xfrm>
            <a:custGeom>
              <a:avLst/>
              <a:gdLst>
                <a:gd name="T0" fmla="*/ 178 w 255"/>
                <a:gd name="T1" fmla="*/ 0 h 96"/>
                <a:gd name="T2" fmla="*/ 1 w 255"/>
                <a:gd name="T3" fmla="*/ 69 h 96"/>
                <a:gd name="T4" fmla="*/ 0 w 255"/>
                <a:gd name="T5" fmla="*/ 70 h 96"/>
                <a:gd name="T6" fmla="*/ 70 w 255"/>
                <a:gd name="T7" fmla="*/ 96 h 96"/>
                <a:gd name="T8" fmla="*/ 149 w 255"/>
                <a:gd name="T9" fmla="*/ 69 h 96"/>
                <a:gd name="T10" fmla="*/ 255 w 255"/>
                <a:gd name="T11" fmla="*/ 11 h 96"/>
                <a:gd name="T12" fmla="*/ 178 w 255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96">
                  <a:moveTo>
                    <a:pt x="178" y="0"/>
                  </a:moveTo>
                  <a:cubicBezTo>
                    <a:pt x="119" y="0"/>
                    <a:pt x="59" y="23"/>
                    <a:pt x="1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0" y="87"/>
                    <a:pt x="44" y="96"/>
                    <a:pt x="70" y="96"/>
                  </a:cubicBezTo>
                  <a:cubicBezTo>
                    <a:pt x="98" y="96"/>
                    <a:pt x="125" y="87"/>
                    <a:pt x="149" y="69"/>
                  </a:cubicBezTo>
                  <a:cubicBezTo>
                    <a:pt x="184" y="41"/>
                    <a:pt x="220" y="22"/>
                    <a:pt x="255" y="11"/>
                  </a:cubicBezTo>
                  <a:cubicBezTo>
                    <a:pt x="232" y="3"/>
                    <a:pt x="207" y="0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5954713" y="1905000"/>
              <a:ext cx="1104900" cy="920750"/>
            </a:xfrm>
            <a:custGeom>
              <a:avLst/>
              <a:gdLst>
                <a:gd name="T0" fmla="*/ 74 w 509"/>
                <a:gd name="T1" fmla="*/ 0 h 426"/>
                <a:gd name="T2" fmla="*/ 0 w 509"/>
                <a:gd name="T3" fmla="*/ 5 h 426"/>
                <a:gd name="T4" fmla="*/ 0 w 509"/>
                <a:gd name="T5" fmla="*/ 5 h 426"/>
                <a:gd name="T6" fmla="*/ 74 w 509"/>
                <a:gd name="T7" fmla="*/ 0 h 426"/>
                <a:gd name="T8" fmla="*/ 389 w 509"/>
                <a:gd name="T9" fmla="*/ 117 h 426"/>
                <a:gd name="T10" fmla="*/ 509 w 509"/>
                <a:gd name="T11" fmla="*/ 426 h 426"/>
                <a:gd name="T12" fmla="*/ 509 w 509"/>
                <a:gd name="T13" fmla="*/ 426 h 426"/>
                <a:gd name="T14" fmla="*/ 389 w 509"/>
                <a:gd name="T15" fmla="*/ 117 h 426"/>
                <a:gd name="T16" fmla="*/ 74 w 509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426">
                  <a:moveTo>
                    <a:pt x="74" y="0"/>
                  </a:moveTo>
                  <a:cubicBezTo>
                    <a:pt x="49" y="0"/>
                    <a:pt x="24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4" y="2"/>
                    <a:pt x="49" y="0"/>
                    <a:pt x="74" y="0"/>
                  </a:cubicBezTo>
                  <a:cubicBezTo>
                    <a:pt x="204" y="0"/>
                    <a:pt x="309" y="39"/>
                    <a:pt x="389" y="117"/>
                  </a:cubicBezTo>
                  <a:cubicBezTo>
                    <a:pt x="469" y="195"/>
                    <a:pt x="509" y="298"/>
                    <a:pt x="509" y="426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298"/>
                    <a:pt x="469" y="195"/>
                    <a:pt x="389" y="117"/>
                  </a:cubicBezTo>
                  <a:cubicBezTo>
                    <a:pt x="309" y="39"/>
                    <a:pt x="204" y="0"/>
                    <a:pt x="7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5764213" y="1905000"/>
              <a:ext cx="1295400" cy="2574925"/>
            </a:xfrm>
            <a:custGeom>
              <a:avLst/>
              <a:gdLst>
                <a:gd name="T0" fmla="*/ 162 w 597"/>
                <a:gd name="T1" fmla="*/ 0 h 1192"/>
                <a:gd name="T2" fmla="*/ 88 w 597"/>
                <a:gd name="T3" fmla="*/ 5 h 1192"/>
                <a:gd name="T4" fmla="*/ 329 w 597"/>
                <a:gd name="T5" fmla="*/ 117 h 1192"/>
                <a:gd name="T6" fmla="*/ 449 w 597"/>
                <a:gd name="T7" fmla="*/ 426 h 1192"/>
                <a:gd name="T8" fmla="*/ 1 w 597"/>
                <a:gd name="T9" fmla="*/ 1181 h 1192"/>
                <a:gd name="T10" fmla="*/ 1 w 597"/>
                <a:gd name="T11" fmla="*/ 1188 h 1192"/>
                <a:gd name="T12" fmla="*/ 6 w 597"/>
                <a:gd name="T13" fmla="*/ 1192 h 1192"/>
                <a:gd name="T14" fmla="*/ 149 w 597"/>
                <a:gd name="T15" fmla="*/ 1181 h 1192"/>
                <a:gd name="T16" fmla="*/ 597 w 597"/>
                <a:gd name="T17" fmla="*/ 426 h 1192"/>
                <a:gd name="T18" fmla="*/ 477 w 597"/>
                <a:gd name="T19" fmla="*/ 117 h 1192"/>
                <a:gd name="T20" fmla="*/ 162 w 597"/>
                <a:gd name="T21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1192">
                  <a:moveTo>
                    <a:pt x="162" y="0"/>
                  </a:moveTo>
                  <a:cubicBezTo>
                    <a:pt x="137" y="0"/>
                    <a:pt x="112" y="2"/>
                    <a:pt x="88" y="5"/>
                  </a:cubicBezTo>
                  <a:cubicBezTo>
                    <a:pt x="185" y="17"/>
                    <a:pt x="265" y="54"/>
                    <a:pt x="329" y="117"/>
                  </a:cubicBezTo>
                  <a:cubicBezTo>
                    <a:pt x="409" y="195"/>
                    <a:pt x="449" y="298"/>
                    <a:pt x="449" y="426"/>
                  </a:cubicBezTo>
                  <a:cubicBezTo>
                    <a:pt x="449" y="635"/>
                    <a:pt x="300" y="887"/>
                    <a:pt x="1" y="1181"/>
                  </a:cubicBezTo>
                  <a:cubicBezTo>
                    <a:pt x="0" y="1183"/>
                    <a:pt x="0" y="1186"/>
                    <a:pt x="1" y="1188"/>
                  </a:cubicBezTo>
                  <a:cubicBezTo>
                    <a:pt x="2" y="1190"/>
                    <a:pt x="4" y="1192"/>
                    <a:pt x="6" y="1192"/>
                  </a:cubicBezTo>
                  <a:cubicBezTo>
                    <a:pt x="61" y="1186"/>
                    <a:pt x="108" y="1183"/>
                    <a:pt x="149" y="1181"/>
                  </a:cubicBezTo>
                  <a:cubicBezTo>
                    <a:pt x="448" y="887"/>
                    <a:pt x="597" y="635"/>
                    <a:pt x="597" y="426"/>
                  </a:cubicBezTo>
                  <a:cubicBezTo>
                    <a:pt x="597" y="298"/>
                    <a:pt x="557" y="195"/>
                    <a:pt x="477" y="117"/>
                  </a:cubicBezTo>
                  <a:cubicBezTo>
                    <a:pt x="397" y="39"/>
                    <a:pt x="292" y="0"/>
                    <a:pt x="162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6627813" y="4702175"/>
              <a:ext cx="574675" cy="252413"/>
            </a:xfrm>
            <a:custGeom>
              <a:avLst/>
              <a:gdLst>
                <a:gd name="T0" fmla="*/ 265 w 265"/>
                <a:gd name="T1" fmla="*/ 0 h 117"/>
                <a:gd name="T2" fmla="*/ 231 w 265"/>
                <a:gd name="T3" fmla="*/ 82 h 117"/>
                <a:gd name="T4" fmla="*/ 148 w 265"/>
                <a:gd name="T5" fmla="*/ 116 h 117"/>
                <a:gd name="T6" fmla="*/ 15 w 265"/>
                <a:gd name="T7" fmla="*/ 116 h 117"/>
                <a:gd name="T8" fmla="*/ 0 w 265"/>
                <a:gd name="T9" fmla="*/ 117 h 117"/>
                <a:gd name="T10" fmla="*/ 148 w 265"/>
                <a:gd name="T11" fmla="*/ 117 h 117"/>
                <a:gd name="T12" fmla="*/ 231 w 265"/>
                <a:gd name="T13" fmla="*/ 83 h 117"/>
                <a:gd name="T14" fmla="*/ 265 w 265"/>
                <a:gd name="T15" fmla="*/ 0 h 117"/>
                <a:gd name="T16" fmla="*/ 265 w 26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17">
                  <a:moveTo>
                    <a:pt x="265" y="0"/>
                  </a:moveTo>
                  <a:cubicBezTo>
                    <a:pt x="265" y="32"/>
                    <a:pt x="253" y="60"/>
                    <a:pt x="231" y="82"/>
                  </a:cubicBezTo>
                  <a:cubicBezTo>
                    <a:pt x="208" y="105"/>
                    <a:pt x="181" y="116"/>
                    <a:pt x="148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0" y="117"/>
                    <a:pt x="5" y="117"/>
                    <a:pt x="0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81" y="117"/>
                    <a:pt x="208" y="105"/>
                    <a:pt x="231" y="83"/>
                  </a:cubicBezTo>
                  <a:cubicBezTo>
                    <a:pt x="253" y="60"/>
                    <a:pt x="265" y="33"/>
                    <a:pt x="265" y="0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6627813" y="4454525"/>
              <a:ext cx="574675" cy="498475"/>
            </a:xfrm>
            <a:custGeom>
              <a:avLst/>
              <a:gdLst>
                <a:gd name="T0" fmla="*/ 148 w 265"/>
                <a:gd name="T1" fmla="*/ 0 h 231"/>
                <a:gd name="T2" fmla="*/ 0 w 265"/>
                <a:gd name="T3" fmla="*/ 0 h 231"/>
                <a:gd name="T4" fmla="*/ 83 w 265"/>
                <a:gd name="T5" fmla="*/ 33 h 231"/>
                <a:gd name="T6" fmla="*/ 117 w 265"/>
                <a:gd name="T7" fmla="*/ 115 h 231"/>
                <a:gd name="T8" fmla="*/ 83 w 265"/>
                <a:gd name="T9" fmla="*/ 198 h 231"/>
                <a:gd name="T10" fmla="*/ 15 w 265"/>
                <a:gd name="T11" fmla="*/ 231 h 231"/>
                <a:gd name="T12" fmla="*/ 148 w 265"/>
                <a:gd name="T13" fmla="*/ 231 h 231"/>
                <a:gd name="T14" fmla="*/ 231 w 265"/>
                <a:gd name="T15" fmla="*/ 197 h 231"/>
                <a:gd name="T16" fmla="*/ 265 w 265"/>
                <a:gd name="T17" fmla="*/ 115 h 231"/>
                <a:gd name="T18" fmla="*/ 231 w 265"/>
                <a:gd name="T19" fmla="*/ 33 h 231"/>
                <a:gd name="T20" fmla="*/ 148 w 265"/>
                <a:gd name="T2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231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11"/>
                    <a:pt x="83" y="33"/>
                  </a:cubicBezTo>
                  <a:cubicBezTo>
                    <a:pt x="105" y="56"/>
                    <a:pt x="117" y="83"/>
                    <a:pt x="117" y="115"/>
                  </a:cubicBezTo>
                  <a:cubicBezTo>
                    <a:pt x="117" y="148"/>
                    <a:pt x="105" y="175"/>
                    <a:pt x="83" y="198"/>
                  </a:cubicBezTo>
                  <a:cubicBezTo>
                    <a:pt x="64" y="217"/>
                    <a:pt x="41" y="228"/>
                    <a:pt x="15" y="231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1" y="231"/>
                    <a:pt x="208" y="220"/>
                    <a:pt x="231" y="197"/>
                  </a:cubicBezTo>
                  <a:cubicBezTo>
                    <a:pt x="253" y="175"/>
                    <a:pt x="265" y="147"/>
                    <a:pt x="265" y="115"/>
                  </a:cubicBezTo>
                  <a:cubicBezTo>
                    <a:pt x="265" y="83"/>
                    <a:pt x="253" y="56"/>
                    <a:pt x="231" y="33"/>
                  </a:cubicBezTo>
                  <a:cubicBezTo>
                    <a:pt x="208" y="11"/>
                    <a:pt x="181" y="0"/>
                    <a:pt x="148" y="0"/>
                  </a:cubicBezTo>
                </a:path>
              </a:pathLst>
            </a:custGeom>
            <a:solidFill>
              <a:srgbClr val="48BEFE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1"/>
            <p:cNvSpPr>
              <a:spLocks noEditPoints="1"/>
            </p:cNvSpPr>
            <p:nvPr/>
          </p:nvSpPr>
          <p:spPr bwMode="auto">
            <a:xfrm>
              <a:off x="4991101" y="1862138"/>
              <a:ext cx="2103438" cy="3133725"/>
            </a:xfrm>
            <a:custGeom>
              <a:avLst/>
              <a:gdLst>
                <a:gd name="T0" fmla="*/ 302 w 969"/>
                <a:gd name="T1" fmla="*/ 1451 h 1451"/>
                <a:gd name="T2" fmla="*/ 302 w 969"/>
                <a:gd name="T3" fmla="*/ 1411 h 1451"/>
                <a:gd name="T4" fmla="*/ 901 w 969"/>
                <a:gd name="T5" fmla="*/ 1383 h 1451"/>
                <a:gd name="T6" fmla="*/ 901 w 969"/>
                <a:gd name="T7" fmla="*/ 1247 h 1451"/>
                <a:gd name="T8" fmla="*/ 647 w 969"/>
                <a:gd name="T9" fmla="*/ 1219 h 1451"/>
                <a:gd name="T10" fmla="*/ 440 w 969"/>
                <a:gd name="T11" fmla="*/ 1232 h 1451"/>
                <a:gd name="T12" fmla="*/ 417 w 969"/>
                <a:gd name="T13" fmla="*/ 1192 h 1451"/>
                <a:gd name="T14" fmla="*/ 421 w 969"/>
                <a:gd name="T15" fmla="*/ 1187 h 1451"/>
                <a:gd name="T16" fmla="*/ 488 w 969"/>
                <a:gd name="T17" fmla="*/ 1148 h 1451"/>
                <a:gd name="T18" fmla="*/ 476 w 969"/>
                <a:gd name="T19" fmla="*/ 1188 h 1451"/>
                <a:gd name="T20" fmla="*/ 832 w 969"/>
                <a:gd name="T21" fmla="*/ 1179 h 1451"/>
                <a:gd name="T22" fmla="*/ 969 w 969"/>
                <a:gd name="T23" fmla="*/ 1315 h 1451"/>
                <a:gd name="T24" fmla="*/ 832 w 969"/>
                <a:gd name="T25" fmla="*/ 1451 h 1451"/>
                <a:gd name="T26" fmla="*/ 101 w 969"/>
                <a:gd name="T27" fmla="*/ 1451 h 1451"/>
                <a:gd name="T28" fmla="*/ 0 w 969"/>
                <a:gd name="T29" fmla="*/ 1351 h 1451"/>
                <a:gd name="T30" fmla="*/ 468 w 969"/>
                <a:gd name="T31" fmla="*/ 778 h 1451"/>
                <a:gd name="T32" fmla="*/ 579 w 969"/>
                <a:gd name="T33" fmla="*/ 354 h 1451"/>
                <a:gd name="T34" fmla="*/ 615 w 969"/>
                <a:gd name="T35" fmla="*/ 337 h 1451"/>
                <a:gd name="T36" fmla="*/ 500 w 969"/>
                <a:gd name="T37" fmla="*/ 801 h 1451"/>
                <a:gd name="T38" fmla="*/ 40 w 969"/>
                <a:gd name="T39" fmla="*/ 1351 h 1451"/>
                <a:gd name="T40" fmla="*/ 101 w 969"/>
                <a:gd name="T41" fmla="*/ 1411 h 1451"/>
                <a:gd name="T42" fmla="*/ 226 w 969"/>
                <a:gd name="T43" fmla="*/ 1431 h 1451"/>
                <a:gd name="T44" fmla="*/ 611 w 969"/>
                <a:gd name="T45" fmla="*/ 1033 h 1451"/>
                <a:gd name="T46" fmla="*/ 595 w 969"/>
                <a:gd name="T47" fmla="*/ 1000 h 1451"/>
                <a:gd name="T48" fmla="*/ 883 w 969"/>
                <a:gd name="T49" fmla="*/ 466 h 1451"/>
                <a:gd name="T50" fmla="*/ 626 w 969"/>
                <a:gd name="T51" fmla="*/ 1026 h 1451"/>
                <a:gd name="T52" fmla="*/ 883 w 969"/>
                <a:gd name="T53" fmla="*/ 462 h 1451"/>
                <a:gd name="T54" fmla="*/ 863 w 969"/>
                <a:gd name="T55" fmla="*/ 436 h 1451"/>
                <a:gd name="T56" fmla="*/ 883 w 969"/>
                <a:gd name="T57" fmla="*/ 415 h 1451"/>
                <a:gd name="T58" fmla="*/ 903 w 969"/>
                <a:gd name="T59" fmla="*/ 442 h 1451"/>
                <a:gd name="T60" fmla="*/ 880 w 969"/>
                <a:gd name="T61" fmla="*/ 410 h 1451"/>
                <a:gd name="T62" fmla="*/ 749 w 969"/>
                <a:gd name="T63" fmla="*/ 151 h 1451"/>
                <a:gd name="T64" fmla="*/ 97 w 969"/>
                <a:gd name="T65" fmla="*/ 171 h 1451"/>
                <a:gd name="T66" fmla="*/ 96 w 969"/>
                <a:gd name="T67" fmla="*/ 291 h 1451"/>
                <a:gd name="T68" fmla="*/ 222 w 969"/>
                <a:gd name="T69" fmla="*/ 291 h 1451"/>
                <a:gd name="T70" fmla="*/ 536 w 969"/>
                <a:gd name="T71" fmla="*/ 248 h 1451"/>
                <a:gd name="T72" fmla="*/ 516 w 969"/>
                <a:gd name="T73" fmla="*/ 283 h 1451"/>
                <a:gd name="T74" fmla="*/ 246 w 969"/>
                <a:gd name="T75" fmla="*/ 323 h 1451"/>
                <a:gd name="T76" fmla="*/ 155 w 969"/>
                <a:gd name="T77" fmla="*/ 354 h 1451"/>
                <a:gd name="T78" fmla="*/ 68 w 969"/>
                <a:gd name="T79" fmla="*/ 319 h 1451"/>
                <a:gd name="T80" fmla="*/ 71 w 969"/>
                <a:gd name="T81" fmla="*/ 140 h 1451"/>
                <a:gd name="T82" fmla="*/ 777 w 969"/>
                <a:gd name="T83" fmla="*/ 123 h 1451"/>
                <a:gd name="T84" fmla="*/ 882 w 969"/>
                <a:gd name="T85" fmla="*/ 41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9" h="1451">
                  <a:moveTo>
                    <a:pt x="832" y="1451"/>
                  </a:moveTo>
                  <a:cubicBezTo>
                    <a:pt x="302" y="1451"/>
                    <a:pt x="302" y="1451"/>
                    <a:pt x="302" y="1451"/>
                  </a:cubicBezTo>
                  <a:cubicBezTo>
                    <a:pt x="291" y="1451"/>
                    <a:pt x="282" y="1442"/>
                    <a:pt x="282" y="1431"/>
                  </a:cubicBezTo>
                  <a:cubicBezTo>
                    <a:pt x="282" y="1420"/>
                    <a:pt x="291" y="1411"/>
                    <a:pt x="302" y="1411"/>
                  </a:cubicBezTo>
                  <a:cubicBezTo>
                    <a:pt x="832" y="1411"/>
                    <a:pt x="832" y="1411"/>
                    <a:pt x="832" y="1411"/>
                  </a:cubicBezTo>
                  <a:cubicBezTo>
                    <a:pt x="859" y="1411"/>
                    <a:pt x="882" y="1402"/>
                    <a:pt x="901" y="1383"/>
                  </a:cubicBezTo>
                  <a:cubicBezTo>
                    <a:pt x="919" y="1364"/>
                    <a:pt x="929" y="1342"/>
                    <a:pt x="929" y="1315"/>
                  </a:cubicBezTo>
                  <a:cubicBezTo>
                    <a:pt x="929" y="1288"/>
                    <a:pt x="919" y="1266"/>
                    <a:pt x="901" y="1247"/>
                  </a:cubicBezTo>
                  <a:cubicBezTo>
                    <a:pt x="882" y="1228"/>
                    <a:pt x="859" y="1219"/>
                    <a:pt x="832" y="1219"/>
                  </a:cubicBezTo>
                  <a:cubicBezTo>
                    <a:pt x="647" y="1219"/>
                    <a:pt x="647" y="1219"/>
                    <a:pt x="647" y="1219"/>
                  </a:cubicBezTo>
                  <a:cubicBezTo>
                    <a:pt x="596" y="1219"/>
                    <a:pt x="527" y="1223"/>
                    <a:pt x="442" y="1232"/>
                  </a:cubicBezTo>
                  <a:cubicBezTo>
                    <a:pt x="440" y="1232"/>
                    <a:pt x="440" y="1232"/>
                    <a:pt x="440" y="1232"/>
                  </a:cubicBezTo>
                  <a:cubicBezTo>
                    <a:pt x="430" y="1232"/>
                    <a:pt x="422" y="1226"/>
                    <a:pt x="417" y="1217"/>
                  </a:cubicBezTo>
                  <a:cubicBezTo>
                    <a:pt x="413" y="1209"/>
                    <a:pt x="413" y="1200"/>
                    <a:pt x="417" y="1192"/>
                  </a:cubicBezTo>
                  <a:cubicBezTo>
                    <a:pt x="419" y="1189"/>
                    <a:pt x="419" y="1189"/>
                    <a:pt x="419" y="1189"/>
                  </a:cubicBezTo>
                  <a:cubicBezTo>
                    <a:pt x="421" y="1187"/>
                    <a:pt x="421" y="1187"/>
                    <a:pt x="421" y="1187"/>
                  </a:cubicBezTo>
                  <a:cubicBezTo>
                    <a:pt x="434" y="1174"/>
                    <a:pt x="447" y="1161"/>
                    <a:pt x="460" y="1148"/>
                  </a:cubicBezTo>
                  <a:cubicBezTo>
                    <a:pt x="467" y="1140"/>
                    <a:pt x="480" y="1140"/>
                    <a:pt x="488" y="1148"/>
                  </a:cubicBezTo>
                  <a:cubicBezTo>
                    <a:pt x="496" y="1155"/>
                    <a:pt x="496" y="1168"/>
                    <a:pt x="488" y="1176"/>
                  </a:cubicBezTo>
                  <a:cubicBezTo>
                    <a:pt x="484" y="1180"/>
                    <a:pt x="480" y="1184"/>
                    <a:pt x="476" y="1188"/>
                  </a:cubicBezTo>
                  <a:cubicBezTo>
                    <a:pt x="545" y="1182"/>
                    <a:pt x="602" y="1179"/>
                    <a:pt x="647" y="1179"/>
                  </a:cubicBezTo>
                  <a:cubicBezTo>
                    <a:pt x="832" y="1179"/>
                    <a:pt x="832" y="1179"/>
                    <a:pt x="832" y="1179"/>
                  </a:cubicBezTo>
                  <a:cubicBezTo>
                    <a:pt x="870" y="1179"/>
                    <a:pt x="903" y="1192"/>
                    <a:pt x="929" y="1219"/>
                  </a:cubicBezTo>
                  <a:cubicBezTo>
                    <a:pt x="955" y="1245"/>
                    <a:pt x="969" y="1277"/>
                    <a:pt x="969" y="1315"/>
                  </a:cubicBezTo>
                  <a:cubicBezTo>
                    <a:pt x="969" y="1353"/>
                    <a:pt x="955" y="1385"/>
                    <a:pt x="929" y="1411"/>
                  </a:cubicBezTo>
                  <a:cubicBezTo>
                    <a:pt x="903" y="1438"/>
                    <a:pt x="870" y="1451"/>
                    <a:pt x="832" y="1451"/>
                  </a:cubicBezTo>
                  <a:close/>
                  <a:moveTo>
                    <a:pt x="206" y="1451"/>
                  </a:moveTo>
                  <a:cubicBezTo>
                    <a:pt x="101" y="1451"/>
                    <a:pt x="101" y="1451"/>
                    <a:pt x="101" y="1451"/>
                  </a:cubicBezTo>
                  <a:cubicBezTo>
                    <a:pt x="73" y="1451"/>
                    <a:pt x="50" y="1442"/>
                    <a:pt x="30" y="1423"/>
                  </a:cubicBezTo>
                  <a:cubicBezTo>
                    <a:pt x="10" y="1404"/>
                    <a:pt x="0" y="1379"/>
                    <a:pt x="0" y="1351"/>
                  </a:cubicBezTo>
                  <a:cubicBezTo>
                    <a:pt x="0" y="1293"/>
                    <a:pt x="22" y="1243"/>
                    <a:pt x="65" y="1204"/>
                  </a:cubicBezTo>
                  <a:cubicBezTo>
                    <a:pt x="244" y="1041"/>
                    <a:pt x="379" y="898"/>
                    <a:pt x="468" y="778"/>
                  </a:cubicBezTo>
                  <a:cubicBezTo>
                    <a:pt x="555" y="660"/>
                    <a:pt x="600" y="554"/>
                    <a:pt x="600" y="462"/>
                  </a:cubicBezTo>
                  <a:cubicBezTo>
                    <a:pt x="600" y="420"/>
                    <a:pt x="593" y="384"/>
                    <a:pt x="579" y="354"/>
                  </a:cubicBezTo>
                  <a:cubicBezTo>
                    <a:pt x="574" y="344"/>
                    <a:pt x="579" y="332"/>
                    <a:pt x="589" y="328"/>
                  </a:cubicBezTo>
                  <a:cubicBezTo>
                    <a:pt x="599" y="323"/>
                    <a:pt x="611" y="327"/>
                    <a:pt x="615" y="337"/>
                  </a:cubicBezTo>
                  <a:cubicBezTo>
                    <a:pt x="631" y="372"/>
                    <a:pt x="640" y="414"/>
                    <a:pt x="640" y="462"/>
                  </a:cubicBezTo>
                  <a:cubicBezTo>
                    <a:pt x="640" y="563"/>
                    <a:pt x="593" y="677"/>
                    <a:pt x="500" y="801"/>
                  </a:cubicBezTo>
                  <a:cubicBezTo>
                    <a:pt x="410" y="924"/>
                    <a:pt x="273" y="1069"/>
                    <a:pt x="92" y="1234"/>
                  </a:cubicBezTo>
                  <a:cubicBezTo>
                    <a:pt x="57" y="1266"/>
                    <a:pt x="40" y="1304"/>
                    <a:pt x="40" y="1351"/>
                  </a:cubicBezTo>
                  <a:cubicBezTo>
                    <a:pt x="40" y="1368"/>
                    <a:pt x="46" y="1382"/>
                    <a:pt x="58" y="1394"/>
                  </a:cubicBezTo>
                  <a:cubicBezTo>
                    <a:pt x="70" y="1405"/>
                    <a:pt x="84" y="1411"/>
                    <a:pt x="101" y="1411"/>
                  </a:cubicBezTo>
                  <a:cubicBezTo>
                    <a:pt x="206" y="1411"/>
                    <a:pt x="206" y="1411"/>
                    <a:pt x="206" y="1411"/>
                  </a:cubicBezTo>
                  <a:cubicBezTo>
                    <a:pt x="217" y="1411"/>
                    <a:pt x="226" y="1420"/>
                    <a:pt x="226" y="1431"/>
                  </a:cubicBezTo>
                  <a:cubicBezTo>
                    <a:pt x="226" y="1442"/>
                    <a:pt x="217" y="1451"/>
                    <a:pt x="206" y="1451"/>
                  </a:cubicBezTo>
                  <a:close/>
                  <a:moveTo>
                    <a:pt x="611" y="1033"/>
                  </a:moveTo>
                  <a:cubicBezTo>
                    <a:pt x="606" y="1033"/>
                    <a:pt x="601" y="1031"/>
                    <a:pt x="598" y="1028"/>
                  </a:cubicBezTo>
                  <a:cubicBezTo>
                    <a:pt x="589" y="1021"/>
                    <a:pt x="588" y="1008"/>
                    <a:pt x="595" y="1000"/>
                  </a:cubicBezTo>
                  <a:cubicBezTo>
                    <a:pt x="759" y="807"/>
                    <a:pt x="848" y="633"/>
                    <a:pt x="861" y="484"/>
                  </a:cubicBezTo>
                  <a:cubicBezTo>
                    <a:pt x="862" y="473"/>
                    <a:pt x="872" y="465"/>
                    <a:pt x="883" y="466"/>
                  </a:cubicBezTo>
                  <a:cubicBezTo>
                    <a:pt x="894" y="467"/>
                    <a:pt x="902" y="477"/>
                    <a:pt x="901" y="488"/>
                  </a:cubicBezTo>
                  <a:cubicBezTo>
                    <a:pt x="887" y="645"/>
                    <a:pt x="795" y="826"/>
                    <a:pt x="626" y="1026"/>
                  </a:cubicBezTo>
                  <a:cubicBezTo>
                    <a:pt x="622" y="1030"/>
                    <a:pt x="616" y="1033"/>
                    <a:pt x="611" y="1033"/>
                  </a:cubicBezTo>
                  <a:close/>
                  <a:moveTo>
                    <a:pt x="883" y="462"/>
                  </a:moveTo>
                  <a:cubicBezTo>
                    <a:pt x="872" y="462"/>
                    <a:pt x="863" y="453"/>
                    <a:pt x="863" y="442"/>
                  </a:cubicBezTo>
                  <a:cubicBezTo>
                    <a:pt x="863" y="440"/>
                    <a:pt x="863" y="438"/>
                    <a:pt x="863" y="436"/>
                  </a:cubicBezTo>
                  <a:cubicBezTo>
                    <a:pt x="863" y="425"/>
                    <a:pt x="871" y="416"/>
                    <a:pt x="882" y="415"/>
                  </a:cubicBezTo>
                  <a:cubicBezTo>
                    <a:pt x="883" y="415"/>
                    <a:pt x="883" y="415"/>
                    <a:pt x="883" y="415"/>
                  </a:cubicBezTo>
                  <a:cubicBezTo>
                    <a:pt x="894" y="415"/>
                    <a:pt x="903" y="424"/>
                    <a:pt x="903" y="435"/>
                  </a:cubicBezTo>
                  <a:cubicBezTo>
                    <a:pt x="903" y="437"/>
                    <a:pt x="903" y="439"/>
                    <a:pt x="903" y="442"/>
                  </a:cubicBezTo>
                  <a:cubicBezTo>
                    <a:pt x="903" y="453"/>
                    <a:pt x="894" y="462"/>
                    <a:pt x="883" y="462"/>
                  </a:cubicBezTo>
                  <a:close/>
                  <a:moveTo>
                    <a:pt x="880" y="410"/>
                  </a:moveTo>
                  <a:cubicBezTo>
                    <a:pt x="870" y="410"/>
                    <a:pt x="861" y="402"/>
                    <a:pt x="860" y="392"/>
                  </a:cubicBezTo>
                  <a:cubicBezTo>
                    <a:pt x="851" y="295"/>
                    <a:pt x="813" y="214"/>
                    <a:pt x="749" y="151"/>
                  </a:cubicBezTo>
                  <a:cubicBezTo>
                    <a:pt x="674" y="78"/>
                    <a:pt x="572" y="40"/>
                    <a:pt x="448" y="40"/>
                  </a:cubicBezTo>
                  <a:cubicBezTo>
                    <a:pt x="316" y="40"/>
                    <a:pt x="198" y="84"/>
                    <a:pt x="97" y="171"/>
                  </a:cubicBezTo>
                  <a:cubicBezTo>
                    <a:pt x="78" y="186"/>
                    <a:pt x="69" y="205"/>
                    <a:pt x="69" y="228"/>
                  </a:cubicBezTo>
                  <a:cubicBezTo>
                    <a:pt x="69" y="252"/>
                    <a:pt x="78" y="273"/>
                    <a:pt x="96" y="291"/>
                  </a:cubicBezTo>
                  <a:cubicBezTo>
                    <a:pt x="113" y="307"/>
                    <a:pt x="133" y="314"/>
                    <a:pt x="155" y="314"/>
                  </a:cubicBezTo>
                  <a:cubicBezTo>
                    <a:pt x="179" y="314"/>
                    <a:pt x="201" y="307"/>
                    <a:pt x="222" y="291"/>
                  </a:cubicBezTo>
                  <a:cubicBezTo>
                    <a:pt x="284" y="242"/>
                    <a:pt x="347" y="218"/>
                    <a:pt x="411" y="218"/>
                  </a:cubicBezTo>
                  <a:cubicBezTo>
                    <a:pt x="460" y="218"/>
                    <a:pt x="502" y="228"/>
                    <a:pt x="536" y="248"/>
                  </a:cubicBezTo>
                  <a:cubicBezTo>
                    <a:pt x="545" y="254"/>
                    <a:pt x="549" y="266"/>
                    <a:pt x="543" y="276"/>
                  </a:cubicBezTo>
                  <a:cubicBezTo>
                    <a:pt x="537" y="285"/>
                    <a:pt x="525" y="288"/>
                    <a:pt x="516" y="283"/>
                  </a:cubicBezTo>
                  <a:cubicBezTo>
                    <a:pt x="487" y="266"/>
                    <a:pt x="452" y="258"/>
                    <a:pt x="411" y="258"/>
                  </a:cubicBezTo>
                  <a:cubicBezTo>
                    <a:pt x="356" y="258"/>
                    <a:pt x="301" y="280"/>
                    <a:pt x="246" y="323"/>
                  </a:cubicBezTo>
                  <a:cubicBezTo>
                    <a:pt x="246" y="323"/>
                    <a:pt x="246" y="323"/>
                    <a:pt x="246" y="323"/>
                  </a:cubicBezTo>
                  <a:cubicBezTo>
                    <a:pt x="218" y="344"/>
                    <a:pt x="188" y="354"/>
                    <a:pt x="155" y="354"/>
                  </a:cubicBezTo>
                  <a:cubicBezTo>
                    <a:pt x="122" y="354"/>
                    <a:pt x="93" y="343"/>
                    <a:pt x="69" y="320"/>
                  </a:cubicBezTo>
                  <a:cubicBezTo>
                    <a:pt x="68" y="319"/>
                    <a:pt x="68" y="319"/>
                    <a:pt x="68" y="319"/>
                  </a:cubicBezTo>
                  <a:cubicBezTo>
                    <a:pt x="42" y="294"/>
                    <a:pt x="29" y="263"/>
                    <a:pt x="29" y="228"/>
                  </a:cubicBezTo>
                  <a:cubicBezTo>
                    <a:pt x="29" y="193"/>
                    <a:pt x="43" y="163"/>
                    <a:pt x="71" y="140"/>
                  </a:cubicBezTo>
                  <a:cubicBezTo>
                    <a:pt x="179" y="47"/>
                    <a:pt x="306" y="0"/>
                    <a:pt x="448" y="0"/>
                  </a:cubicBezTo>
                  <a:cubicBezTo>
                    <a:pt x="583" y="0"/>
                    <a:pt x="694" y="41"/>
                    <a:pt x="777" y="123"/>
                  </a:cubicBezTo>
                  <a:cubicBezTo>
                    <a:pt x="848" y="192"/>
                    <a:pt x="889" y="281"/>
                    <a:pt x="900" y="388"/>
                  </a:cubicBezTo>
                  <a:cubicBezTo>
                    <a:pt x="901" y="399"/>
                    <a:pt x="893" y="409"/>
                    <a:pt x="882" y="410"/>
                  </a:cubicBezTo>
                  <a:cubicBezTo>
                    <a:pt x="881" y="410"/>
                    <a:pt x="881" y="410"/>
                    <a:pt x="880" y="41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4541043" y="4029624"/>
            <a:ext cx="1384300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4" name="直接连接符 13"/>
          <p:cNvCxnSpPr/>
          <p:nvPr/>
        </p:nvCxnSpPr>
        <p:spPr>
          <a:xfrm>
            <a:off x="4017168" y="4029624"/>
            <a:ext cx="376238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8" name="直接连接符 17"/>
          <p:cNvCxnSpPr/>
          <p:nvPr/>
        </p:nvCxnSpPr>
        <p:spPr>
          <a:xfrm>
            <a:off x="7071267" y="4029624"/>
            <a:ext cx="285081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cxnSp>
        <p:nvCxnSpPr>
          <p:cNvPr id="19" name="直接连接符 18"/>
          <p:cNvCxnSpPr/>
          <p:nvPr/>
        </p:nvCxnSpPr>
        <p:spPr>
          <a:xfrm>
            <a:off x="7504654" y="4029624"/>
            <a:ext cx="670177" cy="0"/>
          </a:xfrm>
          <a:prstGeom prst="line">
            <a:avLst/>
          </a:prstGeom>
          <a:solidFill>
            <a:srgbClr val="01324F"/>
          </a:solidFill>
          <a:ln w="76200" cap="rnd">
            <a:solidFill>
              <a:srgbClr val="003350"/>
            </a:solidFill>
            <a:round/>
            <a:headEnd/>
            <a:tailEnd/>
          </a:ln>
        </p:spPr>
      </p:cxnSp>
      <p:grpSp>
        <p:nvGrpSpPr>
          <p:cNvPr id="92" name="组合 91"/>
          <p:cNvGrpSpPr/>
          <p:nvPr/>
        </p:nvGrpSpPr>
        <p:grpSpPr>
          <a:xfrm rot="19800000" flipH="1">
            <a:off x="7498804" y="1686534"/>
            <a:ext cx="346276" cy="346276"/>
            <a:chOff x="701040" y="1352550"/>
            <a:chExt cx="525780" cy="525780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4" name="直接连接符 93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5" name="直接连接符 94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6" name="直接连接符 95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97" name="椭圆 96"/>
          <p:cNvSpPr/>
          <p:nvPr/>
        </p:nvSpPr>
        <p:spPr>
          <a:xfrm flipH="1">
            <a:off x="7720756" y="3011951"/>
            <a:ext cx="170916" cy="170916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flipH="1">
            <a:off x="4141639" y="2810663"/>
            <a:ext cx="45719" cy="45719"/>
          </a:xfrm>
          <a:prstGeom prst="ellipse">
            <a:avLst/>
          </a:prstGeom>
          <a:noFill/>
          <a:ln w="66675" cap="rnd">
            <a:solidFill>
              <a:srgbClr val="43CEA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 flipH="1">
            <a:off x="3796108" y="2442141"/>
            <a:ext cx="203691" cy="203691"/>
            <a:chOff x="4549716" y="208666"/>
            <a:chExt cx="395468" cy="395468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1" name="直接连接符 100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02" name="组合 101"/>
          <p:cNvGrpSpPr/>
          <p:nvPr/>
        </p:nvGrpSpPr>
        <p:grpSpPr>
          <a:xfrm flipH="1">
            <a:off x="7987869" y="2588702"/>
            <a:ext cx="313971" cy="313618"/>
            <a:chOff x="1446064" y="2109382"/>
            <a:chExt cx="527197" cy="5266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05" name="组合 104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6" name="组合 105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7" name="组合 106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8" name="直接连接符 107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14" name="椭圆 113"/>
          <p:cNvSpPr/>
          <p:nvPr/>
        </p:nvSpPr>
        <p:spPr>
          <a:xfrm flipH="1">
            <a:off x="7498648" y="2366542"/>
            <a:ext cx="45719" cy="45719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 flipH="1">
            <a:off x="4175717" y="1920898"/>
            <a:ext cx="255343" cy="255343"/>
          </a:xfrm>
          <a:prstGeom prst="ellipse">
            <a:avLst/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 flipH="1">
            <a:off x="4542499" y="834393"/>
            <a:ext cx="537812" cy="537207"/>
            <a:chOff x="1446064" y="2109382"/>
            <a:chExt cx="527197" cy="526604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18" name="直接连接符 117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19" name="组合 118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0" name="组合 119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24" name="直接连接符 12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21" name="组合 120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22" name="直接连接符 12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128" name="组合 127"/>
          <p:cNvGrpSpPr/>
          <p:nvPr/>
        </p:nvGrpSpPr>
        <p:grpSpPr>
          <a:xfrm rot="1061167" flipH="1">
            <a:off x="8030402" y="2067256"/>
            <a:ext cx="203691" cy="203691"/>
            <a:chOff x="4549716" y="208666"/>
            <a:chExt cx="395468" cy="395468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0" name="直接连接符 129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31" name="组合 130"/>
          <p:cNvGrpSpPr/>
          <p:nvPr/>
        </p:nvGrpSpPr>
        <p:grpSpPr>
          <a:xfrm rot="19800000" flipH="1">
            <a:off x="3682381" y="1505691"/>
            <a:ext cx="346276" cy="346276"/>
            <a:chOff x="701040" y="1352550"/>
            <a:chExt cx="525780" cy="525780"/>
          </a:xfrm>
        </p:grpSpPr>
        <p:cxnSp>
          <p:nvCxnSpPr>
            <p:cNvPr id="132" name="直接连接符 131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3" name="直接连接符 132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4" name="直接连接符 133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35" name="直接连接符 134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050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90"/>
          <p:cNvSpPr>
            <a:spLocks noEditPoints="1"/>
          </p:cNvSpPr>
          <p:nvPr/>
        </p:nvSpPr>
        <p:spPr bwMode="auto">
          <a:xfrm>
            <a:off x="-2487831" y="3769460"/>
            <a:ext cx="6281327" cy="3543814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32400" y="2481263"/>
            <a:ext cx="1968500" cy="1968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050867" y="2481263"/>
            <a:ext cx="1158875" cy="1968500"/>
          </a:xfrm>
          <a:custGeom>
            <a:avLst/>
            <a:gdLst>
              <a:gd name="connsiteX0" fmla="*/ 174625 w 1158875"/>
              <a:gd name="connsiteY0" fmla="*/ 0 h 1968500"/>
              <a:gd name="connsiteX1" fmla="*/ 1158875 w 1158875"/>
              <a:gd name="connsiteY1" fmla="*/ 984250 h 1968500"/>
              <a:gd name="connsiteX2" fmla="*/ 174625 w 1158875"/>
              <a:gd name="connsiteY2" fmla="*/ 1968500 h 1968500"/>
              <a:gd name="connsiteX3" fmla="*/ 73991 w 1158875"/>
              <a:gd name="connsiteY3" fmla="*/ 1963419 h 1968500"/>
              <a:gd name="connsiteX4" fmla="*/ 0 w 1158875"/>
              <a:gd name="connsiteY4" fmla="*/ 1952126 h 1968500"/>
              <a:gd name="connsiteX5" fmla="*/ 23736 w 1158875"/>
              <a:gd name="connsiteY5" fmla="*/ 1948504 h 1968500"/>
              <a:gd name="connsiteX6" fmla="*/ 809625 w 1158875"/>
              <a:gd name="connsiteY6" fmla="*/ 984250 h 1968500"/>
              <a:gd name="connsiteX7" fmla="*/ 23736 w 1158875"/>
              <a:gd name="connsiteY7" fmla="*/ 19997 h 1968500"/>
              <a:gd name="connsiteX8" fmla="*/ 0 w 1158875"/>
              <a:gd name="connsiteY8" fmla="*/ 16374 h 1968500"/>
              <a:gd name="connsiteX9" fmla="*/ 73991 w 1158875"/>
              <a:gd name="connsiteY9" fmla="*/ 5082 h 1968500"/>
              <a:gd name="connsiteX10" fmla="*/ 174625 w 1158875"/>
              <a:gd name="connsiteY10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8875" h="1968500">
                <a:moveTo>
                  <a:pt x="174625" y="0"/>
                </a:moveTo>
                <a:cubicBezTo>
                  <a:pt x="718211" y="0"/>
                  <a:pt x="1158875" y="440664"/>
                  <a:pt x="1158875" y="984250"/>
                </a:cubicBezTo>
                <a:cubicBezTo>
                  <a:pt x="1158875" y="1527836"/>
                  <a:pt x="718211" y="1968500"/>
                  <a:pt x="174625" y="1968500"/>
                </a:cubicBezTo>
                <a:cubicBezTo>
                  <a:pt x="140651" y="1968500"/>
                  <a:pt x="107079" y="1966779"/>
                  <a:pt x="73991" y="1963419"/>
                </a:cubicBezTo>
                <a:lnTo>
                  <a:pt x="0" y="1952126"/>
                </a:lnTo>
                <a:lnTo>
                  <a:pt x="23736" y="1948504"/>
                </a:lnTo>
                <a:cubicBezTo>
                  <a:pt x="472242" y="1856726"/>
                  <a:pt x="809625" y="1459888"/>
                  <a:pt x="809625" y="984250"/>
                </a:cubicBezTo>
                <a:cubicBezTo>
                  <a:pt x="809625" y="508612"/>
                  <a:pt x="472242" y="111774"/>
                  <a:pt x="23736" y="19997"/>
                </a:cubicBezTo>
                <a:lnTo>
                  <a:pt x="0" y="16374"/>
                </a:lnTo>
                <a:lnTo>
                  <a:pt x="73991" y="5082"/>
                </a:lnTo>
                <a:cubicBezTo>
                  <a:pt x="107079" y="1722"/>
                  <a:pt x="140651" y="0"/>
                  <a:pt x="174625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5105935" y="2490050"/>
            <a:ext cx="1972351" cy="1972346"/>
          </a:xfrm>
          <a:prstGeom prst="arc">
            <a:avLst>
              <a:gd name="adj1" fmla="val 14152396"/>
              <a:gd name="adj2" fmla="val 8836095"/>
            </a:avLst>
          </a:prstGeom>
          <a:noFill/>
          <a:ln w="66675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>
            <a:off x="5105935" y="2490050"/>
            <a:ext cx="1972351" cy="1972346"/>
          </a:xfrm>
          <a:prstGeom prst="arc">
            <a:avLst>
              <a:gd name="adj1" fmla="val 9630602"/>
              <a:gd name="adj2" fmla="val 13469338"/>
            </a:avLst>
          </a:prstGeom>
          <a:noFill/>
          <a:ln w="66675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5414326" y="2663192"/>
            <a:ext cx="1604647" cy="1604642"/>
          </a:xfrm>
          <a:prstGeom prst="arc">
            <a:avLst>
              <a:gd name="adj1" fmla="val 12705040"/>
              <a:gd name="adj2" fmla="val 14610514"/>
            </a:avLst>
          </a:prstGeom>
          <a:noFill/>
          <a:ln w="57150" cap="rnd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5405484" y="2663192"/>
            <a:ext cx="1604647" cy="1604642"/>
          </a:xfrm>
          <a:prstGeom prst="arc">
            <a:avLst>
              <a:gd name="adj1" fmla="val 11813799"/>
              <a:gd name="adj2" fmla="val 11830374"/>
            </a:avLst>
          </a:prstGeom>
          <a:noFill/>
          <a:ln w="57150" cap="rnd">
            <a:solidFill>
              <a:schemeClr val="bg1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52351" y="2937614"/>
            <a:ext cx="1279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3350"/>
                </a:solidFill>
                <a:effectLst>
                  <a:outerShdw dist="38100" dir="5400000" algn="t" rotWithShape="0">
                    <a:schemeClr val="accent1">
                      <a:alpha val="48000"/>
                    </a:schemeClr>
                  </a:outerShdw>
                </a:effectLst>
                <a:latin typeface="+mj-lt"/>
              </a:rPr>
              <a:t>TEXT</a:t>
            </a:r>
          </a:p>
          <a:p>
            <a:pPr algn="ctr"/>
            <a:r>
              <a:rPr lang="en-US" altLang="zh-CN" sz="3200" dirty="0">
                <a:solidFill>
                  <a:srgbClr val="003350"/>
                </a:solidFill>
                <a:effectLst>
                  <a:outerShdw dist="38100" dir="5400000" algn="t" rotWithShape="0">
                    <a:schemeClr val="accent1">
                      <a:alpha val="48000"/>
                    </a:schemeClr>
                  </a:outerShdw>
                </a:effectLst>
                <a:latin typeface="+mj-lt"/>
              </a:rPr>
              <a:t>HERE</a:t>
            </a:r>
          </a:p>
        </p:txBody>
      </p:sp>
      <p:sp>
        <p:nvSpPr>
          <p:cNvPr id="23" name="弧形 22"/>
          <p:cNvSpPr/>
          <p:nvPr/>
        </p:nvSpPr>
        <p:spPr>
          <a:xfrm>
            <a:off x="5105935" y="2490050"/>
            <a:ext cx="1972351" cy="1972346"/>
          </a:xfrm>
          <a:prstGeom prst="arc">
            <a:avLst>
              <a:gd name="adj1" fmla="val 9163203"/>
              <a:gd name="adj2" fmla="val 9317265"/>
            </a:avLst>
          </a:prstGeom>
          <a:noFill/>
          <a:ln w="66675" cap="rnd">
            <a:solidFill>
              <a:srgbClr val="00335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1330792" y="1239115"/>
            <a:ext cx="2821651" cy="2364054"/>
            <a:chOff x="1330792" y="1239115"/>
            <a:chExt cx="2821651" cy="2364054"/>
          </a:xfrm>
        </p:grpSpPr>
        <p:grpSp>
          <p:nvGrpSpPr>
            <p:cNvPr id="49" name="组合 48"/>
            <p:cNvGrpSpPr/>
            <p:nvPr/>
          </p:nvGrpSpPr>
          <p:grpSpPr>
            <a:xfrm>
              <a:off x="1330792" y="1239115"/>
              <a:ext cx="2821651" cy="2364054"/>
              <a:chOff x="4213226" y="1851025"/>
              <a:chExt cx="3768725" cy="3157538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4448176" y="2935288"/>
                <a:ext cx="927100" cy="2030413"/>
              </a:xfrm>
              <a:custGeom>
                <a:avLst/>
                <a:gdLst>
                  <a:gd name="T0" fmla="*/ 428 w 428"/>
                  <a:gd name="T1" fmla="*/ 214 h 940"/>
                  <a:gd name="T2" fmla="*/ 214 w 428"/>
                  <a:gd name="T3" fmla="*/ 0 h 940"/>
                  <a:gd name="T4" fmla="*/ 0 w 428"/>
                  <a:gd name="T5" fmla="*/ 214 h 940"/>
                  <a:gd name="T6" fmla="*/ 0 w 428"/>
                  <a:gd name="T7" fmla="*/ 726 h 940"/>
                  <a:gd name="T8" fmla="*/ 214 w 428"/>
                  <a:gd name="T9" fmla="*/ 940 h 940"/>
                  <a:gd name="T10" fmla="*/ 428 w 428"/>
                  <a:gd name="T11" fmla="*/ 726 h 940"/>
                  <a:gd name="T12" fmla="*/ 428 w 428"/>
                  <a:gd name="T13" fmla="*/ 214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940">
                    <a:moveTo>
                      <a:pt x="428" y="214"/>
                    </a:moveTo>
                    <a:cubicBezTo>
                      <a:pt x="428" y="96"/>
                      <a:pt x="332" y="0"/>
                      <a:pt x="214" y="0"/>
                    </a:cubicBezTo>
                    <a:cubicBezTo>
                      <a:pt x="96" y="0"/>
                      <a:pt x="0" y="96"/>
                      <a:pt x="0" y="214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844"/>
                      <a:pt x="96" y="940"/>
                      <a:pt x="214" y="940"/>
                    </a:cubicBezTo>
                    <a:cubicBezTo>
                      <a:pt x="332" y="940"/>
                      <a:pt x="428" y="844"/>
                      <a:pt x="428" y="726"/>
                    </a:cubicBezTo>
                    <a:cubicBezTo>
                      <a:pt x="428" y="214"/>
                      <a:pt x="428" y="214"/>
                      <a:pt x="428" y="214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>
                <a:spLocks noEditPoints="1"/>
              </p:cNvSpPr>
              <p:nvPr/>
            </p:nvSpPr>
            <p:spPr bwMode="auto">
              <a:xfrm>
                <a:off x="4905376" y="2935288"/>
                <a:ext cx="469900" cy="2030413"/>
              </a:xfrm>
              <a:custGeom>
                <a:avLst/>
                <a:gdLst>
                  <a:gd name="T0" fmla="*/ 2 w 217"/>
                  <a:gd name="T1" fmla="*/ 940 h 940"/>
                  <a:gd name="T2" fmla="*/ 3 w 217"/>
                  <a:gd name="T3" fmla="*/ 940 h 940"/>
                  <a:gd name="T4" fmla="*/ 2 w 217"/>
                  <a:gd name="T5" fmla="*/ 940 h 940"/>
                  <a:gd name="T6" fmla="*/ 2 w 217"/>
                  <a:gd name="T7" fmla="*/ 940 h 940"/>
                  <a:gd name="T8" fmla="*/ 2 w 217"/>
                  <a:gd name="T9" fmla="*/ 940 h 940"/>
                  <a:gd name="T10" fmla="*/ 2 w 217"/>
                  <a:gd name="T11" fmla="*/ 940 h 940"/>
                  <a:gd name="T12" fmla="*/ 1 w 217"/>
                  <a:gd name="T13" fmla="*/ 940 h 940"/>
                  <a:gd name="T14" fmla="*/ 1 w 217"/>
                  <a:gd name="T15" fmla="*/ 940 h 940"/>
                  <a:gd name="T16" fmla="*/ 1 w 217"/>
                  <a:gd name="T17" fmla="*/ 940 h 940"/>
                  <a:gd name="T18" fmla="*/ 0 w 217"/>
                  <a:gd name="T19" fmla="*/ 940 h 940"/>
                  <a:gd name="T20" fmla="*/ 1 w 217"/>
                  <a:gd name="T21" fmla="*/ 940 h 940"/>
                  <a:gd name="T22" fmla="*/ 0 w 217"/>
                  <a:gd name="T23" fmla="*/ 940 h 940"/>
                  <a:gd name="T24" fmla="*/ 217 w 217"/>
                  <a:gd name="T25" fmla="*/ 726 h 940"/>
                  <a:gd name="T26" fmla="*/ 13 w 217"/>
                  <a:gd name="T27" fmla="*/ 940 h 940"/>
                  <a:gd name="T28" fmla="*/ 217 w 217"/>
                  <a:gd name="T29" fmla="*/ 726 h 940"/>
                  <a:gd name="T30" fmla="*/ 0 w 217"/>
                  <a:gd name="T31" fmla="*/ 0 h 940"/>
                  <a:gd name="T32" fmla="*/ 0 w 217"/>
                  <a:gd name="T33" fmla="*/ 0 h 940"/>
                  <a:gd name="T34" fmla="*/ 0 w 217"/>
                  <a:gd name="T35" fmla="*/ 0 h 940"/>
                  <a:gd name="T36" fmla="*/ 1 w 217"/>
                  <a:gd name="T37" fmla="*/ 0 h 940"/>
                  <a:gd name="T38" fmla="*/ 0 w 217"/>
                  <a:gd name="T39" fmla="*/ 0 h 940"/>
                  <a:gd name="T40" fmla="*/ 1 w 217"/>
                  <a:gd name="T41" fmla="*/ 0 h 940"/>
                  <a:gd name="T42" fmla="*/ 1 w 217"/>
                  <a:gd name="T43" fmla="*/ 0 h 940"/>
                  <a:gd name="T44" fmla="*/ 1 w 217"/>
                  <a:gd name="T45" fmla="*/ 0 h 940"/>
                  <a:gd name="T46" fmla="*/ 1 w 217"/>
                  <a:gd name="T47" fmla="*/ 0 h 940"/>
                  <a:gd name="T48" fmla="*/ 2 w 217"/>
                  <a:gd name="T49" fmla="*/ 0 h 940"/>
                  <a:gd name="T50" fmla="*/ 2 w 217"/>
                  <a:gd name="T51" fmla="*/ 0 h 940"/>
                  <a:gd name="T52" fmla="*/ 2 w 217"/>
                  <a:gd name="T53" fmla="*/ 0 h 940"/>
                  <a:gd name="T54" fmla="*/ 3 w 217"/>
                  <a:gd name="T55" fmla="*/ 0 h 940"/>
                  <a:gd name="T56" fmla="*/ 2 w 217"/>
                  <a:gd name="T57" fmla="*/ 0 h 940"/>
                  <a:gd name="T58" fmla="*/ 3 w 217"/>
                  <a:gd name="T59" fmla="*/ 0 h 940"/>
                  <a:gd name="T60" fmla="*/ 217 w 217"/>
                  <a:gd name="T61" fmla="*/ 214 h 940"/>
                  <a:gd name="T62" fmla="*/ 217 w 217"/>
                  <a:gd name="T63" fmla="*/ 726 h 940"/>
                  <a:gd name="T64" fmla="*/ 217 w 217"/>
                  <a:gd name="T65" fmla="*/ 726 h 940"/>
                  <a:gd name="T66" fmla="*/ 217 w 217"/>
                  <a:gd name="T67" fmla="*/ 214 h 940"/>
                  <a:gd name="T68" fmla="*/ 3 w 217"/>
                  <a:gd name="T69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7" h="940">
                    <a:moveTo>
                      <a:pt x="2" y="940"/>
                    </a:moveTo>
                    <a:cubicBezTo>
                      <a:pt x="3" y="940"/>
                      <a:pt x="3" y="940"/>
                      <a:pt x="3" y="940"/>
                    </a:cubicBezTo>
                    <a:cubicBezTo>
                      <a:pt x="3" y="940"/>
                      <a:pt x="3" y="940"/>
                      <a:pt x="2" y="940"/>
                    </a:cubicBezTo>
                    <a:moveTo>
                      <a:pt x="2" y="940"/>
                    </a:moveTo>
                    <a:cubicBezTo>
                      <a:pt x="2" y="940"/>
                      <a:pt x="2" y="940"/>
                      <a:pt x="2" y="940"/>
                    </a:cubicBezTo>
                    <a:cubicBezTo>
                      <a:pt x="2" y="940"/>
                      <a:pt x="2" y="940"/>
                      <a:pt x="2" y="940"/>
                    </a:cubicBezTo>
                    <a:moveTo>
                      <a:pt x="1" y="940"/>
                    </a:moveTo>
                    <a:cubicBezTo>
                      <a:pt x="1" y="940"/>
                      <a:pt x="1" y="940"/>
                      <a:pt x="1" y="940"/>
                    </a:cubicBezTo>
                    <a:cubicBezTo>
                      <a:pt x="1" y="940"/>
                      <a:pt x="1" y="940"/>
                      <a:pt x="1" y="940"/>
                    </a:cubicBezTo>
                    <a:moveTo>
                      <a:pt x="0" y="940"/>
                    </a:moveTo>
                    <a:cubicBezTo>
                      <a:pt x="0" y="940"/>
                      <a:pt x="0" y="940"/>
                      <a:pt x="1" y="940"/>
                    </a:cubicBezTo>
                    <a:cubicBezTo>
                      <a:pt x="0" y="940"/>
                      <a:pt x="0" y="940"/>
                      <a:pt x="0" y="940"/>
                    </a:cubicBezTo>
                    <a:moveTo>
                      <a:pt x="217" y="726"/>
                    </a:moveTo>
                    <a:cubicBezTo>
                      <a:pt x="217" y="841"/>
                      <a:pt x="126" y="935"/>
                      <a:pt x="13" y="940"/>
                    </a:cubicBezTo>
                    <a:cubicBezTo>
                      <a:pt x="126" y="935"/>
                      <a:pt x="217" y="841"/>
                      <a:pt x="217" y="72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21" y="0"/>
                      <a:pt x="217" y="96"/>
                      <a:pt x="217" y="214"/>
                    </a:cubicBezTo>
                    <a:cubicBezTo>
                      <a:pt x="217" y="726"/>
                      <a:pt x="217" y="726"/>
                      <a:pt x="217" y="726"/>
                    </a:cubicBezTo>
                    <a:cubicBezTo>
                      <a:pt x="217" y="726"/>
                      <a:pt x="217" y="726"/>
                      <a:pt x="217" y="726"/>
                    </a:cubicBezTo>
                    <a:cubicBezTo>
                      <a:pt x="217" y="214"/>
                      <a:pt x="217" y="214"/>
                      <a:pt x="217" y="214"/>
                    </a:cubicBezTo>
                    <a:cubicBezTo>
                      <a:pt x="217" y="96"/>
                      <a:pt x="121" y="0"/>
                      <a:pt x="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4741863" y="2935288"/>
                <a:ext cx="633413" cy="2030413"/>
              </a:xfrm>
              <a:custGeom>
                <a:avLst/>
                <a:gdLst>
                  <a:gd name="T0" fmla="*/ 78 w 292"/>
                  <a:gd name="T1" fmla="*/ 0 h 940"/>
                  <a:gd name="T2" fmla="*/ 77 w 292"/>
                  <a:gd name="T3" fmla="*/ 0 h 940"/>
                  <a:gd name="T4" fmla="*/ 77 w 292"/>
                  <a:gd name="T5" fmla="*/ 0 h 940"/>
                  <a:gd name="T6" fmla="*/ 77 w 292"/>
                  <a:gd name="T7" fmla="*/ 0 h 940"/>
                  <a:gd name="T8" fmla="*/ 76 w 292"/>
                  <a:gd name="T9" fmla="*/ 0 h 940"/>
                  <a:gd name="T10" fmla="*/ 76 w 292"/>
                  <a:gd name="T11" fmla="*/ 0 h 940"/>
                  <a:gd name="T12" fmla="*/ 76 w 292"/>
                  <a:gd name="T13" fmla="*/ 0 h 940"/>
                  <a:gd name="T14" fmla="*/ 75 w 292"/>
                  <a:gd name="T15" fmla="*/ 0 h 940"/>
                  <a:gd name="T16" fmla="*/ 75 w 292"/>
                  <a:gd name="T17" fmla="*/ 0 h 940"/>
                  <a:gd name="T18" fmla="*/ 75 w 292"/>
                  <a:gd name="T19" fmla="*/ 0 h 940"/>
                  <a:gd name="T20" fmla="*/ 0 w 292"/>
                  <a:gd name="T21" fmla="*/ 15 h 940"/>
                  <a:gd name="T22" fmla="*/ 136 w 292"/>
                  <a:gd name="T23" fmla="*/ 214 h 940"/>
                  <a:gd name="T24" fmla="*/ 136 w 292"/>
                  <a:gd name="T25" fmla="*/ 726 h 940"/>
                  <a:gd name="T26" fmla="*/ 0 w 292"/>
                  <a:gd name="T27" fmla="*/ 925 h 940"/>
                  <a:gd name="T28" fmla="*/ 75 w 292"/>
                  <a:gd name="T29" fmla="*/ 940 h 940"/>
                  <a:gd name="T30" fmla="*/ 76 w 292"/>
                  <a:gd name="T31" fmla="*/ 940 h 940"/>
                  <a:gd name="T32" fmla="*/ 76 w 292"/>
                  <a:gd name="T33" fmla="*/ 940 h 940"/>
                  <a:gd name="T34" fmla="*/ 76 w 292"/>
                  <a:gd name="T35" fmla="*/ 940 h 940"/>
                  <a:gd name="T36" fmla="*/ 77 w 292"/>
                  <a:gd name="T37" fmla="*/ 940 h 940"/>
                  <a:gd name="T38" fmla="*/ 77 w 292"/>
                  <a:gd name="T39" fmla="*/ 940 h 940"/>
                  <a:gd name="T40" fmla="*/ 77 w 292"/>
                  <a:gd name="T41" fmla="*/ 940 h 940"/>
                  <a:gd name="T42" fmla="*/ 78 w 292"/>
                  <a:gd name="T43" fmla="*/ 940 h 940"/>
                  <a:gd name="T44" fmla="*/ 78 w 292"/>
                  <a:gd name="T45" fmla="*/ 940 h 940"/>
                  <a:gd name="T46" fmla="*/ 88 w 292"/>
                  <a:gd name="T47" fmla="*/ 940 h 940"/>
                  <a:gd name="T48" fmla="*/ 292 w 292"/>
                  <a:gd name="T49" fmla="*/ 726 h 940"/>
                  <a:gd name="T50" fmla="*/ 292 w 292"/>
                  <a:gd name="T51" fmla="*/ 726 h 940"/>
                  <a:gd name="T52" fmla="*/ 292 w 292"/>
                  <a:gd name="T53" fmla="*/ 214 h 940"/>
                  <a:gd name="T54" fmla="*/ 78 w 292"/>
                  <a:gd name="T5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2" h="940">
                    <a:moveTo>
                      <a:pt x="78" y="0"/>
                    </a:move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48" y="0"/>
                      <a:pt x="23" y="6"/>
                      <a:pt x="0" y="15"/>
                    </a:cubicBezTo>
                    <a:cubicBezTo>
                      <a:pt x="80" y="46"/>
                      <a:pt x="136" y="123"/>
                      <a:pt x="136" y="214"/>
                    </a:cubicBezTo>
                    <a:cubicBezTo>
                      <a:pt x="136" y="726"/>
                      <a:pt x="136" y="726"/>
                      <a:pt x="136" y="726"/>
                    </a:cubicBezTo>
                    <a:cubicBezTo>
                      <a:pt x="136" y="817"/>
                      <a:pt x="80" y="894"/>
                      <a:pt x="0" y="925"/>
                    </a:cubicBezTo>
                    <a:cubicBezTo>
                      <a:pt x="23" y="934"/>
                      <a:pt x="49" y="940"/>
                      <a:pt x="75" y="940"/>
                    </a:cubicBezTo>
                    <a:cubicBezTo>
                      <a:pt x="75" y="940"/>
                      <a:pt x="75" y="940"/>
                      <a:pt x="76" y="940"/>
                    </a:cubicBezTo>
                    <a:cubicBezTo>
                      <a:pt x="76" y="940"/>
                      <a:pt x="76" y="940"/>
                      <a:pt x="76" y="940"/>
                    </a:cubicBezTo>
                    <a:cubicBezTo>
                      <a:pt x="76" y="940"/>
                      <a:pt x="76" y="940"/>
                      <a:pt x="76" y="940"/>
                    </a:cubicBezTo>
                    <a:cubicBezTo>
                      <a:pt x="76" y="940"/>
                      <a:pt x="77" y="940"/>
                      <a:pt x="77" y="940"/>
                    </a:cubicBezTo>
                    <a:cubicBezTo>
                      <a:pt x="77" y="940"/>
                      <a:pt x="77" y="940"/>
                      <a:pt x="77" y="940"/>
                    </a:cubicBezTo>
                    <a:cubicBezTo>
                      <a:pt x="77" y="940"/>
                      <a:pt x="77" y="940"/>
                      <a:pt x="77" y="940"/>
                    </a:cubicBezTo>
                    <a:cubicBezTo>
                      <a:pt x="78" y="940"/>
                      <a:pt x="78" y="940"/>
                      <a:pt x="78" y="940"/>
                    </a:cubicBezTo>
                    <a:cubicBezTo>
                      <a:pt x="78" y="940"/>
                      <a:pt x="78" y="940"/>
                      <a:pt x="78" y="940"/>
                    </a:cubicBezTo>
                    <a:cubicBezTo>
                      <a:pt x="81" y="940"/>
                      <a:pt x="84" y="940"/>
                      <a:pt x="88" y="940"/>
                    </a:cubicBezTo>
                    <a:cubicBezTo>
                      <a:pt x="201" y="935"/>
                      <a:pt x="292" y="841"/>
                      <a:pt x="292" y="726"/>
                    </a:cubicBezTo>
                    <a:cubicBezTo>
                      <a:pt x="292" y="726"/>
                      <a:pt x="292" y="726"/>
                      <a:pt x="292" y="726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2" y="96"/>
                      <a:pt x="196" y="0"/>
                      <a:pt x="78" y="0"/>
                    </a:cubicBezTo>
                  </a:path>
                </a:pathLst>
              </a:custGeom>
              <a:solidFill>
                <a:srgbClr val="015E91">
                  <a:alpha val="9804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5556251" y="1906588"/>
                <a:ext cx="2425700" cy="2981325"/>
              </a:xfrm>
              <a:custGeom>
                <a:avLst/>
                <a:gdLst>
                  <a:gd name="T0" fmla="*/ 845 w 1120"/>
                  <a:gd name="T1" fmla="*/ 508 h 1380"/>
                  <a:gd name="T2" fmla="*/ 614 w 1120"/>
                  <a:gd name="T3" fmla="*/ 508 h 1380"/>
                  <a:gd name="T4" fmla="*/ 740 w 1120"/>
                  <a:gd name="T5" fmla="*/ 143 h 1380"/>
                  <a:gd name="T6" fmla="*/ 598 w 1120"/>
                  <a:gd name="T7" fmla="*/ 9 h 1380"/>
                  <a:gd name="T8" fmla="*/ 595 w 1120"/>
                  <a:gd name="T9" fmla="*/ 9 h 1380"/>
                  <a:gd name="T10" fmla="*/ 483 w 1120"/>
                  <a:gd name="T11" fmla="*/ 128 h 1380"/>
                  <a:gd name="T12" fmla="*/ 347 w 1120"/>
                  <a:gd name="T13" fmla="*/ 428 h 1380"/>
                  <a:gd name="T14" fmla="*/ 234 w 1120"/>
                  <a:gd name="T15" fmla="*/ 512 h 1380"/>
                  <a:gd name="T16" fmla="*/ 0 w 1120"/>
                  <a:gd name="T17" fmla="*/ 783 h 1380"/>
                  <a:gd name="T18" fmla="*/ 0 w 1120"/>
                  <a:gd name="T19" fmla="*/ 1105 h 1380"/>
                  <a:gd name="T20" fmla="*/ 276 w 1120"/>
                  <a:gd name="T21" fmla="*/ 1380 h 1380"/>
                  <a:gd name="T22" fmla="*/ 845 w 1120"/>
                  <a:gd name="T23" fmla="*/ 1380 h 1380"/>
                  <a:gd name="T24" fmla="*/ 1120 w 1120"/>
                  <a:gd name="T25" fmla="*/ 1105 h 1380"/>
                  <a:gd name="T26" fmla="*/ 1120 w 1120"/>
                  <a:gd name="T27" fmla="*/ 783 h 1380"/>
                  <a:gd name="T28" fmla="*/ 845 w 1120"/>
                  <a:gd name="T29" fmla="*/ 508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0" h="1380">
                    <a:moveTo>
                      <a:pt x="845" y="508"/>
                    </a:moveTo>
                    <a:cubicBezTo>
                      <a:pt x="614" y="508"/>
                      <a:pt x="614" y="508"/>
                      <a:pt x="614" y="508"/>
                    </a:cubicBezTo>
                    <a:cubicBezTo>
                      <a:pt x="678" y="416"/>
                      <a:pt x="731" y="296"/>
                      <a:pt x="740" y="143"/>
                    </a:cubicBezTo>
                    <a:cubicBezTo>
                      <a:pt x="745" y="64"/>
                      <a:pt x="676" y="0"/>
                      <a:pt x="598" y="9"/>
                    </a:cubicBezTo>
                    <a:cubicBezTo>
                      <a:pt x="595" y="9"/>
                      <a:pt x="595" y="9"/>
                      <a:pt x="595" y="9"/>
                    </a:cubicBezTo>
                    <a:cubicBezTo>
                      <a:pt x="534" y="17"/>
                      <a:pt x="487" y="67"/>
                      <a:pt x="483" y="128"/>
                    </a:cubicBezTo>
                    <a:cubicBezTo>
                      <a:pt x="476" y="245"/>
                      <a:pt x="430" y="347"/>
                      <a:pt x="347" y="428"/>
                    </a:cubicBezTo>
                    <a:cubicBezTo>
                      <a:pt x="308" y="465"/>
                      <a:pt x="267" y="493"/>
                      <a:pt x="234" y="512"/>
                    </a:cubicBezTo>
                    <a:cubicBezTo>
                      <a:pt x="102" y="532"/>
                      <a:pt x="0" y="646"/>
                      <a:pt x="0" y="783"/>
                    </a:cubicBezTo>
                    <a:cubicBezTo>
                      <a:pt x="0" y="1105"/>
                      <a:pt x="0" y="1105"/>
                      <a:pt x="0" y="1105"/>
                    </a:cubicBezTo>
                    <a:cubicBezTo>
                      <a:pt x="0" y="1256"/>
                      <a:pt x="125" y="1380"/>
                      <a:pt x="276" y="1380"/>
                    </a:cubicBezTo>
                    <a:cubicBezTo>
                      <a:pt x="845" y="1380"/>
                      <a:pt x="845" y="1380"/>
                      <a:pt x="845" y="1380"/>
                    </a:cubicBezTo>
                    <a:cubicBezTo>
                      <a:pt x="997" y="1380"/>
                      <a:pt x="1120" y="1256"/>
                      <a:pt x="1120" y="1105"/>
                    </a:cubicBezTo>
                    <a:cubicBezTo>
                      <a:pt x="1120" y="783"/>
                      <a:pt x="1120" y="783"/>
                      <a:pt x="1120" y="783"/>
                    </a:cubicBezTo>
                    <a:cubicBezTo>
                      <a:pt x="1120" y="632"/>
                      <a:pt x="997" y="508"/>
                      <a:pt x="845" y="508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>
                <a:spLocks noEditPoints="1"/>
              </p:cNvSpPr>
              <p:nvPr/>
            </p:nvSpPr>
            <p:spPr bwMode="auto">
              <a:xfrm>
                <a:off x="6832601" y="1928813"/>
                <a:ext cx="11113" cy="0"/>
              </a:xfrm>
              <a:custGeom>
                <a:avLst/>
                <a:gdLst>
                  <a:gd name="T0" fmla="*/ 0 w 5"/>
                  <a:gd name="T1" fmla="*/ 0 w 5"/>
                  <a:gd name="T2" fmla="*/ 0 w 5"/>
                  <a:gd name="T3" fmla="*/ 1 w 5"/>
                  <a:gd name="T4" fmla="*/ 1 w 5"/>
                  <a:gd name="T5" fmla="*/ 1 w 5"/>
                  <a:gd name="T6" fmla="*/ 2 w 5"/>
                  <a:gd name="T7" fmla="*/ 2 w 5"/>
                  <a:gd name="T8" fmla="*/ 2 w 5"/>
                  <a:gd name="T9" fmla="*/ 2 w 5"/>
                  <a:gd name="T10" fmla="*/ 2 w 5"/>
                  <a:gd name="T11" fmla="*/ 2 w 5"/>
                  <a:gd name="T12" fmla="*/ 3 w 5"/>
                  <a:gd name="T13" fmla="*/ 3 w 5"/>
                  <a:gd name="T14" fmla="*/ 3 w 5"/>
                  <a:gd name="T15" fmla="*/ 3 w 5"/>
                  <a:gd name="T16" fmla="*/ 3 w 5"/>
                  <a:gd name="T17" fmla="*/ 3 w 5"/>
                  <a:gd name="T18" fmla="*/ 4 w 5"/>
                  <a:gd name="T19" fmla="*/ 4 w 5"/>
                  <a:gd name="T20" fmla="*/ 4 w 5"/>
                  <a:gd name="T21" fmla="*/ 5 w 5"/>
                  <a:gd name="T22" fmla="*/ 4 w 5"/>
                  <a:gd name="T23" fmla="*/ 5 w 5"/>
                  <a:gd name="T24" fmla="*/ 5 w 5"/>
                  <a:gd name="T25" fmla="*/ 5 w 5"/>
                  <a:gd name="T26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6523038" y="1924050"/>
                <a:ext cx="638175" cy="1081088"/>
              </a:xfrm>
              <a:custGeom>
                <a:avLst/>
                <a:gdLst>
                  <a:gd name="T0" fmla="*/ 167 w 295"/>
                  <a:gd name="T1" fmla="*/ 0 h 500"/>
                  <a:gd name="T2" fmla="*/ 152 w 295"/>
                  <a:gd name="T3" fmla="*/ 1 h 500"/>
                  <a:gd name="T4" fmla="*/ 149 w 295"/>
                  <a:gd name="T5" fmla="*/ 1 h 500"/>
                  <a:gd name="T6" fmla="*/ 149 w 295"/>
                  <a:gd name="T7" fmla="*/ 1 h 500"/>
                  <a:gd name="T8" fmla="*/ 148 w 295"/>
                  <a:gd name="T9" fmla="*/ 2 h 500"/>
                  <a:gd name="T10" fmla="*/ 148 w 295"/>
                  <a:gd name="T11" fmla="*/ 2 h 500"/>
                  <a:gd name="T12" fmla="*/ 148 w 295"/>
                  <a:gd name="T13" fmla="*/ 2 h 500"/>
                  <a:gd name="T14" fmla="*/ 147 w 295"/>
                  <a:gd name="T15" fmla="*/ 2 h 500"/>
                  <a:gd name="T16" fmla="*/ 147 w 295"/>
                  <a:gd name="T17" fmla="*/ 2 h 500"/>
                  <a:gd name="T18" fmla="*/ 147 w 295"/>
                  <a:gd name="T19" fmla="*/ 2 h 500"/>
                  <a:gd name="T20" fmla="*/ 146 w 295"/>
                  <a:gd name="T21" fmla="*/ 2 h 500"/>
                  <a:gd name="T22" fmla="*/ 146 w 295"/>
                  <a:gd name="T23" fmla="*/ 2 h 500"/>
                  <a:gd name="T24" fmla="*/ 146 w 295"/>
                  <a:gd name="T25" fmla="*/ 2 h 500"/>
                  <a:gd name="T26" fmla="*/ 146 w 295"/>
                  <a:gd name="T27" fmla="*/ 2 h 500"/>
                  <a:gd name="T28" fmla="*/ 145 w 295"/>
                  <a:gd name="T29" fmla="*/ 2 h 500"/>
                  <a:gd name="T30" fmla="*/ 145 w 295"/>
                  <a:gd name="T31" fmla="*/ 2 h 500"/>
                  <a:gd name="T32" fmla="*/ 145 w 295"/>
                  <a:gd name="T33" fmla="*/ 2 h 500"/>
                  <a:gd name="T34" fmla="*/ 145 w 295"/>
                  <a:gd name="T35" fmla="*/ 2 h 500"/>
                  <a:gd name="T36" fmla="*/ 144 w 295"/>
                  <a:gd name="T37" fmla="*/ 2 h 500"/>
                  <a:gd name="T38" fmla="*/ 144 w 295"/>
                  <a:gd name="T39" fmla="*/ 2 h 500"/>
                  <a:gd name="T40" fmla="*/ 143 w 295"/>
                  <a:gd name="T41" fmla="*/ 2 h 500"/>
                  <a:gd name="T42" fmla="*/ 143 w 295"/>
                  <a:gd name="T43" fmla="*/ 2 h 500"/>
                  <a:gd name="T44" fmla="*/ 82 w 295"/>
                  <a:gd name="T45" fmla="*/ 31 h 500"/>
                  <a:gd name="T46" fmla="*/ 126 w 295"/>
                  <a:gd name="T47" fmla="*/ 135 h 500"/>
                  <a:gd name="T48" fmla="*/ 0 w 295"/>
                  <a:gd name="T49" fmla="*/ 500 h 500"/>
                  <a:gd name="T50" fmla="*/ 168 w 295"/>
                  <a:gd name="T51" fmla="*/ 500 h 500"/>
                  <a:gd name="T52" fmla="*/ 294 w 295"/>
                  <a:gd name="T53" fmla="*/ 135 h 500"/>
                  <a:gd name="T54" fmla="*/ 295 w 295"/>
                  <a:gd name="T55" fmla="*/ 127 h 500"/>
                  <a:gd name="T56" fmla="*/ 167 w 295"/>
                  <a:gd name="T57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95" h="500">
                    <a:moveTo>
                      <a:pt x="167" y="0"/>
                    </a:moveTo>
                    <a:cubicBezTo>
                      <a:pt x="162" y="0"/>
                      <a:pt x="157" y="0"/>
                      <a:pt x="152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49" y="1"/>
                      <a:pt x="148" y="2"/>
                      <a:pt x="148" y="2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8" y="2"/>
                      <a:pt x="148" y="2"/>
                      <a:pt x="147" y="2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47" y="2"/>
                      <a:pt x="147" y="2"/>
                      <a:pt x="146" y="2"/>
                    </a:cubicBezTo>
                    <a:cubicBezTo>
                      <a:pt x="146" y="2"/>
                      <a:pt x="146" y="2"/>
                      <a:pt x="146" y="2"/>
                    </a:cubicBezTo>
                    <a:cubicBezTo>
                      <a:pt x="146" y="2"/>
                      <a:pt x="146" y="2"/>
                      <a:pt x="146" y="2"/>
                    </a:cubicBezTo>
                    <a:cubicBezTo>
                      <a:pt x="146" y="2"/>
                      <a:pt x="146" y="2"/>
                      <a:pt x="146" y="2"/>
                    </a:cubicBezTo>
                    <a:cubicBezTo>
                      <a:pt x="146" y="2"/>
                      <a:pt x="145" y="2"/>
                      <a:pt x="145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44" y="2"/>
                      <a:pt x="143" y="2"/>
                      <a:pt x="143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20" y="6"/>
                      <a:pt x="99" y="16"/>
                      <a:pt x="82" y="31"/>
                    </a:cubicBezTo>
                    <a:cubicBezTo>
                      <a:pt x="111" y="56"/>
                      <a:pt x="129" y="93"/>
                      <a:pt x="126" y="135"/>
                    </a:cubicBezTo>
                    <a:cubicBezTo>
                      <a:pt x="117" y="288"/>
                      <a:pt x="64" y="408"/>
                      <a:pt x="0" y="500"/>
                    </a:cubicBezTo>
                    <a:cubicBezTo>
                      <a:pt x="168" y="500"/>
                      <a:pt x="168" y="500"/>
                      <a:pt x="168" y="500"/>
                    </a:cubicBezTo>
                    <a:cubicBezTo>
                      <a:pt x="232" y="408"/>
                      <a:pt x="285" y="288"/>
                      <a:pt x="294" y="135"/>
                    </a:cubicBezTo>
                    <a:cubicBezTo>
                      <a:pt x="294" y="132"/>
                      <a:pt x="295" y="130"/>
                      <a:pt x="295" y="127"/>
                    </a:cubicBezTo>
                    <a:cubicBezTo>
                      <a:pt x="295" y="57"/>
                      <a:pt x="236" y="0"/>
                      <a:pt x="167" y="0"/>
                    </a:cubicBezTo>
                  </a:path>
                </a:pathLst>
              </a:custGeom>
              <a:solidFill>
                <a:srgbClr val="015E91">
                  <a:alpha val="9804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7023101" y="3005138"/>
                <a:ext cx="958850" cy="1882775"/>
              </a:xfrm>
              <a:custGeom>
                <a:avLst/>
                <a:gdLst>
                  <a:gd name="T0" fmla="*/ 168 w 443"/>
                  <a:gd name="T1" fmla="*/ 0 h 872"/>
                  <a:gd name="T2" fmla="*/ 0 w 443"/>
                  <a:gd name="T3" fmla="*/ 0 h 872"/>
                  <a:gd name="T4" fmla="*/ 275 w 443"/>
                  <a:gd name="T5" fmla="*/ 275 h 872"/>
                  <a:gd name="T6" fmla="*/ 275 w 443"/>
                  <a:gd name="T7" fmla="*/ 597 h 872"/>
                  <a:gd name="T8" fmla="*/ 0 w 443"/>
                  <a:gd name="T9" fmla="*/ 872 h 872"/>
                  <a:gd name="T10" fmla="*/ 168 w 443"/>
                  <a:gd name="T11" fmla="*/ 872 h 872"/>
                  <a:gd name="T12" fmla="*/ 443 w 443"/>
                  <a:gd name="T13" fmla="*/ 597 h 872"/>
                  <a:gd name="T14" fmla="*/ 443 w 443"/>
                  <a:gd name="T15" fmla="*/ 275 h 872"/>
                  <a:gd name="T16" fmla="*/ 168 w 443"/>
                  <a:gd name="T17" fmla="*/ 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3" h="872">
                    <a:moveTo>
                      <a:pt x="1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2" y="0"/>
                      <a:pt x="275" y="124"/>
                      <a:pt x="275" y="275"/>
                    </a:cubicBezTo>
                    <a:cubicBezTo>
                      <a:pt x="275" y="597"/>
                      <a:pt x="275" y="597"/>
                      <a:pt x="275" y="597"/>
                    </a:cubicBezTo>
                    <a:cubicBezTo>
                      <a:pt x="275" y="748"/>
                      <a:pt x="152" y="872"/>
                      <a:pt x="0" y="872"/>
                    </a:cubicBezTo>
                    <a:cubicBezTo>
                      <a:pt x="168" y="872"/>
                      <a:pt x="168" y="872"/>
                      <a:pt x="168" y="872"/>
                    </a:cubicBezTo>
                    <a:cubicBezTo>
                      <a:pt x="320" y="872"/>
                      <a:pt x="443" y="748"/>
                      <a:pt x="443" y="597"/>
                    </a:cubicBezTo>
                    <a:cubicBezTo>
                      <a:pt x="443" y="275"/>
                      <a:pt x="443" y="275"/>
                      <a:pt x="443" y="275"/>
                    </a:cubicBezTo>
                    <a:cubicBezTo>
                      <a:pt x="443" y="124"/>
                      <a:pt x="320" y="0"/>
                      <a:pt x="168" y="0"/>
                    </a:cubicBezTo>
                  </a:path>
                </a:pathLst>
              </a:custGeom>
              <a:solidFill>
                <a:srgbClr val="015E91">
                  <a:alpha val="9804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5940426" y="1851025"/>
                <a:ext cx="1895475" cy="1862138"/>
              </a:xfrm>
              <a:custGeom>
                <a:avLst/>
                <a:gdLst>
                  <a:gd name="T0" fmla="*/ 855 w 875"/>
                  <a:gd name="T1" fmla="*/ 862 h 862"/>
                  <a:gd name="T2" fmla="*/ 835 w 875"/>
                  <a:gd name="T3" fmla="*/ 842 h 862"/>
                  <a:gd name="T4" fmla="*/ 835 w 875"/>
                  <a:gd name="T5" fmla="*/ 793 h 862"/>
                  <a:gd name="T6" fmla="*/ 597 w 875"/>
                  <a:gd name="T7" fmla="*/ 554 h 862"/>
                  <a:gd name="T8" fmla="*/ 328 w 875"/>
                  <a:gd name="T9" fmla="*/ 554 h 862"/>
                  <a:gd name="T10" fmla="*/ 350 w 875"/>
                  <a:gd name="T11" fmla="*/ 523 h 862"/>
                  <a:gd name="T12" fmla="*/ 472 w 875"/>
                  <a:gd name="T13" fmla="*/ 160 h 862"/>
                  <a:gd name="T14" fmla="*/ 437 w 875"/>
                  <a:gd name="T15" fmla="*/ 72 h 862"/>
                  <a:gd name="T16" fmla="*/ 352 w 875"/>
                  <a:gd name="T17" fmla="*/ 43 h 862"/>
                  <a:gd name="T18" fmla="*/ 345 w 875"/>
                  <a:gd name="T19" fmla="*/ 44 h 862"/>
                  <a:gd name="T20" fmla="*/ 342 w 875"/>
                  <a:gd name="T21" fmla="*/ 42 h 862"/>
                  <a:gd name="T22" fmla="*/ 255 w 875"/>
                  <a:gd name="T23" fmla="*/ 141 h 862"/>
                  <a:gd name="T24" fmla="*/ 112 w 875"/>
                  <a:gd name="T25" fmla="*/ 453 h 862"/>
                  <a:gd name="T26" fmla="*/ 34 w 875"/>
                  <a:gd name="T27" fmla="*/ 511 h 862"/>
                  <a:gd name="T28" fmla="*/ 6 w 875"/>
                  <a:gd name="T29" fmla="*/ 504 h 862"/>
                  <a:gd name="T30" fmla="*/ 13 w 875"/>
                  <a:gd name="T31" fmla="*/ 477 h 862"/>
                  <a:gd name="T32" fmla="*/ 84 w 875"/>
                  <a:gd name="T33" fmla="*/ 424 h 862"/>
                  <a:gd name="T34" fmla="*/ 215 w 875"/>
                  <a:gd name="T35" fmla="*/ 138 h 862"/>
                  <a:gd name="T36" fmla="*/ 344 w 875"/>
                  <a:gd name="T37" fmla="*/ 2 h 862"/>
                  <a:gd name="T38" fmla="*/ 351 w 875"/>
                  <a:gd name="T39" fmla="*/ 1 h 862"/>
                  <a:gd name="T40" fmla="*/ 354 w 875"/>
                  <a:gd name="T41" fmla="*/ 3 h 862"/>
                  <a:gd name="T42" fmla="*/ 464 w 875"/>
                  <a:gd name="T43" fmla="*/ 43 h 862"/>
                  <a:gd name="T44" fmla="*/ 512 w 875"/>
                  <a:gd name="T45" fmla="*/ 162 h 862"/>
                  <a:gd name="T46" fmla="*/ 403 w 875"/>
                  <a:gd name="T47" fmla="*/ 514 h 862"/>
                  <a:gd name="T48" fmla="*/ 597 w 875"/>
                  <a:gd name="T49" fmla="*/ 514 h 862"/>
                  <a:gd name="T50" fmla="*/ 797 w 875"/>
                  <a:gd name="T51" fmla="*/ 593 h 862"/>
                  <a:gd name="T52" fmla="*/ 875 w 875"/>
                  <a:gd name="T53" fmla="*/ 793 h 862"/>
                  <a:gd name="T54" fmla="*/ 875 w 875"/>
                  <a:gd name="T55" fmla="*/ 842 h 862"/>
                  <a:gd name="T56" fmla="*/ 855 w 875"/>
                  <a:gd name="T57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5" h="862">
                    <a:moveTo>
                      <a:pt x="855" y="862"/>
                    </a:moveTo>
                    <a:cubicBezTo>
                      <a:pt x="844" y="862"/>
                      <a:pt x="835" y="853"/>
                      <a:pt x="835" y="842"/>
                    </a:cubicBezTo>
                    <a:cubicBezTo>
                      <a:pt x="835" y="793"/>
                      <a:pt x="835" y="793"/>
                      <a:pt x="835" y="793"/>
                    </a:cubicBezTo>
                    <a:cubicBezTo>
                      <a:pt x="835" y="652"/>
                      <a:pt x="737" y="554"/>
                      <a:pt x="597" y="554"/>
                    </a:cubicBezTo>
                    <a:cubicBezTo>
                      <a:pt x="328" y="554"/>
                      <a:pt x="328" y="554"/>
                      <a:pt x="328" y="554"/>
                    </a:cubicBezTo>
                    <a:cubicBezTo>
                      <a:pt x="350" y="523"/>
                      <a:pt x="350" y="523"/>
                      <a:pt x="350" y="523"/>
                    </a:cubicBezTo>
                    <a:cubicBezTo>
                      <a:pt x="400" y="450"/>
                      <a:pt x="462" y="329"/>
                      <a:pt x="472" y="160"/>
                    </a:cubicBezTo>
                    <a:cubicBezTo>
                      <a:pt x="474" y="127"/>
                      <a:pt x="461" y="95"/>
                      <a:pt x="437" y="72"/>
                    </a:cubicBezTo>
                    <a:cubicBezTo>
                      <a:pt x="413" y="50"/>
                      <a:pt x="382" y="39"/>
                      <a:pt x="352" y="43"/>
                    </a:cubicBezTo>
                    <a:cubicBezTo>
                      <a:pt x="345" y="44"/>
                      <a:pt x="345" y="44"/>
                      <a:pt x="345" y="44"/>
                    </a:cubicBezTo>
                    <a:cubicBezTo>
                      <a:pt x="342" y="42"/>
                      <a:pt x="342" y="42"/>
                      <a:pt x="342" y="42"/>
                    </a:cubicBezTo>
                    <a:cubicBezTo>
                      <a:pt x="294" y="51"/>
                      <a:pt x="258" y="91"/>
                      <a:pt x="255" y="141"/>
                    </a:cubicBezTo>
                    <a:cubicBezTo>
                      <a:pt x="247" y="263"/>
                      <a:pt x="199" y="368"/>
                      <a:pt x="112" y="453"/>
                    </a:cubicBezTo>
                    <a:cubicBezTo>
                      <a:pt x="87" y="478"/>
                      <a:pt x="56" y="497"/>
                      <a:pt x="34" y="511"/>
                    </a:cubicBezTo>
                    <a:cubicBezTo>
                      <a:pt x="24" y="517"/>
                      <a:pt x="12" y="514"/>
                      <a:pt x="6" y="504"/>
                    </a:cubicBezTo>
                    <a:cubicBezTo>
                      <a:pt x="0" y="495"/>
                      <a:pt x="3" y="483"/>
                      <a:pt x="13" y="477"/>
                    </a:cubicBezTo>
                    <a:cubicBezTo>
                      <a:pt x="40" y="460"/>
                      <a:pt x="63" y="444"/>
                      <a:pt x="84" y="424"/>
                    </a:cubicBezTo>
                    <a:cubicBezTo>
                      <a:pt x="164" y="347"/>
                      <a:pt x="208" y="250"/>
                      <a:pt x="215" y="138"/>
                    </a:cubicBezTo>
                    <a:cubicBezTo>
                      <a:pt x="219" y="67"/>
                      <a:pt x="274" y="10"/>
                      <a:pt x="344" y="2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4" y="3"/>
                      <a:pt x="354" y="3"/>
                      <a:pt x="354" y="3"/>
                    </a:cubicBezTo>
                    <a:cubicBezTo>
                      <a:pt x="394" y="0"/>
                      <a:pt x="434" y="14"/>
                      <a:pt x="464" y="43"/>
                    </a:cubicBezTo>
                    <a:cubicBezTo>
                      <a:pt x="497" y="74"/>
                      <a:pt x="515" y="117"/>
                      <a:pt x="512" y="162"/>
                    </a:cubicBezTo>
                    <a:cubicBezTo>
                      <a:pt x="503" y="318"/>
                      <a:pt x="451" y="436"/>
                      <a:pt x="403" y="514"/>
                    </a:cubicBezTo>
                    <a:cubicBezTo>
                      <a:pt x="597" y="514"/>
                      <a:pt x="597" y="514"/>
                      <a:pt x="597" y="514"/>
                    </a:cubicBezTo>
                    <a:cubicBezTo>
                      <a:pt x="675" y="514"/>
                      <a:pt x="746" y="542"/>
                      <a:pt x="797" y="593"/>
                    </a:cubicBezTo>
                    <a:cubicBezTo>
                      <a:pt x="847" y="644"/>
                      <a:pt x="875" y="715"/>
                      <a:pt x="875" y="793"/>
                    </a:cubicBezTo>
                    <a:cubicBezTo>
                      <a:pt x="875" y="842"/>
                      <a:pt x="875" y="842"/>
                      <a:pt x="875" y="842"/>
                    </a:cubicBezTo>
                    <a:cubicBezTo>
                      <a:pt x="875" y="853"/>
                      <a:pt x="866" y="862"/>
                      <a:pt x="855" y="86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6415088" y="4049713"/>
                <a:ext cx="1420813" cy="881063"/>
              </a:xfrm>
              <a:custGeom>
                <a:avLst/>
                <a:gdLst>
                  <a:gd name="T0" fmla="*/ 378 w 656"/>
                  <a:gd name="T1" fmla="*/ 408 h 408"/>
                  <a:gd name="T2" fmla="*/ 20 w 656"/>
                  <a:gd name="T3" fmla="*/ 408 h 408"/>
                  <a:gd name="T4" fmla="*/ 0 w 656"/>
                  <a:gd name="T5" fmla="*/ 388 h 408"/>
                  <a:gd name="T6" fmla="*/ 20 w 656"/>
                  <a:gd name="T7" fmla="*/ 368 h 408"/>
                  <a:gd name="T8" fmla="*/ 378 w 656"/>
                  <a:gd name="T9" fmla="*/ 368 h 408"/>
                  <a:gd name="T10" fmla="*/ 616 w 656"/>
                  <a:gd name="T11" fmla="*/ 97 h 408"/>
                  <a:gd name="T12" fmla="*/ 616 w 656"/>
                  <a:gd name="T13" fmla="*/ 20 h 408"/>
                  <a:gd name="T14" fmla="*/ 636 w 656"/>
                  <a:gd name="T15" fmla="*/ 0 h 408"/>
                  <a:gd name="T16" fmla="*/ 656 w 656"/>
                  <a:gd name="T17" fmla="*/ 20 h 408"/>
                  <a:gd name="T18" fmla="*/ 656 w 656"/>
                  <a:gd name="T19" fmla="*/ 97 h 408"/>
                  <a:gd name="T20" fmla="*/ 579 w 656"/>
                  <a:gd name="T21" fmla="*/ 312 h 408"/>
                  <a:gd name="T22" fmla="*/ 378 w 656"/>
                  <a:gd name="T23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6" h="408">
                    <a:moveTo>
                      <a:pt x="378" y="408"/>
                    </a:moveTo>
                    <a:cubicBezTo>
                      <a:pt x="20" y="408"/>
                      <a:pt x="20" y="408"/>
                      <a:pt x="20" y="408"/>
                    </a:cubicBezTo>
                    <a:cubicBezTo>
                      <a:pt x="9" y="408"/>
                      <a:pt x="0" y="399"/>
                      <a:pt x="0" y="388"/>
                    </a:cubicBezTo>
                    <a:cubicBezTo>
                      <a:pt x="0" y="377"/>
                      <a:pt x="9" y="368"/>
                      <a:pt x="20" y="368"/>
                    </a:cubicBezTo>
                    <a:cubicBezTo>
                      <a:pt x="378" y="368"/>
                      <a:pt x="378" y="368"/>
                      <a:pt x="378" y="368"/>
                    </a:cubicBezTo>
                    <a:cubicBezTo>
                      <a:pt x="525" y="368"/>
                      <a:pt x="616" y="227"/>
                      <a:pt x="616" y="97"/>
                    </a:cubicBezTo>
                    <a:cubicBezTo>
                      <a:pt x="616" y="20"/>
                      <a:pt x="616" y="20"/>
                      <a:pt x="616" y="20"/>
                    </a:cubicBezTo>
                    <a:cubicBezTo>
                      <a:pt x="616" y="9"/>
                      <a:pt x="625" y="0"/>
                      <a:pt x="636" y="0"/>
                    </a:cubicBezTo>
                    <a:cubicBezTo>
                      <a:pt x="647" y="0"/>
                      <a:pt x="656" y="9"/>
                      <a:pt x="656" y="20"/>
                    </a:cubicBezTo>
                    <a:cubicBezTo>
                      <a:pt x="656" y="97"/>
                      <a:pt x="656" y="97"/>
                      <a:pt x="656" y="97"/>
                    </a:cubicBezTo>
                    <a:cubicBezTo>
                      <a:pt x="656" y="176"/>
                      <a:pt x="628" y="254"/>
                      <a:pt x="579" y="312"/>
                    </a:cubicBezTo>
                    <a:cubicBezTo>
                      <a:pt x="527" y="374"/>
                      <a:pt x="455" y="408"/>
                      <a:pt x="378" y="408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4"/>
              <p:cNvSpPr>
                <a:spLocks/>
              </p:cNvSpPr>
              <p:nvPr/>
            </p:nvSpPr>
            <p:spPr bwMode="auto">
              <a:xfrm>
                <a:off x="6084888" y="4845050"/>
                <a:ext cx="252413" cy="85725"/>
              </a:xfrm>
              <a:custGeom>
                <a:avLst/>
                <a:gdLst>
                  <a:gd name="T0" fmla="*/ 96 w 116"/>
                  <a:gd name="T1" fmla="*/ 40 h 40"/>
                  <a:gd name="T2" fmla="*/ 20 w 116"/>
                  <a:gd name="T3" fmla="*/ 40 h 40"/>
                  <a:gd name="T4" fmla="*/ 0 w 116"/>
                  <a:gd name="T5" fmla="*/ 20 h 40"/>
                  <a:gd name="T6" fmla="*/ 20 w 116"/>
                  <a:gd name="T7" fmla="*/ 0 h 40"/>
                  <a:gd name="T8" fmla="*/ 96 w 116"/>
                  <a:gd name="T9" fmla="*/ 0 h 40"/>
                  <a:gd name="T10" fmla="*/ 116 w 116"/>
                  <a:gd name="T11" fmla="*/ 20 h 40"/>
                  <a:gd name="T12" fmla="*/ 96 w 116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40">
                    <a:moveTo>
                      <a:pt x="96" y="40"/>
                    </a:move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7" y="0"/>
                      <a:pt x="116" y="9"/>
                      <a:pt x="116" y="20"/>
                    </a:cubicBezTo>
                    <a:cubicBezTo>
                      <a:pt x="116" y="31"/>
                      <a:pt x="107" y="40"/>
                      <a:pt x="96" y="40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5322888" y="3000375"/>
                <a:ext cx="673100" cy="1928813"/>
              </a:xfrm>
              <a:custGeom>
                <a:avLst/>
                <a:gdLst>
                  <a:gd name="T0" fmla="*/ 290 w 311"/>
                  <a:gd name="T1" fmla="*/ 893 h 893"/>
                  <a:gd name="T2" fmla="*/ 288 w 311"/>
                  <a:gd name="T3" fmla="*/ 893 h 893"/>
                  <a:gd name="T4" fmla="*/ 87 w 311"/>
                  <a:gd name="T5" fmla="*/ 791 h 893"/>
                  <a:gd name="T6" fmla="*/ 0 w 311"/>
                  <a:gd name="T7" fmla="*/ 583 h 893"/>
                  <a:gd name="T8" fmla="*/ 0 w 311"/>
                  <a:gd name="T9" fmla="*/ 261 h 893"/>
                  <a:gd name="T10" fmla="*/ 156 w 311"/>
                  <a:gd name="T11" fmla="*/ 5 h 893"/>
                  <a:gd name="T12" fmla="*/ 183 w 311"/>
                  <a:gd name="T13" fmla="*/ 13 h 893"/>
                  <a:gd name="T14" fmla="*/ 175 w 311"/>
                  <a:gd name="T15" fmla="*/ 40 h 893"/>
                  <a:gd name="T16" fmla="*/ 40 w 311"/>
                  <a:gd name="T17" fmla="*/ 261 h 893"/>
                  <a:gd name="T18" fmla="*/ 40 w 311"/>
                  <a:gd name="T19" fmla="*/ 583 h 893"/>
                  <a:gd name="T20" fmla="*/ 292 w 311"/>
                  <a:gd name="T21" fmla="*/ 853 h 893"/>
                  <a:gd name="T22" fmla="*/ 310 w 311"/>
                  <a:gd name="T23" fmla="*/ 875 h 893"/>
                  <a:gd name="T24" fmla="*/ 290 w 311"/>
                  <a:gd name="T25" fmla="*/ 893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1" h="893">
                    <a:moveTo>
                      <a:pt x="290" y="893"/>
                    </a:moveTo>
                    <a:cubicBezTo>
                      <a:pt x="290" y="893"/>
                      <a:pt x="289" y="893"/>
                      <a:pt x="288" y="893"/>
                    </a:cubicBezTo>
                    <a:cubicBezTo>
                      <a:pt x="215" y="887"/>
                      <a:pt x="142" y="850"/>
                      <a:pt x="87" y="791"/>
                    </a:cubicBezTo>
                    <a:cubicBezTo>
                      <a:pt x="31" y="731"/>
                      <a:pt x="0" y="657"/>
                      <a:pt x="0" y="583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158"/>
                      <a:pt x="60" y="59"/>
                      <a:pt x="156" y="5"/>
                    </a:cubicBezTo>
                    <a:cubicBezTo>
                      <a:pt x="165" y="0"/>
                      <a:pt x="177" y="3"/>
                      <a:pt x="183" y="13"/>
                    </a:cubicBezTo>
                    <a:cubicBezTo>
                      <a:pt x="188" y="23"/>
                      <a:pt x="185" y="35"/>
                      <a:pt x="175" y="40"/>
                    </a:cubicBezTo>
                    <a:cubicBezTo>
                      <a:pt x="92" y="87"/>
                      <a:pt x="40" y="172"/>
                      <a:pt x="40" y="261"/>
                    </a:cubicBezTo>
                    <a:cubicBezTo>
                      <a:pt x="40" y="583"/>
                      <a:pt x="40" y="583"/>
                      <a:pt x="40" y="583"/>
                    </a:cubicBezTo>
                    <a:cubicBezTo>
                      <a:pt x="40" y="715"/>
                      <a:pt x="158" y="842"/>
                      <a:pt x="292" y="853"/>
                    </a:cubicBezTo>
                    <a:cubicBezTo>
                      <a:pt x="303" y="854"/>
                      <a:pt x="311" y="864"/>
                      <a:pt x="310" y="875"/>
                    </a:cubicBezTo>
                    <a:cubicBezTo>
                      <a:pt x="309" y="885"/>
                      <a:pt x="300" y="893"/>
                      <a:pt x="290" y="893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4213226" y="2892425"/>
                <a:ext cx="838200" cy="1106488"/>
              </a:xfrm>
              <a:custGeom>
                <a:avLst/>
                <a:gdLst>
                  <a:gd name="T0" fmla="*/ 20 w 387"/>
                  <a:gd name="T1" fmla="*/ 512 h 512"/>
                  <a:gd name="T2" fmla="*/ 0 w 387"/>
                  <a:gd name="T3" fmla="*/ 492 h 512"/>
                  <a:gd name="T4" fmla="*/ 0 w 387"/>
                  <a:gd name="T5" fmla="*/ 235 h 512"/>
                  <a:gd name="T6" fmla="*/ 235 w 387"/>
                  <a:gd name="T7" fmla="*/ 0 h 512"/>
                  <a:gd name="T8" fmla="*/ 377 w 387"/>
                  <a:gd name="T9" fmla="*/ 48 h 512"/>
                  <a:gd name="T10" fmla="*/ 381 w 387"/>
                  <a:gd name="T11" fmla="*/ 76 h 512"/>
                  <a:gd name="T12" fmla="*/ 353 w 387"/>
                  <a:gd name="T13" fmla="*/ 80 h 512"/>
                  <a:gd name="T14" fmla="*/ 235 w 387"/>
                  <a:gd name="T15" fmla="*/ 40 h 512"/>
                  <a:gd name="T16" fmla="*/ 40 w 387"/>
                  <a:gd name="T17" fmla="*/ 235 h 512"/>
                  <a:gd name="T18" fmla="*/ 40 w 387"/>
                  <a:gd name="T19" fmla="*/ 492 h 512"/>
                  <a:gd name="T20" fmla="*/ 20 w 387"/>
                  <a:gd name="T21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7" h="512">
                    <a:moveTo>
                      <a:pt x="20" y="512"/>
                    </a:moveTo>
                    <a:cubicBezTo>
                      <a:pt x="9" y="512"/>
                      <a:pt x="0" y="503"/>
                      <a:pt x="0" y="492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106"/>
                      <a:pt x="105" y="0"/>
                      <a:pt x="235" y="0"/>
                    </a:cubicBezTo>
                    <a:cubicBezTo>
                      <a:pt x="286" y="0"/>
                      <a:pt x="336" y="17"/>
                      <a:pt x="377" y="48"/>
                    </a:cubicBezTo>
                    <a:cubicBezTo>
                      <a:pt x="386" y="55"/>
                      <a:pt x="387" y="68"/>
                      <a:pt x="381" y="76"/>
                    </a:cubicBezTo>
                    <a:cubicBezTo>
                      <a:pt x="374" y="85"/>
                      <a:pt x="361" y="87"/>
                      <a:pt x="353" y="80"/>
                    </a:cubicBezTo>
                    <a:cubicBezTo>
                      <a:pt x="318" y="54"/>
                      <a:pt x="278" y="40"/>
                      <a:pt x="235" y="40"/>
                    </a:cubicBezTo>
                    <a:cubicBezTo>
                      <a:pt x="127" y="40"/>
                      <a:pt x="40" y="128"/>
                      <a:pt x="40" y="235"/>
                    </a:cubicBezTo>
                    <a:cubicBezTo>
                      <a:pt x="40" y="492"/>
                      <a:pt x="40" y="492"/>
                      <a:pt x="40" y="492"/>
                    </a:cubicBezTo>
                    <a:cubicBezTo>
                      <a:pt x="40" y="503"/>
                      <a:pt x="31" y="512"/>
                      <a:pt x="20" y="512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7"/>
              <p:cNvSpPr>
                <a:spLocks/>
              </p:cNvSpPr>
              <p:nvPr/>
            </p:nvSpPr>
            <p:spPr bwMode="auto">
              <a:xfrm>
                <a:off x="4213226" y="3144838"/>
                <a:ext cx="1014413" cy="1863725"/>
              </a:xfrm>
              <a:custGeom>
                <a:avLst/>
                <a:gdLst>
                  <a:gd name="T0" fmla="*/ 234 w 468"/>
                  <a:gd name="T1" fmla="*/ 863 h 863"/>
                  <a:gd name="T2" fmla="*/ 0 w 468"/>
                  <a:gd name="T3" fmla="*/ 628 h 863"/>
                  <a:gd name="T4" fmla="*/ 0 w 468"/>
                  <a:gd name="T5" fmla="*/ 555 h 863"/>
                  <a:gd name="T6" fmla="*/ 20 w 468"/>
                  <a:gd name="T7" fmla="*/ 535 h 863"/>
                  <a:gd name="T8" fmla="*/ 40 w 468"/>
                  <a:gd name="T9" fmla="*/ 555 h 863"/>
                  <a:gd name="T10" fmla="*/ 40 w 468"/>
                  <a:gd name="T11" fmla="*/ 628 h 863"/>
                  <a:gd name="T12" fmla="*/ 234 w 468"/>
                  <a:gd name="T13" fmla="*/ 823 h 863"/>
                  <a:gd name="T14" fmla="*/ 428 w 468"/>
                  <a:gd name="T15" fmla="*/ 628 h 863"/>
                  <a:gd name="T16" fmla="*/ 428 w 468"/>
                  <a:gd name="T17" fmla="*/ 118 h 863"/>
                  <a:gd name="T18" fmla="*/ 408 w 468"/>
                  <a:gd name="T19" fmla="*/ 32 h 863"/>
                  <a:gd name="T20" fmla="*/ 417 w 468"/>
                  <a:gd name="T21" fmla="*/ 5 h 863"/>
                  <a:gd name="T22" fmla="*/ 444 w 468"/>
                  <a:gd name="T23" fmla="*/ 14 h 863"/>
                  <a:gd name="T24" fmla="*/ 468 w 468"/>
                  <a:gd name="T25" fmla="*/ 118 h 863"/>
                  <a:gd name="T26" fmla="*/ 468 w 468"/>
                  <a:gd name="T27" fmla="*/ 628 h 863"/>
                  <a:gd name="T28" fmla="*/ 234 w 468"/>
                  <a:gd name="T29" fmla="*/ 863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8" h="863">
                    <a:moveTo>
                      <a:pt x="234" y="863"/>
                    </a:moveTo>
                    <a:cubicBezTo>
                      <a:pt x="105" y="863"/>
                      <a:pt x="0" y="758"/>
                      <a:pt x="0" y="628"/>
                    </a:cubicBezTo>
                    <a:cubicBezTo>
                      <a:pt x="0" y="555"/>
                      <a:pt x="0" y="555"/>
                      <a:pt x="0" y="555"/>
                    </a:cubicBezTo>
                    <a:cubicBezTo>
                      <a:pt x="0" y="544"/>
                      <a:pt x="9" y="535"/>
                      <a:pt x="20" y="535"/>
                    </a:cubicBezTo>
                    <a:cubicBezTo>
                      <a:pt x="31" y="535"/>
                      <a:pt x="40" y="544"/>
                      <a:pt x="40" y="555"/>
                    </a:cubicBezTo>
                    <a:cubicBezTo>
                      <a:pt x="40" y="628"/>
                      <a:pt x="40" y="628"/>
                      <a:pt x="40" y="628"/>
                    </a:cubicBezTo>
                    <a:cubicBezTo>
                      <a:pt x="40" y="736"/>
                      <a:pt x="127" y="823"/>
                      <a:pt x="234" y="823"/>
                    </a:cubicBezTo>
                    <a:cubicBezTo>
                      <a:pt x="341" y="823"/>
                      <a:pt x="428" y="736"/>
                      <a:pt x="428" y="628"/>
                    </a:cubicBezTo>
                    <a:cubicBezTo>
                      <a:pt x="428" y="118"/>
                      <a:pt x="428" y="118"/>
                      <a:pt x="428" y="118"/>
                    </a:cubicBezTo>
                    <a:cubicBezTo>
                      <a:pt x="428" y="87"/>
                      <a:pt x="421" y="58"/>
                      <a:pt x="408" y="32"/>
                    </a:cubicBezTo>
                    <a:cubicBezTo>
                      <a:pt x="403" y="22"/>
                      <a:pt x="407" y="10"/>
                      <a:pt x="417" y="5"/>
                    </a:cubicBezTo>
                    <a:cubicBezTo>
                      <a:pt x="427" y="0"/>
                      <a:pt x="439" y="4"/>
                      <a:pt x="444" y="14"/>
                    </a:cubicBezTo>
                    <a:cubicBezTo>
                      <a:pt x="460" y="46"/>
                      <a:pt x="468" y="81"/>
                      <a:pt x="468" y="118"/>
                    </a:cubicBezTo>
                    <a:cubicBezTo>
                      <a:pt x="468" y="628"/>
                      <a:pt x="468" y="628"/>
                      <a:pt x="468" y="628"/>
                    </a:cubicBezTo>
                    <a:cubicBezTo>
                      <a:pt x="468" y="758"/>
                      <a:pt x="363" y="863"/>
                      <a:pt x="234" y="863"/>
                    </a:cubicBezTo>
                    <a:close/>
                  </a:path>
                </a:pathLst>
              </a:custGeom>
              <a:solidFill>
                <a:srgbClr val="0132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6302376" y="3424238"/>
                <a:ext cx="138113" cy="1381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6904038" y="3424238"/>
                <a:ext cx="136525" cy="13811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0"/>
              <p:cNvSpPr>
                <a:spLocks/>
              </p:cNvSpPr>
              <p:nvPr/>
            </p:nvSpPr>
            <p:spPr bwMode="auto">
              <a:xfrm>
                <a:off x="6518276" y="3533775"/>
                <a:ext cx="325438" cy="127000"/>
              </a:xfrm>
              <a:custGeom>
                <a:avLst/>
                <a:gdLst>
                  <a:gd name="T0" fmla="*/ 15 w 150"/>
                  <a:gd name="T1" fmla="*/ 0 h 59"/>
                  <a:gd name="T2" fmla="*/ 4 w 150"/>
                  <a:gd name="T3" fmla="*/ 17 h 59"/>
                  <a:gd name="T4" fmla="*/ 75 w 150"/>
                  <a:gd name="T5" fmla="*/ 59 h 59"/>
                  <a:gd name="T6" fmla="*/ 145 w 150"/>
                  <a:gd name="T7" fmla="*/ 17 h 59"/>
                  <a:gd name="T8" fmla="*/ 135 w 150"/>
                  <a:gd name="T9" fmla="*/ 0 h 59"/>
                  <a:gd name="T10" fmla="*/ 15 w 150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59">
                    <a:moveTo>
                      <a:pt x="15" y="0"/>
                    </a:moveTo>
                    <a:cubicBezTo>
                      <a:pt x="6" y="0"/>
                      <a:pt x="0" y="9"/>
                      <a:pt x="4" y="17"/>
                    </a:cubicBezTo>
                    <a:cubicBezTo>
                      <a:pt x="18" y="42"/>
                      <a:pt x="44" y="59"/>
                      <a:pt x="75" y="59"/>
                    </a:cubicBezTo>
                    <a:cubicBezTo>
                      <a:pt x="105" y="59"/>
                      <a:pt x="132" y="42"/>
                      <a:pt x="145" y="17"/>
                    </a:cubicBezTo>
                    <a:cubicBezTo>
                      <a:pt x="150" y="9"/>
                      <a:pt x="144" y="0"/>
                      <a:pt x="135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6592888" y="3571875"/>
                <a:ext cx="179388" cy="65088"/>
              </a:xfrm>
              <a:prstGeom prst="ellipse">
                <a:avLst/>
              </a:prstGeom>
              <a:solidFill>
                <a:srgbClr val="FF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Oval 22"/>
              <p:cNvSpPr>
                <a:spLocks noChangeArrowheads="1"/>
              </p:cNvSpPr>
              <p:nvPr/>
            </p:nvSpPr>
            <p:spPr bwMode="auto">
              <a:xfrm>
                <a:off x="6048376" y="3538538"/>
                <a:ext cx="160338" cy="1587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auto">
              <a:xfrm>
                <a:off x="7135813" y="3538538"/>
                <a:ext cx="160338" cy="1587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弧形 62"/>
            <p:cNvSpPr/>
            <p:nvPr/>
          </p:nvSpPr>
          <p:spPr>
            <a:xfrm>
              <a:off x="1595837" y="2136182"/>
              <a:ext cx="521187" cy="521187"/>
            </a:xfrm>
            <a:prstGeom prst="arc">
              <a:avLst>
                <a:gd name="adj1" fmla="val 11211752"/>
                <a:gd name="adj2" fmla="val 14146111"/>
              </a:avLst>
            </a:prstGeom>
            <a:ln w="476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/>
            <p:cNvSpPr/>
            <p:nvPr/>
          </p:nvSpPr>
          <p:spPr>
            <a:xfrm>
              <a:off x="1595837" y="2136181"/>
              <a:ext cx="521187" cy="521187"/>
            </a:xfrm>
            <a:prstGeom prst="arc">
              <a:avLst>
                <a:gd name="adj1" fmla="val 14985589"/>
                <a:gd name="adj2" fmla="val 15139124"/>
              </a:avLst>
            </a:prstGeom>
            <a:ln w="476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/>
            <p:nvPr/>
          </p:nvSpPr>
          <p:spPr>
            <a:xfrm>
              <a:off x="2438305" y="2218601"/>
              <a:ext cx="631682" cy="589419"/>
            </a:xfrm>
            <a:prstGeom prst="arc">
              <a:avLst>
                <a:gd name="adj1" fmla="val 11211752"/>
                <a:gd name="adj2" fmla="val 14146111"/>
              </a:avLst>
            </a:prstGeom>
            <a:ln w="476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/>
            <p:nvPr/>
          </p:nvSpPr>
          <p:spPr>
            <a:xfrm>
              <a:off x="2436127" y="2218601"/>
              <a:ext cx="631682" cy="589419"/>
            </a:xfrm>
            <a:prstGeom prst="arc">
              <a:avLst>
                <a:gd name="adj1" fmla="val 14946088"/>
                <a:gd name="adj2" fmla="val 15189927"/>
              </a:avLst>
            </a:prstGeom>
            <a:ln w="47625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 rot="1800000">
            <a:off x="4347997" y="866190"/>
            <a:ext cx="305024" cy="305024"/>
            <a:chOff x="701040" y="1352550"/>
            <a:chExt cx="525780" cy="52578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1" name="直接连接符 70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2" name="直接连接符 71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3" name="直接连接符 72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74" name="椭圆 73"/>
          <p:cNvSpPr/>
          <p:nvPr/>
        </p:nvSpPr>
        <p:spPr>
          <a:xfrm>
            <a:off x="4306956" y="2033711"/>
            <a:ext cx="150555" cy="150555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3945651" y="1660883"/>
            <a:ext cx="276568" cy="276257"/>
            <a:chOff x="1446064" y="2109382"/>
            <a:chExt cx="527197" cy="526604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7" name="直接连接符 76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8" name="组合 77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6" name="直接连接符 85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79" name="组合 78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80" name="组合 79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82" name="直接连接符 81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87" name="椭圆 86"/>
          <p:cNvSpPr/>
          <p:nvPr/>
        </p:nvSpPr>
        <p:spPr>
          <a:xfrm>
            <a:off x="4612886" y="1465189"/>
            <a:ext cx="40273" cy="40273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 rot="20538833">
            <a:off x="4005327" y="1201557"/>
            <a:ext cx="179425" cy="179425"/>
            <a:chOff x="4549716" y="208666"/>
            <a:chExt cx="395468" cy="395468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0" name="直接连接符 89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103" name="文本框 102"/>
          <p:cNvSpPr txBox="1"/>
          <p:nvPr/>
        </p:nvSpPr>
        <p:spPr>
          <a:xfrm>
            <a:off x="1419176" y="3833169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73859" y="4521506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773859" y="5003072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8158243" y="3359028"/>
            <a:ext cx="2827594" cy="2364054"/>
            <a:chOff x="4208463" y="1849438"/>
            <a:chExt cx="3776663" cy="3157538"/>
          </a:xfrm>
        </p:grpSpPr>
        <p:sp>
          <p:nvSpPr>
            <p:cNvPr id="159" name="Freeform 48"/>
            <p:cNvSpPr>
              <a:spLocks/>
            </p:cNvSpPr>
            <p:nvPr/>
          </p:nvSpPr>
          <p:spPr bwMode="auto">
            <a:xfrm>
              <a:off x="7058026" y="1893888"/>
              <a:ext cx="927100" cy="2030413"/>
            </a:xfrm>
            <a:custGeom>
              <a:avLst/>
              <a:gdLst>
                <a:gd name="T0" fmla="*/ 428 w 428"/>
                <a:gd name="T1" fmla="*/ 214 h 940"/>
                <a:gd name="T2" fmla="*/ 214 w 428"/>
                <a:gd name="T3" fmla="*/ 0 h 940"/>
                <a:gd name="T4" fmla="*/ 0 w 428"/>
                <a:gd name="T5" fmla="*/ 214 h 940"/>
                <a:gd name="T6" fmla="*/ 0 w 428"/>
                <a:gd name="T7" fmla="*/ 726 h 940"/>
                <a:gd name="T8" fmla="*/ 214 w 428"/>
                <a:gd name="T9" fmla="*/ 940 h 940"/>
                <a:gd name="T10" fmla="*/ 428 w 428"/>
                <a:gd name="T11" fmla="*/ 726 h 940"/>
                <a:gd name="T12" fmla="*/ 428 w 428"/>
                <a:gd name="T13" fmla="*/ 214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8" h="940">
                  <a:moveTo>
                    <a:pt x="428" y="214"/>
                  </a:moveTo>
                  <a:cubicBezTo>
                    <a:pt x="428" y="96"/>
                    <a:pt x="332" y="0"/>
                    <a:pt x="214" y="0"/>
                  </a:cubicBezTo>
                  <a:cubicBezTo>
                    <a:pt x="96" y="0"/>
                    <a:pt x="0" y="96"/>
                    <a:pt x="0" y="214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844"/>
                    <a:pt x="96" y="940"/>
                    <a:pt x="214" y="940"/>
                  </a:cubicBezTo>
                  <a:cubicBezTo>
                    <a:pt x="332" y="940"/>
                    <a:pt x="428" y="844"/>
                    <a:pt x="428" y="726"/>
                  </a:cubicBezTo>
                  <a:cubicBezTo>
                    <a:pt x="428" y="214"/>
                    <a:pt x="428" y="214"/>
                    <a:pt x="428" y="214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49"/>
            <p:cNvSpPr>
              <a:spLocks/>
            </p:cNvSpPr>
            <p:nvPr/>
          </p:nvSpPr>
          <p:spPr bwMode="auto">
            <a:xfrm>
              <a:off x="4451351" y="1971675"/>
              <a:ext cx="2425700" cy="2979738"/>
            </a:xfrm>
            <a:custGeom>
              <a:avLst/>
              <a:gdLst>
                <a:gd name="T0" fmla="*/ 275 w 1120"/>
                <a:gd name="T1" fmla="*/ 872 h 1379"/>
                <a:gd name="T2" fmla="*/ 506 w 1120"/>
                <a:gd name="T3" fmla="*/ 872 h 1379"/>
                <a:gd name="T4" fmla="*/ 380 w 1120"/>
                <a:gd name="T5" fmla="*/ 1237 h 1379"/>
                <a:gd name="T6" fmla="*/ 522 w 1120"/>
                <a:gd name="T7" fmla="*/ 1370 h 1379"/>
                <a:gd name="T8" fmla="*/ 525 w 1120"/>
                <a:gd name="T9" fmla="*/ 1369 h 1379"/>
                <a:gd name="T10" fmla="*/ 637 w 1120"/>
                <a:gd name="T11" fmla="*/ 1250 h 1379"/>
                <a:gd name="T12" fmla="*/ 773 w 1120"/>
                <a:gd name="T13" fmla="*/ 951 h 1379"/>
                <a:gd name="T14" fmla="*/ 886 w 1120"/>
                <a:gd name="T15" fmla="*/ 867 h 1379"/>
                <a:gd name="T16" fmla="*/ 1120 w 1120"/>
                <a:gd name="T17" fmla="*/ 595 h 1379"/>
                <a:gd name="T18" fmla="*/ 1120 w 1120"/>
                <a:gd name="T19" fmla="*/ 274 h 1379"/>
                <a:gd name="T20" fmla="*/ 844 w 1120"/>
                <a:gd name="T21" fmla="*/ 0 h 1379"/>
                <a:gd name="T22" fmla="*/ 275 w 1120"/>
                <a:gd name="T23" fmla="*/ 0 h 1379"/>
                <a:gd name="T24" fmla="*/ 0 w 1120"/>
                <a:gd name="T25" fmla="*/ 274 h 1379"/>
                <a:gd name="T26" fmla="*/ 0 w 1120"/>
                <a:gd name="T27" fmla="*/ 595 h 1379"/>
                <a:gd name="T28" fmla="*/ 275 w 1120"/>
                <a:gd name="T29" fmla="*/ 872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0" h="1379">
                  <a:moveTo>
                    <a:pt x="275" y="872"/>
                  </a:moveTo>
                  <a:cubicBezTo>
                    <a:pt x="506" y="872"/>
                    <a:pt x="506" y="872"/>
                    <a:pt x="506" y="872"/>
                  </a:cubicBezTo>
                  <a:cubicBezTo>
                    <a:pt x="442" y="964"/>
                    <a:pt x="389" y="1083"/>
                    <a:pt x="380" y="1237"/>
                  </a:cubicBezTo>
                  <a:cubicBezTo>
                    <a:pt x="375" y="1316"/>
                    <a:pt x="444" y="1379"/>
                    <a:pt x="522" y="1370"/>
                  </a:cubicBezTo>
                  <a:cubicBezTo>
                    <a:pt x="525" y="1369"/>
                    <a:pt x="525" y="1369"/>
                    <a:pt x="525" y="1369"/>
                  </a:cubicBezTo>
                  <a:cubicBezTo>
                    <a:pt x="586" y="1362"/>
                    <a:pt x="633" y="1312"/>
                    <a:pt x="637" y="1250"/>
                  </a:cubicBezTo>
                  <a:cubicBezTo>
                    <a:pt x="644" y="1134"/>
                    <a:pt x="690" y="1032"/>
                    <a:pt x="773" y="951"/>
                  </a:cubicBezTo>
                  <a:cubicBezTo>
                    <a:pt x="812" y="914"/>
                    <a:pt x="853" y="886"/>
                    <a:pt x="886" y="867"/>
                  </a:cubicBezTo>
                  <a:cubicBezTo>
                    <a:pt x="1018" y="847"/>
                    <a:pt x="1120" y="733"/>
                    <a:pt x="1120" y="595"/>
                  </a:cubicBezTo>
                  <a:cubicBezTo>
                    <a:pt x="1120" y="274"/>
                    <a:pt x="1120" y="274"/>
                    <a:pt x="1120" y="274"/>
                  </a:cubicBezTo>
                  <a:cubicBezTo>
                    <a:pt x="1120" y="123"/>
                    <a:pt x="995" y="0"/>
                    <a:pt x="84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0" y="747"/>
                    <a:pt x="123" y="872"/>
                    <a:pt x="275" y="872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50"/>
            <p:cNvSpPr>
              <a:spLocks noEditPoints="1"/>
            </p:cNvSpPr>
            <p:nvPr/>
          </p:nvSpPr>
          <p:spPr bwMode="auto">
            <a:xfrm>
              <a:off x="7518401" y="1893888"/>
              <a:ext cx="1588" cy="2030413"/>
            </a:xfrm>
            <a:custGeom>
              <a:avLst/>
              <a:gdLst>
                <a:gd name="T0" fmla="*/ 1 w 1"/>
                <a:gd name="T1" fmla="*/ 940 h 940"/>
                <a:gd name="T2" fmla="*/ 1 w 1"/>
                <a:gd name="T3" fmla="*/ 940 h 940"/>
                <a:gd name="T4" fmla="*/ 1 w 1"/>
                <a:gd name="T5" fmla="*/ 940 h 940"/>
                <a:gd name="T6" fmla="*/ 0 w 1"/>
                <a:gd name="T7" fmla="*/ 940 h 940"/>
                <a:gd name="T8" fmla="*/ 1 w 1"/>
                <a:gd name="T9" fmla="*/ 940 h 940"/>
                <a:gd name="T10" fmla="*/ 0 w 1"/>
                <a:gd name="T11" fmla="*/ 940 h 940"/>
                <a:gd name="T12" fmla="*/ 0 w 1"/>
                <a:gd name="T13" fmla="*/ 940 h 940"/>
                <a:gd name="T14" fmla="*/ 0 w 1"/>
                <a:gd name="T15" fmla="*/ 940 h 940"/>
                <a:gd name="T16" fmla="*/ 0 w 1"/>
                <a:gd name="T17" fmla="*/ 940 h 940"/>
                <a:gd name="T18" fmla="*/ 1 w 1"/>
                <a:gd name="T19" fmla="*/ 0 h 940"/>
                <a:gd name="T20" fmla="*/ 1 w 1"/>
                <a:gd name="T21" fmla="*/ 0 h 940"/>
                <a:gd name="T22" fmla="*/ 1 w 1"/>
                <a:gd name="T23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940">
                  <a:moveTo>
                    <a:pt x="1" y="940"/>
                  </a:moveTo>
                  <a:cubicBezTo>
                    <a:pt x="1" y="940"/>
                    <a:pt x="1" y="940"/>
                    <a:pt x="1" y="940"/>
                  </a:cubicBezTo>
                  <a:cubicBezTo>
                    <a:pt x="1" y="940"/>
                    <a:pt x="1" y="940"/>
                    <a:pt x="1" y="940"/>
                  </a:cubicBezTo>
                  <a:moveTo>
                    <a:pt x="0" y="940"/>
                  </a:moveTo>
                  <a:cubicBezTo>
                    <a:pt x="1" y="940"/>
                    <a:pt x="1" y="940"/>
                    <a:pt x="1" y="940"/>
                  </a:cubicBezTo>
                  <a:cubicBezTo>
                    <a:pt x="1" y="940"/>
                    <a:pt x="1" y="940"/>
                    <a:pt x="0" y="940"/>
                  </a:cubicBezTo>
                  <a:moveTo>
                    <a:pt x="0" y="940"/>
                  </a:moveTo>
                  <a:cubicBezTo>
                    <a:pt x="0" y="940"/>
                    <a:pt x="0" y="940"/>
                    <a:pt x="0" y="940"/>
                  </a:cubicBezTo>
                  <a:cubicBezTo>
                    <a:pt x="0" y="940"/>
                    <a:pt x="0" y="940"/>
                    <a:pt x="0" y="94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1"/>
            <p:cNvSpPr>
              <a:spLocks/>
            </p:cNvSpPr>
            <p:nvPr/>
          </p:nvSpPr>
          <p:spPr bwMode="auto">
            <a:xfrm>
              <a:off x="7340601" y="1893888"/>
              <a:ext cx="644525" cy="2030413"/>
            </a:xfrm>
            <a:custGeom>
              <a:avLst/>
              <a:gdLst>
                <a:gd name="T0" fmla="*/ 84 w 298"/>
                <a:gd name="T1" fmla="*/ 0 h 940"/>
                <a:gd name="T2" fmla="*/ 84 w 298"/>
                <a:gd name="T3" fmla="*/ 0 h 940"/>
                <a:gd name="T4" fmla="*/ 83 w 298"/>
                <a:gd name="T5" fmla="*/ 0 h 940"/>
                <a:gd name="T6" fmla="*/ 83 w 298"/>
                <a:gd name="T7" fmla="*/ 0 h 940"/>
                <a:gd name="T8" fmla="*/ 0 w 298"/>
                <a:gd name="T9" fmla="*/ 17 h 940"/>
                <a:gd name="T10" fmla="*/ 130 w 298"/>
                <a:gd name="T11" fmla="*/ 214 h 940"/>
                <a:gd name="T12" fmla="*/ 130 w 298"/>
                <a:gd name="T13" fmla="*/ 726 h 940"/>
                <a:gd name="T14" fmla="*/ 0 w 298"/>
                <a:gd name="T15" fmla="*/ 923 h 940"/>
                <a:gd name="T16" fmla="*/ 82 w 298"/>
                <a:gd name="T17" fmla="*/ 940 h 940"/>
                <a:gd name="T18" fmla="*/ 82 w 298"/>
                <a:gd name="T19" fmla="*/ 940 h 940"/>
                <a:gd name="T20" fmla="*/ 82 w 298"/>
                <a:gd name="T21" fmla="*/ 940 h 940"/>
                <a:gd name="T22" fmla="*/ 83 w 298"/>
                <a:gd name="T23" fmla="*/ 940 h 940"/>
                <a:gd name="T24" fmla="*/ 83 w 298"/>
                <a:gd name="T25" fmla="*/ 940 h 940"/>
                <a:gd name="T26" fmla="*/ 83 w 298"/>
                <a:gd name="T27" fmla="*/ 940 h 940"/>
                <a:gd name="T28" fmla="*/ 84 w 298"/>
                <a:gd name="T29" fmla="*/ 940 h 940"/>
                <a:gd name="T30" fmla="*/ 298 w 298"/>
                <a:gd name="T31" fmla="*/ 726 h 940"/>
                <a:gd name="T32" fmla="*/ 298 w 298"/>
                <a:gd name="T33" fmla="*/ 214 h 940"/>
                <a:gd name="T34" fmla="*/ 84 w 298"/>
                <a:gd name="T3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940">
                  <a:moveTo>
                    <a:pt x="84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4" y="0"/>
                    <a:pt x="26" y="6"/>
                    <a:pt x="0" y="17"/>
                  </a:cubicBezTo>
                  <a:cubicBezTo>
                    <a:pt x="76" y="50"/>
                    <a:pt x="130" y="126"/>
                    <a:pt x="130" y="214"/>
                  </a:cubicBezTo>
                  <a:cubicBezTo>
                    <a:pt x="130" y="726"/>
                    <a:pt x="130" y="726"/>
                    <a:pt x="130" y="726"/>
                  </a:cubicBezTo>
                  <a:cubicBezTo>
                    <a:pt x="130" y="814"/>
                    <a:pt x="76" y="890"/>
                    <a:pt x="0" y="923"/>
                  </a:cubicBezTo>
                  <a:cubicBezTo>
                    <a:pt x="25" y="934"/>
                    <a:pt x="53" y="940"/>
                    <a:pt x="82" y="940"/>
                  </a:cubicBezTo>
                  <a:cubicBezTo>
                    <a:pt x="82" y="940"/>
                    <a:pt x="82" y="940"/>
                    <a:pt x="82" y="940"/>
                  </a:cubicBezTo>
                  <a:cubicBezTo>
                    <a:pt x="82" y="940"/>
                    <a:pt x="82" y="940"/>
                    <a:pt x="82" y="940"/>
                  </a:cubicBezTo>
                  <a:cubicBezTo>
                    <a:pt x="83" y="940"/>
                    <a:pt x="83" y="940"/>
                    <a:pt x="83" y="940"/>
                  </a:cubicBezTo>
                  <a:cubicBezTo>
                    <a:pt x="83" y="940"/>
                    <a:pt x="83" y="940"/>
                    <a:pt x="83" y="940"/>
                  </a:cubicBezTo>
                  <a:cubicBezTo>
                    <a:pt x="83" y="940"/>
                    <a:pt x="83" y="940"/>
                    <a:pt x="83" y="940"/>
                  </a:cubicBezTo>
                  <a:cubicBezTo>
                    <a:pt x="84" y="940"/>
                    <a:pt x="84" y="940"/>
                    <a:pt x="84" y="940"/>
                  </a:cubicBezTo>
                  <a:cubicBezTo>
                    <a:pt x="202" y="940"/>
                    <a:pt x="298" y="844"/>
                    <a:pt x="298" y="726"/>
                  </a:cubicBezTo>
                  <a:cubicBezTo>
                    <a:pt x="298" y="214"/>
                    <a:pt x="298" y="214"/>
                    <a:pt x="298" y="214"/>
                  </a:cubicBezTo>
                  <a:cubicBezTo>
                    <a:pt x="298" y="96"/>
                    <a:pt x="202" y="0"/>
                    <a:pt x="84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3" name="Freeform 52"/>
            <p:cNvSpPr>
              <a:spLocks noEditPoints="1"/>
            </p:cNvSpPr>
            <p:nvPr/>
          </p:nvSpPr>
          <p:spPr bwMode="auto">
            <a:xfrm>
              <a:off x="5576888" y="1971675"/>
              <a:ext cx="1300163" cy="2959100"/>
            </a:xfrm>
            <a:custGeom>
              <a:avLst/>
              <a:gdLst>
                <a:gd name="T0" fmla="*/ 2 w 600"/>
                <a:gd name="T1" fmla="*/ 1370 h 1370"/>
                <a:gd name="T2" fmla="*/ 0 w 600"/>
                <a:gd name="T3" fmla="*/ 1370 h 1370"/>
                <a:gd name="T4" fmla="*/ 2 w 600"/>
                <a:gd name="T5" fmla="*/ 1370 h 1370"/>
                <a:gd name="T6" fmla="*/ 324 w 600"/>
                <a:gd name="T7" fmla="*/ 0 h 1370"/>
                <a:gd name="T8" fmla="*/ 156 w 600"/>
                <a:gd name="T9" fmla="*/ 0 h 1370"/>
                <a:gd name="T10" fmla="*/ 156 w 600"/>
                <a:gd name="T11" fmla="*/ 0 h 1370"/>
                <a:gd name="T12" fmla="*/ 324 w 600"/>
                <a:gd name="T13" fmla="*/ 0 h 1370"/>
                <a:gd name="T14" fmla="*/ 600 w 600"/>
                <a:gd name="T15" fmla="*/ 274 h 1370"/>
                <a:gd name="T16" fmla="*/ 600 w 600"/>
                <a:gd name="T17" fmla="*/ 595 h 1370"/>
                <a:gd name="T18" fmla="*/ 600 w 600"/>
                <a:gd name="T19" fmla="*/ 595 h 1370"/>
                <a:gd name="T20" fmla="*/ 600 w 600"/>
                <a:gd name="T21" fmla="*/ 274 h 1370"/>
                <a:gd name="T22" fmla="*/ 324 w 600"/>
                <a:gd name="T23" fmla="*/ 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0" h="1370">
                  <a:moveTo>
                    <a:pt x="2" y="1370"/>
                  </a:moveTo>
                  <a:cubicBezTo>
                    <a:pt x="2" y="1370"/>
                    <a:pt x="1" y="1370"/>
                    <a:pt x="0" y="1370"/>
                  </a:cubicBezTo>
                  <a:cubicBezTo>
                    <a:pt x="1" y="1370"/>
                    <a:pt x="2" y="1370"/>
                    <a:pt x="2" y="1370"/>
                  </a:cubicBezTo>
                  <a:moveTo>
                    <a:pt x="324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475" y="0"/>
                    <a:pt x="600" y="123"/>
                    <a:pt x="600" y="274"/>
                  </a:cubicBezTo>
                  <a:cubicBezTo>
                    <a:pt x="600" y="595"/>
                    <a:pt x="600" y="595"/>
                    <a:pt x="600" y="595"/>
                  </a:cubicBezTo>
                  <a:cubicBezTo>
                    <a:pt x="600" y="595"/>
                    <a:pt x="600" y="595"/>
                    <a:pt x="600" y="595"/>
                  </a:cubicBezTo>
                  <a:cubicBezTo>
                    <a:pt x="600" y="274"/>
                    <a:pt x="600" y="274"/>
                    <a:pt x="600" y="274"/>
                  </a:cubicBezTo>
                  <a:cubicBezTo>
                    <a:pt x="600" y="123"/>
                    <a:pt x="475" y="0"/>
                    <a:pt x="32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>
              <a:off x="5368927" y="1971675"/>
              <a:ext cx="1508125" cy="2962275"/>
            </a:xfrm>
            <a:custGeom>
              <a:avLst/>
              <a:gdLst>
                <a:gd name="T0" fmla="*/ 420 w 696"/>
                <a:gd name="T1" fmla="*/ 0 h 1371"/>
                <a:gd name="T2" fmla="*/ 252 w 696"/>
                <a:gd name="T3" fmla="*/ 0 h 1371"/>
                <a:gd name="T4" fmla="*/ 528 w 696"/>
                <a:gd name="T5" fmla="*/ 274 h 1371"/>
                <a:gd name="T6" fmla="*/ 528 w 696"/>
                <a:gd name="T7" fmla="*/ 595 h 1371"/>
                <a:gd name="T8" fmla="*/ 294 w 696"/>
                <a:gd name="T9" fmla="*/ 867 h 1371"/>
                <a:gd name="T10" fmla="*/ 181 w 696"/>
                <a:gd name="T11" fmla="*/ 951 h 1371"/>
                <a:gd name="T12" fmla="*/ 45 w 696"/>
                <a:gd name="T13" fmla="*/ 1250 h 1371"/>
                <a:gd name="T14" fmla="*/ 0 w 696"/>
                <a:gd name="T15" fmla="*/ 1340 h 1371"/>
                <a:gd name="T16" fmla="*/ 83 w 696"/>
                <a:gd name="T17" fmla="*/ 1371 h 1371"/>
                <a:gd name="T18" fmla="*/ 96 w 696"/>
                <a:gd name="T19" fmla="*/ 1370 h 1371"/>
                <a:gd name="T20" fmla="*/ 98 w 696"/>
                <a:gd name="T21" fmla="*/ 1370 h 1371"/>
                <a:gd name="T22" fmla="*/ 98 w 696"/>
                <a:gd name="T23" fmla="*/ 1370 h 1371"/>
                <a:gd name="T24" fmla="*/ 101 w 696"/>
                <a:gd name="T25" fmla="*/ 1369 h 1371"/>
                <a:gd name="T26" fmla="*/ 213 w 696"/>
                <a:gd name="T27" fmla="*/ 1250 h 1371"/>
                <a:gd name="T28" fmla="*/ 349 w 696"/>
                <a:gd name="T29" fmla="*/ 951 h 1371"/>
                <a:gd name="T30" fmla="*/ 462 w 696"/>
                <a:gd name="T31" fmla="*/ 867 h 1371"/>
                <a:gd name="T32" fmla="*/ 696 w 696"/>
                <a:gd name="T33" fmla="*/ 595 h 1371"/>
                <a:gd name="T34" fmla="*/ 696 w 696"/>
                <a:gd name="T35" fmla="*/ 274 h 1371"/>
                <a:gd name="T36" fmla="*/ 420 w 696"/>
                <a:gd name="T37" fmla="*/ 0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6" h="1371">
                  <a:moveTo>
                    <a:pt x="420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403" y="0"/>
                    <a:pt x="528" y="123"/>
                    <a:pt x="528" y="274"/>
                  </a:cubicBezTo>
                  <a:cubicBezTo>
                    <a:pt x="528" y="595"/>
                    <a:pt x="528" y="595"/>
                    <a:pt x="528" y="595"/>
                  </a:cubicBezTo>
                  <a:cubicBezTo>
                    <a:pt x="528" y="733"/>
                    <a:pt x="426" y="847"/>
                    <a:pt x="294" y="867"/>
                  </a:cubicBezTo>
                  <a:cubicBezTo>
                    <a:pt x="261" y="886"/>
                    <a:pt x="220" y="914"/>
                    <a:pt x="181" y="951"/>
                  </a:cubicBezTo>
                  <a:cubicBezTo>
                    <a:pt x="98" y="1032"/>
                    <a:pt x="52" y="1134"/>
                    <a:pt x="45" y="1250"/>
                  </a:cubicBezTo>
                  <a:cubicBezTo>
                    <a:pt x="42" y="1286"/>
                    <a:pt x="26" y="1318"/>
                    <a:pt x="0" y="1340"/>
                  </a:cubicBezTo>
                  <a:cubicBezTo>
                    <a:pt x="22" y="1359"/>
                    <a:pt x="52" y="1371"/>
                    <a:pt x="83" y="1371"/>
                  </a:cubicBezTo>
                  <a:cubicBezTo>
                    <a:pt x="87" y="1371"/>
                    <a:pt x="92" y="1371"/>
                    <a:pt x="96" y="1370"/>
                  </a:cubicBezTo>
                  <a:cubicBezTo>
                    <a:pt x="97" y="1370"/>
                    <a:pt x="98" y="1370"/>
                    <a:pt x="98" y="1370"/>
                  </a:cubicBezTo>
                  <a:cubicBezTo>
                    <a:pt x="98" y="1370"/>
                    <a:pt x="98" y="1370"/>
                    <a:pt x="98" y="1370"/>
                  </a:cubicBezTo>
                  <a:cubicBezTo>
                    <a:pt x="101" y="1369"/>
                    <a:pt x="101" y="1369"/>
                    <a:pt x="101" y="1369"/>
                  </a:cubicBezTo>
                  <a:cubicBezTo>
                    <a:pt x="162" y="1362"/>
                    <a:pt x="209" y="1312"/>
                    <a:pt x="213" y="1250"/>
                  </a:cubicBezTo>
                  <a:cubicBezTo>
                    <a:pt x="220" y="1134"/>
                    <a:pt x="266" y="1032"/>
                    <a:pt x="349" y="951"/>
                  </a:cubicBezTo>
                  <a:cubicBezTo>
                    <a:pt x="388" y="914"/>
                    <a:pt x="429" y="886"/>
                    <a:pt x="462" y="867"/>
                  </a:cubicBezTo>
                  <a:cubicBezTo>
                    <a:pt x="594" y="847"/>
                    <a:pt x="696" y="733"/>
                    <a:pt x="696" y="595"/>
                  </a:cubicBezTo>
                  <a:cubicBezTo>
                    <a:pt x="696" y="274"/>
                    <a:pt x="696" y="274"/>
                    <a:pt x="696" y="274"/>
                  </a:cubicBezTo>
                  <a:cubicBezTo>
                    <a:pt x="696" y="123"/>
                    <a:pt x="571" y="0"/>
                    <a:pt x="420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Freeform 54"/>
            <p:cNvSpPr>
              <a:spLocks/>
            </p:cNvSpPr>
            <p:nvPr/>
          </p:nvSpPr>
          <p:spPr bwMode="auto">
            <a:xfrm>
              <a:off x="4208463" y="3144838"/>
              <a:ext cx="1895475" cy="1862138"/>
            </a:xfrm>
            <a:custGeom>
              <a:avLst/>
              <a:gdLst>
                <a:gd name="T0" fmla="*/ 20 w 875"/>
                <a:gd name="T1" fmla="*/ 0 h 862"/>
                <a:gd name="T2" fmla="*/ 40 w 875"/>
                <a:gd name="T3" fmla="*/ 20 h 862"/>
                <a:gd name="T4" fmla="*/ 40 w 875"/>
                <a:gd name="T5" fmla="*/ 68 h 862"/>
                <a:gd name="T6" fmla="*/ 278 w 875"/>
                <a:gd name="T7" fmla="*/ 309 h 862"/>
                <a:gd name="T8" fmla="*/ 547 w 875"/>
                <a:gd name="T9" fmla="*/ 309 h 862"/>
                <a:gd name="T10" fmla="*/ 525 w 875"/>
                <a:gd name="T11" fmla="*/ 340 h 862"/>
                <a:gd name="T12" fmla="*/ 403 w 875"/>
                <a:gd name="T13" fmla="*/ 702 h 862"/>
                <a:gd name="T14" fmla="*/ 438 w 875"/>
                <a:gd name="T15" fmla="*/ 790 h 862"/>
                <a:gd name="T16" fmla="*/ 523 w 875"/>
                <a:gd name="T17" fmla="*/ 819 h 862"/>
                <a:gd name="T18" fmla="*/ 530 w 875"/>
                <a:gd name="T19" fmla="*/ 818 h 862"/>
                <a:gd name="T20" fmla="*/ 533 w 875"/>
                <a:gd name="T21" fmla="*/ 820 h 862"/>
                <a:gd name="T22" fmla="*/ 620 w 875"/>
                <a:gd name="T23" fmla="*/ 721 h 862"/>
                <a:gd name="T24" fmla="*/ 763 w 875"/>
                <a:gd name="T25" fmla="*/ 409 h 862"/>
                <a:gd name="T26" fmla="*/ 841 w 875"/>
                <a:gd name="T27" fmla="*/ 351 h 862"/>
                <a:gd name="T28" fmla="*/ 869 w 875"/>
                <a:gd name="T29" fmla="*/ 358 h 862"/>
                <a:gd name="T30" fmla="*/ 862 w 875"/>
                <a:gd name="T31" fmla="*/ 385 h 862"/>
                <a:gd name="T32" fmla="*/ 791 w 875"/>
                <a:gd name="T33" fmla="*/ 438 h 862"/>
                <a:gd name="T34" fmla="*/ 660 w 875"/>
                <a:gd name="T35" fmla="*/ 724 h 862"/>
                <a:gd name="T36" fmla="*/ 531 w 875"/>
                <a:gd name="T37" fmla="*/ 860 h 862"/>
                <a:gd name="T38" fmla="*/ 524 w 875"/>
                <a:gd name="T39" fmla="*/ 861 h 862"/>
                <a:gd name="T40" fmla="*/ 521 w 875"/>
                <a:gd name="T41" fmla="*/ 859 h 862"/>
                <a:gd name="T42" fmla="*/ 411 w 875"/>
                <a:gd name="T43" fmla="*/ 819 h 862"/>
                <a:gd name="T44" fmla="*/ 363 w 875"/>
                <a:gd name="T45" fmla="*/ 700 h 862"/>
                <a:gd name="T46" fmla="*/ 472 w 875"/>
                <a:gd name="T47" fmla="*/ 349 h 862"/>
                <a:gd name="T48" fmla="*/ 278 w 875"/>
                <a:gd name="T49" fmla="*/ 349 h 862"/>
                <a:gd name="T50" fmla="*/ 78 w 875"/>
                <a:gd name="T51" fmla="*/ 270 h 862"/>
                <a:gd name="T52" fmla="*/ 0 w 875"/>
                <a:gd name="T53" fmla="*/ 68 h 862"/>
                <a:gd name="T54" fmla="*/ 0 w 875"/>
                <a:gd name="T55" fmla="*/ 20 h 862"/>
                <a:gd name="T56" fmla="*/ 20 w 875"/>
                <a:gd name="T5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75" h="862">
                  <a:moveTo>
                    <a:pt x="20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209"/>
                    <a:pt x="138" y="309"/>
                    <a:pt x="278" y="309"/>
                  </a:cubicBezTo>
                  <a:cubicBezTo>
                    <a:pt x="547" y="309"/>
                    <a:pt x="547" y="309"/>
                    <a:pt x="547" y="309"/>
                  </a:cubicBezTo>
                  <a:cubicBezTo>
                    <a:pt x="525" y="340"/>
                    <a:pt x="525" y="340"/>
                    <a:pt x="525" y="340"/>
                  </a:cubicBezTo>
                  <a:cubicBezTo>
                    <a:pt x="475" y="412"/>
                    <a:pt x="413" y="534"/>
                    <a:pt x="403" y="702"/>
                  </a:cubicBezTo>
                  <a:cubicBezTo>
                    <a:pt x="401" y="735"/>
                    <a:pt x="414" y="767"/>
                    <a:pt x="438" y="790"/>
                  </a:cubicBezTo>
                  <a:cubicBezTo>
                    <a:pt x="462" y="812"/>
                    <a:pt x="493" y="823"/>
                    <a:pt x="523" y="819"/>
                  </a:cubicBezTo>
                  <a:cubicBezTo>
                    <a:pt x="530" y="818"/>
                    <a:pt x="530" y="818"/>
                    <a:pt x="530" y="818"/>
                  </a:cubicBezTo>
                  <a:cubicBezTo>
                    <a:pt x="533" y="820"/>
                    <a:pt x="533" y="820"/>
                    <a:pt x="533" y="820"/>
                  </a:cubicBezTo>
                  <a:cubicBezTo>
                    <a:pt x="581" y="811"/>
                    <a:pt x="617" y="770"/>
                    <a:pt x="620" y="721"/>
                  </a:cubicBezTo>
                  <a:cubicBezTo>
                    <a:pt x="628" y="599"/>
                    <a:pt x="676" y="494"/>
                    <a:pt x="763" y="409"/>
                  </a:cubicBezTo>
                  <a:cubicBezTo>
                    <a:pt x="788" y="384"/>
                    <a:pt x="819" y="365"/>
                    <a:pt x="841" y="351"/>
                  </a:cubicBezTo>
                  <a:cubicBezTo>
                    <a:pt x="851" y="345"/>
                    <a:pt x="863" y="348"/>
                    <a:pt x="869" y="358"/>
                  </a:cubicBezTo>
                  <a:cubicBezTo>
                    <a:pt x="875" y="367"/>
                    <a:pt x="872" y="379"/>
                    <a:pt x="862" y="385"/>
                  </a:cubicBezTo>
                  <a:cubicBezTo>
                    <a:pt x="835" y="402"/>
                    <a:pt x="811" y="417"/>
                    <a:pt x="791" y="438"/>
                  </a:cubicBezTo>
                  <a:cubicBezTo>
                    <a:pt x="711" y="515"/>
                    <a:pt x="667" y="611"/>
                    <a:pt x="660" y="724"/>
                  </a:cubicBezTo>
                  <a:cubicBezTo>
                    <a:pt x="655" y="794"/>
                    <a:pt x="601" y="852"/>
                    <a:pt x="531" y="860"/>
                  </a:cubicBezTo>
                  <a:cubicBezTo>
                    <a:pt x="524" y="861"/>
                    <a:pt x="524" y="861"/>
                    <a:pt x="524" y="861"/>
                  </a:cubicBezTo>
                  <a:cubicBezTo>
                    <a:pt x="521" y="859"/>
                    <a:pt x="521" y="859"/>
                    <a:pt x="521" y="859"/>
                  </a:cubicBezTo>
                  <a:cubicBezTo>
                    <a:pt x="481" y="862"/>
                    <a:pt x="441" y="848"/>
                    <a:pt x="411" y="819"/>
                  </a:cubicBezTo>
                  <a:cubicBezTo>
                    <a:pt x="378" y="788"/>
                    <a:pt x="360" y="745"/>
                    <a:pt x="363" y="700"/>
                  </a:cubicBezTo>
                  <a:cubicBezTo>
                    <a:pt x="372" y="545"/>
                    <a:pt x="424" y="425"/>
                    <a:pt x="472" y="349"/>
                  </a:cubicBezTo>
                  <a:cubicBezTo>
                    <a:pt x="278" y="349"/>
                    <a:pt x="278" y="349"/>
                    <a:pt x="278" y="349"/>
                  </a:cubicBezTo>
                  <a:cubicBezTo>
                    <a:pt x="200" y="349"/>
                    <a:pt x="129" y="320"/>
                    <a:pt x="78" y="270"/>
                  </a:cubicBezTo>
                  <a:cubicBezTo>
                    <a:pt x="28" y="219"/>
                    <a:pt x="0" y="147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55"/>
            <p:cNvSpPr>
              <a:spLocks/>
            </p:cNvSpPr>
            <p:nvPr/>
          </p:nvSpPr>
          <p:spPr bwMode="auto">
            <a:xfrm>
              <a:off x="4208463" y="1928813"/>
              <a:ext cx="1420813" cy="879475"/>
            </a:xfrm>
            <a:custGeom>
              <a:avLst/>
              <a:gdLst>
                <a:gd name="T0" fmla="*/ 278 w 656"/>
                <a:gd name="T1" fmla="*/ 0 h 407"/>
                <a:gd name="T2" fmla="*/ 636 w 656"/>
                <a:gd name="T3" fmla="*/ 0 h 407"/>
                <a:gd name="T4" fmla="*/ 656 w 656"/>
                <a:gd name="T5" fmla="*/ 20 h 407"/>
                <a:gd name="T6" fmla="*/ 636 w 656"/>
                <a:gd name="T7" fmla="*/ 40 h 407"/>
                <a:gd name="T8" fmla="*/ 278 w 656"/>
                <a:gd name="T9" fmla="*/ 40 h 407"/>
                <a:gd name="T10" fmla="*/ 40 w 656"/>
                <a:gd name="T11" fmla="*/ 310 h 407"/>
                <a:gd name="T12" fmla="*/ 40 w 656"/>
                <a:gd name="T13" fmla="*/ 387 h 407"/>
                <a:gd name="T14" fmla="*/ 20 w 656"/>
                <a:gd name="T15" fmla="*/ 407 h 407"/>
                <a:gd name="T16" fmla="*/ 0 w 656"/>
                <a:gd name="T17" fmla="*/ 387 h 407"/>
                <a:gd name="T18" fmla="*/ 0 w 656"/>
                <a:gd name="T19" fmla="*/ 310 h 407"/>
                <a:gd name="T20" fmla="*/ 77 w 656"/>
                <a:gd name="T21" fmla="*/ 95 h 407"/>
                <a:gd name="T22" fmla="*/ 278 w 656"/>
                <a:gd name="T2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6" h="407">
                  <a:moveTo>
                    <a:pt x="278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647" y="0"/>
                    <a:pt x="656" y="9"/>
                    <a:pt x="656" y="20"/>
                  </a:cubicBezTo>
                  <a:cubicBezTo>
                    <a:pt x="656" y="31"/>
                    <a:pt x="647" y="40"/>
                    <a:pt x="636" y="40"/>
                  </a:cubicBezTo>
                  <a:cubicBezTo>
                    <a:pt x="278" y="40"/>
                    <a:pt x="278" y="40"/>
                    <a:pt x="278" y="40"/>
                  </a:cubicBezTo>
                  <a:cubicBezTo>
                    <a:pt x="131" y="40"/>
                    <a:pt x="40" y="179"/>
                    <a:pt x="40" y="310"/>
                  </a:cubicBezTo>
                  <a:cubicBezTo>
                    <a:pt x="40" y="387"/>
                    <a:pt x="40" y="387"/>
                    <a:pt x="40" y="387"/>
                  </a:cubicBezTo>
                  <a:cubicBezTo>
                    <a:pt x="40" y="398"/>
                    <a:pt x="31" y="407"/>
                    <a:pt x="20" y="407"/>
                  </a:cubicBezTo>
                  <a:cubicBezTo>
                    <a:pt x="9" y="407"/>
                    <a:pt x="0" y="398"/>
                    <a:pt x="0" y="387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31"/>
                    <a:pt x="28" y="153"/>
                    <a:pt x="77" y="95"/>
                  </a:cubicBezTo>
                  <a:cubicBezTo>
                    <a:pt x="129" y="33"/>
                    <a:pt x="201" y="0"/>
                    <a:pt x="278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56"/>
            <p:cNvSpPr>
              <a:spLocks/>
            </p:cNvSpPr>
            <p:nvPr/>
          </p:nvSpPr>
          <p:spPr bwMode="auto">
            <a:xfrm>
              <a:off x="5707063" y="1928813"/>
              <a:ext cx="250825" cy="85725"/>
            </a:xfrm>
            <a:custGeom>
              <a:avLst/>
              <a:gdLst>
                <a:gd name="T0" fmla="*/ 20 w 116"/>
                <a:gd name="T1" fmla="*/ 0 h 40"/>
                <a:gd name="T2" fmla="*/ 96 w 116"/>
                <a:gd name="T3" fmla="*/ 0 h 40"/>
                <a:gd name="T4" fmla="*/ 116 w 116"/>
                <a:gd name="T5" fmla="*/ 20 h 40"/>
                <a:gd name="T6" fmla="*/ 96 w 116"/>
                <a:gd name="T7" fmla="*/ 40 h 40"/>
                <a:gd name="T8" fmla="*/ 20 w 116"/>
                <a:gd name="T9" fmla="*/ 40 h 40"/>
                <a:gd name="T10" fmla="*/ 0 w 116"/>
                <a:gd name="T11" fmla="*/ 20 h 40"/>
                <a:gd name="T12" fmla="*/ 20 w 11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0">
                  <a:moveTo>
                    <a:pt x="20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7" y="0"/>
                    <a:pt x="116" y="9"/>
                    <a:pt x="116" y="20"/>
                  </a:cubicBezTo>
                  <a:cubicBezTo>
                    <a:pt x="116" y="31"/>
                    <a:pt x="107" y="40"/>
                    <a:pt x="96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57"/>
            <p:cNvSpPr>
              <a:spLocks/>
            </p:cNvSpPr>
            <p:nvPr/>
          </p:nvSpPr>
          <p:spPr bwMode="auto">
            <a:xfrm>
              <a:off x="6046788" y="1928813"/>
              <a:ext cx="674688" cy="1928813"/>
            </a:xfrm>
            <a:custGeom>
              <a:avLst/>
              <a:gdLst>
                <a:gd name="T0" fmla="*/ 21 w 311"/>
                <a:gd name="T1" fmla="*/ 0 h 893"/>
                <a:gd name="T2" fmla="*/ 23 w 311"/>
                <a:gd name="T3" fmla="*/ 0 h 893"/>
                <a:gd name="T4" fmla="*/ 224 w 311"/>
                <a:gd name="T5" fmla="*/ 102 h 893"/>
                <a:gd name="T6" fmla="*/ 311 w 311"/>
                <a:gd name="T7" fmla="*/ 310 h 893"/>
                <a:gd name="T8" fmla="*/ 311 w 311"/>
                <a:gd name="T9" fmla="*/ 631 h 893"/>
                <a:gd name="T10" fmla="*/ 155 w 311"/>
                <a:gd name="T11" fmla="*/ 887 h 893"/>
                <a:gd name="T12" fmla="*/ 128 w 311"/>
                <a:gd name="T13" fmla="*/ 880 h 893"/>
                <a:gd name="T14" fmla="*/ 136 w 311"/>
                <a:gd name="T15" fmla="*/ 853 h 893"/>
                <a:gd name="T16" fmla="*/ 271 w 311"/>
                <a:gd name="T17" fmla="*/ 631 h 893"/>
                <a:gd name="T18" fmla="*/ 271 w 311"/>
                <a:gd name="T19" fmla="*/ 310 h 893"/>
                <a:gd name="T20" fmla="*/ 19 w 311"/>
                <a:gd name="T21" fmla="*/ 39 h 893"/>
                <a:gd name="T22" fmla="*/ 1 w 311"/>
                <a:gd name="T23" fmla="*/ 18 h 893"/>
                <a:gd name="T24" fmla="*/ 21 w 311"/>
                <a:gd name="T25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1" h="893">
                  <a:moveTo>
                    <a:pt x="21" y="0"/>
                  </a:moveTo>
                  <a:cubicBezTo>
                    <a:pt x="21" y="0"/>
                    <a:pt x="22" y="0"/>
                    <a:pt x="23" y="0"/>
                  </a:cubicBezTo>
                  <a:cubicBezTo>
                    <a:pt x="96" y="6"/>
                    <a:pt x="169" y="43"/>
                    <a:pt x="224" y="102"/>
                  </a:cubicBezTo>
                  <a:cubicBezTo>
                    <a:pt x="280" y="161"/>
                    <a:pt x="311" y="235"/>
                    <a:pt x="311" y="310"/>
                  </a:cubicBezTo>
                  <a:cubicBezTo>
                    <a:pt x="311" y="631"/>
                    <a:pt x="311" y="631"/>
                    <a:pt x="311" y="631"/>
                  </a:cubicBezTo>
                  <a:cubicBezTo>
                    <a:pt x="311" y="735"/>
                    <a:pt x="251" y="833"/>
                    <a:pt x="155" y="887"/>
                  </a:cubicBezTo>
                  <a:cubicBezTo>
                    <a:pt x="146" y="893"/>
                    <a:pt x="134" y="889"/>
                    <a:pt x="128" y="880"/>
                  </a:cubicBezTo>
                  <a:cubicBezTo>
                    <a:pt x="123" y="870"/>
                    <a:pt x="126" y="858"/>
                    <a:pt x="136" y="853"/>
                  </a:cubicBezTo>
                  <a:cubicBezTo>
                    <a:pt x="219" y="806"/>
                    <a:pt x="271" y="721"/>
                    <a:pt x="271" y="631"/>
                  </a:cubicBezTo>
                  <a:cubicBezTo>
                    <a:pt x="271" y="310"/>
                    <a:pt x="271" y="310"/>
                    <a:pt x="271" y="310"/>
                  </a:cubicBezTo>
                  <a:cubicBezTo>
                    <a:pt x="271" y="178"/>
                    <a:pt x="153" y="51"/>
                    <a:pt x="19" y="39"/>
                  </a:cubicBezTo>
                  <a:cubicBezTo>
                    <a:pt x="8" y="39"/>
                    <a:pt x="0" y="29"/>
                    <a:pt x="1" y="18"/>
                  </a:cubicBezTo>
                  <a:cubicBezTo>
                    <a:pt x="2" y="7"/>
                    <a:pt x="11" y="0"/>
                    <a:pt x="21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58"/>
            <p:cNvSpPr>
              <a:spLocks/>
            </p:cNvSpPr>
            <p:nvPr/>
          </p:nvSpPr>
          <p:spPr bwMode="auto">
            <a:xfrm>
              <a:off x="6991351" y="2859088"/>
              <a:ext cx="838200" cy="1106488"/>
            </a:xfrm>
            <a:custGeom>
              <a:avLst/>
              <a:gdLst>
                <a:gd name="T0" fmla="*/ 367 w 387"/>
                <a:gd name="T1" fmla="*/ 0 h 512"/>
                <a:gd name="T2" fmla="*/ 387 w 387"/>
                <a:gd name="T3" fmla="*/ 20 h 512"/>
                <a:gd name="T4" fmla="*/ 387 w 387"/>
                <a:gd name="T5" fmla="*/ 277 h 512"/>
                <a:gd name="T6" fmla="*/ 152 w 387"/>
                <a:gd name="T7" fmla="*/ 512 h 512"/>
                <a:gd name="T8" fmla="*/ 10 w 387"/>
                <a:gd name="T9" fmla="*/ 463 h 512"/>
                <a:gd name="T10" fmla="*/ 6 w 387"/>
                <a:gd name="T11" fmla="*/ 435 h 512"/>
                <a:gd name="T12" fmla="*/ 34 w 387"/>
                <a:gd name="T13" fmla="*/ 432 h 512"/>
                <a:gd name="T14" fmla="*/ 152 w 387"/>
                <a:gd name="T15" fmla="*/ 472 h 512"/>
                <a:gd name="T16" fmla="*/ 347 w 387"/>
                <a:gd name="T17" fmla="*/ 277 h 512"/>
                <a:gd name="T18" fmla="*/ 347 w 387"/>
                <a:gd name="T19" fmla="*/ 20 h 512"/>
                <a:gd name="T20" fmla="*/ 367 w 387"/>
                <a:gd name="T21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7" h="512">
                  <a:moveTo>
                    <a:pt x="367" y="0"/>
                  </a:moveTo>
                  <a:cubicBezTo>
                    <a:pt x="378" y="0"/>
                    <a:pt x="387" y="9"/>
                    <a:pt x="387" y="20"/>
                  </a:cubicBezTo>
                  <a:cubicBezTo>
                    <a:pt x="387" y="277"/>
                    <a:pt x="387" y="277"/>
                    <a:pt x="387" y="277"/>
                  </a:cubicBezTo>
                  <a:cubicBezTo>
                    <a:pt x="387" y="406"/>
                    <a:pt x="282" y="512"/>
                    <a:pt x="152" y="512"/>
                  </a:cubicBezTo>
                  <a:cubicBezTo>
                    <a:pt x="101" y="512"/>
                    <a:pt x="51" y="495"/>
                    <a:pt x="10" y="463"/>
                  </a:cubicBezTo>
                  <a:cubicBezTo>
                    <a:pt x="1" y="457"/>
                    <a:pt x="0" y="444"/>
                    <a:pt x="6" y="435"/>
                  </a:cubicBezTo>
                  <a:cubicBezTo>
                    <a:pt x="13" y="427"/>
                    <a:pt x="26" y="425"/>
                    <a:pt x="34" y="432"/>
                  </a:cubicBezTo>
                  <a:cubicBezTo>
                    <a:pt x="69" y="458"/>
                    <a:pt x="109" y="472"/>
                    <a:pt x="152" y="472"/>
                  </a:cubicBezTo>
                  <a:cubicBezTo>
                    <a:pt x="260" y="472"/>
                    <a:pt x="347" y="384"/>
                    <a:pt x="347" y="277"/>
                  </a:cubicBezTo>
                  <a:cubicBezTo>
                    <a:pt x="347" y="20"/>
                    <a:pt x="347" y="20"/>
                    <a:pt x="347" y="20"/>
                  </a:cubicBezTo>
                  <a:cubicBezTo>
                    <a:pt x="347" y="9"/>
                    <a:pt x="356" y="0"/>
                    <a:pt x="367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59"/>
            <p:cNvSpPr>
              <a:spLocks/>
            </p:cNvSpPr>
            <p:nvPr/>
          </p:nvSpPr>
          <p:spPr bwMode="auto">
            <a:xfrm>
              <a:off x="6816726" y="1849438"/>
              <a:ext cx="1012825" cy="1863725"/>
            </a:xfrm>
            <a:custGeom>
              <a:avLst/>
              <a:gdLst>
                <a:gd name="T0" fmla="*/ 234 w 468"/>
                <a:gd name="T1" fmla="*/ 0 h 863"/>
                <a:gd name="T2" fmla="*/ 468 w 468"/>
                <a:gd name="T3" fmla="*/ 234 h 863"/>
                <a:gd name="T4" fmla="*/ 468 w 468"/>
                <a:gd name="T5" fmla="*/ 308 h 863"/>
                <a:gd name="T6" fmla="*/ 448 w 468"/>
                <a:gd name="T7" fmla="*/ 328 h 863"/>
                <a:gd name="T8" fmla="*/ 428 w 468"/>
                <a:gd name="T9" fmla="*/ 308 h 863"/>
                <a:gd name="T10" fmla="*/ 428 w 468"/>
                <a:gd name="T11" fmla="*/ 234 h 863"/>
                <a:gd name="T12" fmla="*/ 234 w 468"/>
                <a:gd name="T13" fmla="*/ 40 h 863"/>
                <a:gd name="T14" fmla="*/ 40 w 468"/>
                <a:gd name="T15" fmla="*/ 234 h 863"/>
                <a:gd name="T16" fmla="*/ 40 w 468"/>
                <a:gd name="T17" fmla="*/ 745 h 863"/>
                <a:gd name="T18" fmla="*/ 60 w 468"/>
                <a:gd name="T19" fmla="*/ 831 h 863"/>
                <a:gd name="T20" fmla="*/ 51 w 468"/>
                <a:gd name="T21" fmla="*/ 858 h 863"/>
                <a:gd name="T22" fmla="*/ 24 w 468"/>
                <a:gd name="T23" fmla="*/ 849 h 863"/>
                <a:gd name="T24" fmla="*/ 0 w 468"/>
                <a:gd name="T25" fmla="*/ 745 h 863"/>
                <a:gd name="T26" fmla="*/ 0 w 468"/>
                <a:gd name="T27" fmla="*/ 234 h 863"/>
                <a:gd name="T28" fmla="*/ 234 w 468"/>
                <a:gd name="T29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8" h="863">
                  <a:moveTo>
                    <a:pt x="234" y="0"/>
                  </a:moveTo>
                  <a:cubicBezTo>
                    <a:pt x="363" y="0"/>
                    <a:pt x="468" y="105"/>
                    <a:pt x="468" y="234"/>
                  </a:cubicBezTo>
                  <a:cubicBezTo>
                    <a:pt x="468" y="308"/>
                    <a:pt x="468" y="308"/>
                    <a:pt x="468" y="308"/>
                  </a:cubicBezTo>
                  <a:cubicBezTo>
                    <a:pt x="468" y="319"/>
                    <a:pt x="459" y="328"/>
                    <a:pt x="448" y="328"/>
                  </a:cubicBezTo>
                  <a:cubicBezTo>
                    <a:pt x="437" y="328"/>
                    <a:pt x="428" y="319"/>
                    <a:pt x="428" y="308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8" y="127"/>
                    <a:pt x="341" y="40"/>
                    <a:pt x="234" y="40"/>
                  </a:cubicBezTo>
                  <a:cubicBezTo>
                    <a:pt x="127" y="40"/>
                    <a:pt x="40" y="127"/>
                    <a:pt x="40" y="234"/>
                  </a:cubicBezTo>
                  <a:cubicBezTo>
                    <a:pt x="40" y="745"/>
                    <a:pt x="40" y="745"/>
                    <a:pt x="40" y="745"/>
                  </a:cubicBezTo>
                  <a:cubicBezTo>
                    <a:pt x="40" y="776"/>
                    <a:pt x="47" y="805"/>
                    <a:pt x="60" y="831"/>
                  </a:cubicBezTo>
                  <a:cubicBezTo>
                    <a:pt x="65" y="841"/>
                    <a:pt x="61" y="853"/>
                    <a:pt x="51" y="858"/>
                  </a:cubicBezTo>
                  <a:cubicBezTo>
                    <a:pt x="41" y="863"/>
                    <a:pt x="29" y="859"/>
                    <a:pt x="24" y="849"/>
                  </a:cubicBezTo>
                  <a:cubicBezTo>
                    <a:pt x="8" y="817"/>
                    <a:pt x="0" y="782"/>
                    <a:pt x="0" y="745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05"/>
                    <a:pt x="105" y="0"/>
                    <a:pt x="234" y="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0"/>
            <p:cNvSpPr>
              <a:spLocks/>
            </p:cNvSpPr>
            <p:nvPr/>
          </p:nvSpPr>
          <p:spPr bwMode="auto">
            <a:xfrm>
              <a:off x="5249863" y="2587625"/>
              <a:ext cx="325438" cy="130175"/>
            </a:xfrm>
            <a:custGeom>
              <a:avLst/>
              <a:gdLst>
                <a:gd name="T0" fmla="*/ 135 w 150"/>
                <a:gd name="T1" fmla="*/ 60 h 60"/>
                <a:gd name="T2" fmla="*/ 146 w 150"/>
                <a:gd name="T3" fmla="*/ 43 h 60"/>
                <a:gd name="T4" fmla="*/ 75 w 150"/>
                <a:gd name="T5" fmla="*/ 0 h 60"/>
                <a:gd name="T6" fmla="*/ 5 w 150"/>
                <a:gd name="T7" fmla="*/ 43 h 60"/>
                <a:gd name="T8" fmla="*/ 15 w 150"/>
                <a:gd name="T9" fmla="*/ 60 h 60"/>
                <a:gd name="T10" fmla="*/ 75 w 150"/>
                <a:gd name="T11" fmla="*/ 54 h 60"/>
                <a:gd name="T12" fmla="*/ 135 w 15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60">
                  <a:moveTo>
                    <a:pt x="135" y="60"/>
                  </a:moveTo>
                  <a:cubicBezTo>
                    <a:pt x="144" y="60"/>
                    <a:pt x="150" y="50"/>
                    <a:pt x="146" y="43"/>
                  </a:cubicBezTo>
                  <a:cubicBezTo>
                    <a:pt x="132" y="17"/>
                    <a:pt x="106" y="0"/>
                    <a:pt x="75" y="0"/>
                  </a:cubicBezTo>
                  <a:cubicBezTo>
                    <a:pt x="45" y="0"/>
                    <a:pt x="18" y="17"/>
                    <a:pt x="5" y="43"/>
                  </a:cubicBezTo>
                  <a:cubicBezTo>
                    <a:pt x="0" y="50"/>
                    <a:pt x="6" y="60"/>
                    <a:pt x="15" y="60"/>
                  </a:cubicBezTo>
                  <a:cubicBezTo>
                    <a:pt x="15" y="60"/>
                    <a:pt x="38" y="54"/>
                    <a:pt x="75" y="54"/>
                  </a:cubicBezTo>
                  <a:cubicBezTo>
                    <a:pt x="112" y="54"/>
                    <a:pt x="135" y="60"/>
                    <a:pt x="135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5319713" y="2657475"/>
              <a:ext cx="184150" cy="39688"/>
            </a:xfrm>
            <a:custGeom>
              <a:avLst/>
              <a:gdLst>
                <a:gd name="T0" fmla="*/ 85 w 85"/>
                <a:gd name="T1" fmla="*/ 13 h 19"/>
                <a:gd name="T2" fmla="*/ 43 w 85"/>
                <a:gd name="T3" fmla="*/ 0 h 19"/>
                <a:gd name="T4" fmla="*/ 0 w 85"/>
                <a:gd name="T5" fmla="*/ 13 h 19"/>
                <a:gd name="T6" fmla="*/ 5 w 85"/>
                <a:gd name="T7" fmla="*/ 19 h 19"/>
                <a:gd name="T8" fmla="*/ 43 w 85"/>
                <a:gd name="T9" fmla="*/ 17 h 19"/>
                <a:gd name="T10" fmla="*/ 80 w 85"/>
                <a:gd name="T11" fmla="*/ 19 h 19"/>
                <a:gd name="T12" fmla="*/ 85 w 85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9">
                  <a:moveTo>
                    <a:pt x="85" y="13"/>
                  </a:moveTo>
                  <a:cubicBezTo>
                    <a:pt x="85" y="6"/>
                    <a:pt x="66" y="0"/>
                    <a:pt x="43" y="0"/>
                  </a:cubicBezTo>
                  <a:cubicBezTo>
                    <a:pt x="19" y="0"/>
                    <a:pt x="0" y="6"/>
                    <a:pt x="0" y="13"/>
                  </a:cubicBezTo>
                  <a:cubicBezTo>
                    <a:pt x="0" y="16"/>
                    <a:pt x="2" y="18"/>
                    <a:pt x="5" y="19"/>
                  </a:cubicBezTo>
                  <a:cubicBezTo>
                    <a:pt x="13" y="18"/>
                    <a:pt x="26" y="17"/>
                    <a:pt x="43" y="17"/>
                  </a:cubicBezTo>
                  <a:cubicBezTo>
                    <a:pt x="60" y="17"/>
                    <a:pt x="73" y="18"/>
                    <a:pt x="80" y="19"/>
                  </a:cubicBezTo>
                  <a:cubicBezTo>
                    <a:pt x="83" y="18"/>
                    <a:pt x="85" y="16"/>
                    <a:pt x="85" y="13"/>
                  </a:cubicBezTo>
                  <a:close/>
                </a:path>
              </a:pathLst>
            </a:custGeom>
            <a:solidFill>
              <a:srgbClr val="FF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Oval 62"/>
            <p:cNvSpPr>
              <a:spLocks noChangeArrowheads="1"/>
            </p:cNvSpPr>
            <p:nvPr/>
          </p:nvSpPr>
          <p:spPr bwMode="auto">
            <a:xfrm>
              <a:off x="4779963" y="2592388"/>
              <a:ext cx="160338" cy="158750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Oval 63"/>
            <p:cNvSpPr>
              <a:spLocks noChangeArrowheads="1"/>
            </p:cNvSpPr>
            <p:nvPr/>
          </p:nvSpPr>
          <p:spPr bwMode="auto">
            <a:xfrm>
              <a:off x="5867401" y="2592388"/>
              <a:ext cx="160338" cy="158750"/>
            </a:xfrm>
            <a:prstGeom prst="ellipse">
              <a:avLst/>
            </a:prstGeom>
            <a:solidFill>
              <a:srgbClr val="FF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4"/>
            <p:cNvSpPr>
              <a:spLocks/>
            </p:cNvSpPr>
            <p:nvPr/>
          </p:nvSpPr>
          <p:spPr bwMode="auto">
            <a:xfrm>
              <a:off x="5045076" y="2473325"/>
              <a:ext cx="150813" cy="174625"/>
            </a:xfrm>
            <a:custGeom>
              <a:avLst/>
              <a:gdLst>
                <a:gd name="T0" fmla="*/ 18 w 70"/>
                <a:gd name="T1" fmla="*/ 81 h 81"/>
                <a:gd name="T2" fmla="*/ 3 w 70"/>
                <a:gd name="T3" fmla="*/ 71 h 81"/>
                <a:gd name="T4" fmla="*/ 11 w 70"/>
                <a:gd name="T5" fmla="*/ 50 h 81"/>
                <a:gd name="T6" fmla="*/ 30 w 70"/>
                <a:gd name="T7" fmla="*/ 42 h 81"/>
                <a:gd name="T8" fmla="*/ 11 w 70"/>
                <a:gd name="T9" fmla="*/ 33 h 81"/>
                <a:gd name="T10" fmla="*/ 4 w 70"/>
                <a:gd name="T11" fmla="*/ 11 h 81"/>
                <a:gd name="T12" fmla="*/ 25 w 70"/>
                <a:gd name="T13" fmla="*/ 4 h 81"/>
                <a:gd name="T14" fmla="*/ 55 w 70"/>
                <a:gd name="T15" fmla="*/ 19 h 81"/>
                <a:gd name="T16" fmla="*/ 69 w 70"/>
                <a:gd name="T17" fmla="*/ 44 h 81"/>
                <a:gd name="T18" fmla="*/ 54 w 70"/>
                <a:gd name="T19" fmla="*/ 67 h 81"/>
                <a:gd name="T20" fmla="*/ 24 w 70"/>
                <a:gd name="T21" fmla="*/ 80 h 81"/>
                <a:gd name="T22" fmla="*/ 18 w 70"/>
                <a:gd name="T2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81">
                  <a:moveTo>
                    <a:pt x="18" y="81"/>
                  </a:moveTo>
                  <a:cubicBezTo>
                    <a:pt x="12" y="81"/>
                    <a:pt x="6" y="77"/>
                    <a:pt x="3" y="71"/>
                  </a:cubicBezTo>
                  <a:cubicBezTo>
                    <a:pt x="0" y="63"/>
                    <a:pt x="3" y="54"/>
                    <a:pt x="11" y="5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3" y="29"/>
                    <a:pt x="0" y="19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4" y="24"/>
                    <a:pt x="70" y="33"/>
                    <a:pt x="69" y="44"/>
                  </a:cubicBezTo>
                  <a:cubicBezTo>
                    <a:pt x="69" y="54"/>
                    <a:pt x="63" y="63"/>
                    <a:pt x="54" y="6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2" y="81"/>
                    <a:pt x="20" y="81"/>
                    <a:pt x="1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5"/>
            <p:cNvSpPr>
              <a:spLocks/>
            </p:cNvSpPr>
            <p:nvPr/>
          </p:nvSpPr>
          <p:spPr bwMode="auto">
            <a:xfrm>
              <a:off x="5622926" y="2473325"/>
              <a:ext cx="150813" cy="174625"/>
            </a:xfrm>
            <a:custGeom>
              <a:avLst/>
              <a:gdLst>
                <a:gd name="T0" fmla="*/ 52 w 70"/>
                <a:gd name="T1" fmla="*/ 81 h 81"/>
                <a:gd name="T2" fmla="*/ 46 w 70"/>
                <a:gd name="T3" fmla="*/ 80 h 81"/>
                <a:gd name="T4" fmla="*/ 16 w 70"/>
                <a:gd name="T5" fmla="*/ 67 h 81"/>
                <a:gd name="T6" fmla="*/ 0 w 70"/>
                <a:gd name="T7" fmla="*/ 44 h 81"/>
                <a:gd name="T8" fmla="*/ 15 w 70"/>
                <a:gd name="T9" fmla="*/ 19 h 81"/>
                <a:gd name="T10" fmla="*/ 45 w 70"/>
                <a:gd name="T11" fmla="*/ 4 h 81"/>
                <a:gd name="T12" fmla="*/ 66 w 70"/>
                <a:gd name="T13" fmla="*/ 11 h 81"/>
                <a:gd name="T14" fmla="*/ 59 w 70"/>
                <a:gd name="T15" fmla="*/ 33 h 81"/>
                <a:gd name="T16" fmla="*/ 40 w 70"/>
                <a:gd name="T17" fmla="*/ 42 h 81"/>
                <a:gd name="T18" fmla="*/ 58 w 70"/>
                <a:gd name="T19" fmla="*/ 50 h 81"/>
                <a:gd name="T20" fmla="*/ 67 w 70"/>
                <a:gd name="T21" fmla="*/ 71 h 81"/>
                <a:gd name="T22" fmla="*/ 52 w 70"/>
                <a:gd name="T2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81">
                  <a:moveTo>
                    <a:pt x="52" y="81"/>
                  </a:moveTo>
                  <a:cubicBezTo>
                    <a:pt x="50" y="81"/>
                    <a:pt x="48" y="81"/>
                    <a:pt x="46" y="80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7" y="63"/>
                    <a:pt x="1" y="54"/>
                    <a:pt x="0" y="44"/>
                  </a:cubicBezTo>
                  <a:cubicBezTo>
                    <a:pt x="0" y="33"/>
                    <a:pt x="6" y="24"/>
                    <a:pt x="15" y="19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53" y="0"/>
                    <a:pt x="62" y="3"/>
                    <a:pt x="66" y="11"/>
                  </a:cubicBezTo>
                  <a:cubicBezTo>
                    <a:pt x="70" y="19"/>
                    <a:pt x="67" y="29"/>
                    <a:pt x="59" y="33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7" y="54"/>
                    <a:pt x="70" y="63"/>
                    <a:pt x="67" y="71"/>
                  </a:cubicBezTo>
                  <a:cubicBezTo>
                    <a:pt x="64" y="77"/>
                    <a:pt x="58" y="81"/>
                    <a:pt x="52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8" name="Freeform 190"/>
          <p:cNvSpPr>
            <a:spLocks noEditPoints="1"/>
          </p:cNvSpPr>
          <p:nvPr/>
        </p:nvSpPr>
        <p:spPr bwMode="auto">
          <a:xfrm rot="10800000">
            <a:off x="8444936" y="-1857919"/>
            <a:ext cx="6281327" cy="3543814"/>
          </a:xfrm>
          <a:custGeom>
            <a:avLst/>
            <a:gdLst>
              <a:gd name="T0" fmla="*/ 3788 w 3788"/>
              <a:gd name="T1" fmla="*/ 1070 h 2144"/>
              <a:gd name="T2" fmla="*/ 2942 w 3788"/>
              <a:gd name="T3" fmla="*/ 952 h 2144"/>
              <a:gd name="T4" fmla="*/ 2824 w 3788"/>
              <a:gd name="T5" fmla="*/ 834 h 2144"/>
              <a:gd name="T6" fmla="*/ 3422 w 3788"/>
              <a:gd name="T7" fmla="*/ 716 h 2144"/>
              <a:gd name="T8" fmla="*/ 3540 w 3788"/>
              <a:gd name="T9" fmla="*/ 594 h 2144"/>
              <a:gd name="T10" fmla="*/ 3186 w 3788"/>
              <a:gd name="T11" fmla="*/ 476 h 2144"/>
              <a:gd name="T12" fmla="*/ 3068 w 3788"/>
              <a:gd name="T13" fmla="*/ 354 h 2144"/>
              <a:gd name="T14" fmla="*/ 3194 w 3788"/>
              <a:gd name="T15" fmla="*/ 236 h 2144"/>
              <a:gd name="T16" fmla="*/ 3312 w 3788"/>
              <a:gd name="T17" fmla="*/ 118 h 2144"/>
              <a:gd name="T18" fmla="*/ 1346 w 3788"/>
              <a:gd name="T19" fmla="*/ 0 h 2144"/>
              <a:gd name="T20" fmla="*/ 1228 w 3788"/>
              <a:gd name="T21" fmla="*/ 118 h 2144"/>
              <a:gd name="T22" fmla="*/ 534 w 3788"/>
              <a:gd name="T23" fmla="*/ 236 h 2144"/>
              <a:gd name="T24" fmla="*/ 416 w 3788"/>
              <a:gd name="T25" fmla="*/ 358 h 2144"/>
              <a:gd name="T26" fmla="*/ 1622 w 3788"/>
              <a:gd name="T27" fmla="*/ 476 h 2144"/>
              <a:gd name="T28" fmla="*/ 1740 w 3788"/>
              <a:gd name="T29" fmla="*/ 598 h 2144"/>
              <a:gd name="T30" fmla="*/ 118 w 3788"/>
              <a:gd name="T31" fmla="*/ 716 h 2144"/>
              <a:gd name="T32" fmla="*/ 0 w 3788"/>
              <a:gd name="T33" fmla="*/ 834 h 2144"/>
              <a:gd name="T34" fmla="*/ 926 w 3788"/>
              <a:gd name="T35" fmla="*/ 952 h 2144"/>
              <a:gd name="T36" fmla="*/ 1044 w 3788"/>
              <a:gd name="T37" fmla="*/ 1074 h 2144"/>
              <a:gd name="T38" fmla="*/ 298 w 3788"/>
              <a:gd name="T39" fmla="*/ 1192 h 2144"/>
              <a:gd name="T40" fmla="*/ 180 w 3788"/>
              <a:gd name="T41" fmla="*/ 1310 h 2144"/>
              <a:gd name="T42" fmla="*/ 854 w 3788"/>
              <a:gd name="T43" fmla="*/ 1428 h 2144"/>
              <a:gd name="T44" fmla="*/ 972 w 3788"/>
              <a:gd name="T45" fmla="*/ 1550 h 2144"/>
              <a:gd name="T46" fmla="*/ 694 w 3788"/>
              <a:gd name="T47" fmla="*/ 1668 h 2144"/>
              <a:gd name="T48" fmla="*/ 576 w 3788"/>
              <a:gd name="T49" fmla="*/ 1786 h 2144"/>
              <a:gd name="T50" fmla="*/ 1074 w 3788"/>
              <a:gd name="T51" fmla="*/ 1904 h 2144"/>
              <a:gd name="T52" fmla="*/ 1192 w 3788"/>
              <a:gd name="T53" fmla="*/ 2026 h 2144"/>
              <a:gd name="T54" fmla="*/ 2742 w 3788"/>
              <a:gd name="T55" fmla="*/ 2144 h 2144"/>
              <a:gd name="T56" fmla="*/ 2860 w 3788"/>
              <a:gd name="T57" fmla="*/ 2022 h 2144"/>
              <a:gd name="T58" fmla="*/ 2482 w 3788"/>
              <a:gd name="T59" fmla="*/ 1904 h 2144"/>
              <a:gd name="T60" fmla="*/ 2364 w 3788"/>
              <a:gd name="T61" fmla="*/ 1786 h 2144"/>
              <a:gd name="T62" fmla="*/ 3166 w 3788"/>
              <a:gd name="T63" fmla="*/ 1668 h 2144"/>
              <a:gd name="T64" fmla="*/ 3284 w 3788"/>
              <a:gd name="T65" fmla="*/ 1546 h 2144"/>
              <a:gd name="T66" fmla="*/ 2998 w 3788"/>
              <a:gd name="T67" fmla="*/ 1428 h 2144"/>
              <a:gd name="T68" fmla="*/ 2880 w 3788"/>
              <a:gd name="T69" fmla="*/ 1310 h 2144"/>
              <a:gd name="T70" fmla="*/ 3670 w 3788"/>
              <a:gd name="T71" fmla="*/ 1192 h 2144"/>
              <a:gd name="T72" fmla="*/ 2518 w 3788"/>
              <a:gd name="T73" fmla="*/ 236 h 2144"/>
              <a:gd name="T74" fmla="*/ 2692 w 3788"/>
              <a:gd name="T75" fmla="*/ 354 h 2144"/>
              <a:gd name="T76" fmla="*/ 2574 w 3788"/>
              <a:gd name="T77" fmla="*/ 476 h 2144"/>
              <a:gd name="T78" fmla="*/ 2400 w 3788"/>
              <a:gd name="T79" fmla="*/ 358 h 2144"/>
              <a:gd name="T80" fmla="*/ 2518 w 3788"/>
              <a:gd name="T81" fmla="*/ 236 h 2144"/>
              <a:gd name="T82" fmla="*/ 1974 w 3788"/>
              <a:gd name="T83" fmla="*/ 1428 h 2144"/>
              <a:gd name="T84" fmla="*/ 1856 w 3788"/>
              <a:gd name="T85" fmla="*/ 1310 h 2144"/>
              <a:gd name="T86" fmla="*/ 2198 w 3788"/>
              <a:gd name="T87" fmla="*/ 1192 h 2144"/>
              <a:gd name="T88" fmla="*/ 2316 w 3788"/>
              <a:gd name="T89" fmla="*/ 1310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88" h="2144">
                <a:moveTo>
                  <a:pt x="3788" y="1074"/>
                </a:moveTo>
                <a:cubicBezTo>
                  <a:pt x="3788" y="1070"/>
                  <a:pt x="3788" y="1070"/>
                  <a:pt x="3788" y="1070"/>
                </a:cubicBezTo>
                <a:cubicBezTo>
                  <a:pt x="3788" y="1005"/>
                  <a:pt x="3735" y="952"/>
                  <a:pt x="3670" y="952"/>
                </a:cubicBezTo>
                <a:cubicBezTo>
                  <a:pt x="2942" y="952"/>
                  <a:pt x="2942" y="952"/>
                  <a:pt x="2942" y="952"/>
                </a:cubicBezTo>
                <a:cubicBezTo>
                  <a:pt x="2877" y="952"/>
                  <a:pt x="2824" y="899"/>
                  <a:pt x="2824" y="834"/>
                </a:cubicBezTo>
                <a:cubicBezTo>
                  <a:pt x="2824" y="834"/>
                  <a:pt x="2824" y="834"/>
                  <a:pt x="2824" y="834"/>
                </a:cubicBezTo>
                <a:cubicBezTo>
                  <a:pt x="2824" y="769"/>
                  <a:pt x="2877" y="716"/>
                  <a:pt x="2942" y="716"/>
                </a:cubicBezTo>
                <a:cubicBezTo>
                  <a:pt x="3422" y="716"/>
                  <a:pt x="3422" y="716"/>
                  <a:pt x="3422" y="716"/>
                </a:cubicBezTo>
                <a:cubicBezTo>
                  <a:pt x="3487" y="716"/>
                  <a:pt x="3540" y="663"/>
                  <a:pt x="3540" y="598"/>
                </a:cubicBezTo>
                <a:cubicBezTo>
                  <a:pt x="3540" y="594"/>
                  <a:pt x="3540" y="594"/>
                  <a:pt x="3540" y="594"/>
                </a:cubicBezTo>
                <a:cubicBezTo>
                  <a:pt x="3540" y="529"/>
                  <a:pt x="3487" y="476"/>
                  <a:pt x="3422" y="476"/>
                </a:cubicBezTo>
                <a:cubicBezTo>
                  <a:pt x="3186" y="476"/>
                  <a:pt x="3186" y="476"/>
                  <a:pt x="3186" y="476"/>
                </a:cubicBezTo>
                <a:cubicBezTo>
                  <a:pt x="3121" y="476"/>
                  <a:pt x="3068" y="423"/>
                  <a:pt x="3068" y="358"/>
                </a:cubicBezTo>
                <a:cubicBezTo>
                  <a:pt x="3068" y="354"/>
                  <a:pt x="3068" y="354"/>
                  <a:pt x="3068" y="354"/>
                </a:cubicBezTo>
                <a:cubicBezTo>
                  <a:pt x="3068" y="289"/>
                  <a:pt x="3121" y="236"/>
                  <a:pt x="3186" y="236"/>
                </a:cubicBezTo>
                <a:cubicBezTo>
                  <a:pt x="3194" y="236"/>
                  <a:pt x="3194" y="236"/>
                  <a:pt x="3194" y="236"/>
                </a:cubicBezTo>
                <a:cubicBezTo>
                  <a:pt x="3259" y="236"/>
                  <a:pt x="3312" y="183"/>
                  <a:pt x="3312" y="118"/>
                </a:cubicBezTo>
                <a:cubicBezTo>
                  <a:pt x="3312" y="118"/>
                  <a:pt x="3312" y="118"/>
                  <a:pt x="3312" y="118"/>
                </a:cubicBezTo>
                <a:cubicBezTo>
                  <a:pt x="3312" y="53"/>
                  <a:pt x="3259" y="0"/>
                  <a:pt x="3194" y="0"/>
                </a:cubicBezTo>
                <a:cubicBezTo>
                  <a:pt x="1346" y="0"/>
                  <a:pt x="1346" y="0"/>
                  <a:pt x="1346" y="0"/>
                </a:cubicBezTo>
                <a:cubicBezTo>
                  <a:pt x="1281" y="0"/>
                  <a:pt x="1228" y="53"/>
                  <a:pt x="1228" y="118"/>
                </a:cubicBezTo>
                <a:cubicBezTo>
                  <a:pt x="1228" y="118"/>
                  <a:pt x="1228" y="118"/>
                  <a:pt x="1228" y="118"/>
                </a:cubicBezTo>
                <a:cubicBezTo>
                  <a:pt x="1228" y="183"/>
                  <a:pt x="1175" y="236"/>
                  <a:pt x="1110" y="236"/>
                </a:cubicBezTo>
                <a:cubicBezTo>
                  <a:pt x="534" y="236"/>
                  <a:pt x="534" y="236"/>
                  <a:pt x="534" y="236"/>
                </a:cubicBezTo>
                <a:cubicBezTo>
                  <a:pt x="469" y="236"/>
                  <a:pt x="416" y="289"/>
                  <a:pt x="416" y="354"/>
                </a:cubicBezTo>
                <a:cubicBezTo>
                  <a:pt x="416" y="358"/>
                  <a:pt x="416" y="358"/>
                  <a:pt x="416" y="358"/>
                </a:cubicBezTo>
                <a:cubicBezTo>
                  <a:pt x="416" y="423"/>
                  <a:pt x="469" y="476"/>
                  <a:pt x="534" y="476"/>
                </a:cubicBezTo>
                <a:cubicBezTo>
                  <a:pt x="1622" y="476"/>
                  <a:pt x="1622" y="476"/>
                  <a:pt x="1622" y="476"/>
                </a:cubicBezTo>
                <a:cubicBezTo>
                  <a:pt x="1687" y="476"/>
                  <a:pt x="1740" y="529"/>
                  <a:pt x="1740" y="594"/>
                </a:cubicBezTo>
                <a:cubicBezTo>
                  <a:pt x="1740" y="598"/>
                  <a:pt x="1740" y="598"/>
                  <a:pt x="1740" y="598"/>
                </a:cubicBezTo>
                <a:cubicBezTo>
                  <a:pt x="1740" y="663"/>
                  <a:pt x="1687" y="716"/>
                  <a:pt x="1622" y="716"/>
                </a:cubicBezTo>
                <a:cubicBezTo>
                  <a:pt x="118" y="716"/>
                  <a:pt x="118" y="716"/>
                  <a:pt x="118" y="716"/>
                </a:cubicBezTo>
                <a:cubicBezTo>
                  <a:pt x="53" y="716"/>
                  <a:pt x="0" y="769"/>
                  <a:pt x="0" y="8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99"/>
                  <a:pt x="53" y="952"/>
                  <a:pt x="118" y="952"/>
                </a:cubicBezTo>
                <a:cubicBezTo>
                  <a:pt x="926" y="952"/>
                  <a:pt x="926" y="952"/>
                  <a:pt x="926" y="952"/>
                </a:cubicBezTo>
                <a:cubicBezTo>
                  <a:pt x="991" y="952"/>
                  <a:pt x="1044" y="1005"/>
                  <a:pt x="1044" y="1070"/>
                </a:cubicBezTo>
                <a:cubicBezTo>
                  <a:pt x="1044" y="1074"/>
                  <a:pt x="1044" y="1074"/>
                  <a:pt x="1044" y="1074"/>
                </a:cubicBezTo>
                <a:cubicBezTo>
                  <a:pt x="1044" y="1139"/>
                  <a:pt x="991" y="1192"/>
                  <a:pt x="926" y="1192"/>
                </a:cubicBezTo>
                <a:cubicBezTo>
                  <a:pt x="298" y="1192"/>
                  <a:pt x="298" y="1192"/>
                  <a:pt x="298" y="1192"/>
                </a:cubicBezTo>
                <a:cubicBezTo>
                  <a:pt x="233" y="1192"/>
                  <a:pt x="180" y="1245"/>
                  <a:pt x="180" y="1310"/>
                </a:cubicBezTo>
                <a:cubicBezTo>
                  <a:pt x="180" y="1310"/>
                  <a:pt x="180" y="1310"/>
                  <a:pt x="180" y="1310"/>
                </a:cubicBezTo>
                <a:cubicBezTo>
                  <a:pt x="180" y="1375"/>
                  <a:pt x="233" y="1428"/>
                  <a:pt x="298" y="1428"/>
                </a:cubicBezTo>
                <a:cubicBezTo>
                  <a:pt x="854" y="1428"/>
                  <a:pt x="854" y="1428"/>
                  <a:pt x="854" y="1428"/>
                </a:cubicBezTo>
                <a:cubicBezTo>
                  <a:pt x="919" y="1428"/>
                  <a:pt x="972" y="1481"/>
                  <a:pt x="972" y="1546"/>
                </a:cubicBezTo>
                <a:cubicBezTo>
                  <a:pt x="972" y="1550"/>
                  <a:pt x="972" y="1550"/>
                  <a:pt x="972" y="1550"/>
                </a:cubicBezTo>
                <a:cubicBezTo>
                  <a:pt x="972" y="1615"/>
                  <a:pt x="919" y="1668"/>
                  <a:pt x="854" y="1668"/>
                </a:cubicBezTo>
                <a:cubicBezTo>
                  <a:pt x="694" y="1668"/>
                  <a:pt x="694" y="1668"/>
                  <a:pt x="694" y="1668"/>
                </a:cubicBezTo>
                <a:cubicBezTo>
                  <a:pt x="629" y="1668"/>
                  <a:pt x="576" y="1721"/>
                  <a:pt x="576" y="1786"/>
                </a:cubicBezTo>
                <a:cubicBezTo>
                  <a:pt x="576" y="1786"/>
                  <a:pt x="576" y="1786"/>
                  <a:pt x="576" y="1786"/>
                </a:cubicBezTo>
                <a:cubicBezTo>
                  <a:pt x="576" y="1851"/>
                  <a:pt x="629" y="1904"/>
                  <a:pt x="694" y="1904"/>
                </a:cubicBezTo>
                <a:cubicBezTo>
                  <a:pt x="1074" y="1904"/>
                  <a:pt x="1074" y="1904"/>
                  <a:pt x="1074" y="1904"/>
                </a:cubicBezTo>
                <a:cubicBezTo>
                  <a:pt x="1139" y="1904"/>
                  <a:pt x="1192" y="1957"/>
                  <a:pt x="1192" y="2022"/>
                </a:cubicBezTo>
                <a:cubicBezTo>
                  <a:pt x="1192" y="2026"/>
                  <a:pt x="1192" y="2026"/>
                  <a:pt x="1192" y="2026"/>
                </a:cubicBezTo>
                <a:cubicBezTo>
                  <a:pt x="1192" y="2091"/>
                  <a:pt x="1245" y="2144"/>
                  <a:pt x="1310" y="2144"/>
                </a:cubicBezTo>
                <a:cubicBezTo>
                  <a:pt x="2742" y="2144"/>
                  <a:pt x="2742" y="2144"/>
                  <a:pt x="2742" y="2144"/>
                </a:cubicBezTo>
                <a:cubicBezTo>
                  <a:pt x="2807" y="2144"/>
                  <a:pt x="2860" y="2091"/>
                  <a:pt x="2860" y="2026"/>
                </a:cubicBezTo>
                <a:cubicBezTo>
                  <a:pt x="2860" y="2022"/>
                  <a:pt x="2860" y="2022"/>
                  <a:pt x="2860" y="2022"/>
                </a:cubicBezTo>
                <a:cubicBezTo>
                  <a:pt x="2860" y="1957"/>
                  <a:pt x="2807" y="1904"/>
                  <a:pt x="2742" y="1904"/>
                </a:cubicBezTo>
                <a:cubicBezTo>
                  <a:pt x="2482" y="1904"/>
                  <a:pt x="2482" y="1904"/>
                  <a:pt x="2482" y="1904"/>
                </a:cubicBezTo>
                <a:cubicBezTo>
                  <a:pt x="2417" y="1904"/>
                  <a:pt x="2364" y="1851"/>
                  <a:pt x="2364" y="1786"/>
                </a:cubicBezTo>
                <a:cubicBezTo>
                  <a:pt x="2364" y="1786"/>
                  <a:pt x="2364" y="1786"/>
                  <a:pt x="2364" y="1786"/>
                </a:cubicBezTo>
                <a:cubicBezTo>
                  <a:pt x="2364" y="1721"/>
                  <a:pt x="2417" y="1668"/>
                  <a:pt x="2482" y="1668"/>
                </a:cubicBezTo>
                <a:cubicBezTo>
                  <a:pt x="3166" y="1668"/>
                  <a:pt x="3166" y="1668"/>
                  <a:pt x="3166" y="1668"/>
                </a:cubicBezTo>
                <a:cubicBezTo>
                  <a:pt x="3231" y="1668"/>
                  <a:pt x="3284" y="1615"/>
                  <a:pt x="3284" y="1550"/>
                </a:cubicBezTo>
                <a:cubicBezTo>
                  <a:pt x="3284" y="1546"/>
                  <a:pt x="3284" y="1546"/>
                  <a:pt x="3284" y="1546"/>
                </a:cubicBezTo>
                <a:cubicBezTo>
                  <a:pt x="3284" y="1481"/>
                  <a:pt x="3231" y="1428"/>
                  <a:pt x="3166" y="1428"/>
                </a:cubicBezTo>
                <a:cubicBezTo>
                  <a:pt x="2998" y="1428"/>
                  <a:pt x="2998" y="1428"/>
                  <a:pt x="2998" y="1428"/>
                </a:cubicBezTo>
                <a:cubicBezTo>
                  <a:pt x="2933" y="1428"/>
                  <a:pt x="2880" y="1375"/>
                  <a:pt x="2880" y="1310"/>
                </a:cubicBezTo>
                <a:cubicBezTo>
                  <a:pt x="2880" y="1310"/>
                  <a:pt x="2880" y="1310"/>
                  <a:pt x="2880" y="1310"/>
                </a:cubicBezTo>
                <a:cubicBezTo>
                  <a:pt x="2880" y="1245"/>
                  <a:pt x="2933" y="1192"/>
                  <a:pt x="2998" y="1192"/>
                </a:cubicBezTo>
                <a:cubicBezTo>
                  <a:pt x="3670" y="1192"/>
                  <a:pt x="3670" y="1192"/>
                  <a:pt x="3670" y="1192"/>
                </a:cubicBezTo>
                <a:cubicBezTo>
                  <a:pt x="3735" y="1192"/>
                  <a:pt x="3788" y="1139"/>
                  <a:pt x="3788" y="1074"/>
                </a:cubicBezTo>
                <a:close/>
                <a:moveTo>
                  <a:pt x="2518" y="236"/>
                </a:moveTo>
                <a:cubicBezTo>
                  <a:pt x="2574" y="236"/>
                  <a:pt x="2574" y="236"/>
                  <a:pt x="2574" y="236"/>
                </a:cubicBezTo>
                <a:cubicBezTo>
                  <a:pt x="2639" y="236"/>
                  <a:pt x="2692" y="289"/>
                  <a:pt x="2692" y="354"/>
                </a:cubicBezTo>
                <a:cubicBezTo>
                  <a:pt x="2692" y="358"/>
                  <a:pt x="2692" y="358"/>
                  <a:pt x="2692" y="358"/>
                </a:cubicBezTo>
                <a:cubicBezTo>
                  <a:pt x="2692" y="423"/>
                  <a:pt x="2639" y="476"/>
                  <a:pt x="2574" y="476"/>
                </a:cubicBezTo>
                <a:cubicBezTo>
                  <a:pt x="2518" y="476"/>
                  <a:pt x="2518" y="476"/>
                  <a:pt x="2518" y="476"/>
                </a:cubicBezTo>
                <a:cubicBezTo>
                  <a:pt x="2453" y="476"/>
                  <a:pt x="2400" y="423"/>
                  <a:pt x="2400" y="358"/>
                </a:cubicBezTo>
                <a:cubicBezTo>
                  <a:pt x="2400" y="354"/>
                  <a:pt x="2400" y="354"/>
                  <a:pt x="2400" y="354"/>
                </a:cubicBezTo>
                <a:cubicBezTo>
                  <a:pt x="2400" y="289"/>
                  <a:pt x="2453" y="236"/>
                  <a:pt x="2518" y="236"/>
                </a:cubicBezTo>
                <a:close/>
                <a:moveTo>
                  <a:pt x="2198" y="1428"/>
                </a:moveTo>
                <a:cubicBezTo>
                  <a:pt x="1974" y="1428"/>
                  <a:pt x="1974" y="1428"/>
                  <a:pt x="1974" y="1428"/>
                </a:cubicBezTo>
                <a:cubicBezTo>
                  <a:pt x="1909" y="1428"/>
                  <a:pt x="1856" y="1375"/>
                  <a:pt x="1856" y="1310"/>
                </a:cubicBezTo>
                <a:cubicBezTo>
                  <a:pt x="1856" y="1310"/>
                  <a:pt x="1856" y="1310"/>
                  <a:pt x="1856" y="1310"/>
                </a:cubicBezTo>
                <a:cubicBezTo>
                  <a:pt x="1856" y="1245"/>
                  <a:pt x="1909" y="1192"/>
                  <a:pt x="1974" y="1192"/>
                </a:cubicBezTo>
                <a:cubicBezTo>
                  <a:pt x="2198" y="1192"/>
                  <a:pt x="2198" y="1192"/>
                  <a:pt x="2198" y="1192"/>
                </a:cubicBezTo>
                <a:cubicBezTo>
                  <a:pt x="2263" y="1192"/>
                  <a:pt x="2316" y="1245"/>
                  <a:pt x="2316" y="1310"/>
                </a:cubicBezTo>
                <a:cubicBezTo>
                  <a:pt x="2316" y="1310"/>
                  <a:pt x="2316" y="1310"/>
                  <a:pt x="2316" y="1310"/>
                </a:cubicBezTo>
                <a:cubicBezTo>
                  <a:pt x="2316" y="1375"/>
                  <a:pt x="2263" y="1428"/>
                  <a:pt x="2198" y="14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8167495" y="1453923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effectLst>
                  <a:outerShdw dist="63500" dir="2700000" algn="tl" rotWithShape="0">
                    <a:schemeClr val="bg1">
                      <a:alpha val="40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bg1"/>
              </a:solidFill>
              <a:effectLst>
                <a:outerShdw dist="635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522178" y="2142260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183" name="文本框 182"/>
          <p:cNvSpPr txBox="1"/>
          <p:nvPr/>
        </p:nvSpPr>
        <p:spPr>
          <a:xfrm>
            <a:off x="7522178" y="2623826"/>
            <a:ext cx="3967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206" name="组合 205"/>
          <p:cNvGrpSpPr/>
          <p:nvPr/>
        </p:nvGrpSpPr>
        <p:grpSpPr>
          <a:xfrm flipH="1">
            <a:off x="7415078" y="4529169"/>
            <a:ext cx="707508" cy="1318076"/>
            <a:chOff x="7371004" y="3222979"/>
            <a:chExt cx="707508" cy="1318076"/>
          </a:xfrm>
        </p:grpSpPr>
        <p:grpSp>
          <p:nvGrpSpPr>
            <p:cNvPr id="184" name="组合 183"/>
            <p:cNvGrpSpPr/>
            <p:nvPr/>
          </p:nvGrpSpPr>
          <p:grpSpPr>
            <a:xfrm rot="1800000">
              <a:off x="7773350" y="3222979"/>
              <a:ext cx="305024" cy="305024"/>
              <a:chOff x="701040" y="1352550"/>
              <a:chExt cx="525780" cy="525780"/>
            </a:xfrm>
          </p:grpSpPr>
          <p:cxnSp>
            <p:nvCxnSpPr>
              <p:cNvPr id="185" name="直接连接符 184"/>
              <p:cNvCxnSpPr/>
              <p:nvPr/>
            </p:nvCxnSpPr>
            <p:spPr>
              <a:xfrm>
                <a:off x="701040" y="16154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082040" y="16154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7" name="直接连接符 186"/>
              <p:cNvCxnSpPr/>
              <p:nvPr/>
            </p:nvCxnSpPr>
            <p:spPr>
              <a:xfrm rot="5400000">
                <a:off x="891540" y="14249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88" name="直接连接符 187"/>
              <p:cNvCxnSpPr/>
              <p:nvPr/>
            </p:nvCxnSpPr>
            <p:spPr>
              <a:xfrm rot="5400000">
                <a:off x="891540" y="1805940"/>
                <a:ext cx="144780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sp>
          <p:nvSpPr>
            <p:cNvPr id="189" name="椭圆 188"/>
            <p:cNvSpPr/>
            <p:nvPr/>
          </p:nvSpPr>
          <p:spPr>
            <a:xfrm>
              <a:off x="7732309" y="4390500"/>
              <a:ext cx="150555" cy="150555"/>
            </a:xfrm>
            <a:prstGeom prst="ellips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7371004" y="4017672"/>
              <a:ext cx="276568" cy="276257"/>
              <a:chOff x="1446064" y="2109382"/>
              <a:chExt cx="527197" cy="526604"/>
            </a:xfrm>
          </p:grpSpPr>
          <p:cxnSp>
            <p:nvCxnSpPr>
              <p:cNvPr id="191" name="直接连接符 190"/>
              <p:cNvCxnSpPr/>
              <p:nvPr/>
            </p:nvCxnSpPr>
            <p:spPr>
              <a:xfrm>
                <a:off x="1446658" y="2372684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92" name="直接连接符 191"/>
              <p:cNvCxnSpPr/>
              <p:nvPr/>
            </p:nvCxnSpPr>
            <p:spPr>
              <a:xfrm>
                <a:off x="1877910" y="2372684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grpSp>
            <p:nvGrpSpPr>
              <p:cNvPr id="193" name="组合 192"/>
              <p:cNvGrpSpPr/>
              <p:nvPr/>
            </p:nvGrpSpPr>
            <p:grpSpPr>
              <a:xfrm rot="5400000">
                <a:off x="1446658" y="2372684"/>
                <a:ext cx="526603" cy="0"/>
                <a:chOff x="1446658" y="2165515"/>
                <a:chExt cx="526603" cy="0"/>
              </a:xfrm>
            </p:grpSpPr>
            <p:cxnSp>
              <p:nvCxnSpPr>
                <p:cNvPr id="200" name="直接连接符 199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194" name="组合 193"/>
              <p:cNvGrpSpPr/>
              <p:nvPr/>
            </p:nvGrpSpPr>
            <p:grpSpPr>
              <a:xfrm rot="2700000">
                <a:off x="1446065" y="2372685"/>
                <a:ext cx="526603" cy="0"/>
                <a:chOff x="1446658" y="2165515"/>
                <a:chExt cx="526603" cy="0"/>
              </a:xfrm>
            </p:grpSpPr>
            <p:cxnSp>
              <p:nvCxnSpPr>
                <p:cNvPr id="198" name="直接连接符 197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  <p:grpSp>
            <p:nvGrpSpPr>
              <p:cNvPr id="195" name="组合 194"/>
              <p:cNvGrpSpPr/>
              <p:nvPr/>
            </p:nvGrpSpPr>
            <p:grpSpPr>
              <a:xfrm rot="18900000">
                <a:off x="1446064" y="2376304"/>
                <a:ext cx="526603" cy="0"/>
                <a:chOff x="1446658" y="2165515"/>
                <a:chExt cx="526603" cy="0"/>
              </a:xfrm>
            </p:grpSpPr>
            <p:cxnSp>
              <p:nvCxnSpPr>
                <p:cNvPr id="196" name="直接连接符 195"/>
                <p:cNvCxnSpPr/>
                <p:nvPr/>
              </p:nvCxnSpPr>
              <p:spPr>
                <a:xfrm>
                  <a:off x="1446658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  <p:cxnSp>
              <p:nvCxnSpPr>
                <p:cNvPr id="197" name="直接连接符 196"/>
                <p:cNvCxnSpPr/>
                <p:nvPr/>
              </p:nvCxnSpPr>
              <p:spPr>
                <a:xfrm>
                  <a:off x="1877910" y="2165515"/>
                  <a:ext cx="95351" cy="0"/>
                </a:xfrm>
                <a:prstGeom prst="line">
                  <a:avLst/>
                </a:prstGeom>
                <a:noFill/>
                <a:ln w="666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cxnSp>
          </p:grpSp>
        </p:grpSp>
        <p:sp>
          <p:nvSpPr>
            <p:cNvPr id="202" name="椭圆 201"/>
            <p:cNvSpPr/>
            <p:nvPr/>
          </p:nvSpPr>
          <p:spPr>
            <a:xfrm>
              <a:off x="8038239" y="3821978"/>
              <a:ext cx="40273" cy="40273"/>
            </a:xfrm>
            <a:prstGeom prst="ellipse">
              <a:avLst/>
            </a:prstGeom>
            <a:noFill/>
            <a:ln w="666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3" name="组合 202"/>
            <p:cNvGrpSpPr/>
            <p:nvPr/>
          </p:nvGrpSpPr>
          <p:grpSpPr>
            <a:xfrm rot="20538833">
              <a:off x="7430680" y="3558346"/>
              <a:ext cx="179425" cy="179425"/>
              <a:chOff x="4549716" y="208666"/>
              <a:chExt cx="395468" cy="395468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4549716" y="406400"/>
                <a:ext cx="395468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05" name="直接连接符 204"/>
              <p:cNvCxnSpPr/>
              <p:nvPr/>
            </p:nvCxnSpPr>
            <p:spPr>
              <a:xfrm rot="5400000">
                <a:off x="4549716" y="406400"/>
                <a:ext cx="395468" cy="0"/>
              </a:xfrm>
              <a:prstGeom prst="line">
                <a:avLst/>
              </a:prstGeom>
              <a:noFill/>
              <a:ln w="666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3388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弦形 30"/>
          <p:cNvSpPr/>
          <p:nvPr/>
        </p:nvSpPr>
        <p:spPr>
          <a:xfrm>
            <a:off x="4352930" y="1195566"/>
            <a:ext cx="3470270" cy="3470270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48BEF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9"/>
          <p:cNvSpPr/>
          <p:nvPr/>
        </p:nvSpPr>
        <p:spPr>
          <a:xfrm>
            <a:off x="9091412" y="1954193"/>
            <a:ext cx="2275086" cy="22750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FFB75E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弦形 28"/>
          <p:cNvSpPr/>
          <p:nvPr/>
        </p:nvSpPr>
        <p:spPr>
          <a:xfrm>
            <a:off x="868124" y="1954193"/>
            <a:ext cx="2275086" cy="2275086"/>
          </a:xfrm>
          <a:prstGeom prst="chord">
            <a:avLst>
              <a:gd name="adj1" fmla="val 8111557"/>
              <a:gd name="adj2" fmla="val 2686912"/>
            </a:avLst>
          </a:prstGeom>
          <a:gradFill>
            <a:gsLst>
              <a:gs pos="0">
                <a:schemeClr val="bg1"/>
              </a:gs>
              <a:gs pos="100000">
                <a:srgbClr val="FF6D6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142709" y="1129408"/>
            <a:ext cx="1998662" cy="3078163"/>
            <a:chOff x="5142709" y="1639887"/>
            <a:chExt cx="1998662" cy="307816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337971" y="1682750"/>
              <a:ext cx="1803400" cy="2990850"/>
            </a:xfrm>
            <a:custGeom>
              <a:avLst/>
              <a:gdLst>
                <a:gd name="T0" fmla="*/ 111 w 833"/>
                <a:gd name="T1" fmla="*/ 1385 h 1385"/>
                <a:gd name="T2" fmla="*/ 32 w 833"/>
                <a:gd name="T3" fmla="*/ 1352 h 1385"/>
                <a:gd name="T4" fmla="*/ 0 w 833"/>
                <a:gd name="T5" fmla="*/ 1274 h 1385"/>
                <a:gd name="T6" fmla="*/ 32 w 833"/>
                <a:gd name="T7" fmla="*/ 1195 h 1385"/>
                <a:gd name="T8" fmla="*/ 111 w 833"/>
                <a:gd name="T9" fmla="*/ 1162 h 1385"/>
                <a:gd name="T10" fmla="*/ 279 w 833"/>
                <a:gd name="T11" fmla="*/ 1162 h 1385"/>
                <a:gd name="T12" fmla="*/ 297 w 833"/>
                <a:gd name="T13" fmla="*/ 1144 h 1385"/>
                <a:gd name="T14" fmla="*/ 297 w 833"/>
                <a:gd name="T15" fmla="*/ 305 h 1385"/>
                <a:gd name="T16" fmla="*/ 279 w 833"/>
                <a:gd name="T17" fmla="*/ 287 h 1385"/>
                <a:gd name="T18" fmla="*/ 131 w 833"/>
                <a:gd name="T19" fmla="*/ 287 h 1385"/>
                <a:gd name="T20" fmla="*/ 72 w 833"/>
                <a:gd name="T21" fmla="*/ 262 h 1385"/>
                <a:gd name="T22" fmla="*/ 47 w 833"/>
                <a:gd name="T23" fmla="*/ 201 h 1385"/>
                <a:gd name="T24" fmla="*/ 70 w 833"/>
                <a:gd name="T25" fmla="*/ 136 h 1385"/>
                <a:gd name="T26" fmla="*/ 129 w 833"/>
                <a:gd name="T27" fmla="*/ 98 h 1385"/>
                <a:gd name="T28" fmla="*/ 277 w 833"/>
                <a:gd name="T29" fmla="*/ 47 h 1385"/>
                <a:gd name="T30" fmla="*/ 471 w 833"/>
                <a:gd name="T31" fmla="*/ 0 h 1385"/>
                <a:gd name="T32" fmla="*/ 542 w 833"/>
                <a:gd name="T33" fmla="*/ 30 h 1385"/>
                <a:gd name="T34" fmla="*/ 572 w 833"/>
                <a:gd name="T35" fmla="*/ 102 h 1385"/>
                <a:gd name="T36" fmla="*/ 572 w 833"/>
                <a:gd name="T37" fmla="*/ 1144 h 1385"/>
                <a:gd name="T38" fmla="*/ 590 w 833"/>
                <a:gd name="T39" fmla="*/ 1162 h 1385"/>
                <a:gd name="T40" fmla="*/ 721 w 833"/>
                <a:gd name="T41" fmla="*/ 1162 h 1385"/>
                <a:gd name="T42" fmla="*/ 800 w 833"/>
                <a:gd name="T43" fmla="*/ 1195 h 1385"/>
                <a:gd name="T44" fmla="*/ 833 w 833"/>
                <a:gd name="T45" fmla="*/ 1274 h 1385"/>
                <a:gd name="T46" fmla="*/ 800 w 833"/>
                <a:gd name="T47" fmla="*/ 1352 h 1385"/>
                <a:gd name="T48" fmla="*/ 721 w 833"/>
                <a:gd name="T49" fmla="*/ 1385 h 1385"/>
                <a:gd name="T50" fmla="*/ 111 w 833"/>
                <a:gd name="T51" fmla="*/ 1385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" h="1385">
                  <a:moveTo>
                    <a:pt x="111" y="1385"/>
                  </a:moveTo>
                  <a:cubicBezTo>
                    <a:pt x="81" y="1385"/>
                    <a:pt x="54" y="1374"/>
                    <a:pt x="32" y="1352"/>
                  </a:cubicBezTo>
                  <a:cubicBezTo>
                    <a:pt x="11" y="1330"/>
                    <a:pt x="0" y="1304"/>
                    <a:pt x="0" y="1274"/>
                  </a:cubicBezTo>
                  <a:cubicBezTo>
                    <a:pt x="0" y="1243"/>
                    <a:pt x="11" y="1217"/>
                    <a:pt x="32" y="1195"/>
                  </a:cubicBezTo>
                  <a:cubicBezTo>
                    <a:pt x="54" y="1173"/>
                    <a:pt x="81" y="1162"/>
                    <a:pt x="111" y="1162"/>
                  </a:cubicBezTo>
                  <a:cubicBezTo>
                    <a:pt x="279" y="1162"/>
                    <a:pt x="279" y="1162"/>
                    <a:pt x="279" y="1162"/>
                  </a:cubicBezTo>
                  <a:cubicBezTo>
                    <a:pt x="291" y="1162"/>
                    <a:pt x="297" y="1156"/>
                    <a:pt x="297" y="1144"/>
                  </a:cubicBezTo>
                  <a:cubicBezTo>
                    <a:pt x="297" y="305"/>
                    <a:pt x="297" y="305"/>
                    <a:pt x="297" y="305"/>
                  </a:cubicBezTo>
                  <a:cubicBezTo>
                    <a:pt x="297" y="293"/>
                    <a:pt x="291" y="287"/>
                    <a:pt x="279" y="287"/>
                  </a:cubicBezTo>
                  <a:cubicBezTo>
                    <a:pt x="131" y="287"/>
                    <a:pt x="131" y="287"/>
                    <a:pt x="131" y="287"/>
                  </a:cubicBezTo>
                  <a:cubicBezTo>
                    <a:pt x="108" y="287"/>
                    <a:pt x="88" y="278"/>
                    <a:pt x="72" y="262"/>
                  </a:cubicBezTo>
                  <a:cubicBezTo>
                    <a:pt x="55" y="246"/>
                    <a:pt x="47" y="225"/>
                    <a:pt x="47" y="201"/>
                  </a:cubicBezTo>
                  <a:cubicBezTo>
                    <a:pt x="47" y="176"/>
                    <a:pt x="55" y="155"/>
                    <a:pt x="70" y="136"/>
                  </a:cubicBezTo>
                  <a:cubicBezTo>
                    <a:pt x="85" y="117"/>
                    <a:pt x="105" y="105"/>
                    <a:pt x="129" y="98"/>
                  </a:cubicBezTo>
                  <a:cubicBezTo>
                    <a:pt x="184" y="84"/>
                    <a:pt x="233" y="67"/>
                    <a:pt x="277" y="47"/>
                  </a:cubicBezTo>
                  <a:cubicBezTo>
                    <a:pt x="349" y="16"/>
                    <a:pt x="414" y="0"/>
                    <a:pt x="471" y="0"/>
                  </a:cubicBezTo>
                  <a:cubicBezTo>
                    <a:pt x="499" y="0"/>
                    <a:pt x="523" y="10"/>
                    <a:pt x="542" y="30"/>
                  </a:cubicBezTo>
                  <a:cubicBezTo>
                    <a:pt x="562" y="50"/>
                    <a:pt x="572" y="74"/>
                    <a:pt x="572" y="102"/>
                  </a:cubicBezTo>
                  <a:cubicBezTo>
                    <a:pt x="572" y="1144"/>
                    <a:pt x="572" y="1144"/>
                    <a:pt x="572" y="1144"/>
                  </a:cubicBezTo>
                  <a:cubicBezTo>
                    <a:pt x="572" y="1156"/>
                    <a:pt x="578" y="1162"/>
                    <a:pt x="590" y="1162"/>
                  </a:cubicBezTo>
                  <a:cubicBezTo>
                    <a:pt x="721" y="1162"/>
                    <a:pt x="721" y="1162"/>
                    <a:pt x="721" y="1162"/>
                  </a:cubicBezTo>
                  <a:cubicBezTo>
                    <a:pt x="752" y="1162"/>
                    <a:pt x="778" y="1173"/>
                    <a:pt x="800" y="1195"/>
                  </a:cubicBezTo>
                  <a:cubicBezTo>
                    <a:pt x="822" y="1217"/>
                    <a:pt x="833" y="1243"/>
                    <a:pt x="833" y="1274"/>
                  </a:cubicBezTo>
                  <a:cubicBezTo>
                    <a:pt x="833" y="1304"/>
                    <a:pt x="822" y="1330"/>
                    <a:pt x="800" y="1352"/>
                  </a:cubicBezTo>
                  <a:cubicBezTo>
                    <a:pt x="778" y="1374"/>
                    <a:pt x="752" y="1385"/>
                    <a:pt x="721" y="1385"/>
                  </a:cubicBezTo>
                  <a:cubicBezTo>
                    <a:pt x="111" y="1385"/>
                    <a:pt x="111" y="1385"/>
                    <a:pt x="111" y="1385"/>
                  </a:cubicBezTo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6195221" y="1682750"/>
              <a:ext cx="946150" cy="2994025"/>
            </a:xfrm>
            <a:custGeom>
              <a:avLst/>
              <a:gdLst>
                <a:gd name="T0" fmla="*/ 437 w 437"/>
                <a:gd name="T1" fmla="*/ 1274 h 1386"/>
                <a:gd name="T2" fmla="*/ 404 w 437"/>
                <a:gd name="T3" fmla="*/ 1352 h 1386"/>
                <a:gd name="T4" fmla="*/ 325 w 437"/>
                <a:gd name="T5" fmla="*/ 1385 h 1386"/>
                <a:gd name="T6" fmla="*/ 192 w 437"/>
                <a:gd name="T7" fmla="*/ 1385 h 1386"/>
                <a:gd name="T8" fmla="*/ 177 w 437"/>
                <a:gd name="T9" fmla="*/ 1386 h 1386"/>
                <a:gd name="T10" fmla="*/ 325 w 437"/>
                <a:gd name="T11" fmla="*/ 1386 h 1386"/>
                <a:gd name="T12" fmla="*/ 404 w 437"/>
                <a:gd name="T13" fmla="*/ 1353 h 1386"/>
                <a:gd name="T14" fmla="*/ 437 w 437"/>
                <a:gd name="T15" fmla="*/ 1274 h 1386"/>
                <a:gd name="T16" fmla="*/ 437 w 437"/>
                <a:gd name="T17" fmla="*/ 1274 h 1386"/>
                <a:gd name="T18" fmla="*/ 75 w 437"/>
                <a:gd name="T19" fmla="*/ 0 h 1386"/>
                <a:gd name="T20" fmla="*/ 0 w 437"/>
                <a:gd name="T21" fmla="*/ 8 h 1386"/>
                <a:gd name="T22" fmla="*/ 75 w 437"/>
                <a:gd name="T23" fmla="*/ 0 h 1386"/>
                <a:gd name="T24" fmla="*/ 146 w 437"/>
                <a:gd name="T25" fmla="*/ 30 h 1386"/>
                <a:gd name="T26" fmla="*/ 176 w 437"/>
                <a:gd name="T27" fmla="*/ 102 h 1386"/>
                <a:gd name="T28" fmla="*/ 176 w 437"/>
                <a:gd name="T29" fmla="*/ 1144 h 1386"/>
                <a:gd name="T30" fmla="*/ 194 w 437"/>
                <a:gd name="T31" fmla="*/ 1162 h 1386"/>
                <a:gd name="T32" fmla="*/ 325 w 437"/>
                <a:gd name="T33" fmla="*/ 1162 h 1386"/>
                <a:gd name="T34" fmla="*/ 404 w 437"/>
                <a:gd name="T35" fmla="*/ 1195 h 1386"/>
                <a:gd name="T36" fmla="*/ 425 w 437"/>
                <a:gd name="T37" fmla="*/ 1223 h 1386"/>
                <a:gd name="T38" fmla="*/ 404 w 437"/>
                <a:gd name="T39" fmla="*/ 1195 h 1386"/>
                <a:gd name="T40" fmla="*/ 325 w 437"/>
                <a:gd name="T41" fmla="*/ 1162 h 1386"/>
                <a:gd name="T42" fmla="*/ 194 w 437"/>
                <a:gd name="T43" fmla="*/ 1162 h 1386"/>
                <a:gd name="T44" fmla="*/ 177 w 437"/>
                <a:gd name="T45" fmla="*/ 1144 h 1386"/>
                <a:gd name="T46" fmla="*/ 177 w 437"/>
                <a:gd name="T47" fmla="*/ 102 h 1386"/>
                <a:gd name="T48" fmla="*/ 147 w 437"/>
                <a:gd name="T49" fmla="*/ 30 h 1386"/>
                <a:gd name="T50" fmla="*/ 75 w 437"/>
                <a:gd name="T51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7" h="1386">
                  <a:moveTo>
                    <a:pt x="437" y="1274"/>
                  </a:moveTo>
                  <a:cubicBezTo>
                    <a:pt x="437" y="1304"/>
                    <a:pt x="426" y="1330"/>
                    <a:pt x="404" y="1352"/>
                  </a:cubicBezTo>
                  <a:cubicBezTo>
                    <a:pt x="382" y="1374"/>
                    <a:pt x="356" y="1385"/>
                    <a:pt x="325" y="1385"/>
                  </a:cubicBezTo>
                  <a:cubicBezTo>
                    <a:pt x="192" y="1385"/>
                    <a:pt x="192" y="1385"/>
                    <a:pt x="192" y="1385"/>
                  </a:cubicBezTo>
                  <a:cubicBezTo>
                    <a:pt x="187" y="1386"/>
                    <a:pt x="182" y="1386"/>
                    <a:pt x="177" y="1386"/>
                  </a:cubicBezTo>
                  <a:cubicBezTo>
                    <a:pt x="325" y="1386"/>
                    <a:pt x="325" y="1386"/>
                    <a:pt x="325" y="1386"/>
                  </a:cubicBezTo>
                  <a:cubicBezTo>
                    <a:pt x="356" y="1386"/>
                    <a:pt x="382" y="1375"/>
                    <a:pt x="404" y="1353"/>
                  </a:cubicBezTo>
                  <a:cubicBezTo>
                    <a:pt x="426" y="1331"/>
                    <a:pt x="437" y="1304"/>
                    <a:pt x="437" y="1274"/>
                  </a:cubicBezTo>
                  <a:cubicBezTo>
                    <a:pt x="437" y="1274"/>
                    <a:pt x="437" y="1274"/>
                    <a:pt x="437" y="1274"/>
                  </a:cubicBezTo>
                  <a:moveTo>
                    <a:pt x="75" y="0"/>
                  </a:moveTo>
                  <a:cubicBezTo>
                    <a:pt x="52" y="0"/>
                    <a:pt x="27" y="2"/>
                    <a:pt x="0" y="8"/>
                  </a:cubicBezTo>
                  <a:cubicBezTo>
                    <a:pt x="26" y="2"/>
                    <a:pt x="51" y="0"/>
                    <a:pt x="75" y="0"/>
                  </a:cubicBezTo>
                  <a:cubicBezTo>
                    <a:pt x="103" y="0"/>
                    <a:pt x="127" y="10"/>
                    <a:pt x="146" y="30"/>
                  </a:cubicBezTo>
                  <a:cubicBezTo>
                    <a:pt x="166" y="50"/>
                    <a:pt x="176" y="74"/>
                    <a:pt x="176" y="102"/>
                  </a:cubicBezTo>
                  <a:cubicBezTo>
                    <a:pt x="176" y="1144"/>
                    <a:pt x="176" y="1144"/>
                    <a:pt x="176" y="1144"/>
                  </a:cubicBezTo>
                  <a:cubicBezTo>
                    <a:pt x="176" y="1156"/>
                    <a:pt x="182" y="1162"/>
                    <a:pt x="194" y="1162"/>
                  </a:cubicBezTo>
                  <a:cubicBezTo>
                    <a:pt x="325" y="1162"/>
                    <a:pt x="325" y="1162"/>
                    <a:pt x="325" y="1162"/>
                  </a:cubicBezTo>
                  <a:cubicBezTo>
                    <a:pt x="356" y="1162"/>
                    <a:pt x="382" y="1173"/>
                    <a:pt x="404" y="1195"/>
                  </a:cubicBezTo>
                  <a:cubicBezTo>
                    <a:pt x="413" y="1204"/>
                    <a:pt x="419" y="1213"/>
                    <a:pt x="425" y="1223"/>
                  </a:cubicBezTo>
                  <a:cubicBezTo>
                    <a:pt x="419" y="1213"/>
                    <a:pt x="413" y="1203"/>
                    <a:pt x="404" y="1195"/>
                  </a:cubicBezTo>
                  <a:cubicBezTo>
                    <a:pt x="382" y="1173"/>
                    <a:pt x="356" y="1162"/>
                    <a:pt x="325" y="1162"/>
                  </a:cubicBezTo>
                  <a:cubicBezTo>
                    <a:pt x="194" y="1162"/>
                    <a:pt x="194" y="1162"/>
                    <a:pt x="194" y="1162"/>
                  </a:cubicBezTo>
                  <a:cubicBezTo>
                    <a:pt x="182" y="1162"/>
                    <a:pt x="177" y="1156"/>
                    <a:pt x="177" y="1144"/>
                  </a:cubicBezTo>
                  <a:cubicBezTo>
                    <a:pt x="177" y="102"/>
                    <a:pt x="177" y="102"/>
                    <a:pt x="177" y="102"/>
                  </a:cubicBezTo>
                  <a:cubicBezTo>
                    <a:pt x="177" y="74"/>
                    <a:pt x="167" y="50"/>
                    <a:pt x="147" y="30"/>
                  </a:cubicBezTo>
                  <a:cubicBezTo>
                    <a:pt x="128" y="10"/>
                    <a:pt x="103" y="0"/>
                    <a:pt x="7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147596" y="1682750"/>
              <a:ext cx="993775" cy="2990850"/>
            </a:xfrm>
            <a:custGeom>
              <a:avLst/>
              <a:gdLst>
                <a:gd name="T0" fmla="*/ 97 w 459"/>
                <a:gd name="T1" fmla="*/ 0 h 1385"/>
                <a:gd name="T2" fmla="*/ 22 w 459"/>
                <a:gd name="T3" fmla="*/ 8 h 1385"/>
                <a:gd name="T4" fmla="*/ 0 w 459"/>
                <a:gd name="T5" fmla="*/ 13 h 1385"/>
                <a:gd name="T6" fmla="*/ 21 w 459"/>
                <a:gd name="T7" fmla="*/ 30 h 1385"/>
                <a:gd name="T8" fmla="*/ 51 w 459"/>
                <a:gd name="T9" fmla="*/ 102 h 1385"/>
                <a:gd name="T10" fmla="*/ 51 w 459"/>
                <a:gd name="T11" fmla="*/ 1144 h 1385"/>
                <a:gd name="T12" fmla="*/ 68 w 459"/>
                <a:gd name="T13" fmla="*/ 1162 h 1385"/>
                <a:gd name="T14" fmla="*/ 199 w 459"/>
                <a:gd name="T15" fmla="*/ 1162 h 1385"/>
                <a:gd name="T16" fmla="*/ 278 w 459"/>
                <a:gd name="T17" fmla="*/ 1195 h 1385"/>
                <a:gd name="T18" fmla="*/ 311 w 459"/>
                <a:gd name="T19" fmla="*/ 1274 h 1385"/>
                <a:gd name="T20" fmla="*/ 278 w 459"/>
                <a:gd name="T21" fmla="*/ 1353 h 1385"/>
                <a:gd name="T22" fmla="*/ 214 w 459"/>
                <a:gd name="T23" fmla="*/ 1385 h 1385"/>
                <a:gd name="T24" fmla="*/ 347 w 459"/>
                <a:gd name="T25" fmla="*/ 1385 h 1385"/>
                <a:gd name="T26" fmla="*/ 426 w 459"/>
                <a:gd name="T27" fmla="*/ 1352 h 1385"/>
                <a:gd name="T28" fmla="*/ 459 w 459"/>
                <a:gd name="T29" fmla="*/ 1274 h 1385"/>
                <a:gd name="T30" fmla="*/ 447 w 459"/>
                <a:gd name="T31" fmla="*/ 1223 h 1385"/>
                <a:gd name="T32" fmla="*/ 426 w 459"/>
                <a:gd name="T33" fmla="*/ 1195 h 1385"/>
                <a:gd name="T34" fmla="*/ 347 w 459"/>
                <a:gd name="T35" fmla="*/ 1162 h 1385"/>
                <a:gd name="T36" fmla="*/ 216 w 459"/>
                <a:gd name="T37" fmla="*/ 1162 h 1385"/>
                <a:gd name="T38" fmla="*/ 198 w 459"/>
                <a:gd name="T39" fmla="*/ 1144 h 1385"/>
                <a:gd name="T40" fmla="*/ 198 w 459"/>
                <a:gd name="T41" fmla="*/ 102 h 1385"/>
                <a:gd name="T42" fmla="*/ 168 w 459"/>
                <a:gd name="T43" fmla="*/ 30 h 1385"/>
                <a:gd name="T44" fmla="*/ 97 w 459"/>
                <a:gd name="T45" fmla="*/ 0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9" h="1385">
                  <a:moveTo>
                    <a:pt x="97" y="0"/>
                  </a:moveTo>
                  <a:cubicBezTo>
                    <a:pt x="73" y="0"/>
                    <a:pt x="48" y="2"/>
                    <a:pt x="22" y="8"/>
                  </a:cubicBezTo>
                  <a:cubicBezTo>
                    <a:pt x="15" y="9"/>
                    <a:pt x="7" y="11"/>
                    <a:pt x="0" y="13"/>
                  </a:cubicBezTo>
                  <a:cubicBezTo>
                    <a:pt x="7" y="18"/>
                    <a:pt x="15" y="23"/>
                    <a:pt x="21" y="30"/>
                  </a:cubicBezTo>
                  <a:cubicBezTo>
                    <a:pt x="41" y="50"/>
                    <a:pt x="51" y="74"/>
                    <a:pt x="51" y="102"/>
                  </a:cubicBezTo>
                  <a:cubicBezTo>
                    <a:pt x="51" y="1144"/>
                    <a:pt x="51" y="1144"/>
                    <a:pt x="51" y="1144"/>
                  </a:cubicBezTo>
                  <a:cubicBezTo>
                    <a:pt x="51" y="1156"/>
                    <a:pt x="56" y="1162"/>
                    <a:pt x="68" y="1162"/>
                  </a:cubicBezTo>
                  <a:cubicBezTo>
                    <a:pt x="199" y="1162"/>
                    <a:pt x="199" y="1162"/>
                    <a:pt x="199" y="1162"/>
                  </a:cubicBezTo>
                  <a:cubicBezTo>
                    <a:pt x="230" y="1162"/>
                    <a:pt x="256" y="1173"/>
                    <a:pt x="278" y="1195"/>
                  </a:cubicBezTo>
                  <a:cubicBezTo>
                    <a:pt x="300" y="1217"/>
                    <a:pt x="311" y="1243"/>
                    <a:pt x="311" y="1274"/>
                  </a:cubicBezTo>
                  <a:cubicBezTo>
                    <a:pt x="311" y="1304"/>
                    <a:pt x="300" y="1331"/>
                    <a:pt x="278" y="1353"/>
                  </a:cubicBezTo>
                  <a:cubicBezTo>
                    <a:pt x="260" y="1371"/>
                    <a:pt x="238" y="1382"/>
                    <a:pt x="214" y="1385"/>
                  </a:cubicBezTo>
                  <a:cubicBezTo>
                    <a:pt x="347" y="1385"/>
                    <a:pt x="347" y="1385"/>
                    <a:pt x="347" y="1385"/>
                  </a:cubicBezTo>
                  <a:cubicBezTo>
                    <a:pt x="378" y="1385"/>
                    <a:pt x="404" y="1374"/>
                    <a:pt x="426" y="1352"/>
                  </a:cubicBezTo>
                  <a:cubicBezTo>
                    <a:pt x="448" y="1330"/>
                    <a:pt x="459" y="1304"/>
                    <a:pt x="459" y="1274"/>
                  </a:cubicBezTo>
                  <a:cubicBezTo>
                    <a:pt x="459" y="1255"/>
                    <a:pt x="455" y="1238"/>
                    <a:pt x="447" y="1223"/>
                  </a:cubicBezTo>
                  <a:cubicBezTo>
                    <a:pt x="441" y="1213"/>
                    <a:pt x="435" y="1204"/>
                    <a:pt x="426" y="1195"/>
                  </a:cubicBezTo>
                  <a:cubicBezTo>
                    <a:pt x="404" y="1173"/>
                    <a:pt x="378" y="1162"/>
                    <a:pt x="347" y="1162"/>
                  </a:cubicBezTo>
                  <a:cubicBezTo>
                    <a:pt x="216" y="1162"/>
                    <a:pt x="216" y="1162"/>
                    <a:pt x="216" y="1162"/>
                  </a:cubicBezTo>
                  <a:cubicBezTo>
                    <a:pt x="204" y="1162"/>
                    <a:pt x="198" y="1156"/>
                    <a:pt x="198" y="1144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198" y="74"/>
                    <a:pt x="188" y="50"/>
                    <a:pt x="168" y="30"/>
                  </a:cubicBezTo>
                  <a:cubicBezTo>
                    <a:pt x="149" y="10"/>
                    <a:pt x="125" y="0"/>
                    <a:pt x="97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5142709" y="1639887"/>
              <a:ext cx="1890713" cy="3078163"/>
            </a:xfrm>
            <a:custGeom>
              <a:avLst/>
              <a:gdLst>
                <a:gd name="T0" fmla="*/ 127 w 873"/>
                <a:gd name="T1" fmla="*/ 149 h 1425"/>
                <a:gd name="T2" fmla="*/ 305 w 873"/>
                <a:gd name="T3" fmla="*/ 86 h 1425"/>
                <a:gd name="T4" fmla="*/ 548 w 873"/>
                <a:gd name="T5" fmla="*/ 64 h 1425"/>
                <a:gd name="T6" fmla="*/ 572 w 873"/>
                <a:gd name="T7" fmla="*/ 364 h 1425"/>
                <a:gd name="T8" fmla="*/ 603 w 873"/>
                <a:gd name="T9" fmla="*/ 75 h 1425"/>
                <a:gd name="T10" fmla="*/ 491 w 873"/>
                <a:gd name="T11" fmla="*/ 0 h 1425"/>
                <a:gd name="T12" fmla="*/ 149 w 873"/>
                <a:gd name="T13" fmla="*/ 118 h 1425"/>
                <a:gd name="T14" fmla="*/ 54 w 873"/>
                <a:gd name="T15" fmla="*/ 180 h 1425"/>
                <a:gd name="T16" fmla="*/ 275 w 873"/>
                <a:gd name="T17" fmla="*/ 1202 h 1425"/>
                <a:gd name="T18" fmla="*/ 335 w 873"/>
                <a:gd name="T19" fmla="*/ 1180 h 1425"/>
                <a:gd name="T20" fmla="*/ 330 w 873"/>
                <a:gd name="T21" fmla="*/ 300 h 1425"/>
                <a:gd name="T22" fmla="*/ 127 w 873"/>
                <a:gd name="T23" fmla="*/ 282 h 1425"/>
                <a:gd name="T24" fmla="*/ 111 w 873"/>
                <a:gd name="T25" fmla="*/ 319 h 1425"/>
                <a:gd name="T26" fmla="*/ 301 w 873"/>
                <a:gd name="T27" fmla="*/ 327 h 1425"/>
                <a:gd name="T28" fmla="*/ 301 w 873"/>
                <a:gd name="T29" fmla="*/ 327 h 1425"/>
                <a:gd name="T30" fmla="*/ 299 w 873"/>
                <a:gd name="T31" fmla="*/ 326 h 1425"/>
                <a:gd name="T32" fmla="*/ 303 w 873"/>
                <a:gd name="T33" fmla="*/ 321 h 1425"/>
                <a:gd name="T34" fmla="*/ 297 w 873"/>
                <a:gd name="T35" fmla="*/ 323 h 1425"/>
                <a:gd name="T36" fmla="*/ 299 w 873"/>
                <a:gd name="T37" fmla="*/ 323 h 1425"/>
                <a:gd name="T38" fmla="*/ 297 w 873"/>
                <a:gd name="T39" fmla="*/ 323 h 1425"/>
                <a:gd name="T40" fmla="*/ 297 w 873"/>
                <a:gd name="T41" fmla="*/ 1164 h 1425"/>
                <a:gd name="T42" fmla="*/ 299 w 873"/>
                <a:gd name="T43" fmla="*/ 1166 h 1425"/>
                <a:gd name="T44" fmla="*/ 297 w 873"/>
                <a:gd name="T45" fmla="*/ 1165 h 1425"/>
                <a:gd name="T46" fmla="*/ 303 w 873"/>
                <a:gd name="T47" fmla="*/ 1168 h 1425"/>
                <a:gd name="T48" fmla="*/ 299 w 873"/>
                <a:gd name="T49" fmla="*/ 1164 h 1425"/>
                <a:gd name="T50" fmla="*/ 301 w 873"/>
                <a:gd name="T51" fmla="*/ 1162 h 1425"/>
                <a:gd name="T52" fmla="*/ 301 w 873"/>
                <a:gd name="T53" fmla="*/ 1162 h 1425"/>
                <a:gd name="T54" fmla="*/ 301 w 873"/>
                <a:gd name="T55" fmla="*/ 1162 h 1425"/>
                <a:gd name="T56" fmla="*/ 275 w 873"/>
                <a:gd name="T57" fmla="*/ 1202 h 1425"/>
                <a:gd name="T58" fmla="*/ 222 w 873"/>
                <a:gd name="T59" fmla="*/ 1162 h 1425"/>
                <a:gd name="T60" fmla="*/ 502 w 873"/>
                <a:gd name="T61" fmla="*/ 1385 h 1425"/>
                <a:gd name="T62" fmla="*/ 46 w 873"/>
                <a:gd name="T63" fmla="*/ 1328 h 1425"/>
                <a:gd name="T64" fmla="*/ 96 w 873"/>
                <a:gd name="T65" fmla="*/ 1209 h 1425"/>
                <a:gd name="T66" fmla="*/ 158 w 873"/>
                <a:gd name="T67" fmla="*/ 1162 h 1425"/>
                <a:gd name="T68" fmla="*/ 9 w 873"/>
                <a:gd name="T69" fmla="*/ 1243 h 1425"/>
                <a:gd name="T70" fmla="*/ 81 w 873"/>
                <a:gd name="T71" fmla="*/ 1415 h 1425"/>
                <a:gd name="T72" fmla="*/ 502 w 873"/>
                <a:gd name="T73" fmla="*/ 1385 h 1425"/>
                <a:gd name="T74" fmla="*/ 579 w 873"/>
                <a:gd name="T75" fmla="*/ 1189 h 1425"/>
                <a:gd name="T76" fmla="*/ 776 w 873"/>
                <a:gd name="T77" fmla="*/ 1209 h 1425"/>
                <a:gd name="T78" fmla="*/ 826 w 873"/>
                <a:gd name="T79" fmla="*/ 1328 h 1425"/>
                <a:gd name="T80" fmla="*/ 580 w 873"/>
                <a:gd name="T81" fmla="*/ 1385 h 1425"/>
                <a:gd name="T82" fmla="*/ 792 w 873"/>
                <a:gd name="T83" fmla="*/ 1415 h 1425"/>
                <a:gd name="T84" fmla="*/ 863 w 873"/>
                <a:gd name="T85" fmla="*/ 1243 h 1425"/>
                <a:gd name="T86" fmla="*/ 610 w 873"/>
                <a:gd name="T87" fmla="*/ 1162 h 1425"/>
                <a:gd name="T88" fmla="*/ 608 w 873"/>
                <a:gd name="T89" fmla="*/ 1164 h 1425"/>
                <a:gd name="T90" fmla="*/ 608 w 873"/>
                <a:gd name="T91" fmla="*/ 1162 h 1425"/>
                <a:gd name="T92" fmla="*/ 606 w 873"/>
                <a:gd name="T93" fmla="*/ 1168 h 1425"/>
                <a:gd name="T94" fmla="*/ 610 w 873"/>
                <a:gd name="T95" fmla="*/ 1163 h 1425"/>
                <a:gd name="T96" fmla="*/ 612 w 873"/>
                <a:gd name="T97" fmla="*/ 1166 h 1425"/>
                <a:gd name="T98" fmla="*/ 612 w 873"/>
                <a:gd name="T99" fmla="*/ 1166 h 1425"/>
                <a:gd name="T100" fmla="*/ 612 w 873"/>
                <a:gd name="T101" fmla="*/ 1166 h 1425"/>
                <a:gd name="T102" fmla="*/ 572 w 873"/>
                <a:gd name="T103" fmla="*/ 427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3" h="1425">
                  <a:moveTo>
                    <a:pt x="87" y="221"/>
                  </a:moveTo>
                  <a:cubicBezTo>
                    <a:pt x="87" y="211"/>
                    <a:pt x="89" y="202"/>
                    <a:pt x="92" y="193"/>
                  </a:cubicBezTo>
                  <a:cubicBezTo>
                    <a:pt x="95" y="184"/>
                    <a:pt x="99" y="176"/>
                    <a:pt x="105" y="168"/>
                  </a:cubicBezTo>
                  <a:cubicBezTo>
                    <a:pt x="112" y="161"/>
                    <a:pt x="119" y="154"/>
                    <a:pt x="127" y="149"/>
                  </a:cubicBezTo>
                  <a:cubicBezTo>
                    <a:pt x="135" y="144"/>
                    <a:pt x="144" y="140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210" y="123"/>
                    <a:pt x="260" y="106"/>
                    <a:pt x="305" y="86"/>
                  </a:cubicBezTo>
                  <a:cubicBezTo>
                    <a:pt x="305" y="86"/>
                    <a:pt x="305" y="86"/>
                    <a:pt x="305" y="86"/>
                  </a:cubicBezTo>
                  <a:cubicBezTo>
                    <a:pt x="376" y="55"/>
                    <a:pt x="438" y="40"/>
                    <a:pt x="491" y="40"/>
                  </a:cubicBezTo>
                  <a:cubicBezTo>
                    <a:pt x="503" y="40"/>
                    <a:pt x="513" y="42"/>
                    <a:pt x="522" y="46"/>
                  </a:cubicBezTo>
                  <a:cubicBezTo>
                    <a:pt x="531" y="50"/>
                    <a:pt x="540" y="55"/>
                    <a:pt x="548" y="64"/>
                  </a:cubicBezTo>
                  <a:cubicBezTo>
                    <a:pt x="548" y="64"/>
                    <a:pt x="548" y="64"/>
                    <a:pt x="548" y="64"/>
                  </a:cubicBezTo>
                  <a:cubicBezTo>
                    <a:pt x="556" y="72"/>
                    <a:pt x="562" y="81"/>
                    <a:pt x="566" y="91"/>
                  </a:cubicBezTo>
                  <a:cubicBezTo>
                    <a:pt x="570" y="100"/>
                    <a:pt x="572" y="110"/>
                    <a:pt x="572" y="122"/>
                  </a:cubicBezTo>
                  <a:cubicBezTo>
                    <a:pt x="572" y="364"/>
                    <a:pt x="572" y="364"/>
                    <a:pt x="572" y="364"/>
                  </a:cubicBezTo>
                  <a:cubicBezTo>
                    <a:pt x="572" y="375"/>
                    <a:pt x="581" y="384"/>
                    <a:pt x="592" y="384"/>
                  </a:cubicBezTo>
                  <a:cubicBezTo>
                    <a:pt x="603" y="384"/>
                    <a:pt x="612" y="375"/>
                    <a:pt x="612" y="364"/>
                  </a:cubicBezTo>
                  <a:cubicBezTo>
                    <a:pt x="612" y="122"/>
                    <a:pt x="612" y="122"/>
                    <a:pt x="612" y="122"/>
                  </a:cubicBezTo>
                  <a:cubicBezTo>
                    <a:pt x="612" y="106"/>
                    <a:pt x="609" y="90"/>
                    <a:pt x="603" y="75"/>
                  </a:cubicBezTo>
                  <a:cubicBezTo>
                    <a:pt x="597" y="61"/>
                    <a:pt x="588" y="48"/>
                    <a:pt x="577" y="36"/>
                  </a:cubicBezTo>
                  <a:cubicBezTo>
                    <a:pt x="577" y="36"/>
                    <a:pt x="577" y="36"/>
                    <a:pt x="577" y="36"/>
                  </a:cubicBezTo>
                  <a:cubicBezTo>
                    <a:pt x="565" y="24"/>
                    <a:pt x="552" y="15"/>
                    <a:pt x="538" y="9"/>
                  </a:cubicBezTo>
                  <a:cubicBezTo>
                    <a:pt x="523" y="3"/>
                    <a:pt x="507" y="0"/>
                    <a:pt x="491" y="0"/>
                  </a:cubicBezTo>
                  <a:cubicBezTo>
                    <a:pt x="430" y="0"/>
                    <a:pt x="363" y="17"/>
                    <a:pt x="289" y="49"/>
                  </a:cubicBezTo>
                  <a:cubicBezTo>
                    <a:pt x="289" y="49"/>
                    <a:pt x="289" y="49"/>
                    <a:pt x="289" y="49"/>
                  </a:cubicBezTo>
                  <a:cubicBezTo>
                    <a:pt x="246" y="68"/>
                    <a:pt x="198" y="85"/>
                    <a:pt x="144" y="99"/>
                  </a:cubicBezTo>
                  <a:cubicBezTo>
                    <a:pt x="149" y="118"/>
                    <a:pt x="149" y="118"/>
                    <a:pt x="149" y="118"/>
                  </a:cubicBezTo>
                  <a:cubicBezTo>
                    <a:pt x="144" y="99"/>
                    <a:pt x="144" y="99"/>
                    <a:pt x="144" y="99"/>
                  </a:cubicBezTo>
                  <a:cubicBezTo>
                    <a:pt x="130" y="103"/>
                    <a:pt x="117" y="108"/>
                    <a:pt x="105" y="115"/>
                  </a:cubicBezTo>
                  <a:cubicBezTo>
                    <a:pt x="94" y="123"/>
                    <a:pt x="83" y="132"/>
                    <a:pt x="74" y="143"/>
                  </a:cubicBezTo>
                  <a:cubicBezTo>
                    <a:pt x="65" y="154"/>
                    <a:pt x="58" y="167"/>
                    <a:pt x="54" y="180"/>
                  </a:cubicBezTo>
                  <a:cubicBezTo>
                    <a:pt x="49" y="193"/>
                    <a:pt x="47" y="207"/>
                    <a:pt x="47" y="221"/>
                  </a:cubicBezTo>
                  <a:cubicBezTo>
                    <a:pt x="47" y="232"/>
                    <a:pt x="56" y="241"/>
                    <a:pt x="67" y="241"/>
                  </a:cubicBezTo>
                  <a:cubicBezTo>
                    <a:pt x="78" y="241"/>
                    <a:pt x="87" y="232"/>
                    <a:pt x="87" y="221"/>
                  </a:cubicBezTo>
                  <a:close/>
                  <a:moveTo>
                    <a:pt x="275" y="1202"/>
                  </a:moveTo>
                  <a:cubicBezTo>
                    <a:pt x="299" y="1202"/>
                    <a:pt x="299" y="1202"/>
                    <a:pt x="299" y="1202"/>
                  </a:cubicBezTo>
                  <a:cubicBezTo>
                    <a:pt x="304" y="1202"/>
                    <a:pt x="309" y="1202"/>
                    <a:pt x="313" y="1200"/>
                  </a:cubicBezTo>
                  <a:cubicBezTo>
                    <a:pt x="317" y="1199"/>
                    <a:pt x="321" y="1197"/>
                    <a:pt x="324" y="1194"/>
                  </a:cubicBezTo>
                  <a:cubicBezTo>
                    <a:pt x="329" y="1191"/>
                    <a:pt x="333" y="1185"/>
                    <a:pt x="335" y="1180"/>
                  </a:cubicBezTo>
                  <a:cubicBezTo>
                    <a:pt x="337" y="1175"/>
                    <a:pt x="337" y="1169"/>
                    <a:pt x="337" y="1164"/>
                  </a:cubicBezTo>
                  <a:cubicBezTo>
                    <a:pt x="337" y="325"/>
                    <a:pt x="337" y="325"/>
                    <a:pt x="337" y="325"/>
                  </a:cubicBezTo>
                  <a:cubicBezTo>
                    <a:pt x="337" y="320"/>
                    <a:pt x="337" y="315"/>
                    <a:pt x="335" y="311"/>
                  </a:cubicBezTo>
                  <a:cubicBezTo>
                    <a:pt x="334" y="307"/>
                    <a:pt x="332" y="303"/>
                    <a:pt x="330" y="300"/>
                  </a:cubicBezTo>
                  <a:cubicBezTo>
                    <a:pt x="326" y="295"/>
                    <a:pt x="321" y="292"/>
                    <a:pt x="315" y="289"/>
                  </a:cubicBezTo>
                  <a:cubicBezTo>
                    <a:pt x="310" y="287"/>
                    <a:pt x="304" y="287"/>
                    <a:pt x="299" y="287"/>
                  </a:cubicBezTo>
                  <a:cubicBezTo>
                    <a:pt x="151" y="287"/>
                    <a:pt x="151" y="287"/>
                    <a:pt x="151" y="287"/>
                  </a:cubicBezTo>
                  <a:cubicBezTo>
                    <a:pt x="142" y="287"/>
                    <a:pt x="134" y="285"/>
                    <a:pt x="127" y="282"/>
                  </a:cubicBezTo>
                  <a:cubicBezTo>
                    <a:pt x="119" y="279"/>
                    <a:pt x="112" y="274"/>
                    <a:pt x="106" y="268"/>
                  </a:cubicBezTo>
                  <a:cubicBezTo>
                    <a:pt x="98" y="260"/>
                    <a:pt x="85" y="260"/>
                    <a:pt x="78" y="268"/>
                  </a:cubicBezTo>
                  <a:cubicBezTo>
                    <a:pt x="70" y="276"/>
                    <a:pt x="70" y="288"/>
                    <a:pt x="78" y="296"/>
                  </a:cubicBezTo>
                  <a:cubicBezTo>
                    <a:pt x="87" y="306"/>
                    <a:pt x="99" y="314"/>
                    <a:pt x="111" y="319"/>
                  </a:cubicBezTo>
                  <a:cubicBezTo>
                    <a:pt x="124" y="324"/>
                    <a:pt x="137" y="327"/>
                    <a:pt x="151" y="327"/>
                  </a:cubicBezTo>
                  <a:cubicBezTo>
                    <a:pt x="299" y="327"/>
                    <a:pt x="299" y="327"/>
                    <a:pt x="299" y="327"/>
                  </a:cubicBezTo>
                  <a:cubicBezTo>
                    <a:pt x="300" y="327"/>
                    <a:pt x="300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9" y="326"/>
                    <a:pt x="299" y="326"/>
                    <a:pt x="299" y="326"/>
                  </a:cubicBezTo>
                  <a:cubicBezTo>
                    <a:pt x="300" y="326"/>
                    <a:pt x="300" y="327"/>
                    <a:pt x="301" y="327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9" y="326"/>
                    <a:pt x="299" y="326"/>
                    <a:pt x="299" y="326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4"/>
                    <a:pt x="298" y="325"/>
                    <a:pt x="299" y="326"/>
                  </a:cubicBezTo>
                  <a:cubicBezTo>
                    <a:pt x="303" y="321"/>
                    <a:pt x="303" y="321"/>
                    <a:pt x="303" y="321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9" y="323"/>
                    <a:pt x="299" y="323"/>
                    <a:pt x="299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9" y="323"/>
                    <a:pt x="299" y="323"/>
                    <a:pt x="299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8" y="323"/>
                    <a:pt x="298" y="323"/>
                    <a:pt x="298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8" y="323"/>
                    <a:pt x="298" y="323"/>
                    <a:pt x="298" y="323"/>
                  </a:cubicBezTo>
                  <a:cubicBezTo>
                    <a:pt x="297" y="323"/>
                    <a:pt x="297" y="323"/>
                    <a:pt x="297" y="323"/>
                  </a:cubicBezTo>
                  <a:cubicBezTo>
                    <a:pt x="297" y="323"/>
                    <a:pt x="297" y="324"/>
                    <a:pt x="297" y="325"/>
                  </a:cubicBezTo>
                  <a:cubicBezTo>
                    <a:pt x="297" y="1164"/>
                    <a:pt x="297" y="1164"/>
                    <a:pt x="297" y="1164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9" y="1166"/>
                    <a:pt x="299" y="1166"/>
                    <a:pt x="299" y="1166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297" y="1166"/>
                    <a:pt x="297" y="1166"/>
                    <a:pt x="297" y="1166"/>
                  </a:cubicBezTo>
                  <a:cubicBezTo>
                    <a:pt x="299" y="1166"/>
                    <a:pt x="299" y="1166"/>
                    <a:pt x="299" y="1166"/>
                  </a:cubicBezTo>
                  <a:cubicBezTo>
                    <a:pt x="297" y="1165"/>
                    <a:pt x="297" y="1165"/>
                    <a:pt x="297" y="1165"/>
                  </a:cubicBezTo>
                  <a:cubicBezTo>
                    <a:pt x="303" y="1168"/>
                    <a:pt x="303" y="1168"/>
                    <a:pt x="303" y="1168"/>
                  </a:cubicBezTo>
                  <a:cubicBezTo>
                    <a:pt x="299" y="1164"/>
                    <a:pt x="299" y="1164"/>
                    <a:pt x="299" y="1164"/>
                  </a:cubicBezTo>
                  <a:cubicBezTo>
                    <a:pt x="298" y="1164"/>
                    <a:pt x="298" y="1165"/>
                    <a:pt x="297" y="1165"/>
                  </a:cubicBezTo>
                  <a:cubicBezTo>
                    <a:pt x="303" y="1168"/>
                    <a:pt x="303" y="1168"/>
                    <a:pt x="303" y="1168"/>
                  </a:cubicBezTo>
                  <a:cubicBezTo>
                    <a:pt x="299" y="1164"/>
                    <a:pt x="299" y="1164"/>
                    <a:pt x="299" y="1164"/>
                  </a:cubicBezTo>
                  <a:cubicBezTo>
                    <a:pt x="303" y="1167"/>
                    <a:pt x="303" y="1167"/>
                    <a:pt x="303" y="1167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0" y="1162"/>
                    <a:pt x="299" y="1163"/>
                    <a:pt x="299" y="1164"/>
                  </a:cubicBezTo>
                  <a:cubicBezTo>
                    <a:pt x="303" y="1167"/>
                    <a:pt x="303" y="1167"/>
                    <a:pt x="303" y="1167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4"/>
                    <a:pt x="301" y="1164"/>
                    <a:pt x="301" y="1164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4"/>
                    <a:pt x="301" y="1164"/>
                    <a:pt x="301" y="1164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1" y="1162"/>
                    <a:pt x="301" y="1162"/>
                  </a:cubicBezTo>
                  <a:cubicBezTo>
                    <a:pt x="301" y="1162"/>
                    <a:pt x="300" y="1162"/>
                    <a:pt x="299" y="1162"/>
                  </a:cubicBezTo>
                  <a:cubicBezTo>
                    <a:pt x="275" y="1162"/>
                    <a:pt x="275" y="1162"/>
                    <a:pt x="275" y="1162"/>
                  </a:cubicBezTo>
                  <a:cubicBezTo>
                    <a:pt x="264" y="1162"/>
                    <a:pt x="255" y="1171"/>
                    <a:pt x="255" y="1182"/>
                  </a:cubicBezTo>
                  <a:cubicBezTo>
                    <a:pt x="255" y="1193"/>
                    <a:pt x="264" y="1202"/>
                    <a:pt x="275" y="1202"/>
                  </a:cubicBezTo>
                  <a:close/>
                  <a:moveTo>
                    <a:pt x="218" y="1202"/>
                  </a:moveTo>
                  <a:cubicBezTo>
                    <a:pt x="222" y="1202"/>
                    <a:pt x="222" y="1202"/>
                    <a:pt x="222" y="1202"/>
                  </a:cubicBezTo>
                  <a:cubicBezTo>
                    <a:pt x="233" y="1202"/>
                    <a:pt x="242" y="1193"/>
                    <a:pt x="242" y="1182"/>
                  </a:cubicBezTo>
                  <a:cubicBezTo>
                    <a:pt x="242" y="1171"/>
                    <a:pt x="233" y="1162"/>
                    <a:pt x="222" y="1162"/>
                  </a:cubicBezTo>
                  <a:cubicBezTo>
                    <a:pt x="218" y="1162"/>
                    <a:pt x="218" y="1162"/>
                    <a:pt x="218" y="1162"/>
                  </a:cubicBezTo>
                  <a:cubicBezTo>
                    <a:pt x="207" y="1162"/>
                    <a:pt x="198" y="1171"/>
                    <a:pt x="198" y="1182"/>
                  </a:cubicBezTo>
                  <a:cubicBezTo>
                    <a:pt x="198" y="1193"/>
                    <a:pt x="207" y="1202"/>
                    <a:pt x="218" y="1202"/>
                  </a:cubicBezTo>
                  <a:close/>
                  <a:moveTo>
                    <a:pt x="502" y="1385"/>
                  </a:moveTo>
                  <a:cubicBezTo>
                    <a:pt x="131" y="1385"/>
                    <a:pt x="131" y="1385"/>
                    <a:pt x="131" y="1385"/>
                  </a:cubicBezTo>
                  <a:cubicBezTo>
                    <a:pt x="118" y="1385"/>
                    <a:pt x="107" y="1383"/>
                    <a:pt x="96" y="1378"/>
                  </a:cubicBezTo>
                  <a:cubicBezTo>
                    <a:pt x="86" y="1374"/>
                    <a:pt x="76" y="1367"/>
                    <a:pt x="67" y="1358"/>
                  </a:cubicBezTo>
                  <a:cubicBezTo>
                    <a:pt x="57" y="1349"/>
                    <a:pt x="51" y="1339"/>
                    <a:pt x="46" y="1328"/>
                  </a:cubicBezTo>
                  <a:cubicBezTo>
                    <a:pt x="42" y="1318"/>
                    <a:pt x="40" y="1306"/>
                    <a:pt x="40" y="1294"/>
                  </a:cubicBezTo>
                  <a:cubicBezTo>
                    <a:pt x="40" y="1281"/>
                    <a:pt x="42" y="1269"/>
                    <a:pt x="46" y="1259"/>
                  </a:cubicBezTo>
                  <a:cubicBezTo>
                    <a:pt x="51" y="1248"/>
                    <a:pt x="57" y="1238"/>
                    <a:pt x="67" y="1229"/>
                  </a:cubicBezTo>
                  <a:cubicBezTo>
                    <a:pt x="76" y="1220"/>
                    <a:pt x="86" y="1213"/>
                    <a:pt x="96" y="1209"/>
                  </a:cubicBezTo>
                  <a:cubicBezTo>
                    <a:pt x="107" y="1204"/>
                    <a:pt x="118" y="1202"/>
                    <a:pt x="131" y="1202"/>
                  </a:cubicBezTo>
                  <a:cubicBezTo>
                    <a:pt x="158" y="1202"/>
                    <a:pt x="158" y="1202"/>
                    <a:pt x="158" y="1202"/>
                  </a:cubicBezTo>
                  <a:cubicBezTo>
                    <a:pt x="169" y="1202"/>
                    <a:pt x="178" y="1193"/>
                    <a:pt x="178" y="1182"/>
                  </a:cubicBezTo>
                  <a:cubicBezTo>
                    <a:pt x="178" y="1171"/>
                    <a:pt x="169" y="1162"/>
                    <a:pt x="158" y="1162"/>
                  </a:cubicBezTo>
                  <a:cubicBezTo>
                    <a:pt x="131" y="1162"/>
                    <a:pt x="131" y="1162"/>
                    <a:pt x="131" y="1162"/>
                  </a:cubicBezTo>
                  <a:cubicBezTo>
                    <a:pt x="113" y="1162"/>
                    <a:pt x="96" y="1165"/>
                    <a:pt x="81" y="1172"/>
                  </a:cubicBezTo>
                  <a:cubicBezTo>
                    <a:pt x="65" y="1178"/>
                    <a:pt x="51" y="1188"/>
                    <a:pt x="38" y="1201"/>
                  </a:cubicBezTo>
                  <a:cubicBezTo>
                    <a:pt x="26" y="1213"/>
                    <a:pt x="16" y="1228"/>
                    <a:pt x="9" y="1243"/>
                  </a:cubicBezTo>
                  <a:cubicBezTo>
                    <a:pt x="3" y="1259"/>
                    <a:pt x="0" y="1276"/>
                    <a:pt x="0" y="1294"/>
                  </a:cubicBezTo>
                  <a:cubicBezTo>
                    <a:pt x="0" y="1311"/>
                    <a:pt x="3" y="1328"/>
                    <a:pt x="9" y="1344"/>
                  </a:cubicBezTo>
                  <a:cubicBezTo>
                    <a:pt x="16" y="1359"/>
                    <a:pt x="26" y="1374"/>
                    <a:pt x="38" y="1386"/>
                  </a:cubicBezTo>
                  <a:cubicBezTo>
                    <a:pt x="51" y="1399"/>
                    <a:pt x="65" y="1409"/>
                    <a:pt x="81" y="1415"/>
                  </a:cubicBezTo>
                  <a:cubicBezTo>
                    <a:pt x="96" y="1422"/>
                    <a:pt x="113" y="1425"/>
                    <a:pt x="131" y="1425"/>
                  </a:cubicBezTo>
                  <a:cubicBezTo>
                    <a:pt x="502" y="1425"/>
                    <a:pt x="502" y="1425"/>
                    <a:pt x="502" y="1425"/>
                  </a:cubicBezTo>
                  <a:cubicBezTo>
                    <a:pt x="513" y="1425"/>
                    <a:pt x="522" y="1416"/>
                    <a:pt x="522" y="1405"/>
                  </a:cubicBezTo>
                  <a:cubicBezTo>
                    <a:pt x="522" y="1394"/>
                    <a:pt x="513" y="1385"/>
                    <a:pt x="502" y="1385"/>
                  </a:cubicBezTo>
                  <a:close/>
                  <a:moveTo>
                    <a:pt x="572" y="427"/>
                  </a:moveTo>
                  <a:cubicBezTo>
                    <a:pt x="572" y="1164"/>
                    <a:pt x="572" y="1164"/>
                    <a:pt x="572" y="1164"/>
                  </a:cubicBezTo>
                  <a:cubicBezTo>
                    <a:pt x="572" y="1169"/>
                    <a:pt x="572" y="1173"/>
                    <a:pt x="574" y="1178"/>
                  </a:cubicBezTo>
                  <a:cubicBezTo>
                    <a:pt x="575" y="1182"/>
                    <a:pt x="577" y="1185"/>
                    <a:pt x="579" y="1189"/>
                  </a:cubicBezTo>
                  <a:cubicBezTo>
                    <a:pt x="583" y="1193"/>
                    <a:pt x="588" y="1197"/>
                    <a:pt x="594" y="1199"/>
                  </a:cubicBezTo>
                  <a:cubicBezTo>
                    <a:pt x="599" y="1201"/>
                    <a:pt x="605" y="1202"/>
                    <a:pt x="610" y="1202"/>
                  </a:cubicBezTo>
                  <a:cubicBezTo>
                    <a:pt x="741" y="1202"/>
                    <a:pt x="741" y="1202"/>
                    <a:pt x="741" y="1202"/>
                  </a:cubicBezTo>
                  <a:cubicBezTo>
                    <a:pt x="754" y="1202"/>
                    <a:pt x="766" y="1204"/>
                    <a:pt x="776" y="1209"/>
                  </a:cubicBezTo>
                  <a:cubicBezTo>
                    <a:pt x="787" y="1213"/>
                    <a:pt x="797" y="1220"/>
                    <a:pt x="806" y="1229"/>
                  </a:cubicBezTo>
                  <a:cubicBezTo>
                    <a:pt x="815" y="1238"/>
                    <a:pt x="822" y="1248"/>
                    <a:pt x="826" y="1259"/>
                  </a:cubicBezTo>
                  <a:cubicBezTo>
                    <a:pt x="831" y="1269"/>
                    <a:pt x="833" y="1281"/>
                    <a:pt x="833" y="1294"/>
                  </a:cubicBezTo>
                  <a:cubicBezTo>
                    <a:pt x="833" y="1306"/>
                    <a:pt x="831" y="1318"/>
                    <a:pt x="826" y="1328"/>
                  </a:cubicBezTo>
                  <a:cubicBezTo>
                    <a:pt x="822" y="1339"/>
                    <a:pt x="815" y="1349"/>
                    <a:pt x="806" y="1358"/>
                  </a:cubicBezTo>
                  <a:cubicBezTo>
                    <a:pt x="797" y="1367"/>
                    <a:pt x="787" y="1374"/>
                    <a:pt x="776" y="1378"/>
                  </a:cubicBezTo>
                  <a:cubicBezTo>
                    <a:pt x="766" y="1383"/>
                    <a:pt x="754" y="1385"/>
                    <a:pt x="741" y="1385"/>
                  </a:cubicBezTo>
                  <a:cubicBezTo>
                    <a:pt x="580" y="1385"/>
                    <a:pt x="580" y="1385"/>
                    <a:pt x="580" y="1385"/>
                  </a:cubicBezTo>
                  <a:cubicBezTo>
                    <a:pt x="569" y="1385"/>
                    <a:pt x="560" y="1394"/>
                    <a:pt x="560" y="1405"/>
                  </a:cubicBezTo>
                  <a:cubicBezTo>
                    <a:pt x="560" y="1416"/>
                    <a:pt x="569" y="1425"/>
                    <a:pt x="580" y="1425"/>
                  </a:cubicBezTo>
                  <a:cubicBezTo>
                    <a:pt x="741" y="1425"/>
                    <a:pt x="741" y="1425"/>
                    <a:pt x="741" y="1425"/>
                  </a:cubicBezTo>
                  <a:cubicBezTo>
                    <a:pt x="759" y="1425"/>
                    <a:pt x="776" y="1422"/>
                    <a:pt x="792" y="1415"/>
                  </a:cubicBezTo>
                  <a:cubicBezTo>
                    <a:pt x="807" y="1409"/>
                    <a:pt x="822" y="1399"/>
                    <a:pt x="834" y="1386"/>
                  </a:cubicBezTo>
                  <a:cubicBezTo>
                    <a:pt x="847" y="1374"/>
                    <a:pt x="857" y="1359"/>
                    <a:pt x="863" y="1344"/>
                  </a:cubicBezTo>
                  <a:cubicBezTo>
                    <a:pt x="870" y="1328"/>
                    <a:pt x="873" y="1311"/>
                    <a:pt x="873" y="1294"/>
                  </a:cubicBezTo>
                  <a:cubicBezTo>
                    <a:pt x="873" y="1276"/>
                    <a:pt x="870" y="1259"/>
                    <a:pt x="863" y="1243"/>
                  </a:cubicBezTo>
                  <a:cubicBezTo>
                    <a:pt x="857" y="1228"/>
                    <a:pt x="847" y="1213"/>
                    <a:pt x="834" y="1201"/>
                  </a:cubicBezTo>
                  <a:cubicBezTo>
                    <a:pt x="822" y="1188"/>
                    <a:pt x="807" y="1178"/>
                    <a:pt x="792" y="1172"/>
                  </a:cubicBezTo>
                  <a:cubicBezTo>
                    <a:pt x="776" y="1165"/>
                    <a:pt x="759" y="1162"/>
                    <a:pt x="741" y="1162"/>
                  </a:cubicBezTo>
                  <a:cubicBezTo>
                    <a:pt x="610" y="1162"/>
                    <a:pt x="610" y="1162"/>
                    <a:pt x="610" y="1162"/>
                  </a:cubicBezTo>
                  <a:cubicBezTo>
                    <a:pt x="609" y="1162"/>
                    <a:pt x="609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4"/>
                    <a:pt x="608" y="1164"/>
                    <a:pt x="608" y="1164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8" y="1164"/>
                    <a:pt x="608" y="1164"/>
                    <a:pt x="608" y="1164"/>
                  </a:cubicBezTo>
                  <a:cubicBezTo>
                    <a:pt x="608" y="1162"/>
                    <a:pt x="608" y="1162"/>
                    <a:pt x="608" y="1162"/>
                  </a:cubicBezTo>
                  <a:cubicBezTo>
                    <a:pt x="606" y="1168"/>
                    <a:pt x="606" y="1168"/>
                    <a:pt x="606" y="1168"/>
                  </a:cubicBezTo>
                  <a:cubicBezTo>
                    <a:pt x="610" y="1163"/>
                    <a:pt x="610" y="1163"/>
                    <a:pt x="610" y="1163"/>
                  </a:cubicBezTo>
                  <a:cubicBezTo>
                    <a:pt x="609" y="1163"/>
                    <a:pt x="609" y="1162"/>
                    <a:pt x="608" y="1162"/>
                  </a:cubicBezTo>
                  <a:cubicBezTo>
                    <a:pt x="606" y="1168"/>
                    <a:pt x="606" y="1168"/>
                    <a:pt x="606" y="1168"/>
                  </a:cubicBezTo>
                  <a:cubicBezTo>
                    <a:pt x="610" y="1163"/>
                    <a:pt x="610" y="1163"/>
                    <a:pt x="610" y="1163"/>
                  </a:cubicBezTo>
                  <a:cubicBezTo>
                    <a:pt x="606" y="1167"/>
                    <a:pt x="606" y="1167"/>
                    <a:pt x="606" y="1167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2" y="1165"/>
                    <a:pt x="611" y="1164"/>
                    <a:pt x="610" y="1163"/>
                  </a:cubicBezTo>
                  <a:cubicBezTo>
                    <a:pt x="606" y="1167"/>
                    <a:pt x="606" y="1167"/>
                    <a:pt x="606" y="1167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0" y="1166"/>
                    <a:pt x="610" y="1166"/>
                    <a:pt x="610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5"/>
                    <a:pt x="612" y="1165"/>
                    <a:pt x="612" y="1165"/>
                  </a:cubicBezTo>
                  <a:cubicBezTo>
                    <a:pt x="610" y="1166"/>
                    <a:pt x="610" y="1166"/>
                    <a:pt x="610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6"/>
                    <a:pt x="612" y="1166"/>
                  </a:cubicBezTo>
                  <a:cubicBezTo>
                    <a:pt x="612" y="1166"/>
                    <a:pt x="612" y="1165"/>
                    <a:pt x="612" y="1164"/>
                  </a:cubicBezTo>
                  <a:cubicBezTo>
                    <a:pt x="612" y="427"/>
                    <a:pt x="612" y="427"/>
                    <a:pt x="612" y="427"/>
                  </a:cubicBezTo>
                  <a:cubicBezTo>
                    <a:pt x="612" y="416"/>
                    <a:pt x="603" y="407"/>
                    <a:pt x="592" y="407"/>
                  </a:cubicBezTo>
                  <a:cubicBezTo>
                    <a:pt x="581" y="407"/>
                    <a:pt x="572" y="416"/>
                    <a:pt x="572" y="427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19137" y="1637466"/>
            <a:ext cx="1628776" cy="2313094"/>
            <a:chOff x="-76201" y="1833563"/>
            <a:chExt cx="2206626" cy="31337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19062" y="1876425"/>
              <a:ext cx="2011363" cy="3046413"/>
            </a:xfrm>
            <a:custGeom>
              <a:avLst/>
              <a:gdLst>
                <a:gd name="T0" fmla="*/ 81 w 929"/>
                <a:gd name="T1" fmla="*/ 1411 h 1411"/>
                <a:gd name="T2" fmla="*/ 24 w 929"/>
                <a:gd name="T3" fmla="*/ 1388 h 1411"/>
                <a:gd name="T4" fmla="*/ 0 w 929"/>
                <a:gd name="T5" fmla="*/ 1331 h 1411"/>
                <a:gd name="T6" fmla="*/ 59 w 929"/>
                <a:gd name="T7" fmla="*/ 1199 h 1411"/>
                <a:gd name="T8" fmla="*/ 464 w 929"/>
                <a:gd name="T9" fmla="*/ 770 h 1411"/>
                <a:gd name="T10" fmla="*/ 600 w 929"/>
                <a:gd name="T11" fmla="*/ 442 h 1411"/>
                <a:gd name="T12" fmla="*/ 545 w 929"/>
                <a:gd name="T13" fmla="*/ 277 h 1411"/>
                <a:gd name="T14" fmla="*/ 391 w 929"/>
                <a:gd name="T15" fmla="*/ 218 h 1411"/>
                <a:gd name="T16" fmla="*/ 214 w 929"/>
                <a:gd name="T17" fmla="*/ 287 h 1411"/>
                <a:gd name="T18" fmla="*/ 135 w 929"/>
                <a:gd name="T19" fmla="*/ 314 h 1411"/>
                <a:gd name="T20" fmla="*/ 62 w 929"/>
                <a:gd name="T21" fmla="*/ 285 h 1411"/>
                <a:gd name="T22" fmla="*/ 29 w 929"/>
                <a:gd name="T23" fmla="*/ 208 h 1411"/>
                <a:gd name="T24" fmla="*/ 64 w 929"/>
                <a:gd name="T25" fmla="*/ 135 h 1411"/>
                <a:gd name="T26" fmla="*/ 428 w 929"/>
                <a:gd name="T27" fmla="*/ 0 h 1411"/>
                <a:gd name="T28" fmla="*/ 743 w 929"/>
                <a:gd name="T29" fmla="*/ 117 h 1411"/>
                <a:gd name="T30" fmla="*/ 863 w 929"/>
                <a:gd name="T31" fmla="*/ 426 h 1411"/>
                <a:gd name="T32" fmla="*/ 415 w 929"/>
                <a:gd name="T33" fmla="*/ 1181 h 1411"/>
                <a:gd name="T34" fmla="*/ 415 w 929"/>
                <a:gd name="T35" fmla="*/ 1188 h 1411"/>
                <a:gd name="T36" fmla="*/ 420 w 929"/>
                <a:gd name="T37" fmla="*/ 1192 h 1411"/>
                <a:gd name="T38" fmla="*/ 627 w 929"/>
                <a:gd name="T39" fmla="*/ 1179 h 1411"/>
                <a:gd name="T40" fmla="*/ 812 w 929"/>
                <a:gd name="T41" fmla="*/ 1179 h 1411"/>
                <a:gd name="T42" fmla="*/ 895 w 929"/>
                <a:gd name="T43" fmla="*/ 1213 h 1411"/>
                <a:gd name="T44" fmla="*/ 929 w 929"/>
                <a:gd name="T45" fmla="*/ 1295 h 1411"/>
                <a:gd name="T46" fmla="*/ 895 w 929"/>
                <a:gd name="T47" fmla="*/ 1377 h 1411"/>
                <a:gd name="T48" fmla="*/ 812 w 929"/>
                <a:gd name="T49" fmla="*/ 1411 h 1411"/>
                <a:gd name="T50" fmla="*/ 81 w 929"/>
                <a:gd name="T51" fmla="*/ 1411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9" h="1411">
                  <a:moveTo>
                    <a:pt x="81" y="1411"/>
                  </a:moveTo>
                  <a:cubicBezTo>
                    <a:pt x="59" y="1411"/>
                    <a:pt x="40" y="1403"/>
                    <a:pt x="24" y="1388"/>
                  </a:cubicBezTo>
                  <a:cubicBezTo>
                    <a:pt x="8" y="1373"/>
                    <a:pt x="0" y="1354"/>
                    <a:pt x="0" y="1331"/>
                  </a:cubicBezTo>
                  <a:cubicBezTo>
                    <a:pt x="0" y="1278"/>
                    <a:pt x="20" y="1234"/>
                    <a:pt x="59" y="1199"/>
                  </a:cubicBezTo>
                  <a:cubicBezTo>
                    <a:pt x="239" y="1035"/>
                    <a:pt x="374" y="891"/>
                    <a:pt x="464" y="770"/>
                  </a:cubicBezTo>
                  <a:cubicBezTo>
                    <a:pt x="555" y="648"/>
                    <a:pt x="600" y="539"/>
                    <a:pt x="600" y="442"/>
                  </a:cubicBezTo>
                  <a:cubicBezTo>
                    <a:pt x="600" y="372"/>
                    <a:pt x="581" y="317"/>
                    <a:pt x="545" y="277"/>
                  </a:cubicBezTo>
                  <a:cubicBezTo>
                    <a:pt x="508" y="237"/>
                    <a:pt x="457" y="218"/>
                    <a:pt x="391" y="218"/>
                  </a:cubicBezTo>
                  <a:cubicBezTo>
                    <a:pt x="332" y="218"/>
                    <a:pt x="272" y="241"/>
                    <a:pt x="214" y="287"/>
                  </a:cubicBezTo>
                  <a:cubicBezTo>
                    <a:pt x="190" y="305"/>
                    <a:pt x="163" y="314"/>
                    <a:pt x="135" y="314"/>
                  </a:cubicBezTo>
                  <a:cubicBezTo>
                    <a:pt x="107" y="314"/>
                    <a:pt x="83" y="305"/>
                    <a:pt x="62" y="285"/>
                  </a:cubicBezTo>
                  <a:cubicBezTo>
                    <a:pt x="40" y="263"/>
                    <a:pt x="29" y="238"/>
                    <a:pt x="29" y="208"/>
                  </a:cubicBezTo>
                  <a:cubicBezTo>
                    <a:pt x="29" y="179"/>
                    <a:pt x="41" y="155"/>
                    <a:pt x="64" y="135"/>
                  </a:cubicBezTo>
                  <a:cubicBezTo>
                    <a:pt x="169" y="45"/>
                    <a:pt x="290" y="0"/>
                    <a:pt x="428" y="0"/>
                  </a:cubicBezTo>
                  <a:cubicBezTo>
                    <a:pt x="558" y="0"/>
                    <a:pt x="663" y="39"/>
                    <a:pt x="743" y="117"/>
                  </a:cubicBezTo>
                  <a:cubicBezTo>
                    <a:pt x="823" y="195"/>
                    <a:pt x="863" y="298"/>
                    <a:pt x="863" y="426"/>
                  </a:cubicBezTo>
                  <a:cubicBezTo>
                    <a:pt x="863" y="636"/>
                    <a:pt x="714" y="887"/>
                    <a:pt x="415" y="1181"/>
                  </a:cubicBezTo>
                  <a:cubicBezTo>
                    <a:pt x="414" y="1183"/>
                    <a:pt x="414" y="1186"/>
                    <a:pt x="415" y="1188"/>
                  </a:cubicBezTo>
                  <a:cubicBezTo>
                    <a:pt x="416" y="1191"/>
                    <a:pt x="418" y="1192"/>
                    <a:pt x="420" y="1192"/>
                  </a:cubicBezTo>
                  <a:cubicBezTo>
                    <a:pt x="506" y="1183"/>
                    <a:pt x="575" y="1179"/>
                    <a:pt x="627" y="1179"/>
                  </a:cubicBezTo>
                  <a:cubicBezTo>
                    <a:pt x="812" y="1179"/>
                    <a:pt x="812" y="1179"/>
                    <a:pt x="812" y="1179"/>
                  </a:cubicBezTo>
                  <a:cubicBezTo>
                    <a:pt x="845" y="1179"/>
                    <a:pt x="872" y="1190"/>
                    <a:pt x="895" y="1213"/>
                  </a:cubicBezTo>
                  <a:cubicBezTo>
                    <a:pt x="917" y="1235"/>
                    <a:pt x="929" y="1263"/>
                    <a:pt x="929" y="1295"/>
                  </a:cubicBezTo>
                  <a:cubicBezTo>
                    <a:pt x="929" y="1327"/>
                    <a:pt x="917" y="1355"/>
                    <a:pt x="895" y="1377"/>
                  </a:cubicBezTo>
                  <a:cubicBezTo>
                    <a:pt x="872" y="1400"/>
                    <a:pt x="845" y="1411"/>
                    <a:pt x="812" y="1411"/>
                  </a:cubicBezTo>
                  <a:cubicBezTo>
                    <a:pt x="81" y="1411"/>
                    <a:pt x="81" y="1411"/>
                    <a:pt x="81" y="1411"/>
                  </a:cubicBezTo>
                </a:path>
              </a:pathLst>
            </a:custGeom>
            <a:gradFill>
              <a:gsLst>
                <a:gs pos="0">
                  <a:srgbClr val="FA9898"/>
                </a:gs>
                <a:gs pos="100000">
                  <a:srgbClr val="F6404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60349" y="2346325"/>
              <a:ext cx="550863" cy="207963"/>
            </a:xfrm>
            <a:custGeom>
              <a:avLst/>
              <a:gdLst>
                <a:gd name="T0" fmla="*/ 178 w 255"/>
                <a:gd name="T1" fmla="*/ 0 h 96"/>
                <a:gd name="T2" fmla="*/ 1 w 255"/>
                <a:gd name="T3" fmla="*/ 69 h 96"/>
                <a:gd name="T4" fmla="*/ 0 w 255"/>
                <a:gd name="T5" fmla="*/ 70 h 96"/>
                <a:gd name="T6" fmla="*/ 70 w 255"/>
                <a:gd name="T7" fmla="*/ 96 h 96"/>
                <a:gd name="T8" fmla="*/ 149 w 255"/>
                <a:gd name="T9" fmla="*/ 69 h 96"/>
                <a:gd name="T10" fmla="*/ 255 w 255"/>
                <a:gd name="T11" fmla="*/ 11 h 96"/>
                <a:gd name="T12" fmla="*/ 178 w 255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96">
                  <a:moveTo>
                    <a:pt x="178" y="0"/>
                  </a:moveTo>
                  <a:cubicBezTo>
                    <a:pt x="119" y="0"/>
                    <a:pt x="59" y="23"/>
                    <a:pt x="1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0" y="87"/>
                    <a:pt x="44" y="96"/>
                    <a:pt x="70" y="96"/>
                  </a:cubicBezTo>
                  <a:cubicBezTo>
                    <a:pt x="98" y="96"/>
                    <a:pt x="125" y="87"/>
                    <a:pt x="149" y="69"/>
                  </a:cubicBezTo>
                  <a:cubicBezTo>
                    <a:pt x="184" y="41"/>
                    <a:pt x="220" y="22"/>
                    <a:pt x="255" y="11"/>
                  </a:cubicBezTo>
                  <a:cubicBezTo>
                    <a:pt x="232" y="3"/>
                    <a:pt x="207" y="0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85824" y="1876425"/>
              <a:ext cx="1101725" cy="919163"/>
            </a:xfrm>
            <a:custGeom>
              <a:avLst/>
              <a:gdLst>
                <a:gd name="T0" fmla="*/ 74 w 509"/>
                <a:gd name="T1" fmla="*/ 0 h 426"/>
                <a:gd name="T2" fmla="*/ 0 w 509"/>
                <a:gd name="T3" fmla="*/ 5 h 426"/>
                <a:gd name="T4" fmla="*/ 0 w 509"/>
                <a:gd name="T5" fmla="*/ 5 h 426"/>
                <a:gd name="T6" fmla="*/ 74 w 509"/>
                <a:gd name="T7" fmla="*/ 0 h 426"/>
                <a:gd name="T8" fmla="*/ 389 w 509"/>
                <a:gd name="T9" fmla="*/ 117 h 426"/>
                <a:gd name="T10" fmla="*/ 509 w 509"/>
                <a:gd name="T11" fmla="*/ 426 h 426"/>
                <a:gd name="T12" fmla="*/ 509 w 509"/>
                <a:gd name="T13" fmla="*/ 426 h 426"/>
                <a:gd name="T14" fmla="*/ 389 w 509"/>
                <a:gd name="T15" fmla="*/ 117 h 426"/>
                <a:gd name="T16" fmla="*/ 74 w 509"/>
                <a:gd name="T1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426">
                  <a:moveTo>
                    <a:pt x="74" y="0"/>
                  </a:moveTo>
                  <a:cubicBezTo>
                    <a:pt x="49" y="0"/>
                    <a:pt x="24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4" y="2"/>
                    <a:pt x="49" y="0"/>
                    <a:pt x="74" y="0"/>
                  </a:cubicBezTo>
                  <a:cubicBezTo>
                    <a:pt x="204" y="0"/>
                    <a:pt x="309" y="39"/>
                    <a:pt x="389" y="117"/>
                  </a:cubicBezTo>
                  <a:cubicBezTo>
                    <a:pt x="469" y="195"/>
                    <a:pt x="509" y="298"/>
                    <a:pt x="509" y="426"/>
                  </a:cubicBezTo>
                  <a:cubicBezTo>
                    <a:pt x="509" y="426"/>
                    <a:pt x="509" y="426"/>
                    <a:pt x="509" y="426"/>
                  </a:cubicBezTo>
                  <a:cubicBezTo>
                    <a:pt x="509" y="298"/>
                    <a:pt x="469" y="195"/>
                    <a:pt x="389" y="117"/>
                  </a:cubicBezTo>
                  <a:cubicBezTo>
                    <a:pt x="309" y="39"/>
                    <a:pt x="204" y="0"/>
                    <a:pt x="7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695324" y="1876425"/>
              <a:ext cx="1292225" cy="2573338"/>
            </a:xfrm>
            <a:custGeom>
              <a:avLst/>
              <a:gdLst>
                <a:gd name="T0" fmla="*/ 162 w 597"/>
                <a:gd name="T1" fmla="*/ 0 h 1192"/>
                <a:gd name="T2" fmla="*/ 88 w 597"/>
                <a:gd name="T3" fmla="*/ 5 h 1192"/>
                <a:gd name="T4" fmla="*/ 329 w 597"/>
                <a:gd name="T5" fmla="*/ 117 h 1192"/>
                <a:gd name="T6" fmla="*/ 449 w 597"/>
                <a:gd name="T7" fmla="*/ 426 h 1192"/>
                <a:gd name="T8" fmla="*/ 1 w 597"/>
                <a:gd name="T9" fmla="*/ 1181 h 1192"/>
                <a:gd name="T10" fmla="*/ 1 w 597"/>
                <a:gd name="T11" fmla="*/ 1188 h 1192"/>
                <a:gd name="T12" fmla="*/ 6 w 597"/>
                <a:gd name="T13" fmla="*/ 1192 h 1192"/>
                <a:gd name="T14" fmla="*/ 149 w 597"/>
                <a:gd name="T15" fmla="*/ 1181 h 1192"/>
                <a:gd name="T16" fmla="*/ 597 w 597"/>
                <a:gd name="T17" fmla="*/ 426 h 1192"/>
                <a:gd name="T18" fmla="*/ 477 w 597"/>
                <a:gd name="T19" fmla="*/ 117 h 1192"/>
                <a:gd name="T20" fmla="*/ 162 w 597"/>
                <a:gd name="T21" fmla="*/ 0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1192">
                  <a:moveTo>
                    <a:pt x="162" y="0"/>
                  </a:moveTo>
                  <a:cubicBezTo>
                    <a:pt x="137" y="0"/>
                    <a:pt x="112" y="2"/>
                    <a:pt x="88" y="5"/>
                  </a:cubicBezTo>
                  <a:cubicBezTo>
                    <a:pt x="185" y="17"/>
                    <a:pt x="265" y="54"/>
                    <a:pt x="329" y="117"/>
                  </a:cubicBezTo>
                  <a:cubicBezTo>
                    <a:pt x="409" y="195"/>
                    <a:pt x="449" y="298"/>
                    <a:pt x="449" y="426"/>
                  </a:cubicBezTo>
                  <a:cubicBezTo>
                    <a:pt x="449" y="635"/>
                    <a:pt x="300" y="887"/>
                    <a:pt x="1" y="1181"/>
                  </a:cubicBezTo>
                  <a:cubicBezTo>
                    <a:pt x="0" y="1183"/>
                    <a:pt x="0" y="1186"/>
                    <a:pt x="1" y="1188"/>
                  </a:cubicBezTo>
                  <a:cubicBezTo>
                    <a:pt x="2" y="1190"/>
                    <a:pt x="4" y="1192"/>
                    <a:pt x="6" y="1192"/>
                  </a:cubicBezTo>
                  <a:cubicBezTo>
                    <a:pt x="61" y="1186"/>
                    <a:pt x="108" y="1183"/>
                    <a:pt x="149" y="1181"/>
                  </a:cubicBezTo>
                  <a:cubicBezTo>
                    <a:pt x="448" y="887"/>
                    <a:pt x="597" y="635"/>
                    <a:pt x="597" y="426"/>
                  </a:cubicBezTo>
                  <a:cubicBezTo>
                    <a:pt x="597" y="298"/>
                    <a:pt x="557" y="195"/>
                    <a:pt x="477" y="117"/>
                  </a:cubicBezTo>
                  <a:cubicBezTo>
                    <a:pt x="397" y="39"/>
                    <a:pt x="292" y="0"/>
                    <a:pt x="162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555749" y="4673600"/>
              <a:ext cx="574675" cy="252413"/>
            </a:xfrm>
            <a:custGeom>
              <a:avLst/>
              <a:gdLst>
                <a:gd name="T0" fmla="*/ 265 w 265"/>
                <a:gd name="T1" fmla="*/ 0 h 117"/>
                <a:gd name="T2" fmla="*/ 231 w 265"/>
                <a:gd name="T3" fmla="*/ 82 h 117"/>
                <a:gd name="T4" fmla="*/ 148 w 265"/>
                <a:gd name="T5" fmla="*/ 116 h 117"/>
                <a:gd name="T6" fmla="*/ 15 w 265"/>
                <a:gd name="T7" fmla="*/ 116 h 117"/>
                <a:gd name="T8" fmla="*/ 0 w 265"/>
                <a:gd name="T9" fmla="*/ 117 h 117"/>
                <a:gd name="T10" fmla="*/ 148 w 265"/>
                <a:gd name="T11" fmla="*/ 117 h 117"/>
                <a:gd name="T12" fmla="*/ 231 w 265"/>
                <a:gd name="T13" fmla="*/ 83 h 117"/>
                <a:gd name="T14" fmla="*/ 265 w 265"/>
                <a:gd name="T15" fmla="*/ 0 h 117"/>
                <a:gd name="T16" fmla="*/ 265 w 26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117">
                  <a:moveTo>
                    <a:pt x="265" y="0"/>
                  </a:moveTo>
                  <a:cubicBezTo>
                    <a:pt x="265" y="32"/>
                    <a:pt x="253" y="60"/>
                    <a:pt x="231" y="82"/>
                  </a:cubicBezTo>
                  <a:cubicBezTo>
                    <a:pt x="208" y="105"/>
                    <a:pt x="181" y="116"/>
                    <a:pt x="148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0" y="117"/>
                    <a:pt x="5" y="117"/>
                    <a:pt x="0" y="117"/>
                  </a:cubicBezTo>
                  <a:cubicBezTo>
                    <a:pt x="148" y="117"/>
                    <a:pt x="148" y="117"/>
                    <a:pt x="148" y="117"/>
                  </a:cubicBezTo>
                  <a:cubicBezTo>
                    <a:pt x="181" y="117"/>
                    <a:pt x="208" y="105"/>
                    <a:pt x="231" y="83"/>
                  </a:cubicBezTo>
                  <a:cubicBezTo>
                    <a:pt x="253" y="60"/>
                    <a:pt x="265" y="33"/>
                    <a:pt x="265" y="0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555749" y="4424363"/>
              <a:ext cx="574675" cy="498475"/>
            </a:xfrm>
            <a:custGeom>
              <a:avLst/>
              <a:gdLst>
                <a:gd name="T0" fmla="*/ 148 w 265"/>
                <a:gd name="T1" fmla="*/ 0 h 231"/>
                <a:gd name="T2" fmla="*/ 0 w 265"/>
                <a:gd name="T3" fmla="*/ 0 h 231"/>
                <a:gd name="T4" fmla="*/ 83 w 265"/>
                <a:gd name="T5" fmla="*/ 33 h 231"/>
                <a:gd name="T6" fmla="*/ 117 w 265"/>
                <a:gd name="T7" fmla="*/ 115 h 231"/>
                <a:gd name="T8" fmla="*/ 83 w 265"/>
                <a:gd name="T9" fmla="*/ 198 h 231"/>
                <a:gd name="T10" fmla="*/ 15 w 265"/>
                <a:gd name="T11" fmla="*/ 231 h 231"/>
                <a:gd name="T12" fmla="*/ 148 w 265"/>
                <a:gd name="T13" fmla="*/ 231 h 231"/>
                <a:gd name="T14" fmla="*/ 231 w 265"/>
                <a:gd name="T15" fmla="*/ 197 h 231"/>
                <a:gd name="T16" fmla="*/ 265 w 265"/>
                <a:gd name="T17" fmla="*/ 115 h 231"/>
                <a:gd name="T18" fmla="*/ 231 w 265"/>
                <a:gd name="T19" fmla="*/ 33 h 231"/>
                <a:gd name="T20" fmla="*/ 148 w 265"/>
                <a:gd name="T2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231">
                  <a:moveTo>
                    <a:pt x="1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60" y="11"/>
                    <a:pt x="83" y="33"/>
                  </a:cubicBezTo>
                  <a:cubicBezTo>
                    <a:pt x="105" y="56"/>
                    <a:pt x="117" y="83"/>
                    <a:pt x="117" y="115"/>
                  </a:cubicBezTo>
                  <a:cubicBezTo>
                    <a:pt x="117" y="148"/>
                    <a:pt x="105" y="175"/>
                    <a:pt x="83" y="198"/>
                  </a:cubicBezTo>
                  <a:cubicBezTo>
                    <a:pt x="64" y="217"/>
                    <a:pt x="41" y="228"/>
                    <a:pt x="15" y="231"/>
                  </a:cubicBezTo>
                  <a:cubicBezTo>
                    <a:pt x="148" y="231"/>
                    <a:pt x="148" y="231"/>
                    <a:pt x="148" y="231"/>
                  </a:cubicBezTo>
                  <a:cubicBezTo>
                    <a:pt x="181" y="231"/>
                    <a:pt x="208" y="220"/>
                    <a:pt x="231" y="197"/>
                  </a:cubicBezTo>
                  <a:cubicBezTo>
                    <a:pt x="253" y="175"/>
                    <a:pt x="265" y="147"/>
                    <a:pt x="265" y="115"/>
                  </a:cubicBezTo>
                  <a:cubicBezTo>
                    <a:pt x="265" y="83"/>
                    <a:pt x="253" y="56"/>
                    <a:pt x="231" y="33"/>
                  </a:cubicBezTo>
                  <a:cubicBezTo>
                    <a:pt x="208" y="11"/>
                    <a:pt x="181" y="0"/>
                    <a:pt x="148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-76201" y="1833563"/>
              <a:ext cx="2097088" cy="3133725"/>
            </a:xfrm>
            <a:custGeom>
              <a:avLst/>
              <a:gdLst>
                <a:gd name="T0" fmla="*/ 302 w 969"/>
                <a:gd name="T1" fmla="*/ 1451 h 1451"/>
                <a:gd name="T2" fmla="*/ 302 w 969"/>
                <a:gd name="T3" fmla="*/ 1411 h 1451"/>
                <a:gd name="T4" fmla="*/ 901 w 969"/>
                <a:gd name="T5" fmla="*/ 1383 h 1451"/>
                <a:gd name="T6" fmla="*/ 901 w 969"/>
                <a:gd name="T7" fmla="*/ 1247 h 1451"/>
                <a:gd name="T8" fmla="*/ 647 w 969"/>
                <a:gd name="T9" fmla="*/ 1219 h 1451"/>
                <a:gd name="T10" fmla="*/ 440 w 969"/>
                <a:gd name="T11" fmla="*/ 1232 h 1451"/>
                <a:gd name="T12" fmla="*/ 417 w 969"/>
                <a:gd name="T13" fmla="*/ 1192 h 1451"/>
                <a:gd name="T14" fmla="*/ 421 w 969"/>
                <a:gd name="T15" fmla="*/ 1187 h 1451"/>
                <a:gd name="T16" fmla="*/ 488 w 969"/>
                <a:gd name="T17" fmla="*/ 1148 h 1451"/>
                <a:gd name="T18" fmla="*/ 476 w 969"/>
                <a:gd name="T19" fmla="*/ 1188 h 1451"/>
                <a:gd name="T20" fmla="*/ 832 w 969"/>
                <a:gd name="T21" fmla="*/ 1179 h 1451"/>
                <a:gd name="T22" fmla="*/ 969 w 969"/>
                <a:gd name="T23" fmla="*/ 1315 h 1451"/>
                <a:gd name="T24" fmla="*/ 832 w 969"/>
                <a:gd name="T25" fmla="*/ 1451 h 1451"/>
                <a:gd name="T26" fmla="*/ 101 w 969"/>
                <a:gd name="T27" fmla="*/ 1451 h 1451"/>
                <a:gd name="T28" fmla="*/ 0 w 969"/>
                <a:gd name="T29" fmla="*/ 1351 h 1451"/>
                <a:gd name="T30" fmla="*/ 468 w 969"/>
                <a:gd name="T31" fmla="*/ 778 h 1451"/>
                <a:gd name="T32" fmla="*/ 579 w 969"/>
                <a:gd name="T33" fmla="*/ 354 h 1451"/>
                <a:gd name="T34" fmla="*/ 615 w 969"/>
                <a:gd name="T35" fmla="*/ 337 h 1451"/>
                <a:gd name="T36" fmla="*/ 500 w 969"/>
                <a:gd name="T37" fmla="*/ 801 h 1451"/>
                <a:gd name="T38" fmla="*/ 40 w 969"/>
                <a:gd name="T39" fmla="*/ 1351 h 1451"/>
                <a:gd name="T40" fmla="*/ 101 w 969"/>
                <a:gd name="T41" fmla="*/ 1411 h 1451"/>
                <a:gd name="T42" fmla="*/ 226 w 969"/>
                <a:gd name="T43" fmla="*/ 1431 h 1451"/>
                <a:gd name="T44" fmla="*/ 611 w 969"/>
                <a:gd name="T45" fmla="*/ 1033 h 1451"/>
                <a:gd name="T46" fmla="*/ 595 w 969"/>
                <a:gd name="T47" fmla="*/ 1000 h 1451"/>
                <a:gd name="T48" fmla="*/ 883 w 969"/>
                <a:gd name="T49" fmla="*/ 466 h 1451"/>
                <a:gd name="T50" fmla="*/ 626 w 969"/>
                <a:gd name="T51" fmla="*/ 1026 h 1451"/>
                <a:gd name="T52" fmla="*/ 883 w 969"/>
                <a:gd name="T53" fmla="*/ 462 h 1451"/>
                <a:gd name="T54" fmla="*/ 863 w 969"/>
                <a:gd name="T55" fmla="*/ 436 h 1451"/>
                <a:gd name="T56" fmla="*/ 883 w 969"/>
                <a:gd name="T57" fmla="*/ 415 h 1451"/>
                <a:gd name="T58" fmla="*/ 903 w 969"/>
                <a:gd name="T59" fmla="*/ 442 h 1451"/>
                <a:gd name="T60" fmla="*/ 880 w 969"/>
                <a:gd name="T61" fmla="*/ 410 h 1451"/>
                <a:gd name="T62" fmla="*/ 749 w 969"/>
                <a:gd name="T63" fmla="*/ 151 h 1451"/>
                <a:gd name="T64" fmla="*/ 97 w 969"/>
                <a:gd name="T65" fmla="*/ 171 h 1451"/>
                <a:gd name="T66" fmla="*/ 96 w 969"/>
                <a:gd name="T67" fmla="*/ 291 h 1451"/>
                <a:gd name="T68" fmla="*/ 222 w 969"/>
                <a:gd name="T69" fmla="*/ 291 h 1451"/>
                <a:gd name="T70" fmla="*/ 536 w 969"/>
                <a:gd name="T71" fmla="*/ 248 h 1451"/>
                <a:gd name="T72" fmla="*/ 516 w 969"/>
                <a:gd name="T73" fmla="*/ 283 h 1451"/>
                <a:gd name="T74" fmla="*/ 246 w 969"/>
                <a:gd name="T75" fmla="*/ 323 h 1451"/>
                <a:gd name="T76" fmla="*/ 155 w 969"/>
                <a:gd name="T77" fmla="*/ 354 h 1451"/>
                <a:gd name="T78" fmla="*/ 68 w 969"/>
                <a:gd name="T79" fmla="*/ 319 h 1451"/>
                <a:gd name="T80" fmla="*/ 71 w 969"/>
                <a:gd name="T81" fmla="*/ 140 h 1451"/>
                <a:gd name="T82" fmla="*/ 777 w 969"/>
                <a:gd name="T83" fmla="*/ 123 h 1451"/>
                <a:gd name="T84" fmla="*/ 882 w 969"/>
                <a:gd name="T85" fmla="*/ 41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9" h="1451">
                  <a:moveTo>
                    <a:pt x="832" y="1451"/>
                  </a:moveTo>
                  <a:cubicBezTo>
                    <a:pt x="302" y="1451"/>
                    <a:pt x="302" y="1451"/>
                    <a:pt x="302" y="1451"/>
                  </a:cubicBezTo>
                  <a:cubicBezTo>
                    <a:pt x="291" y="1451"/>
                    <a:pt x="282" y="1442"/>
                    <a:pt x="282" y="1431"/>
                  </a:cubicBezTo>
                  <a:cubicBezTo>
                    <a:pt x="282" y="1420"/>
                    <a:pt x="291" y="1411"/>
                    <a:pt x="302" y="1411"/>
                  </a:cubicBezTo>
                  <a:cubicBezTo>
                    <a:pt x="832" y="1411"/>
                    <a:pt x="832" y="1411"/>
                    <a:pt x="832" y="1411"/>
                  </a:cubicBezTo>
                  <a:cubicBezTo>
                    <a:pt x="859" y="1411"/>
                    <a:pt x="882" y="1402"/>
                    <a:pt x="901" y="1383"/>
                  </a:cubicBezTo>
                  <a:cubicBezTo>
                    <a:pt x="919" y="1364"/>
                    <a:pt x="929" y="1342"/>
                    <a:pt x="929" y="1315"/>
                  </a:cubicBezTo>
                  <a:cubicBezTo>
                    <a:pt x="929" y="1288"/>
                    <a:pt x="919" y="1266"/>
                    <a:pt x="901" y="1247"/>
                  </a:cubicBezTo>
                  <a:cubicBezTo>
                    <a:pt x="882" y="1228"/>
                    <a:pt x="859" y="1219"/>
                    <a:pt x="832" y="1219"/>
                  </a:cubicBezTo>
                  <a:cubicBezTo>
                    <a:pt x="647" y="1219"/>
                    <a:pt x="647" y="1219"/>
                    <a:pt x="647" y="1219"/>
                  </a:cubicBezTo>
                  <a:cubicBezTo>
                    <a:pt x="596" y="1219"/>
                    <a:pt x="527" y="1223"/>
                    <a:pt x="442" y="1232"/>
                  </a:cubicBezTo>
                  <a:cubicBezTo>
                    <a:pt x="440" y="1232"/>
                    <a:pt x="440" y="1232"/>
                    <a:pt x="440" y="1232"/>
                  </a:cubicBezTo>
                  <a:cubicBezTo>
                    <a:pt x="430" y="1232"/>
                    <a:pt x="422" y="1226"/>
                    <a:pt x="417" y="1217"/>
                  </a:cubicBezTo>
                  <a:cubicBezTo>
                    <a:pt x="413" y="1209"/>
                    <a:pt x="413" y="1200"/>
                    <a:pt x="417" y="1192"/>
                  </a:cubicBezTo>
                  <a:cubicBezTo>
                    <a:pt x="419" y="1189"/>
                    <a:pt x="419" y="1189"/>
                    <a:pt x="419" y="1189"/>
                  </a:cubicBezTo>
                  <a:cubicBezTo>
                    <a:pt x="421" y="1187"/>
                    <a:pt x="421" y="1187"/>
                    <a:pt x="421" y="1187"/>
                  </a:cubicBezTo>
                  <a:cubicBezTo>
                    <a:pt x="434" y="1174"/>
                    <a:pt x="447" y="1161"/>
                    <a:pt x="460" y="1148"/>
                  </a:cubicBezTo>
                  <a:cubicBezTo>
                    <a:pt x="467" y="1140"/>
                    <a:pt x="480" y="1140"/>
                    <a:pt x="488" y="1148"/>
                  </a:cubicBezTo>
                  <a:cubicBezTo>
                    <a:pt x="496" y="1155"/>
                    <a:pt x="496" y="1168"/>
                    <a:pt x="488" y="1176"/>
                  </a:cubicBezTo>
                  <a:cubicBezTo>
                    <a:pt x="484" y="1180"/>
                    <a:pt x="480" y="1184"/>
                    <a:pt x="476" y="1188"/>
                  </a:cubicBezTo>
                  <a:cubicBezTo>
                    <a:pt x="545" y="1182"/>
                    <a:pt x="602" y="1179"/>
                    <a:pt x="647" y="1179"/>
                  </a:cubicBezTo>
                  <a:cubicBezTo>
                    <a:pt x="832" y="1179"/>
                    <a:pt x="832" y="1179"/>
                    <a:pt x="832" y="1179"/>
                  </a:cubicBezTo>
                  <a:cubicBezTo>
                    <a:pt x="870" y="1179"/>
                    <a:pt x="903" y="1192"/>
                    <a:pt x="929" y="1219"/>
                  </a:cubicBezTo>
                  <a:cubicBezTo>
                    <a:pt x="955" y="1245"/>
                    <a:pt x="969" y="1277"/>
                    <a:pt x="969" y="1315"/>
                  </a:cubicBezTo>
                  <a:cubicBezTo>
                    <a:pt x="969" y="1353"/>
                    <a:pt x="955" y="1385"/>
                    <a:pt x="929" y="1411"/>
                  </a:cubicBezTo>
                  <a:cubicBezTo>
                    <a:pt x="903" y="1438"/>
                    <a:pt x="870" y="1451"/>
                    <a:pt x="832" y="1451"/>
                  </a:cubicBezTo>
                  <a:close/>
                  <a:moveTo>
                    <a:pt x="206" y="1451"/>
                  </a:moveTo>
                  <a:cubicBezTo>
                    <a:pt x="101" y="1451"/>
                    <a:pt x="101" y="1451"/>
                    <a:pt x="101" y="1451"/>
                  </a:cubicBezTo>
                  <a:cubicBezTo>
                    <a:pt x="73" y="1451"/>
                    <a:pt x="50" y="1442"/>
                    <a:pt x="30" y="1423"/>
                  </a:cubicBezTo>
                  <a:cubicBezTo>
                    <a:pt x="10" y="1404"/>
                    <a:pt x="0" y="1379"/>
                    <a:pt x="0" y="1351"/>
                  </a:cubicBezTo>
                  <a:cubicBezTo>
                    <a:pt x="0" y="1293"/>
                    <a:pt x="22" y="1243"/>
                    <a:pt x="65" y="1204"/>
                  </a:cubicBezTo>
                  <a:cubicBezTo>
                    <a:pt x="244" y="1041"/>
                    <a:pt x="379" y="898"/>
                    <a:pt x="468" y="778"/>
                  </a:cubicBezTo>
                  <a:cubicBezTo>
                    <a:pt x="555" y="660"/>
                    <a:pt x="600" y="554"/>
                    <a:pt x="600" y="462"/>
                  </a:cubicBezTo>
                  <a:cubicBezTo>
                    <a:pt x="600" y="420"/>
                    <a:pt x="593" y="384"/>
                    <a:pt x="579" y="354"/>
                  </a:cubicBezTo>
                  <a:cubicBezTo>
                    <a:pt x="574" y="344"/>
                    <a:pt x="579" y="332"/>
                    <a:pt x="589" y="328"/>
                  </a:cubicBezTo>
                  <a:cubicBezTo>
                    <a:pt x="599" y="323"/>
                    <a:pt x="611" y="327"/>
                    <a:pt x="615" y="337"/>
                  </a:cubicBezTo>
                  <a:cubicBezTo>
                    <a:pt x="631" y="372"/>
                    <a:pt x="640" y="414"/>
                    <a:pt x="640" y="462"/>
                  </a:cubicBezTo>
                  <a:cubicBezTo>
                    <a:pt x="640" y="563"/>
                    <a:pt x="593" y="677"/>
                    <a:pt x="500" y="801"/>
                  </a:cubicBezTo>
                  <a:cubicBezTo>
                    <a:pt x="410" y="924"/>
                    <a:pt x="273" y="1069"/>
                    <a:pt x="92" y="1234"/>
                  </a:cubicBezTo>
                  <a:cubicBezTo>
                    <a:pt x="57" y="1266"/>
                    <a:pt x="40" y="1304"/>
                    <a:pt x="40" y="1351"/>
                  </a:cubicBezTo>
                  <a:cubicBezTo>
                    <a:pt x="40" y="1368"/>
                    <a:pt x="46" y="1382"/>
                    <a:pt x="58" y="1394"/>
                  </a:cubicBezTo>
                  <a:cubicBezTo>
                    <a:pt x="70" y="1405"/>
                    <a:pt x="84" y="1411"/>
                    <a:pt x="101" y="1411"/>
                  </a:cubicBezTo>
                  <a:cubicBezTo>
                    <a:pt x="206" y="1411"/>
                    <a:pt x="206" y="1411"/>
                    <a:pt x="206" y="1411"/>
                  </a:cubicBezTo>
                  <a:cubicBezTo>
                    <a:pt x="217" y="1411"/>
                    <a:pt x="226" y="1420"/>
                    <a:pt x="226" y="1431"/>
                  </a:cubicBezTo>
                  <a:cubicBezTo>
                    <a:pt x="226" y="1442"/>
                    <a:pt x="217" y="1451"/>
                    <a:pt x="206" y="1451"/>
                  </a:cubicBezTo>
                  <a:close/>
                  <a:moveTo>
                    <a:pt x="611" y="1033"/>
                  </a:moveTo>
                  <a:cubicBezTo>
                    <a:pt x="606" y="1033"/>
                    <a:pt x="601" y="1031"/>
                    <a:pt x="598" y="1028"/>
                  </a:cubicBezTo>
                  <a:cubicBezTo>
                    <a:pt x="589" y="1021"/>
                    <a:pt x="588" y="1008"/>
                    <a:pt x="595" y="1000"/>
                  </a:cubicBezTo>
                  <a:cubicBezTo>
                    <a:pt x="759" y="807"/>
                    <a:pt x="848" y="633"/>
                    <a:pt x="861" y="484"/>
                  </a:cubicBezTo>
                  <a:cubicBezTo>
                    <a:pt x="862" y="473"/>
                    <a:pt x="872" y="465"/>
                    <a:pt x="883" y="466"/>
                  </a:cubicBezTo>
                  <a:cubicBezTo>
                    <a:pt x="894" y="467"/>
                    <a:pt x="902" y="477"/>
                    <a:pt x="901" y="488"/>
                  </a:cubicBezTo>
                  <a:cubicBezTo>
                    <a:pt x="887" y="645"/>
                    <a:pt x="795" y="826"/>
                    <a:pt x="626" y="1026"/>
                  </a:cubicBezTo>
                  <a:cubicBezTo>
                    <a:pt x="622" y="1030"/>
                    <a:pt x="616" y="1033"/>
                    <a:pt x="611" y="1033"/>
                  </a:cubicBezTo>
                  <a:close/>
                  <a:moveTo>
                    <a:pt x="883" y="462"/>
                  </a:moveTo>
                  <a:cubicBezTo>
                    <a:pt x="872" y="462"/>
                    <a:pt x="863" y="453"/>
                    <a:pt x="863" y="442"/>
                  </a:cubicBezTo>
                  <a:cubicBezTo>
                    <a:pt x="863" y="440"/>
                    <a:pt x="863" y="438"/>
                    <a:pt x="863" y="436"/>
                  </a:cubicBezTo>
                  <a:cubicBezTo>
                    <a:pt x="863" y="425"/>
                    <a:pt x="871" y="416"/>
                    <a:pt x="882" y="415"/>
                  </a:cubicBezTo>
                  <a:cubicBezTo>
                    <a:pt x="883" y="415"/>
                    <a:pt x="883" y="415"/>
                    <a:pt x="883" y="415"/>
                  </a:cubicBezTo>
                  <a:cubicBezTo>
                    <a:pt x="894" y="415"/>
                    <a:pt x="903" y="424"/>
                    <a:pt x="903" y="435"/>
                  </a:cubicBezTo>
                  <a:cubicBezTo>
                    <a:pt x="903" y="437"/>
                    <a:pt x="903" y="439"/>
                    <a:pt x="903" y="442"/>
                  </a:cubicBezTo>
                  <a:cubicBezTo>
                    <a:pt x="903" y="453"/>
                    <a:pt x="894" y="462"/>
                    <a:pt x="883" y="462"/>
                  </a:cubicBezTo>
                  <a:close/>
                  <a:moveTo>
                    <a:pt x="880" y="410"/>
                  </a:moveTo>
                  <a:cubicBezTo>
                    <a:pt x="870" y="410"/>
                    <a:pt x="861" y="402"/>
                    <a:pt x="860" y="392"/>
                  </a:cubicBezTo>
                  <a:cubicBezTo>
                    <a:pt x="851" y="295"/>
                    <a:pt x="813" y="214"/>
                    <a:pt x="749" y="151"/>
                  </a:cubicBezTo>
                  <a:cubicBezTo>
                    <a:pt x="674" y="78"/>
                    <a:pt x="572" y="40"/>
                    <a:pt x="448" y="40"/>
                  </a:cubicBezTo>
                  <a:cubicBezTo>
                    <a:pt x="316" y="40"/>
                    <a:pt x="198" y="84"/>
                    <a:pt x="97" y="171"/>
                  </a:cubicBezTo>
                  <a:cubicBezTo>
                    <a:pt x="78" y="186"/>
                    <a:pt x="69" y="205"/>
                    <a:pt x="69" y="228"/>
                  </a:cubicBezTo>
                  <a:cubicBezTo>
                    <a:pt x="69" y="252"/>
                    <a:pt x="78" y="273"/>
                    <a:pt x="96" y="291"/>
                  </a:cubicBezTo>
                  <a:cubicBezTo>
                    <a:pt x="113" y="307"/>
                    <a:pt x="133" y="314"/>
                    <a:pt x="155" y="314"/>
                  </a:cubicBezTo>
                  <a:cubicBezTo>
                    <a:pt x="179" y="314"/>
                    <a:pt x="201" y="307"/>
                    <a:pt x="222" y="291"/>
                  </a:cubicBezTo>
                  <a:cubicBezTo>
                    <a:pt x="284" y="242"/>
                    <a:pt x="347" y="218"/>
                    <a:pt x="411" y="218"/>
                  </a:cubicBezTo>
                  <a:cubicBezTo>
                    <a:pt x="460" y="218"/>
                    <a:pt x="502" y="228"/>
                    <a:pt x="536" y="248"/>
                  </a:cubicBezTo>
                  <a:cubicBezTo>
                    <a:pt x="545" y="254"/>
                    <a:pt x="549" y="266"/>
                    <a:pt x="543" y="276"/>
                  </a:cubicBezTo>
                  <a:cubicBezTo>
                    <a:pt x="537" y="285"/>
                    <a:pt x="525" y="288"/>
                    <a:pt x="516" y="283"/>
                  </a:cubicBezTo>
                  <a:cubicBezTo>
                    <a:pt x="487" y="266"/>
                    <a:pt x="452" y="258"/>
                    <a:pt x="411" y="258"/>
                  </a:cubicBezTo>
                  <a:cubicBezTo>
                    <a:pt x="356" y="258"/>
                    <a:pt x="301" y="280"/>
                    <a:pt x="246" y="323"/>
                  </a:cubicBezTo>
                  <a:cubicBezTo>
                    <a:pt x="246" y="323"/>
                    <a:pt x="246" y="323"/>
                    <a:pt x="246" y="323"/>
                  </a:cubicBezTo>
                  <a:cubicBezTo>
                    <a:pt x="218" y="344"/>
                    <a:pt x="188" y="354"/>
                    <a:pt x="155" y="354"/>
                  </a:cubicBezTo>
                  <a:cubicBezTo>
                    <a:pt x="122" y="354"/>
                    <a:pt x="93" y="343"/>
                    <a:pt x="69" y="320"/>
                  </a:cubicBezTo>
                  <a:cubicBezTo>
                    <a:pt x="68" y="319"/>
                    <a:pt x="68" y="319"/>
                    <a:pt x="68" y="319"/>
                  </a:cubicBezTo>
                  <a:cubicBezTo>
                    <a:pt x="42" y="294"/>
                    <a:pt x="29" y="263"/>
                    <a:pt x="29" y="228"/>
                  </a:cubicBezTo>
                  <a:cubicBezTo>
                    <a:pt x="29" y="193"/>
                    <a:pt x="43" y="163"/>
                    <a:pt x="71" y="140"/>
                  </a:cubicBezTo>
                  <a:cubicBezTo>
                    <a:pt x="179" y="47"/>
                    <a:pt x="306" y="0"/>
                    <a:pt x="448" y="0"/>
                  </a:cubicBezTo>
                  <a:cubicBezTo>
                    <a:pt x="583" y="0"/>
                    <a:pt x="694" y="41"/>
                    <a:pt x="777" y="123"/>
                  </a:cubicBezTo>
                  <a:cubicBezTo>
                    <a:pt x="848" y="192"/>
                    <a:pt x="889" y="281"/>
                    <a:pt x="900" y="388"/>
                  </a:cubicBezTo>
                  <a:cubicBezTo>
                    <a:pt x="901" y="399"/>
                    <a:pt x="893" y="409"/>
                    <a:pt x="882" y="410"/>
                  </a:cubicBezTo>
                  <a:cubicBezTo>
                    <a:pt x="881" y="410"/>
                    <a:pt x="881" y="410"/>
                    <a:pt x="880" y="410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425686" y="1563642"/>
            <a:ext cx="1601823" cy="2354108"/>
            <a:chOff x="7467602" y="1833563"/>
            <a:chExt cx="2170111" cy="3189288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662863" y="1876425"/>
              <a:ext cx="1974850" cy="3103563"/>
            </a:xfrm>
            <a:custGeom>
              <a:avLst/>
              <a:gdLst>
                <a:gd name="T0" fmla="*/ 426 w 912"/>
                <a:gd name="T1" fmla="*/ 1437 h 1437"/>
                <a:gd name="T2" fmla="*/ 41 w 912"/>
                <a:gd name="T3" fmla="*/ 1318 h 1437"/>
                <a:gd name="T4" fmla="*/ 0 w 912"/>
                <a:gd name="T5" fmla="*/ 1243 h 1437"/>
                <a:gd name="T6" fmla="*/ 0 w 912"/>
                <a:gd name="T7" fmla="*/ 1232 h 1437"/>
                <a:gd name="T8" fmla="*/ 26 w 912"/>
                <a:gd name="T9" fmla="*/ 1157 h 1437"/>
                <a:gd name="T10" fmla="*/ 95 w 912"/>
                <a:gd name="T11" fmla="*/ 1119 h 1437"/>
                <a:gd name="T12" fmla="*/ 108 w 912"/>
                <a:gd name="T13" fmla="*/ 1119 h 1437"/>
                <a:gd name="T14" fmla="*/ 174 w 912"/>
                <a:gd name="T15" fmla="*/ 1139 h 1437"/>
                <a:gd name="T16" fmla="*/ 399 w 912"/>
                <a:gd name="T17" fmla="*/ 1212 h 1437"/>
                <a:gd name="T18" fmla="*/ 571 w 912"/>
                <a:gd name="T19" fmla="*/ 1162 h 1437"/>
                <a:gd name="T20" fmla="*/ 635 w 912"/>
                <a:gd name="T21" fmla="*/ 1020 h 1437"/>
                <a:gd name="T22" fmla="*/ 572 w 912"/>
                <a:gd name="T23" fmla="*/ 869 h 1437"/>
                <a:gd name="T24" fmla="*/ 353 w 912"/>
                <a:gd name="T25" fmla="*/ 802 h 1437"/>
                <a:gd name="T26" fmla="*/ 282 w 912"/>
                <a:gd name="T27" fmla="*/ 770 h 1437"/>
                <a:gd name="T28" fmla="*/ 253 w 912"/>
                <a:gd name="T29" fmla="*/ 700 h 1437"/>
                <a:gd name="T30" fmla="*/ 282 w 912"/>
                <a:gd name="T31" fmla="*/ 630 h 1437"/>
                <a:gd name="T32" fmla="*/ 351 w 912"/>
                <a:gd name="T33" fmla="*/ 596 h 1437"/>
                <a:gd name="T34" fmla="*/ 591 w 912"/>
                <a:gd name="T35" fmla="*/ 389 h 1437"/>
                <a:gd name="T36" fmla="*/ 542 w 912"/>
                <a:gd name="T37" fmla="*/ 261 h 1437"/>
                <a:gd name="T38" fmla="*/ 404 w 912"/>
                <a:gd name="T39" fmla="*/ 216 h 1437"/>
                <a:gd name="T40" fmla="*/ 229 w 912"/>
                <a:gd name="T41" fmla="*/ 271 h 1437"/>
                <a:gd name="T42" fmla="*/ 159 w 912"/>
                <a:gd name="T43" fmla="*/ 293 h 1437"/>
                <a:gd name="T44" fmla="*/ 147 w 912"/>
                <a:gd name="T45" fmla="*/ 293 h 1437"/>
                <a:gd name="T46" fmla="*/ 74 w 912"/>
                <a:gd name="T47" fmla="*/ 254 h 1437"/>
                <a:gd name="T48" fmla="*/ 46 w 912"/>
                <a:gd name="T49" fmla="*/ 187 h 1437"/>
                <a:gd name="T50" fmla="*/ 48 w 912"/>
                <a:gd name="T51" fmla="*/ 174 h 1437"/>
                <a:gd name="T52" fmla="*/ 90 w 912"/>
                <a:gd name="T53" fmla="*/ 102 h 1437"/>
                <a:gd name="T54" fmla="*/ 417 w 912"/>
                <a:gd name="T55" fmla="*/ 0 h 1437"/>
                <a:gd name="T56" fmla="*/ 745 w 912"/>
                <a:gd name="T57" fmla="*/ 97 h 1437"/>
                <a:gd name="T58" fmla="*/ 867 w 912"/>
                <a:gd name="T59" fmla="*/ 369 h 1437"/>
                <a:gd name="T60" fmla="*/ 808 w 912"/>
                <a:gd name="T61" fmla="*/ 559 h 1437"/>
                <a:gd name="T62" fmla="*/ 640 w 912"/>
                <a:gd name="T63" fmla="*/ 684 h 1437"/>
                <a:gd name="T64" fmla="*/ 635 w 912"/>
                <a:gd name="T65" fmla="*/ 690 h 1437"/>
                <a:gd name="T66" fmla="*/ 640 w 912"/>
                <a:gd name="T67" fmla="*/ 696 h 1437"/>
                <a:gd name="T68" fmla="*/ 838 w 912"/>
                <a:gd name="T69" fmla="*/ 818 h 1437"/>
                <a:gd name="T70" fmla="*/ 912 w 912"/>
                <a:gd name="T71" fmla="*/ 1035 h 1437"/>
                <a:gd name="T72" fmla="*/ 772 w 912"/>
                <a:gd name="T73" fmla="*/ 1328 h 1437"/>
                <a:gd name="T74" fmla="*/ 426 w 912"/>
                <a:gd name="T75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2" h="1437">
                  <a:moveTo>
                    <a:pt x="426" y="1437"/>
                  </a:moveTo>
                  <a:cubicBezTo>
                    <a:pt x="273" y="1437"/>
                    <a:pt x="144" y="1397"/>
                    <a:pt x="41" y="1318"/>
                  </a:cubicBezTo>
                  <a:cubicBezTo>
                    <a:pt x="16" y="1300"/>
                    <a:pt x="3" y="1275"/>
                    <a:pt x="0" y="1243"/>
                  </a:cubicBezTo>
                  <a:cubicBezTo>
                    <a:pt x="0" y="1239"/>
                    <a:pt x="0" y="1236"/>
                    <a:pt x="0" y="1232"/>
                  </a:cubicBezTo>
                  <a:cubicBezTo>
                    <a:pt x="0" y="1204"/>
                    <a:pt x="9" y="1179"/>
                    <a:pt x="26" y="1157"/>
                  </a:cubicBezTo>
                  <a:cubicBezTo>
                    <a:pt x="43" y="1135"/>
                    <a:pt x="66" y="1122"/>
                    <a:pt x="95" y="1119"/>
                  </a:cubicBezTo>
                  <a:cubicBezTo>
                    <a:pt x="99" y="1119"/>
                    <a:pt x="103" y="1119"/>
                    <a:pt x="108" y="1119"/>
                  </a:cubicBezTo>
                  <a:cubicBezTo>
                    <a:pt x="133" y="1119"/>
                    <a:pt x="155" y="1125"/>
                    <a:pt x="174" y="1139"/>
                  </a:cubicBezTo>
                  <a:cubicBezTo>
                    <a:pt x="246" y="1187"/>
                    <a:pt x="321" y="1212"/>
                    <a:pt x="399" y="1212"/>
                  </a:cubicBezTo>
                  <a:cubicBezTo>
                    <a:pt x="471" y="1212"/>
                    <a:pt x="528" y="1195"/>
                    <a:pt x="571" y="1162"/>
                  </a:cubicBezTo>
                  <a:cubicBezTo>
                    <a:pt x="613" y="1128"/>
                    <a:pt x="635" y="1081"/>
                    <a:pt x="635" y="1020"/>
                  </a:cubicBezTo>
                  <a:cubicBezTo>
                    <a:pt x="635" y="955"/>
                    <a:pt x="614" y="905"/>
                    <a:pt x="572" y="869"/>
                  </a:cubicBezTo>
                  <a:cubicBezTo>
                    <a:pt x="531" y="833"/>
                    <a:pt x="458" y="811"/>
                    <a:pt x="353" y="802"/>
                  </a:cubicBezTo>
                  <a:cubicBezTo>
                    <a:pt x="325" y="800"/>
                    <a:pt x="301" y="789"/>
                    <a:pt x="282" y="770"/>
                  </a:cubicBezTo>
                  <a:cubicBezTo>
                    <a:pt x="262" y="750"/>
                    <a:pt x="253" y="727"/>
                    <a:pt x="253" y="700"/>
                  </a:cubicBezTo>
                  <a:cubicBezTo>
                    <a:pt x="253" y="673"/>
                    <a:pt x="262" y="650"/>
                    <a:pt x="282" y="630"/>
                  </a:cubicBezTo>
                  <a:cubicBezTo>
                    <a:pt x="301" y="610"/>
                    <a:pt x="325" y="598"/>
                    <a:pt x="351" y="596"/>
                  </a:cubicBezTo>
                  <a:cubicBezTo>
                    <a:pt x="511" y="578"/>
                    <a:pt x="591" y="509"/>
                    <a:pt x="591" y="389"/>
                  </a:cubicBezTo>
                  <a:cubicBezTo>
                    <a:pt x="591" y="335"/>
                    <a:pt x="575" y="292"/>
                    <a:pt x="542" y="261"/>
                  </a:cubicBezTo>
                  <a:cubicBezTo>
                    <a:pt x="510" y="231"/>
                    <a:pt x="464" y="216"/>
                    <a:pt x="404" y="216"/>
                  </a:cubicBezTo>
                  <a:cubicBezTo>
                    <a:pt x="345" y="217"/>
                    <a:pt x="286" y="235"/>
                    <a:pt x="229" y="271"/>
                  </a:cubicBezTo>
                  <a:cubicBezTo>
                    <a:pt x="208" y="285"/>
                    <a:pt x="185" y="293"/>
                    <a:pt x="159" y="293"/>
                  </a:cubicBezTo>
                  <a:cubicBezTo>
                    <a:pt x="155" y="293"/>
                    <a:pt x="150" y="293"/>
                    <a:pt x="147" y="293"/>
                  </a:cubicBezTo>
                  <a:cubicBezTo>
                    <a:pt x="116" y="290"/>
                    <a:pt x="92" y="277"/>
                    <a:pt x="74" y="254"/>
                  </a:cubicBezTo>
                  <a:cubicBezTo>
                    <a:pt x="55" y="235"/>
                    <a:pt x="46" y="212"/>
                    <a:pt x="46" y="187"/>
                  </a:cubicBezTo>
                  <a:cubicBezTo>
                    <a:pt x="46" y="182"/>
                    <a:pt x="47" y="177"/>
                    <a:pt x="48" y="174"/>
                  </a:cubicBezTo>
                  <a:cubicBezTo>
                    <a:pt x="50" y="143"/>
                    <a:pt x="64" y="120"/>
                    <a:pt x="90" y="102"/>
                  </a:cubicBezTo>
                  <a:cubicBezTo>
                    <a:pt x="192" y="34"/>
                    <a:pt x="301" y="0"/>
                    <a:pt x="417" y="0"/>
                  </a:cubicBezTo>
                  <a:cubicBezTo>
                    <a:pt x="555" y="0"/>
                    <a:pt x="664" y="32"/>
                    <a:pt x="745" y="97"/>
                  </a:cubicBezTo>
                  <a:cubicBezTo>
                    <a:pt x="826" y="162"/>
                    <a:pt x="867" y="252"/>
                    <a:pt x="867" y="369"/>
                  </a:cubicBezTo>
                  <a:cubicBezTo>
                    <a:pt x="867" y="442"/>
                    <a:pt x="847" y="506"/>
                    <a:pt x="808" y="559"/>
                  </a:cubicBezTo>
                  <a:cubicBezTo>
                    <a:pt x="769" y="613"/>
                    <a:pt x="713" y="654"/>
                    <a:pt x="640" y="684"/>
                  </a:cubicBezTo>
                  <a:cubicBezTo>
                    <a:pt x="636" y="685"/>
                    <a:pt x="635" y="687"/>
                    <a:pt x="635" y="690"/>
                  </a:cubicBezTo>
                  <a:cubicBezTo>
                    <a:pt x="635" y="693"/>
                    <a:pt x="636" y="695"/>
                    <a:pt x="640" y="696"/>
                  </a:cubicBezTo>
                  <a:cubicBezTo>
                    <a:pt x="722" y="720"/>
                    <a:pt x="788" y="760"/>
                    <a:pt x="838" y="818"/>
                  </a:cubicBezTo>
                  <a:cubicBezTo>
                    <a:pt x="887" y="876"/>
                    <a:pt x="912" y="948"/>
                    <a:pt x="912" y="1035"/>
                  </a:cubicBezTo>
                  <a:cubicBezTo>
                    <a:pt x="912" y="1158"/>
                    <a:pt x="866" y="1255"/>
                    <a:pt x="772" y="1328"/>
                  </a:cubicBezTo>
                  <a:cubicBezTo>
                    <a:pt x="678" y="1400"/>
                    <a:pt x="563" y="1437"/>
                    <a:pt x="426" y="1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743826" y="4294188"/>
              <a:ext cx="625475" cy="200025"/>
            </a:xfrm>
            <a:custGeom>
              <a:avLst/>
              <a:gdLst>
                <a:gd name="T0" fmla="*/ 71 w 289"/>
                <a:gd name="T1" fmla="*/ 0 h 92"/>
                <a:gd name="T2" fmla="*/ 58 w 289"/>
                <a:gd name="T3" fmla="*/ 0 h 92"/>
                <a:gd name="T4" fmla="*/ 41 w 289"/>
                <a:gd name="T5" fmla="*/ 2 h 92"/>
                <a:gd name="T6" fmla="*/ 24 w 289"/>
                <a:gd name="T7" fmla="*/ 8 h 92"/>
                <a:gd name="T8" fmla="*/ 0 w 289"/>
                <a:gd name="T9" fmla="*/ 26 h 92"/>
                <a:gd name="T10" fmla="*/ 214 w 289"/>
                <a:gd name="T11" fmla="*/ 92 h 92"/>
                <a:gd name="T12" fmla="*/ 289 w 289"/>
                <a:gd name="T13" fmla="*/ 85 h 92"/>
                <a:gd name="T14" fmla="*/ 137 w 289"/>
                <a:gd name="T15" fmla="*/ 19 h 92"/>
                <a:gd name="T16" fmla="*/ 71 w 289"/>
                <a:gd name="T1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92">
                  <a:moveTo>
                    <a:pt x="71" y="0"/>
                  </a:moveTo>
                  <a:cubicBezTo>
                    <a:pt x="66" y="0"/>
                    <a:pt x="62" y="0"/>
                    <a:pt x="58" y="0"/>
                  </a:cubicBezTo>
                  <a:cubicBezTo>
                    <a:pt x="52" y="0"/>
                    <a:pt x="47" y="1"/>
                    <a:pt x="41" y="2"/>
                  </a:cubicBezTo>
                  <a:cubicBezTo>
                    <a:pt x="35" y="4"/>
                    <a:pt x="30" y="6"/>
                    <a:pt x="24" y="8"/>
                  </a:cubicBezTo>
                  <a:cubicBezTo>
                    <a:pt x="15" y="13"/>
                    <a:pt x="7" y="19"/>
                    <a:pt x="0" y="26"/>
                  </a:cubicBezTo>
                  <a:cubicBezTo>
                    <a:pt x="68" y="70"/>
                    <a:pt x="140" y="92"/>
                    <a:pt x="214" y="92"/>
                  </a:cubicBezTo>
                  <a:cubicBezTo>
                    <a:pt x="241" y="92"/>
                    <a:pt x="266" y="90"/>
                    <a:pt x="289" y="85"/>
                  </a:cubicBezTo>
                  <a:cubicBezTo>
                    <a:pt x="237" y="75"/>
                    <a:pt x="186" y="53"/>
                    <a:pt x="137" y="19"/>
                  </a:cubicBezTo>
                  <a:cubicBezTo>
                    <a:pt x="118" y="6"/>
                    <a:pt x="96" y="0"/>
                    <a:pt x="7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7886701" y="2481263"/>
              <a:ext cx="74613" cy="25400"/>
            </a:xfrm>
            <a:custGeom>
              <a:avLst/>
              <a:gdLst>
                <a:gd name="T0" fmla="*/ 0 w 35"/>
                <a:gd name="T1" fmla="*/ 0 h 12"/>
                <a:gd name="T2" fmla="*/ 35 w 35"/>
                <a:gd name="T3" fmla="*/ 12 h 12"/>
                <a:gd name="T4" fmla="*/ 0 w 3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2">
                  <a:moveTo>
                    <a:pt x="0" y="0"/>
                  </a:moveTo>
                  <a:cubicBezTo>
                    <a:pt x="11" y="6"/>
                    <a:pt x="22" y="10"/>
                    <a:pt x="35" y="12"/>
                  </a:cubicBezTo>
                  <a:cubicBezTo>
                    <a:pt x="22" y="10"/>
                    <a:pt x="11" y="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7848601" y="2343150"/>
              <a:ext cx="530225" cy="163513"/>
            </a:xfrm>
            <a:custGeom>
              <a:avLst/>
              <a:gdLst>
                <a:gd name="T0" fmla="*/ 170 w 245"/>
                <a:gd name="T1" fmla="*/ 0 h 76"/>
                <a:gd name="T2" fmla="*/ 0 w 245"/>
                <a:gd name="T3" fmla="*/ 51 h 76"/>
                <a:gd name="T4" fmla="*/ 17 w 245"/>
                <a:gd name="T5" fmla="*/ 64 h 76"/>
                <a:gd name="T6" fmla="*/ 52 w 245"/>
                <a:gd name="T7" fmla="*/ 76 h 76"/>
                <a:gd name="T8" fmla="*/ 61 w 245"/>
                <a:gd name="T9" fmla="*/ 76 h 76"/>
                <a:gd name="T10" fmla="*/ 73 w 245"/>
                <a:gd name="T11" fmla="*/ 76 h 76"/>
                <a:gd name="T12" fmla="*/ 143 w 245"/>
                <a:gd name="T13" fmla="*/ 54 h 76"/>
                <a:gd name="T14" fmla="*/ 245 w 245"/>
                <a:gd name="T15" fmla="*/ 10 h 76"/>
                <a:gd name="T16" fmla="*/ 170 w 245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76">
                  <a:moveTo>
                    <a:pt x="170" y="0"/>
                  </a:moveTo>
                  <a:cubicBezTo>
                    <a:pt x="112" y="1"/>
                    <a:pt x="56" y="18"/>
                    <a:pt x="0" y="51"/>
                  </a:cubicBezTo>
                  <a:cubicBezTo>
                    <a:pt x="5" y="56"/>
                    <a:pt x="11" y="60"/>
                    <a:pt x="17" y="64"/>
                  </a:cubicBezTo>
                  <a:cubicBezTo>
                    <a:pt x="28" y="70"/>
                    <a:pt x="39" y="74"/>
                    <a:pt x="52" y="76"/>
                  </a:cubicBezTo>
                  <a:cubicBezTo>
                    <a:pt x="55" y="76"/>
                    <a:pt x="58" y="76"/>
                    <a:pt x="61" y="76"/>
                  </a:cubicBezTo>
                  <a:cubicBezTo>
                    <a:pt x="64" y="76"/>
                    <a:pt x="69" y="76"/>
                    <a:pt x="73" y="76"/>
                  </a:cubicBezTo>
                  <a:cubicBezTo>
                    <a:pt x="99" y="76"/>
                    <a:pt x="122" y="69"/>
                    <a:pt x="143" y="54"/>
                  </a:cubicBezTo>
                  <a:cubicBezTo>
                    <a:pt x="177" y="33"/>
                    <a:pt x="211" y="19"/>
                    <a:pt x="245" y="10"/>
                  </a:cubicBezTo>
                  <a:cubicBezTo>
                    <a:pt x="223" y="3"/>
                    <a:pt x="198" y="0"/>
                    <a:pt x="17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418513" y="1876425"/>
              <a:ext cx="1219200" cy="2235200"/>
            </a:xfrm>
            <a:custGeom>
              <a:avLst/>
              <a:gdLst>
                <a:gd name="T0" fmla="*/ 286 w 563"/>
                <a:gd name="T1" fmla="*/ 690 h 1035"/>
                <a:gd name="T2" fmla="*/ 286 w 563"/>
                <a:gd name="T3" fmla="*/ 690 h 1035"/>
                <a:gd name="T4" fmla="*/ 291 w 563"/>
                <a:gd name="T5" fmla="*/ 696 h 1035"/>
                <a:gd name="T6" fmla="*/ 489 w 563"/>
                <a:gd name="T7" fmla="*/ 818 h 1035"/>
                <a:gd name="T8" fmla="*/ 563 w 563"/>
                <a:gd name="T9" fmla="*/ 1035 h 1035"/>
                <a:gd name="T10" fmla="*/ 563 w 563"/>
                <a:gd name="T11" fmla="*/ 1034 h 1035"/>
                <a:gd name="T12" fmla="*/ 489 w 563"/>
                <a:gd name="T13" fmla="*/ 818 h 1035"/>
                <a:gd name="T14" fmla="*/ 291 w 563"/>
                <a:gd name="T15" fmla="*/ 696 h 1035"/>
                <a:gd name="T16" fmla="*/ 286 w 563"/>
                <a:gd name="T17" fmla="*/ 690 h 1035"/>
                <a:gd name="T18" fmla="*/ 68 w 563"/>
                <a:gd name="T19" fmla="*/ 0 h 1035"/>
                <a:gd name="T20" fmla="*/ 0 w 563"/>
                <a:gd name="T21" fmla="*/ 4 h 1035"/>
                <a:gd name="T22" fmla="*/ 0 w 563"/>
                <a:gd name="T23" fmla="*/ 4 h 1035"/>
                <a:gd name="T24" fmla="*/ 68 w 563"/>
                <a:gd name="T25" fmla="*/ 0 h 1035"/>
                <a:gd name="T26" fmla="*/ 396 w 563"/>
                <a:gd name="T27" fmla="*/ 97 h 1035"/>
                <a:gd name="T28" fmla="*/ 518 w 563"/>
                <a:gd name="T29" fmla="*/ 369 h 1035"/>
                <a:gd name="T30" fmla="*/ 518 w 563"/>
                <a:gd name="T31" fmla="*/ 369 h 1035"/>
                <a:gd name="T32" fmla="*/ 396 w 563"/>
                <a:gd name="T33" fmla="*/ 97 h 1035"/>
                <a:gd name="T34" fmla="*/ 68 w 563"/>
                <a:gd name="T35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" h="1035">
                  <a:moveTo>
                    <a:pt x="286" y="690"/>
                  </a:moveTo>
                  <a:cubicBezTo>
                    <a:pt x="286" y="690"/>
                    <a:pt x="286" y="690"/>
                    <a:pt x="286" y="690"/>
                  </a:cubicBezTo>
                  <a:cubicBezTo>
                    <a:pt x="286" y="693"/>
                    <a:pt x="287" y="695"/>
                    <a:pt x="291" y="696"/>
                  </a:cubicBezTo>
                  <a:cubicBezTo>
                    <a:pt x="373" y="720"/>
                    <a:pt x="439" y="760"/>
                    <a:pt x="489" y="818"/>
                  </a:cubicBezTo>
                  <a:cubicBezTo>
                    <a:pt x="538" y="876"/>
                    <a:pt x="563" y="948"/>
                    <a:pt x="563" y="1035"/>
                  </a:cubicBezTo>
                  <a:cubicBezTo>
                    <a:pt x="563" y="1035"/>
                    <a:pt x="563" y="1035"/>
                    <a:pt x="563" y="1034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3" y="1"/>
                    <a:pt x="45" y="0"/>
                    <a:pt x="68" y="0"/>
                  </a:cubicBezTo>
                  <a:cubicBezTo>
                    <a:pt x="206" y="0"/>
                    <a:pt x="315" y="32"/>
                    <a:pt x="396" y="97"/>
                  </a:cubicBezTo>
                  <a:cubicBezTo>
                    <a:pt x="477" y="162"/>
                    <a:pt x="518" y="252"/>
                    <a:pt x="518" y="369"/>
                  </a:cubicBezTo>
                  <a:cubicBezTo>
                    <a:pt x="518" y="369"/>
                    <a:pt x="518" y="369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418513" y="1876425"/>
              <a:ext cx="1219200" cy="3103563"/>
            </a:xfrm>
            <a:custGeom>
              <a:avLst/>
              <a:gdLst>
                <a:gd name="T0" fmla="*/ 68 w 563"/>
                <a:gd name="T1" fmla="*/ 0 h 1437"/>
                <a:gd name="T2" fmla="*/ 0 w 563"/>
                <a:gd name="T3" fmla="*/ 4 h 1437"/>
                <a:gd name="T4" fmla="*/ 248 w 563"/>
                <a:gd name="T5" fmla="*/ 97 h 1437"/>
                <a:gd name="T6" fmla="*/ 370 w 563"/>
                <a:gd name="T7" fmla="*/ 369 h 1437"/>
                <a:gd name="T8" fmla="*/ 311 w 563"/>
                <a:gd name="T9" fmla="*/ 559 h 1437"/>
                <a:gd name="T10" fmla="*/ 143 w 563"/>
                <a:gd name="T11" fmla="*/ 684 h 1437"/>
                <a:gd name="T12" fmla="*/ 138 w 563"/>
                <a:gd name="T13" fmla="*/ 690 h 1437"/>
                <a:gd name="T14" fmla="*/ 143 w 563"/>
                <a:gd name="T15" fmla="*/ 696 h 1437"/>
                <a:gd name="T16" fmla="*/ 341 w 563"/>
                <a:gd name="T17" fmla="*/ 818 h 1437"/>
                <a:gd name="T18" fmla="*/ 415 w 563"/>
                <a:gd name="T19" fmla="*/ 1034 h 1437"/>
                <a:gd name="T20" fmla="*/ 275 w 563"/>
                <a:gd name="T21" fmla="*/ 1328 h 1437"/>
                <a:gd name="T22" fmla="*/ 0 w 563"/>
                <a:gd name="T23" fmla="*/ 1433 h 1437"/>
                <a:gd name="T24" fmla="*/ 77 w 563"/>
                <a:gd name="T25" fmla="*/ 1437 h 1437"/>
                <a:gd name="T26" fmla="*/ 423 w 563"/>
                <a:gd name="T27" fmla="*/ 1328 h 1437"/>
                <a:gd name="T28" fmla="*/ 563 w 563"/>
                <a:gd name="T29" fmla="*/ 1035 h 1437"/>
                <a:gd name="T30" fmla="*/ 489 w 563"/>
                <a:gd name="T31" fmla="*/ 818 h 1437"/>
                <a:gd name="T32" fmla="*/ 291 w 563"/>
                <a:gd name="T33" fmla="*/ 696 h 1437"/>
                <a:gd name="T34" fmla="*/ 286 w 563"/>
                <a:gd name="T35" fmla="*/ 690 h 1437"/>
                <a:gd name="T36" fmla="*/ 286 w 563"/>
                <a:gd name="T37" fmla="*/ 690 h 1437"/>
                <a:gd name="T38" fmla="*/ 286 w 563"/>
                <a:gd name="T39" fmla="*/ 690 h 1437"/>
                <a:gd name="T40" fmla="*/ 291 w 563"/>
                <a:gd name="T41" fmla="*/ 684 h 1437"/>
                <a:gd name="T42" fmla="*/ 459 w 563"/>
                <a:gd name="T43" fmla="*/ 559 h 1437"/>
                <a:gd name="T44" fmla="*/ 518 w 563"/>
                <a:gd name="T45" fmla="*/ 369 h 1437"/>
                <a:gd name="T46" fmla="*/ 396 w 563"/>
                <a:gd name="T47" fmla="*/ 97 h 1437"/>
                <a:gd name="T48" fmla="*/ 68 w 563"/>
                <a:gd name="T49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3" h="1437">
                  <a:moveTo>
                    <a:pt x="68" y="0"/>
                  </a:moveTo>
                  <a:cubicBezTo>
                    <a:pt x="45" y="0"/>
                    <a:pt x="23" y="1"/>
                    <a:pt x="0" y="4"/>
                  </a:cubicBezTo>
                  <a:cubicBezTo>
                    <a:pt x="101" y="15"/>
                    <a:pt x="184" y="45"/>
                    <a:pt x="248" y="97"/>
                  </a:cubicBezTo>
                  <a:cubicBezTo>
                    <a:pt x="329" y="162"/>
                    <a:pt x="370" y="252"/>
                    <a:pt x="370" y="369"/>
                  </a:cubicBezTo>
                  <a:cubicBezTo>
                    <a:pt x="370" y="442"/>
                    <a:pt x="350" y="506"/>
                    <a:pt x="311" y="559"/>
                  </a:cubicBezTo>
                  <a:cubicBezTo>
                    <a:pt x="272" y="613"/>
                    <a:pt x="216" y="654"/>
                    <a:pt x="143" y="684"/>
                  </a:cubicBezTo>
                  <a:cubicBezTo>
                    <a:pt x="139" y="685"/>
                    <a:pt x="138" y="687"/>
                    <a:pt x="138" y="690"/>
                  </a:cubicBezTo>
                  <a:cubicBezTo>
                    <a:pt x="138" y="693"/>
                    <a:pt x="139" y="695"/>
                    <a:pt x="143" y="696"/>
                  </a:cubicBezTo>
                  <a:cubicBezTo>
                    <a:pt x="225" y="720"/>
                    <a:pt x="291" y="760"/>
                    <a:pt x="341" y="818"/>
                  </a:cubicBezTo>
                  <a:cubicBezTo>
                    <a:pt x="390" y="876"/>
                    <a:pt x="415" y="948"/>
                    <a:pt x="415" y="1034"/>
                  </a:cubicBezTo>
                  <a:cubicBezTo>
                    <a:pt x="415" y="1158"/>
                    <a:pt x="369" y="1255"/>
                    <a:pt x="275" y="1328"/>
                  </a:cubicBezTo>
                  <a:cubicBezTo>
                    <a:pt x="198" y="1387"/>
                    <a:pt x="106" y="1422"/>
                    <a:pt x="0" y="1433"/>
                  </a:cubicBezTo>
                  <a:cubicBezTo>
                    <a:pt x="25" y="1435"/>
                    <a:pt x="51" y="1437"/>
                    <a:pt x="77" y="1437"/>
                  </a:cubicBezTo>
                  <a:cubicBezTo>
                    <a:pt x="214" y="1437"/>
                    <a:pt x="329" y="1400"/>
                    <a:pt x="423" y="1328"/>
                  </a:cubicBezTo>
                  <a:cubicBezTo>
                    <a:pt x="517" y="1255"/>
                    <a:pt x="563" y="1158"/>
                    <a:pt x="563" y="1035"/>
                  </a:cubicBezTo>
                  <a:cubicBezTo>
                    <a:pt x="563" y="948"/>
                    <a:pt x="538" y="876"/>
                    <a:pt x="489" y="818"/>
                  </a:cubicBezTo>
                  <a:cubicBezTo>
                    <a:pt x="439" y="760"/>
                    <a:pt x="373" y="720"/>
                    <a:pt x="291" y="696"/>
                  </a:cubicBezTo>
                  <a:cubicBezTo>
                    <a:pt x="287" y="695"/>
                    <a:pt x="286" y="693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90"/>
                    <a:pt x="286" y="690"/>
                    <a:pt x="286" y="690"/>
                  </a:cubicBezTo>
                  <a:cubicBezTo>
                    <a:pt x="286" y="687"/>
                    <a:pt x="287" y="685"/>
                    <a:pt x="291" y="684"/>
                  </a:cubicBezTo>
                  <a:cubicBezTo>
                    <a:pt x="364" y="654"/>
                    <a:pt x="420" y="613"/>
                    <a:pt x="459" y="559"/>
                  </a:cubicBezTo>
                  <a:cubicBezTo>
                    <a:pt x="498" y="506"/>
                    <a:pt x="518" y="442"/>
                    <a:pt x="518" y="369"/>
                  </a:cubicBezTo>
                  <a:cubicBezTo>
                    <a:pt x="518" y="252"/>
                    <a:pt x="477" y="162"/>
                    <a:pt x="396" y="97"/>
                  </a:cubicBezTo>
                  <a:cubicBezTo>
                    <a:pt x="315" y="32"/>
                    <a:pt x="206" y="0"/>
                    <a:pt x="68" y="0"/>
                  </a:cubicBezTo>
                </a:path>
              </a:pathLst>
            </a:custGeom>
            <a:solidFill>
              <a:srgbClr val="015E91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7467602" y="1833563"/>
              <a:ext cx="2060575" cy="3189288"/>
            </a:xfrm>
            <a:custGeom>
              <a:avLst/>
              <a:gdLst>
                <a:gd name="T0" fmla="*/ 49 w 952"/>
                <a:gd name="T1" fmla="*/ 1354 h 1477"/>
                <a:gd name="T2" fmla="*/ 0 w 952"/>
                <a:gd name="T3" fmla="*/ 1263 h 1477"/>
                <a:gd name="T4" fmla="*/ 30 w 952"/>
                <a:gd name="T5" fmla="*/ 1165 h 1477"/>
                <a:gd name="T6" fmla="*/ 115 w 952"/>
                <a:gd name="T7" fmla="*/ 1119 h 1477"/>
                <a:gd name="T8" fmla="*/ 205 w 952"/>
                <a:gd name="T9" fmla="*/ 1142 h 1477"/>
                <a:gd name="T10" fmla="*/ 355 w 952"/>
                <a:gd name="T11" fmla="*/ 1227 h 1477"/>
                <a:gd name="T12" fmla="*/ 183 w 952"/>
                <a:gd name="T13" fmla="*/ 1175 h 1477"/>
                <a:gd name="T14" fmla="*/ 117 w 952"/>
                <a:gd name="T15" fmla="*/ 1159 h 1477"/>
                <a:gd name="T16" fmla="*/ 40 w 952"/>
                <a:gd name="T17" fmla="*/ 1252 h 1477"/>
                <a:gd name="T18" fmla="*/ 73 w 952"/>
                <a:gd name="T19" fmla="*/ 1322 h 1477"/>
                <a:gd name="T20" fmla="*/ 779 w 952"/>
                <a:gd name="T21" fmla="*/ 1332 h 1477"/>
                <a:gd name="T22" fmla="*/ 868 w 952"/>
                <a:gd name="T23" fmla="*/ 886 h 1477"/>
                <a:gd name="T24" fmla="*/ 902 w 952"/>
                <a:gd name="T25" fmla="*/ 865 h 1477"/>
                <a:gd name="T26" fmla="*/ 804 w 952"/>
                <a:gd name="T27" fmla="*/ 1364 h 1477"/>
                <a:gd name="T28" fmla="*/ 505 w 952"/>
                <a:gd name="T29" fmla="*/ 1242 h 1477"/>
                <a:gd name="T30" fmla="*/ 500 w 952"/>
                <a:gd name="T31" fmla="*/ 1203 h 1477"/>
                <a:gd name="T32" fmla="*/ 635 w 952"/>
                <a:gd name="T33" fmla="*/ 1040 h 1477"/>
                <a:gd name="T34" fmla="*/ 372 w 952"/>
                <a:gd name="T35" fmla="*/ 842 h 1477"/>
                <a:gd name="T36" fmla="*/ 253 w 952"/>
                <a:gd name="T37" fmla="*/ 720 h 1477"/>
                <a:gd name="T38" fmla="*/ 369 w 952"/>
                <a:gd name="T39" fmla="*/ 596 h 1477"/>
                <a:gd name="T40" fmla="*/ 549 w 952"/>
                <a:gd name="T41" fmla="*/ 296 h 1477"/>
                <a:gd name="T42" fmla="*/ 260 w 952"/>
                <a:gd name="T43" fmla="*/ 307 h 1477"/>
                <a:gd name="T44" fmla="*/ 165 w 952"/>
                <a:gd name="T45" fmla="*/ 332 h 1477"/>
                <a:gd name="T46" fmla="*/ 46 w 952"/>
                <a:gd name="T47" fmla="*/ 207 h 1477"/>
                <a:gd name="T48" fmla="*/ 86 w 952"/>
                <a:gd name="T49" fmla="*/ 207 h 1477"/>
                <a:gd name="T50" fmla="*/ 109 w 952"/>
                <a:gd name="T51" fmla="*/ 262 h 1477"/>
                <a:gd name="T52" fmla="*/ 179 w 952"/>
                <a:gd name="T53" fmla="*/ 293 h 1477"/>
                <a:gd name="T54" fmla="*/ 238 w 952"/>
                <a:gd name="T55" fmla="*/ 274 h 1477"/>
                <a:gd name="T56" fmla="*/ 424 w 952"/>
                <a:gd name="T57" fmla="*/ 216 h 1477"/>
                <a:gd name="T58" fmla="*/ 631 w 952"/>
                <a:gd name="T59" fmla="*/ 409 h 1477"/>
                <a:gd name="T60" fmla="*/ 374 w 952"/>
                <a:gd name="T61" fmla="*/ 636 h 1477"/>
                <a:gd name="T62" fmla="*/ 316 w 952"/>
                <a:gd name="T63" fmla="*/ 664 h 1477"/>
                <a:gd name="T64" fmla="*/ 316 w 952"/>
                <a:gd name="T65" fmla="*/ 775 h 1477"/>
                <a:gd name="T66" fmla="*/ 606 w 952"/>
                <a:gd name="T67" fmla="*/ 874 h 1477"/>
                <a:gd name="T68" fmla="*/ 603 w 952"/>
                <a:gd name="T69" fmla="*/ 1197 h 1477"/>
                <a:gd name="T70" fmla="*/ 505 w 952"/>
                <a:gd name="T71" fmla="*/ 1242 h 1477"/>
                <a:gd name="T72" fmla="*/ 842 w 952"/>
                <a:gd name="T73" fmla="*/ 851 h 1477"/>
                <a:gd name="T74" fmla="*/ 654 w 952"/>
                <a:gd name="T75" fmla="*/ 735 h 1477"/>
                <a:gd name="T76" fmla="*/ 653 w 952"/>
                <a:gd name="T77" fmla="*/ 685 h 1477"/>
                <a:gd name="T78" fmla="*/ 867 w 952"/>
                <a:gd name="T79" fmla="*/ 389 h 1477"/>
                <a:gd name="T80" fmla="*/ 839 w 952"/>
                <a:gd name="T81" fmla="*/ 199 h 1477"/>
                <a:gd name="T82" fmla="*/ 907 w 952"/>
                <a:gd name="T83" fmla="*/ 389 h 1477"/>
                <a:gd name="T84" fmla="*/ 700 w 952"/>
                <a:gd name="T85" fmla="*/ 708 h 1477"/>
                <a:gd name="T86" fmla="*/ 871 w 952"/>
                <a:gd name="T87" fmla="*/ 853 h 1477"/>
                <a:gd name="T88" fmla="*/ 660 w 952"/>
                <a:gd name="T89" fmla="*/ 704 h 1477"/>
                <a:gd name="T90" fmla="*/ 822 w 952"/>
                <a:gd name="T91" fmla="*/ 196 h 1477"/>
                <a:gd name="T92" fmla="*/ 779 w 952"/>
                <a:gd name="T93" fmla="*/ 156 h 1477"/>
                <a:gd name="T94" fmla="*/ 807 w 952"/>
                <a:gd name="T95" fmla="*/ 128 h 1477"/>
                <a:gd name="T96" fmla="*/ 834 w 952"/>
                <a:gd name="T97" fmla="*/ 192 h 1477"/>
                <a:gd name="T98" fmla="*/ 86 w 952"/>
                <a:gd name="T99" fmla="*/ 165 h 1477"/>
                <a:gd name="T100" fmla="*/ 70 w 952"/>
                <a:gd name="T101" fmla="*/ 133 h 1477"/>
                <a:gd name="T102" fmla="*/ 437 w 952"/>
                <a:gd name="T103" fmla="*/ 0 h 1477"/>
                <a:gd name="T104" fmla="*/ 771 w 952"/>
                <a:gd name="T105" fmla="*/ 121 h 1477"/>
                <a:gd name="T106" fmla="*/ 437 w 952"/>
                <a:gd name="T107" fmla="*/ 40 h 1477"/>
                <a:gd name="T108" fmla="*/ 102 w 952"/>
                <a:gd name="T109" fmla="*/ 15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52" h="1477">
                  <a:moveTo>
                    <a:pt x="446" y="1477"/>
                  </a:moveTo>
                  <a:cubicBezTo>
                    <a:pt x="289" y="1477"/>
                    <a:pt x="155" y="1435"/>
                    <a:pt x="49" y="1354"/>
                  </a:cubicBezTo>
                  <a:cubicBezTo>
                    <a:pt x="20" y="1332"/>
                    <a:pt x="3" y="1302"/>
                    <a:pt x="1" y="1264"/>
                  </a:cubicBezTo>
                  <a:cubicBezTo>
                    <a:pt x="0" y="1263"/>
                    <a:pt x="0" y="1263"/>
                    <a:pt x="0" y="1263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0" y="1219"/>
                    <a:pt x="10" y="1190"/>
                    <a:pt x="30" y="1165"/>
                  </a:cubicBezTo>
                  <a:cubicBezTo>
                    <a:pt x="51" y="1139"/>
                    <a:pt x="78" y="1123"/>
                    <a:pt x="113" y="1119"/>
                  </a:cubicBezTo>
                  <a:cubicBezTo>
                    <a:pt x="115" y="1119"/>
                    <a:pt x="115" y="1119"/>
                    <a:pt x="115" y="1119"/>
                  </a:cubicBezTo>
                  <a:cubicBezTo>
                    <a:pt x="128" y="1119"/>
                    <a:pt x="128" y="1119"/>
                    <a:pt x="128" y="1119"/>
                  </a:cubicBezTo>
                  <a:cubicBezTo>
                    <a:pt x="157" y="1119"/>
                    <a:pt x="183" y="1127"/>
                    <a:pt x="205" y="1142"/>
                  </a:cubicBezTo>
                  <a:cubicBezTo>
                    <a:pt x="249" y="1172"/>
                    <a:pt x="294" y="1192"/>
                    <a:pt x="340" y="1203"/>
                  </a:cubicBezTo>
                  <a:cubicBezTo>
                    <a:pt x="350" y="1205"/>
                    <a:pt x="357" y="1216"/>
                    <a:pt x="355" y="1227"/>
                  </a:cubicBezTo>
                  <a:cubicBezTo>
                    <a:pt x="352" y="1238"/>
                    <a:pt x="341" y="1244"/>
                    <a:pt x="331" y="1242"/>
                  </a:cubicBezTo>
                  <a:cubicBezTo>
                    <a:pt x="280" y="1230"/>
                    <a:pt x="230" y="1208"/>
                    <a:pt x="183" y="1175"/>
                  </a:cubicBezTo>
                  <a:cubicBezTo>
                    <a:pt x="166" y="1164"/>
                    <a:pt x="149" y="1159"/>
                    <a:pt x="128" y="1159"/>
                  </a:cubicBezTo>
                  <a:cubicBezTo>
                    <a:pt x="117" y="1159"/>
                    <a:pt x="117" y="1159"/>
                    <a:pt x="117" y="1159"/>
                  </a:cubicBezTo>
                  <a:cubicBezTo>
                    <a:pt x="93" y="1162"/>
                    <a:pt x="75" y="1172"/>
                    <a:pt x="62" y="1189"/>
                  </a:cubicBezTo>
                  <a:cubicBezTo>
                    <a:pt x="47" y="1208"/>
                    <a:pt x="40" y="1228"/>
                    <a:pt x="40" y="1252"/>
                  </a:cubicBezTo>
                  <a:cubicBezTo>
                    <a:pt x="40" y="1262"/>
                    <a:pt x="40" y="1262"/>
                    <a:pt x="40" y="1262"/>
                  </a:cubicBezTo>
                  <a:cubicBezTo>
                    <a:pt x="43" y="1288"/>
                    <a:pt x="53" y="1307"/>
                    <a:pt x="73" y="1322"/>
                  </a:cubicBezTo>
                  <a:cubicBezTo>
                    <a:pt x="172" y="1398"/>
                    <a:pt x="298" y="1437"/>
                    <a:pt x="446" y="1437"/>
                  </a:cubicBezTo>
                  <a:cubicBezTo>
                    <a:pt x="578" y="1437"/>
                    <a:pt x="690" y="1401"/>
                    <a:pt x="779" y="1332"/>
                  </a:cubicBezTo>
                  <a:cubicBezTo>
                    <a:pt x="869" y="1263"/>
                    <a:pt x="912" y="1172"/>
                    <a:pt x="912" y="1055"/>
                  </a:cubicBezTo>
                  <a:cubicBezTo>
                    <a:pt x="912" y="990"/>
                    <a:pt x="898" y="934"/>
                    <a:pt x="868" y="886"/>
                  </a:cubicBezTo>
                  <a:cubicBezTo>
                    <a:pt x="863" y="877"/>
                    <a:pt x="865" y="865"/>
                    <a:pt x="875" y="859"/>
                  </a:cubicBezTo>
                  <a:cubicBezTo>
                    <a:pt x="884" y="853"/>
                    <a:pt x="897" y="856"/>
                    <a:pt x="902" y="865"/>
                  </a:cubicBezTo>
                  <a:cubicBezTo>
                    <a:pt x="936" y="919"/>
                    <a:pt x="952" y="983"/>
                    <a:pt x="952" y="1055"/>
                  </a:cubicBezTo>
                  <a:cubicBezTo>
                    <a:pt x="952" y="1184"/>
                    <a:pt x="902" y="1288"/>
                    <a:pt x="804" y="1364"/>
                  </a:cubicBezTo>
                  <a:cubicBezTo>
                    <a:pt x="707" y="1439"/>
                    <a:pt x="587" y="1477"/>
                    <a:pt x="446" y="1477"/>
                  </a:cubicBezTo>
                  <a:close/>
                  <a:moveTo>
                    <a:pt x="505" y="1242"/>
                  </a:moveTo>
                  <a:cubicBezTo>
                    <a:pt x="496" y="1242"/>
                    <a:pt x="488" y="1236"/>
                    <a:pt x="486" y="1227"/>
                  </a:cubicBezTo>
                  <a:cubicBezTo>
                    <a:pt x="483" y="1216"/>
                    <a:pt x="489" y="1205"/>
                    <a:pt x="500" y="1203"/>
                  </a:cubicBezTo>
                  <a:cubicBezTo>
                    <a:pt x="530" y="1195"/>
                    <a:pt x="557" y="1183"/>
                    <a:pt x="578" y="1166"/>
                  </a:cubicBezTo>
                  <a:cubicBezTo>
                    <a:pt x="616" y="1136"/>
                    <a:pt x="635" y="1095"/>
                    <a:pt x="635" y="1040"/>
                  </a:cubicBezTo>
                  <a:cubicBezTo>
                    <a:pt x="635" y="981"/>
                    <a:pt x="617" y="937"/>
                    <a:pt x="579" y="904"/>
                  </a:cubicBezTo>
                  <a:cubicBezTo>
                    <a:pt x="541" y="871"/>
                    <a:pt x="472" y="851"/>
                    <a:pt x="372" y="842"/>
                  </a:cubicBezTo>
                  <a:cubicBezTo>
                    <a:pt x="339" y="840"/>
                    <a:pt x="311" y="827"/>
                    <a:pt x="288" y="804"/>
                  </a:cubicBezTo>
                  <a:cubicBezTo>
                    <a:pt x="264" y="780"/>
                    <a:pt x="253" y="752"/>
                    <a:pt x="253" y="720"/>
                  </a:cubicBezTo>
                  <a:cubicBezTo>
                    <a:pt x="253" y="688"/>
                    <a:pt x="264" y="660"/>
                    <a:pt x="288" y="636"/>
                  </a:cubicBezTo>
                  <a:cubicBezTo>
                    <a:pt x="310" y="612"/>
                    <a:pt x="338" y="599"/>
                    <a:pt x="369" y="596"/>
                  </a:cubicBezTo>
                  <a:cubicBezTo>
                    <a:pt x="518" y="579"/>
                    <a:pt x="591" y="518"/>
                    <a:pt x="591" y="409"/>
                  </a:cubicBezTo>
                  <a:cubicBezTo>
                    <a:pt x="591" y="360"/>
                    <a:pt x="577" y="323"/>
                    <a:pt x="549" y="296"/>
                  </a:cubicBezTo>
                  <a:cubicBezTo>
                    <a:pt x="520" y="269"/>
                    <a:pt x="479" y="256"/>
                    <a:pt x="425" y="256"/>
                  </a:cubicBezTo>
                  <a:cubicBezTo>
                    <a:pt x="369" y="257"/>
                    <a:pt x="314" y="274"/>
                    <a:pt x="260" y="307"/>
                  </a:cubicBezTo>
                  <a:cubicBezTo>
                    <a:pt x="236" y="324"/>
                    <a:pt x="209" y="333"/>
                    <a:pt x="179" y="333"/>
                  </a:cubicBezTo>
                  <a:cubicBezTo>
                    <a:pt x="165" y="332"/>
                    <a:pt x="165" y="332"/>
                    <a:pt x="165" y="332"/>
                  </a:cubicBezTo>
                  <a:cubicBezTo>
                    <a:pt x="129" y="330"/>
                    <a:pt x="100" y="314"/>
                    <a:pt x="78" y="287"/>
                  </a:cubicBezTo>
                  <a:cubicBezTo>
                    <a:pt x="57" y="264"/>
                    <a:pt x="46" y="237"/>
                    <a:pt x="46" y="207"/>
                  </a:cubicBezTo>
                  <a:cubicBezTo>
                    <a:pt x="46" y="196"/>
                    <a:pt x="55" y="187"/>
                    <a:pt x="66" y="187"/>
                  </a:cubicBezTo>
                  <a:cubicBezTo>
                    <a:pt x="77" y="187"/>
                    <a:pt x="86" y="196"/>
                    <a:pt x="86" y="207"/>
                  </a:cubicBezTo>
                  <a:cubicBezTo>
                    <a:pt x="86" y="227"/>
                    <a:pt x="93" y="245"/>
                    <a:pt x="108" y="260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24" y="280"/>
                    <a:pt x="143" y="290"/>
                    <a:pt x="167" y="293"/>
                  </a:cubicBezTo>
                  <a:cubicBezTo>
                    <a:pt x="179" y="293"/>
                    <a:pt x="179" y="293"/>
                    <a:pt x="179" y="293"/>
                  </a:cubicBezTo>
                  <a:cubicBezTo>
                    <a:pt x="201" y="293"/>
                    <a:pt x="220" y="287"/>
                    <a:pt x="237" y="274"/>
                  </a:cubicBezTo>
                  <a:cubicBezTo>
                    <a:pt x="238" y="274"/>
                    <a:pt x="238" y="274"/>
                    <a:pt x="238" y="274"/>
                  </a:cubicBezTo>
                  <a:cubicBezTo>
                    <a:pt x="298" y="237"/>
                    <a:pt x="361" y="217"/>
                    <a:pt x="424" y="216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489" y="216"/>
                    <a:pt x="540" y="233"/>
                    <a:pt x="576" y="267"/>
                  </a:cubicBezTo>
                  <a:cubicBezTo>
                    <a:pt x="612" y="301"/>
                    <a:pt x="631" y="349"/>
                    <a:pt x="631" y="409"/>
                  </a:cubicBezTo>
                  <a:cubicBezTo>
                    <a:pt x="631" y="475"/>
                    <a:pt x="608" y="528"/>
                    <a:pt x="564" y="566"/>
                  </a:cubicBezTo>
                  <a:cubicBezTo>
                    <a:pt x="521" y="603"/>
                    <a:pt x="457" y="626"/>
                    <a:pt x="374" y="636"/>
                  </a:cubicBezTo>
                  <a:cubicBezTo>
                    <a:pt x="373" y="636"/>
                    <a:pt x="373" y="636"/>
                    <a:pt x="373" y="636"/>
                  </a:cubicBezTo>
                  <a:cubicBezTo>
                    <a:pt x="351" y="638"/>
                    <a:pt x="332" y="647"/>
                    <a:pt x="316" y="664"/>
                  </a:cubicBezTo>
                  <a:cubicBezTo>
                    <a:pt x="300" y="680"/>
                    <a:pt x="293" y="699"/>
                    <a:pt x="293" y="720"/>
                  </a:cubicBezTo>
                  <a:cubicBezTo>
                    <a:pt x="293" y="742"/>
                    <a:pt x="300" y="760"/>
                    <a:pt x="316" y="775"/>
                  </a:cubicBezTo>
                  <a:cubicBezTo>
                    <a:pt x="332" y="792"/>
                    <a:pt x="351" y="801"/>
                    <a:pt x="375" y="803"/>
                  </a:cubicBezTo>
                  <a:cubicBezTo>
                    <a:pt x="485" y="812"/>
                    <a:pt x="560" y="835"/>
                    <a:pt x="606" y="874"/>
                  </a:cubicBezTo>
                  <a:cubicBezTo>
                    <a:pt x="651" y="914"/>
                    <a:pt x="675" y="970"/>
                    <a:pt x="675" y="1040"/>
                  </a:cubicBezTo>
                  <a:cubicBezTo>
                    <a:pt x="675" y="1107"/>
                    <a:pt x="651" y="1160"/>
                    <a:pt x="603" y="1197"/>
                  </a:cubicBezTo>
                  <a:cubicBezTo>
                    <a:pt x="577" y="1218"/>
                    <a:pt x="546" y="1233"/>
                    <a:pt x="510" y="1242"/>
                  </a:cubicBezTo>
                  <a:cubicBezTo>
                    <a:pt x="508" y="1242"/>
                    <a:pt x="507" y="1242"/>
                    <a:pt x="505" y="1242"/>
                  </a:cubicBezTo>
                  <a:close/>
                  <a:moveTo>
                    <a:pt x="858" y="858"/>
                  </a:moveTo>
                  <a:cubicBezTo>
                    <a:pt x="852" y="858"/>
                    <a:pt x="846" y="856"/>
                    <a:pt x="842" y="851"/>
                  </a:cubicBezTo>
                  <a:cubicBezTo>
                    <a:pt x="795" y="796"/>
                    <a:pt x="732" y="758"/>
                    <a:pt x="655" y="736"/>
                  </a:cubicBezTo>
                  <a:cubicBezTo>
                    <a:pt x="654" y="735"/>
                    <a:pt x="654" y="735"/>
                    <a:pt x="654" y="735"/>
                  </a:cubicBezTo>
                  <a:cubicBezTo>
                    <a:pt x="642" y="732"/>
                    <a:pt x="635" y="722"/>
                    <a:pt x="635" y="710"/>
                  </a:cubicBezTo>
                  <a:cubicBezTo>
                    <a:pt x="635" y="699"/>
                    <a:pt x="642" y="689"/>
                    <a:pt x="653" y="685"/>
                  </a:cubicBezTo>
                  <a:cubicBezTo>
                    <a:pt x="722" y="657"/>
                    <a:pt x="776" y="618"/>
                    <a:pt x="812" y="568"/>
                  </a:cubicBezTo>
                  <a:cubicBezTo>
                    <a:pt x="848" y="518"/>
                    <a:pt x="867" y="458"/>
                    <a:pt x="867" y="389"/>
                  </a:cubicBezTo>
                  <a:cubicBezTo>
                    <a:pt x="867" y="327"/>
                    <a:pt x="855" y="272"/>
                    <a:pt x="831" y="226"/>
                  </a:cubicBezTo>
                  <a:cubicBezTo>
                    <a:pt x="825" y="216"/>
                    <a:pt x="829" y="204"/>
                    <a:pt x="839" y="199"/>
                  </a:cubicBezTo>
                  <a:cubicBezTo>
                    <a:pt x="849" y="194"/>
                    <a:pt x="861" y="198"/>
                    <a:pt x="866" y="208"/>
                  </a:cubicBezTo>
                  <a:cubicBezTo>
                    <a:pt x="893" y="259"/>
                    <a:pt x="907" y="321"/>
                    <a:pt x="907" y="389"/>
                  </a:cubicBezTo>
                  <a:cubicBezTo>
                    <a:pt x="907" y="466"/>
                    <a:pt x="886" y="534"/>
                    <a:pt x="844" y="591"/>
                  </a:cubicBezTo>
                  <a:cubicBezTo>
                    <a:pt x="809" y="639"/>
                    <a:pt x="761" y="679"/>
                    <a:pt x="700" y="708"/>
                  </a:cubicBezTo>
                  <a:cubicBezTo>
                    <a:pt x="769" y="733"/>
                    <a:pt x="827" y="773"/>
                    <a:pt x="873" y="825"/>
                  </a:cubicBezTo>
                  <a:cubicBezTo>
                    <a:pt x="880" y="833"/>
                    <a:pt x="879" y="846"/>
                    <a:pt x="871" y="853"/>
                  </a:cubicBezTo>
                  <a:cubicBezTo>
                    <a:pt x="867" y="856"/>
                    <a:pt x="862" y="858"/>
                    <a:pt x="858" y="858"/>
                  </a:cubicBezTo>
                  <a:close/>
                  <a:moveTo>
                    <a:pt x="660" y="704"/>
                  </a:moveTo>
                  <a:cubicBezTo>
                    <a:pt x="660" y="704"/>
                    <a:pt x="660" y="704"/>
                    <a:pt x="660" y="704"/>
                  </a:cubicBezTo>
                  <a:close/>
                  <a:moveTo>
                    <a:pt x="822" y="196"/>
                  </a:moveTo>
                  <a:cubicBezTo>
                    <a:pt x="816" y="196"/>
                    <a:pt x="810" y="193"/>
                    <a:pt x="806" y="188"/>
                  </a:cubicBezTo>
                  <a:cubicBezTo>
                    <a:pt x="798" y="177"/>
                    <a:pt x="789" y="166"/>
                    <a:pt x="779" y="156"/>
                  </a:cubicBezTo>
                  <a:cubicBezTo>
                    <a:pt x="771" y="148"/>
                    <a:pt x="771" y="135"/>
                    <a:pt x="779" y="128"/>
                  </a:cubicBezTo>
                  <a:cubicBezTo>
                    <a:pt x="787" y="120"/>
                    <a:pt x="800" y="120"/>
                    <a:pt x="807" y="128"/>
                  </a:cubicBezTo>
                  <a:cubicBezTo>
                    <a:pt x="819" y="139"/>
                    <a:pt x="829" y="151"/>
                    <a:pt x="839" y="164"/>
                  </a:cubicBezTo>
                  <a:cubicBezTo>
                    <a:pt x="845" y="173"/>
                    <a:pt x="843" y="185"/>
                    <a:pt x="834" y="192"/>
                  </a:cubicBezTo>
                  <a:cubicBezTo>
                    <a:pt x="831" y="195"/>
                    <a:pt x="827" y="196"/>
                    <a:pt x="822" y="196"/>
                  </a:cubicBezTo>
                  <a:close/>
                  <a:moveTo>
                    <a:pt x="86" y="165"/>
                  </a:moveTo>
                  <a:cubicBezTo>
                    <a:pt x="81" y="165"/>
                    <a:pt x="77" y="164"/>
                    <a:pt x="74" y="161"/>
                  </a:cubicBezTo>
                  <a:cubicBezTo>
                    <a:pt x="65" y="155"/>
                    <a:pt x="63" y="142"/>
                    <a:pt x="70" y="133"/>
                  </a:cubicBezTo>
                  <a:cubicBezTo>
                    <a:pt x="77" y="123"/>
                    <a:pt x="87" y="114"/>
                    <a:pt x="99" y="106"/>
                  </a:cubicBezTo>
                  <a:cubicBezTo>
                    <a:pt x="204" y="36"/>
                    <a:pt x="318" y="0"/>
                    <a:pt x="437" y="0"/>
                  </a:cubicBezTo>
                  <a:cubicBezTo>
                    <a:pt x="573" y="0"/>
                    <a:pt x="684" y="31"/>
                    <a:pt x="767" y="93"/>
                  </a:cubicBezTo>
                  <a:cubicBezTo>
                    <a:pt x="776" y="99"/>
                    <a:pt x="777" y="112"/>
                    <a:pt x="771" y="121"/>
                  </a:cubicBezTo>
                  <a:cubicBezTo>
                    <a:pt x="764" y="130"/>
                    <a:pt x="752" y="132"/>
                    <a:pt x="743" y="125"/>
                  </a:cubicBezTo>
                  <a:cubicBezTo>
                    <a:pt x="667" y="69"/>
                    <a:pt x="564" y="40"/>
                    <a:pt x="437" y="40"/>
                  </a:cubicBezTo>
                  <a:cubicBezTo>
                    <a:pt x="326" y="40"/>
                    <a:pt x="220" y="73"/>
                    <a:pt x="121" y="139"/>
                  </a:cubicBezTo>
                  <a:cubicBezTo>
                    <a:pt x="113" y="144"/>
                    <a:pt x="107" y="151"/>
                    <a:pt x="102" y="157"/>
                  </a:cubicBezTo>
                  <a:cubicBezTo>
                    <a:pt x="98" y="162"/>
                    <a:pt x="92" y="165"/>
                    <a:pt x="86" y="165"/>
                  </a:cubicBezTo>
                  <a:close/>
                </a:path>
              </a:pathLst>
            </a:custGeom>
            <a:solidFill>
              <a:srgbClr val="0132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1623" y="3916601"/>
            <a:ext cx="2482949" cy="346638"/>
            <a:chOff x="590668" y="5786119"/>
            <a:chExt cx="4699996" cy="656155"/>
          </a:xfrm>
        </p:grpSpPr>
        <p:grpSp>
          <p:nvGrpSpPr>
            <p:cNvPr id="32" name="组合 31"/>
            <p:cNvGrpSpPr/>
            <p:nvPr/>
          </p:nvGrpSpPr>
          <p:grpSpPr>
            <a:xfrm>
              <a:off x="590668" y="5786119"/>
              <a:ext cx="4699996" cy="0"/>
              <a:chOff x="611144" y="5898998"/>
              <a:chExt cx="4699996" cy="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096147" y="5898998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11144" y="5898998"/>
                <a:ext cx="312367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35" name="直接连接符 34"/>
              <p:cNvCxnSpPr/>
              <p:nvPr/>
            </p:nvCxnSpPr>
            <p:spPr>
              <a:xfrm>
                <a:off x="4335473" y="5898998"/>
                <a:ext cx="78792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562529" y="5898998"/>
                <a:ext cx="748611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</p:grpSp>
        <p:grpSp>
          <p:nvGrpSpPr>
            <p:cNvPr id="37" name="组合 36"/>
            <p:cNvGrpSpPr/>
            <p:nvPr/>
          </p:nvGrpSpPr>
          <p:grpSpPr>
            <a:xfrm>
              <a:off x="1324759" y="6119494"/>
              <a:ext cx="3283969" cy="0"/>
              <a:chOff x="1075390" y="6213323"/>
              <a:chExt cx="3283969" cy="0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075390" y="6213323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39" name="直接连接符 38"/>
              <p:cNvCxnSpPr/>
              <p:nvPr/>
            </p:nvCxnSpPr>
            <p:spPr>
              <a:xfrm>
                <a:off x="2741269" y="6213323"/>
                <a:ext cx="541983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530216" y="6213323"/>
                <a:ext cx="829143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</p:grpSp>
        <p:cxnSp>
          <p:nvCxnSpPr>
            <p:cNvPr id="41" name="直接连接符 40"/>
            <p:cNvCxnSpPr/>
            <p:nvPr/>
          </p:nvCxnSpPr>
          <p:spPr>
            <a:xfrm>
              <a:off x="1830038" y="6442274"/>
              <a:ext cx="1361757" cy="0"/>
            </a:xfrm>
            <a:prstGeom prst="line">
              <a:avLst/>
            </a:prstGeom>
            <a:solidFill>
              <a:srgbClr val="01324F"/>
            </a:solidFill>
            <a:ln w="635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  <p:cxnSp>
          <p:nvCxnSpPr>
            <p:cNvPr id="42" name="直接连接符 41"/>
            <p:cNvCxnSpPr/>
            <p:nvPr/>
          </p:nvCxnSpPr>
          <p:spPr>
            <a:xfrm>
              <a:off x="3457114" y="6442274"/>
              <a:ext cx="336787" cy="0"/>
            </a:xfrm>
            <a:prstGeom prst="line">
              <a:avLst/>
            </a:prstGeom>
            <a:solidFill>
              <a:srgbClr val="01324F"/>
            </a:solidFill>
            <a:ln w="635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</p:grpSp>
      <p:grpSp>
        <p:nvGrpSpPr>
          <p:cNvPr id="44" name="组合 43"/>
          <p:cNvGrpSpPr/>
          <p:nvPr/>
        </p:nvGrpSpPr>
        <p:grpSpPr>
          <a:xfrm flipH="1">
            <a:off x="8944696" y="3916601"/>
            <a:ext cx="2482949" cy="346638"/>
            <a:chOff x="590668" y="5786119"/>
            <a:chExt cx="4699996" cy="656155"/>
          </a:xfrm>
        </p:grpSpPr>
        <p:grpSp>
          <p:nvGrpSpPr>
            <p:cNvPr id="45" name="组合 44"/>
            <p:cNvGrpSpPr/>
            <p:nvPr/>
          </p:nvGrpSpPr>
          <p:grpSpPr>
            <a:xfrm>
              <a:off x="590668" y="5786119"/>
              <a:ext cx="4699996" cy="0"/>
              <a:chOff x="611144" y="5898998"/>
              <a:chExt cx="4699996" cy="0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1096147" y="5898998"/>
                <a:ext cx="2978040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11144" y="5898998"/>
                <a:ext cx="312367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54" name="直接连接符 53"/>
              <p:cNvCxnSpPr/>
              <p:nvPr/>
            </p:nvCxnSpPr>
            <p:spPr>
              <a:xfrm>
                <a:off x="4335473" y="5898998"/>
                <a:ext cx="78792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55" name="直接连接符 54"/>
              <p:cNvCxnSpPr/>
              <p:nvPr/>
            </p:nvCxnSpPr>
            <p:spPr>
              <a:xfrm>
                <a:off x="4562529" y="5898998"/>
                <a:ext cx="748611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/>
                </a:solidFill>
                <a:round/>
                <a:headEnd/>
                <a:tailEnd/>
              </a:ln>
            </p:spPr>
          </p:cxnSp>
        </p:grpSp>
        <p:grpSp>
          <p:nvGrpSpPr>
            <p:cNvPr id="46" name="组合 45"/>
            <p:cNvGrpSpPr/>
            <p:nvPr/>
          </p:nvGrpSpPr>
          <p:grpSpPr>
            <a:xfrm>
              <a:off x="1324759" y="6119494"/>
              <a:ext cx="3283969" cy="0"/>
              <a:chOff x="1075390" y="6213323"/>
              <a:chExt cx="3283969" cy="0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1075390" y="6213323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741269" y="6213323"/>
                <a:ext cx="541983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51" name="直接连接符 50"/>
              <p:cNvCxnSpPr/>
              <p:nvPr/>
            </p:nvCxnSpPr>
            <p:spPr>
              <a:xfrm>
                <a:off x="3530216" y="6213323"/>
                <a:ext cx="829143" cy="0"/>
              </a:xfrm>
              <a:prstGeom prst="line">
                <a:avLst/>
              </a:prstGeom>
              <a:solidFill>
                <a:srgbClr val="01324F"/>
              </a:solidFill>
              <a:ln w="635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</p:grpSp>
        <p:cxnSp>
          <p:nvCxnSpPr>
            <p:cNvPr id="47" name="直接连接符 46"/>
            <p:cNvCxnSpPr/>
            <p:nvPr/>
          </p:nvCxnSpPr>
          <p:spPr>
            <a:xfrm>
              <a:off x="1830038" y="6442274"/>
              <a:ext cx="1361757" cy="0"/>
            </a:xfrm>
            <a:prstGeom prst="line">
              <a:avLst/>
            </a:prstGeom>
            <a:solidFill>
              <a:srgbClr val="01324F"/>
            </a:solidFill>
            <a:ln w="635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  <p:cxnSp>
          <p:nvCxnSpPr>
            <p:cNvPr id="48" name="直接连接符 47"/>
            <p:cNvCxnSpPr/>
            <p:nvPr/>
          </p:nvCxnSpPr>
          <p:spPr>
            <a:xfrm>
              <a:off x="3457114" y="6442274"/>
              <a:ext cx="336787" cy="0"/>
            </a:xfrm>
            <a:prstGeom prst="line">
              <a:avLst/>
            </a:prstGeom>
            <a:solidFill>
              <a:srgbClr val="01324F"/>
            </a:solidFill>
            <a:ln w="635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</p:grpSp>
      <p:grpSp>
        <p:nvGrpSpPr>
          <p:cNvPr id="57" name="组合 56"/>
          <p:cNvGrpSpPr/>
          <p:nvPr/>
        </p:nvGrpSpPr>
        <p:grpSpPr>
          <a:xfrm>
            <a:off x="4347136" y="4170364"/>
            <a:ext cx="3600920" cy="502715"/>
            <a:chOff x="590668" y="5786119"/>
            <a:chExt cx="4699996" cy="656155"/>
          </a:xfrm>
        </p:grpSpPr>
        <p:grpSp>
          <p:nvGrpSpPr>
            <p:cNvPr id="58" name="组合 57"/>
            <p:cNvGrpSpPr/>
            <p:nvPr/>
          </p:nvGrpSpPr>
          <p:grpSpPr>
            <a:xfrm>
              <a:off x="590668" y="5786119"/>
              <a:ext cx="4699996" cy="0"/>
              <a:chOff x="611144" y="5898998"/>
              <a:chExt cx="4699996" cy="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1096147" y="5898998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11144" y="5898998"/>
                <a:ext cx="312367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67" name="直接连接符 66"/>
              <p:cNvCxnSpPr/>
              <p:nvPr/>
            </p:nvCxnSpPr>
            <p:spPr>
              <a:xfrm>
                <a:off x="4335473" y="5898998"/>
                <a:ext cx="78792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/>
                </a:solidFill>
                <a:round/>
                <a:headEnd/>
                <a:tailEnd/>
              </a:ln>
            </p:spPr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562529" y="5898998"/>
                <a:ext cx="748611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/>
                </a:solidFill>
                <a:round/>
                <a:headEnd/>
                <a:tailEnd/>
              </a:ln>
            </p:spPr>
          </p:cxnSp>
        </p:grpSp>
        <p:grpSp>
          <p:nvGrpSpPr>
            <p:cNvPr id="59" name="组合 58"/>
            <p:cNvGrpSpPr/>
            <p:nvPr/>
          </p:nvGrpSpPr>
          <p:grpSpPr>
            <a:xfrm>
              <a:off x="1324759" y="6119494"/>
              <a:ext cx="3283969" cy="0"/>
              <a:chOff x="1075390" y="6213323"/>
              <a:chExt cx="3283969" cy="0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1075390" y="6213323"/>
                <a:ext cx="1361757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63" name="直接连接符 62"/>
              <p:cNvCxnSpPr/>
              <p:nvPr/>
            </p:nvCxnSpPr>
            <p:spPr>
              <a:xfrm>
                <a:off x="2741269" y="6213323"/>
                <a:ext cx="541983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530216" y="6213323"/>
                <a:ext cx="829143" cy="0"/>
              </a:xfrm>
              <a:prstGeom prst="line">
                <a:avLst/>
              </a:prstGeom>
              <a:solidFill>
                <a:srgbClr val="01324F"/>
              </a:solidFill>
              <a:ln w="76200" cap="rnd">
                <a:solidFill>
                  <a:srgbClr val="003350">
                    <a:alpha val="36000"/>
                  </a:srgbClr>
                </a:solidFill>
                <a:round/>
                <a:headEnd/>
                <a:tailEnd/>
              </a:ln>
            </p:spPr>
          </p:cxnSp>
        </p:grpSp>
        <p:cxnSp>
          <p:nvCxnSpPr>
            <p:cNvPr id="60" name="直接连接符 59"/>
            <p:cNvCxnSpPr/>
            <p:nvPr/>
          </p:nvCxnSpPr>
          <p:spPr>
            <a:xfrm>
              <a:off x="1830038" y="6442274"/>
              <a:ext cx="1361757" cy="0"/>
            </a:xfrm>
            <a:prstGeom prst="line">
              <a:avLst/>
            </a:prstGeom>
            <a:solidFill>
              <a:srgbClr val="01324F"/>
            </a:solidFill>
            <a:ln w="762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457114" y="6442274"/>
              <a:ext cx="336787" cy="0"/>
            </a:xfrm>
            <a:prstGeom prst="line">
              <a:avLst/>
            </a:prstGeom>
            <a:solidFill>
              <a:srgbClr val="01324F"/>
            </a:solidFill>
            <a:ln w="76200" cap="rnd">
              <a:solidFill>
                <a:srgbClr val="003350">
                  <a:alpha val="15000"/>
                </a:srgbClr>
              </a:solidFill>
              <a:round/>
              <a:headEnd/>
              <a:tailEnd/>
            </a:ln>
          </p:spPr>
        </p:cxnSp>
      </p:grpSp>
      <p:sp>
        <p:nvSpPr>
          <p:cNvPr id="70" name="文本框 69"/>
          <p:cNvSpPr txBox="1"/>
          <p:nvPr/>
        </p:nvSpPr>
        <p:spPr>
          <a:xfrm>
            <a:off x="613812" y="4485978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F6D6D"/>
                </a:solidFill>
                <a:effectLst>
                  <a:outerShdw dist="63500" dir="2700000" algn="tl" rotWithShape="0">
                    <a:srgbClr val="FF6D6D">
                      <a:alpha val="47000"/>
                    </a:srgb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F6D6D"/>
              </a:solidFill>
              <a:effectLst>
                <a:outerShdw dist="63500" dir="2700000" algn="tl" rotWithShape="0">
                  <a:srgbClr val="FF6D6D">
                    <a:alpha val="47000"/>
                  </a:srgbClr>
                </a:outerShdw>
              </a:effectLst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12159" y="5096291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768672" y="4828973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chemeClr val="accent1"/>
                </a:solidFill>
                <a:effectLst>
                  <a:outerShdw dist="63500" dir="2700000" algn="tl" rotWithShape="0">
                    <a:schemeClr val="accent1">
                      <a:alpha val="46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chemeClr val="accent1"/>
              </a:solidFill>
              <a:effectLst>
                <a:outerShdw dist="63500" dir="2700000" algn="tl" rotWithShape="0">
                  <a:schemeClr val="accent1">
                    <a:alpha val="46000"/>
                  </a:schemeClr>
                </a:outerShdw>
              </a:effectLst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667019" y="5439286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844347" y="4560041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r>
              <a:rPr lang="en-US" altLang="zh-CN" sz="4000" dirty="0">
                <a:solidFill>
                  <a:srgbClr val="FFB75E"/>
                </a:solidFill>
                <a:effectLst>
                  <a:outerShdw dist="63500" dir="2700000" algn="tl" rotWithShape="0">
                    <a:schemeClr val="accent4">
                      <a:alpha val="45000"/>
                    </a:schemeClr>
                  </a:outerShdw>
                </a:effectLst>
              </a:rPr>
              <a:t>Text Here</a:t>
            </a:r>
            <a:endParaRPr lang="zh-CN" altLang="en-US" sz="4000" dirty="0">
              <a:solidFill>
                <a:srgbClr val="FFB75E"/>
              </a:solidFill>
              <a:effectLst>
                <a:outerShdw dist="63500" dir="2700000" algn="tl" rotWithShape="0">
                  <a:schemeClr val="accent4">
                    <a:alpha val="45000"/>
                  </a:schemeClr>
                </a:outerShdw>
              </a:effectLst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42694" y="5170354"/>
            <a:ext cx="29184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>
                <a:solidFill>
                  <a:srgbClr val="003350"/>
                </a:solidFill>
                <a:latin typeface="+mj-lt"/>
              </a:defRPr>
            </a:lvl1pPr>
          </a:lstStyle>
          <a:p>
            <a:pPr algn="ctr"/>
            <a:r>
              <a:rPr lang="en-US" altLang="zh-CN" sz="1050" dirty="0">
                <a:latin typeface="+mn-lt"/>
              </a:rPr>
              <a:t>This template is worth to use and it’s easy for everyone to use in report and presentation.</a:t>
            </a:r>
          </a:p>
        </p:txBody>
      </p:sp>
      <p:grpSp>
        <p:nvGrpSpPr>
          <p:cNvPr id="78" name="组合 77"/>
          <p:cNvGrpSpPr/>
          <p:nvPr/>
        </p:nvGrpSpPr>
        <p:grpSpPr>
          <a:xfrm rot="19800000" flipH="1">
            <a:off x="7790817" y="1286873"/>
            <a:ext cx="346276" cy="346276"/>
            <a:chOff x="701040" y="1352550"/>
            <a:chExt cx="525780" cy="525780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0" name="直接连接符 79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1" name="直接连接符 80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2" name="直接连接符 81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43CEA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83" name="椭圆 82"/>
          <p:cNvSpPr/>
          <p:nvPr/>
        </p:nvSpPr>
        <p:spPr>
          <a:xfrm flipH="1">
            <a:off x="8012769" y="2612290"/>
            <a:ext cx="170916" cy="170916"/>
          </a:xfrm>
          <a:prstGeom prst="ellipse">
            <a:avLst/>
          </a:prstGeom>
          <a:noFill/>
          <a:ln w="66675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flipH="1">
            <a:off x="3967104" y="2750285"/>
            <a:ext cx="45719" cy="45719"/>
          </a:xfrm>
          <a:prstGeom prst="ellipse">
            <a:avLst/>
          </a:prstGeom>
          <a:noFill/>
          <a:ln w="66675" cap="rnd">
            <a:solidFill>
              <a:srgbClr val="43CEA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flipH="1">
            <a:off x="3621573" y="2381763"/>
            <a:ext cx="203691" cy="203691"/>
            <a:chOff x="4549716" y="208666"/>
            <a:chExt cx="395468" cy="395468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7" name="直接连接符 86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88" name="组合 87"/>
          <p:cNvGrpSpPr/>
          <p:nvPr/>
        </p:nvGrpSpPr>
        <p:grpSpPr>
          <a:xfrm flipH="1">
            <a:off x="8279882" y="2189041"/>
            <a:ext cx="313971" cy="313618"/>
            <a:chOff x="1446064" y="2109382"/>
            <a:chExt cx="527197" cy="526604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90" name="直接连接符 89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86D3FE">
                  <a:alpha val="52000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91" name="组合 90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98" name="直接连接符 97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99" name="直接连接符 98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2" name="组合 91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96" name="直接连接符 95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97" name="直接连接符 96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93" name="组合 92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94" name="直接连接符 93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95" name="直接连接符 94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86D3FE">
                    <a:alpha val="52000"/>
                  </a:srgb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100" name="椭圆 99"/>
          <p:cNvSpPr/>
          <p:nvPr/>
        </p:nvSpPr>
        <p:spPr>
          <a:xfrm flipH="1">
            <a:off x="7790661" y="1966881"/>
            <a:ext cx="45719" cy="45719"/>
          </a:xfrm>
          <a:prstGeom prst="ellipse">
            <a:avLst/>
          </a:prstGeom>
          <a:noFill/>
          <a:ln w="66675" cap="rnd">
            <a:solidFill>
              <a:srgbClr val="48BEFE">
                <a:alpha val="46000"/>
              </a:srgb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flipH="1">
            <a:off x="4001182" y="1860520"/>
            <a:ext cx="255343" cy="255343"/>
          </a:xfrm>
          <a:prstGeom prst="ellipse">
            <a:avLst/>
          </a:prstGeom>
          <a:noFill/>
          <a:ln w="66675" cap="rnd">
            <a:solidFill>
              <a:srgbClr val="0033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 flipH="1">
            <a:off x="4367964" y="774015"/>
            <a:ext cx="537812" cy="537207"/>
            <a:chOff x="1446064" y="2109382"/>
            <a:chExt cx="527197" cy="5266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1446658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04" name="直接连接符 103"/>
            <p:cNvCxnSpPr/>
            <p:nvPr/>
          </p:nvCxnSpPr>
          <p:spPr>
            <a:xfrm>
              <a:off x="1877910" y="2372684"/>
              <a:ext cx="95351" cy="0"/>
            </a:xfrm>
            <a:prstGeom prst="line">
              <a:avLst/>
            </a:prstGeom>
            <a:noFill/>
            <a:ln w="66675" cap="rnd">
              <a:solidFill>
                <a:srgbClr val="48BEF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05" name="组合 104"/>
            <p:cNvGrpSpPr/>
            <p:nvPr/>
          </p:nvGrpSpPr>
          <p:grpSpPr>
            <a:xfrm rot="5400000">
              <a:off x="1446658" y="2372684"/>
              <a:ext cx="526603" cy="0"/>
              <a:chOff x="1446658" y="2165515"/>
              <a:chExt cx="526603" cy="0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6" name="组合 105"/>
            <p:cNvGrpSpPr/>
            <p:nvPr/>
          </p:nvGrpSpPr>
          <p:grpSpPr>
            <a:xfrm rot="2700000">
              <a:off x="1446065" y="2372685"/>
              <a:ext cx="526603" cy="0"/>
              <a:chOff x="1446658" y="2165515"/>
              <a:chExt cx="526603" cy="0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107" name="组合 106"/>
            <p:cNvGrpSpPr/>
            <p:nvPr/>
          </p:nvGrpSpPr>
          <p:grpSpPr>
            <a:xfrm rot="18900000">
              <a:off x="1446064" y="2376304"/>
              <a:ext cx="526603" cy="0"/>
              <a:chOff x="1446658" y="2165515"/>
              <a:chExt cx="526603" cy="0"/>
            </a:xfrm>
          </p:grpSpPr>
          <p:cxnSp>
            <p:nvCxnSpPr>
              <p:cNvPr id="108" name="直接连接符 107"/>
              <p:cNvCxnSpPr/>
              <p:nvPr/>
            </p:nvCxnSpPr>
            <p:spPr>
              <a:xfrm>
                <a:off x="1446658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1877910" y="2165515"/>
                <a:ext cx="95351" cy="0"/>
              </a:xfrm>
              <a:prstGeom prst="line">
                <a:avLst/>
              </a:prstGeom>
              <a:noFill/>
              <a:ln w="66675" cap="rnd">
                <a:solidFill>
                  <a:srgbClr val="48BE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grpSp>
        <p:nvGrpSpPr>
          <p:cNvPr id="114" name="组合 113"/>
          <p:cNvGrpSpPr/>
          <p:nvPr/>
        </p:nvGrpSpPr>
        <p:grpSpPr>
          <a:xfrm rot="1061167" flipH="1">
            <a:off x="8322415" y="1667595"/>
            <a:ext cx="203691" cy="203691"/>
            <a:chOff x="4549716" y="208666"/>
            <a:chExt cx="395468" cy="395468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16" name="直接连接符 115"/>
            <p:cNvCxnSpPr/>
            <p:nvPr/>
          </p:nvCxnSpPr>
          <p:spPr>
            <a:xfrm rot="5400000">
              <a:off x="4549716" y="406400"/>
              <a:ext cx="395468" cy="0"/>
            </a:xfrm>
            <a:prstGeom prst="line">
              <a:avLst/>
            </a:prstGeom>
            <a:noFill/>
            <a:ln w="66675" cap="rnd">
              <a:solidFill>
                <a:srgbClr val="F6404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grpSp>
        <p:nvGrpSpPr>
          <p:cNvPr id="117" name="组合 116"/>
          <p:cNvGrpSpPr/>
          <p:nvPr/>
        </p:nvGrpSpPr>
        <p:grpSpPr>
          <a:xfrm rot="19800000" flipH="1">
            <a:off x="3507846" y="1445313"/>
            <a:ext cx="346276" cy="346276"/>
            <a:chOff x="701040" y="1352550"/>
            <a:chExt cx="525780" cy="525780"/>
          </a:xfrm>
        </p:grpSpPr>
        <p:cxnSp>
          <p:nvCxnSpPr>
            <p:cNvPr id="118" name="直接连接符 117"/>
            <p:cNvCxnSpPr/>
            <p:nvPr/>
          </p:nvCxnSpPr>
          <p:spPr>
            <a:xfrm>
              <a:off x="701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19" name="直接连接符 118"/>
            <p:cNvCxnSpPr/>
            <p:nvPr/>
          </p:nvCxnSpPr>
          <p:spPr>
            <a:xfrm>
              <a:off x="1082040" y="16154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20" name="直接连接符 119"/>
            <p:cNvCxnSpPr/>
            <p:nvPr/>
          </p:nvCxnSpPr>
          <p:spPr>
            <a:xfrm rot="5400000">
              <a:off x="891540" y="1424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21" name="直接连接符 120"/>
            <p:cNvCxnSpPr/>
            <p:nvPr/>
          </p:nvCxnSpPr>
          <p:spPr>
            <a:xfrm rot="5400000">
              <a:off x="891540" y="1805940"/>
              <a:ext cx="144780" cy="0"/>
            </a:xfrm>
            <a:prstGeom prst="line">
              <a:avLst/>
            </a:prstGeom>
            <a:noFill/>
            <a:ln w="66675" cap="rnd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974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MB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BEFE"/>
      </a:accent1>
      <a:accent2>
        <a:srgbClr val="00335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Gen Jyuu GothicX Bold"/>
        <a:ea typeface="Gen Jyuu GothicX Bold"/>
        <a:cs typeface=""/>
      </a:majorFont>
      <a:minorFont>
        <a:latin typeface="Gen Jyuu GothicX Medium"/>
        <a:ea typeface="Gen Jyuu GothicX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895</Words>
  <Application>Microsoft Office PowerPoint</Application>
  <PresentationFormat>宽屏</PresentationFormat>
  <Paragraphs>118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Gen Jyuu GothicX Bold</vt:lpstr>
      <vt:lpstr>Gen Jyuu GothicX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Chin</dc:creator>
  <cp:lastModifiedBy>鑫 田</cp:lastModifiedBy>
  <cp:revision>185</cp:revision>
  <dcterms:created xsi:type="dcterms:W3CDTF">2016-07-06T07:40:34Z</dcterms:created>
  <dcterms:modified xsi:type="dcterms:W3CDTF">2018-12-07T02:46:09Z</dcterms:modified>
</cp:coreProperties>
</file>