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79" d="100"/>
          <a:sy n="79" d="100"/>
        </p:scale>
        <p:origin x="10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E6EDEE-F0BD-4C52-B15A-E90BDD0A15A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66247C-4E76-4786-941F-5E5210012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4350734-2BF2-4001-9077-491658048DE0}"/>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0DEB060B-9953-4E9D-B75B-EEF0C4BB72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116028-36D7-48AB-AD35-83880872987C}"/>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27603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65567-A8D7-4AD8-BF80-F7B66062C1C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AEF424-69CD-4A40-9A02-BA0E21391A3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45A1C8-074A-405A-95CC-F212A232DB09}"/>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3C264486-CC0F-4E27-8CF9-EE02CA2A2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A53DC9-C6D3-4796-9584-75B8FAA2C060}"/>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201513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5897E2E-1580-4E5B-AA76-E809C623E26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CF054A-7427-44EC-A0BB-71A141086F6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95194D-ACAF-442A-89AE-4F5AD9A5B231}"/>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330E2AE9-B72A-4A25-A6D6-8367590A41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12AC89-9307-4C63-884C-CD42FE414CF8}"/>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273324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93FE6-E067-4DB1-865B-3711652F843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F1773-E84A-4919-87D1-EC67FBA302D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B82AF1-9658-493D-9DA7-03C7F932C3A8}"/>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9F32B17F-E102-4D1A-97C2-C8A03127BE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326A0F-FF17-4F5D-A346-BD381053BF0D}"/>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406061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12DEF6-4A4F-444E-9A4A-041ECB6BBD4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4D8A87-E66F-44F2-9DE4-BF0C62EBC1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06A454-7255-4981-B1FA-B8AEDF0A3F3D}"/>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27982F7A-02E5-4C2D-ABCF-7411493DF5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6D5F7B-73C4-426E-9763-EEB0EE64AD79}"/>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5954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2E4EFB-59A4-4A42-9ADD-F6F1149906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54AE25-DD1C-4056-8CC7-556FFB3AEE4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D34E537-6F75-4447-8B92-D046B3C4B4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99F466-658E-4C1E-9215-277575FA2186}"/>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6" name="フッター プレースホルダー 5">
            <a:extLst>
              <a:ext uri="{FF2B5EF4-FFF2-40B4-BE49-F238E27FC236}">
                <a16:creationId xmlns:a16="http://schemas.microsoft.com/office/drawing/2014/main" id="{E97F7CD2-D88B-47AB-84D5-1CAF7672A1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086E13-A967-42C2-93C8-3033227F30BE}"/>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39673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2D4295-0694-4A25-9161-584D8F0FBBD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A007EB-003E-4C40-9973-CABE5526C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58E960-827D-4E96-80C7-6F44540F237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D6B9E9-BAE6-40D1-BB9C-18C7803B5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475F0B-CF3C-4EE5-AE49-518C3C63BC9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74F776-6FA0-4B4C-8472-D887ABFDA96E}"/>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8" name="フッター プレースホルダー 7">
            <a:extLst>
              <a:ext uri="{FF2B5EF4-FFF2-40B4-BE49-F238E27FC236}">
                <a16:creationId xmlns:a16="http://schemas.microsoft.com/office/drawing/2014/main" id="{C02E7FE9-89C9-4B2F-981A-01CA53E7E59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A364FCD-3D6B-4BD0-9072-ED712C268397}"/>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8328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58D23-92D4-4479-93D1-D75F2345184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ED3D50-D9DF-4E8B-88F2-CC176F30268C}"/>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4" name="フッター プレースホルダー 3">
            <a:extLst>
              <a:ext uri="{FF2B5EF4-FFF2-40B4-BE49-F238E27FC236}">
                <a16:creationId xmlns:a16="http://schemas.microsoft.com/office/drawing/2014/main" id="{338080E2-9B9F-43EB-9396-0DD1CDABC0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7E872B2-ECA5-4F56-B894-32824929AF68}"/>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14881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4B278C6-3853-4A10-93C6-F387B5181942}"/>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3" name="フッター プレースホルダー 2">
            <a:extLst>
              <a:ext uri="{FF2B5EF4-FFF2-40B4-BE49-F238E27FC236}">
                <a16:creationId xmlns:a16="http://schemas.microsoft.com/office/drawing/2014/main" id="{74D65743-814C-4CAE-8C77-FDC543F1921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549766-E94C-4D11-A4FC-0C2564179407}"/>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3689042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582CB2-14C7-44A3-831F-FD2F8547362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6983C9-F18B-410C-8021-327B2BF73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F2D52A0-9167-4BBA-8E73-93C8817B1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A11DA-ECAB-456F-98D6-30010611701F}"/>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6" name="フッター プレースホルダー 5">
            <a:extLst>
              <a:ext uri="{FF2B5EF4-FFF2-40B4-BE49-F238E27FC236}">
                <a16:creationId xmlns:a16="http://schemas.microsoft.com/office/drawing/2014/main" id="{776060DE-663E-4AF3-925F-60EF65E3A5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E32E293-34CA-48B6-B033-DA3F7DE88415}"/>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186614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C1487-A546-40FB-B963-3F5F44AF42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A57A0F-AE06-448C-8B61-485668923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B49F294-E90A-4221-8EFD-C130D950C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673465-D5EE-443B-8248-DA44427509F5}"/>
              </a:ext>
            </a:extLst>
          </p:cNvPr>
          <p:cNvSpPr>
            <a:spLocks noGrp="1"/>
          </p:cNvSpPr>
          <p:nvPr>
            <p:ph type="dt" sz="half" idx="10"/>
          </p:nvPr>
        </p:nvSpPr>
        <p:spPr/>
        <p:txBody>
          <a:bodyPr/>
          <a:lstStyle/>
          <a:p>
            <a:fld id="{EC8DAB3B-49DD-45CF-9620-AAA0F791B187}" type="datetimeFigureOut">
              <a:rPr kumimoji="1" lang="ja-JP" altLang="en-US" smtClean="0"/>
              <a:t>2020/9/28</a:t>
            </a:fld>
            <a:endParaRPr kumimoji="1" lang="ja-JP" altLang="en-US"/>
          </a:p>
        </p:txBody>
      </p:sp>
      <p:sp>
        <p:nvSpPr>
          <p:cNvPr id="6" name="フッター プレースホルダー 5">
            <a:extLst>
              <a:ext uri="{FF2B5EF4-FFF2-40B4-BE49-F238E27FC236}">
                <a16:creationId xmlns:a16="http://schemas.microsoft.com/office/drawing/2014/main" id="{77375DE1-96C7-4A7A-8691-1BFCD3F8C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E52C80-49FC-4BED-ABC7-8C2D0919D40B}"/>
              </a:ext>
            </a:extLst>
          </p:cNvPr>
          <p:cNvSpPr>
            <a:spLocks noGrp="1"/>
          </p:cNvSpPr>
          <p:nvPr>
            <p:ph type="sldNum" sz="quarter" idx="12"/>
          </p:nvPr>
        </p:nvSpPr>
        <p:spPr/>
        <p:txBody>
          <a:body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278476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0C221E-045F-4735-83AC-6652C56BD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3208DE-E9DB-47AC-A9E3-781FE3721D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172AAE-CD31-47B4-8CC4-ABA7C621E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DAB3B-49DD-45CF-9620-AAA0F791B187}" type="datetimeFigureOut">
              <a:rPr kumimoji="1" lang="ja-JP" altLang="en-US" smtClean="0"/>
              <a:t>2020/9/28</a:t>
            </a:fld>
            <a:endParaRPr kumimoji="1" lang="ja-JP" altLang="en-US"/>
          </a:p>
        </p:txBody>
      </p:sp>
      <p:sp>
        <p:nvSpPr>
          <p:cNvPr id="5" name="フッター プレースホルダー 4">
            <a:extLst>
              <a:ext uri="{FF2B5EF4-FFF2-40B4-BE49-F238E27FC236}">
                <a16:creationId xmlns:a16="http://schemas.microsoft.com/office/drawing/2014/main" id="{43F2EA1F-B29D-4E64-8FD9-A96450263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A2EA1C-2715-4B58-8342-CFD1446801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22479-D63A-4AEA-9864-C8E7A6B99D5A}" type="slidenum">
              <a:rPr kumimoji="1" lang="ja-JP" altLang="en-US" smtClean="0"/>
              <a:t>‹#›</a:t>
            </a:fld>
            <a:endParaRPr kumimoji="1" lang="ja-JP" altLang="en-US"/>
          </a:p>
        </p:txBody>
      </p:sp>
    </p:spTree>
    <p:extLst>
      <p:ext uri="{BB962C8B-B14F-4D97-AF65-F5344CB8AC3E}">
        <p14:creationId xmlns:p14="http://schemas.microsoft.com/office/powerpoint/2010/main" val="29337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F7ADFA2A-5EA0-475E-9525-2DEFD36AC4E6}"/>
              </a:ext>
            </a:extLst>
          </p:cNvPr>
          <p:cNvSpPr txBox="1">
            <a:spLocks noChangeArrowheads="1"/>
          </p:cNvSpPr>
          <p:nvPr/>
        </p:nvSpPr>
        <p:spPr bwMode="auto">
          <a:xfrm>
            <a:off x="579882" y="190437"/>
            <a:ext cx="8280400" cy="629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lnSpc>
                <a:spcPct val="110000"/>
              </a:lnSpc>
            </a:pPr>
            <a:r>
              <a:rPr lang="en-US" altLang="ja-JP" b="1" dirty="0">
                <a:latin typeface="ＭＳ Ｐゴシック" panose="020B0600070205080204" pitchFamily="50" charset="-128"/>
              </a:rPr>
              <a:t>&lt;</a:t>
            </a:r>
            <a:r>
              <a:rPr lang="ja-JP" altLang="en-US" b="1" dirty="0">
                <a:latin typeface="ＭＳ Ｐゴシック" panose="020B0600070205080204" pitchFamily="50" charset="-128"/>
              </a:rPr>
              <a:t>麻雀拡張機能</a:t>
            </a:r>
            <a:r>
              <a:rPr lang="en-US" altLang="ja-JP" b="1" dirty="0">
                <a:latin typeface="ＭＳ Ｐゴシック" panose="020B0600070205080204" pitchFamily="50" charset="-128"/>
              </a:rPr>
              <a:t>&gt;</a:t>
            </a:r>
            <a:endParaRPr lang="ja-JP" altLang="en-US" b="1" dirty="0">
              <a:latin typeface="ＭＳ Ｐゴシック" panose="020B0600070205080204" pitchFamily="50" charset="-128"/>
            </a:endParaRPr>
          </a:p>
          <a:p>
            <a:pPr eaLnBrk="1" hangingPunct="1">
              <a:lnSpc>
                <a:spcPct val="110000"/>
              </a:lnSpc>
            </a:pPr>
            <a:endParaRPr lang="ja-JP" altLang="en-US" sz="1400" dirty="0">
              <a:latin typeface="ＭＳ Ｐゴシック" panose="020B0600070205080204" pitchFamily="50" charset="-128"/>
            </a:endParaRPr>
          </a:p>
          <a:p>
            <a:pPr eaLnBrk="1" hangingPunct="1">
              <a:lnSpc>
                <a:spcPct val="110000"/>
              </a:lnSpc>
            </a:pPr>
            <a:r>
              <a:rPr lang="ja-JP" altLang="en-US" sz="1400" dirty="0">
                <a:latin typeface="ＭＳ Ｐゴシック" panose="020B0600070205080204" pitchFamily="50" charset="-128"/>
              </a:rPr>
              <a:t>　・その局を、最初からリスタートすることができる機能</a:t>
            </a:r>
            <a:endParaRPr lang="en-US" altLang="ja-JP" sz="1400" dirty="0">
              <a:latin typeface="ＭＳ Ｐゴシック" panose="020B0600070205080204" pitchFamily="50" charset="-128"/>
            </a:endParaRPr>
          </a:p>
          <a:p>
            <a:pPr eaLnBrk="1" hangingPunct="1">
              <a:lnSpc>
                <a:spcPct val="110000"/>
              </a:lnSpc>
            </a:pPr>
            <a:r>
              <a:rPr lang="ja-JP" altLang="en-US" sz="1400" dirty="0">
                <a:latin typeface="ＭＳ Ｐゴシック" panose="020B0600070205080204" pitchFamily="50" charset="-128"/>
              </a:rPr>
              <a:t>　　　→</a:t>
            </a:r>
            <a:r>
              <a:rPr lang="en-US" altLang="ja-JP" sz="1400" dirty="0">
                <a:latin typeface="ＭＳ Ｐゴシック" panose="020B0600070205080204" pitchFamily="50" charset="-128"/>
              </a:rPr>
              <a:t>RESTART</a:t>
            </a:r>
            <a:r>
              <a:rPr lang="ja-JP" altLang="en-US" sz="1400" dirty="0">
                <a:latin typeface="ＭＳ Ｐゴシック" panose="020B0600070205080204" pitchFamily="50" charset="-128"/>
              </a:rPr>
              <a:t>ボタンを押すと、局の最初に戻る（配牌や自摸、牌山は変化しない）</a:t>
            </a:r>
            <a:endParaRPr lang="en-US" altLang="ja-JP" sz="1400" dirty="0">
              <a:latin typeface="ＭＳ Ｐゴシック" panose="020B0600070205080204" pitchFamily="50" charset="-128"/>
            </a:endParaRPr>
          </a:p>
          <a:p>
            <a:pPr eaLnBrk="1" hangingPunct="1">
              <a:lnSpc>
                <a:spcPct val="110000"/>
              </a:lnSpc>
            </a:pPr>
            <a:endParaRPr lang="en-US" altLang="ja-JP" sz="1400" dirty="0">
              <a:latin typeface="ＭＳ Ｐゴシック" panose="020B0600070205080204" pitchFamily="50" charset="-128"/>
            </a:endParaRPr>
          </a:p>
          <a:p>
            <a:pPr eaLnBrk="1" hangingPunct="1">
              <a:lnSpc>
                <a:spcPct val="110000"/>
              </a:lnSpc>
            </a:pPr>
            <a:r>
              <a:rPr lang="ja-JP" altLang="en-US" sz="1400" dirty="0">
                <a:latin typeface="ＭＳ Ｐゴシック" panose="020B0600070205080204" pitchFamily="50" charset="-128"/>
              </a:rPr>
              <a:t>　・任意の牌を全てドラとして扱う機能</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→筒子は全てドラ、五の牌（五萬、五筒、五索）は全てドラ等</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a:t>
            </a:r>
            <a:r>
              <a:rPr lang="en-US" altLang="ja-JP" sz="1400" dirty="0">
                <a:latin typeface="ＭＳ Ｐゴシック" panose="020B0600070205080204" pitchFamily="50" charset="-128"/>
              </a:rPr>
              <a:t>DORA SET</a:t>
            </a:r>
            <a:r>
              <a:rPr lang="ja-JP" altLang="en-US" sz="1400" dirty="0">
                <a:latin typeface="ＭＳ Ｐゴシック" panose="020B0600070205080204" pitchFamily="50" charset="-128"/>
              </a:rPr>
              <a:t>ボタンを押すと、</a:t>
            </a:r>
            <a:r>
              <a:rPr lang="en-US" altLang="ja-JP" sz="1400" dirty="0">
                <a:latin typeface="ＭＳ Ｐゴシック" panose="020B0600070205080204" pitchFamily="50" charset="-128"/>
              </a:rPr>
              <a:t>34</a:t>
            </a:r>
            <a:r>
              <a:rPr lang="ja-JP" altLang="en-US" sz="1400" dirty="0">
                <a:latin typeface="ＭＳ Ｐゴシック" panose="020B0600070205080204" pitchFamily="50" charset="-128"/>
              </a:rPr>
              <a:t>種の牌を表示し、選択された牌が全てドラになる</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（この画面では、全てを選択、全ての選択を解除するボタンを用意する）</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王牌のドラ表示牌で決められているドラを重複して設定された場合は、</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ドラが重なる扱いで、その牌は</a:t>
            </a:r>
            <a:r>
              <a:rPr lang="en-US" altLang="ja-JP" sz="1400" dirty="0">
                <a:latin typeface="ＭＳ Ｐゴシック" panose="020B0600070205080204" pitchFamily="50" charset="-128"/>
              </a:rPr>
              <a:t>1</a:t>
            </a:r>
            <a:r>
              <a:rPr lang="ja-JP" altLang="en-US" sz="1400" dirty="0">
                <a:latin typeface="ＭＳ Ｐゴシック" panose="020B0600070205080204" pitchFamily="50" charset="-128"/>
              </a:rPr>
              <a:t>枚でドラ２翻分になります。（裏ドラ、槓ドラも同様）</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・運の設定</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→運の数値を設定し、運が高いと配牌が良くなります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運の数値は０～１０で、数</a:t>
            </a:r>
            <a:r>
              <a:rPr lang="ja-JP" altLang="en-US" sz="1400" dirty="0" err="1">
                <a:latin typeface="ＭＳ Ｐゴシック" panose="020B0600070205080204" pitchFamily="50" charset="-128"/>
              </a:rPr>
              <a:t>ぎが</a:t>
            </a:r>
            <a:r>
              <a:rPr lang="ja-JP" altLang="en-US" sz="1400" dirty="0">
                <a:latin typeface="ＭＳ Ｐゴシック" panose="020B0600070205080204" pitchFamily="50" charset="-128"/>
              </a:rPr>
              <a:t>大きいほど運が高くなります（デフォルトは０）</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a:t>
            </a:r>
            <a:r>
              <a:rPr lang="en-US" altLang="ja-JP" sz="1400" dirty="0">
                <a:latin typeface="ＭＳ Ｐゴシック" panose="020B0600070205080204" pitchFamily="50" charset="-128"/>
              </a:rPr>
              <a:t>LUCK SET</a:t>
            </a:r>
            <a:r>
              <a:rPr lang="ja-JP" altLang="en-US" sz="1400" dirty="0">
                <a:latin typeface="ＭＳ Ｐゴシック" panose="020B0600070205080204" pitchFamily="50" charset="-128"/>
              </a:rPr>
              <a:t>ボタンを押すと、</a:t>
            </a:r>
            <a:r>
              <a:rPr lang="en-US" altLang="ja-JP" sz="1400" dirty="0">
                <a:latin typeface="ＭＳ Ｐゴシック" panose="020B0600070205080204" pitchFamily="50" charset="-128"/>
              </a:rPr>
              <a:t>PLAYER</a:t>
            </a:r>
            <a:r>
              <a:rPr lang="ja-JP" altLang="en-US" sz="1400" dirty="0">
                <a:latin typeface="ＭＳ Ｐゴシック" panose="020B0600070205080204" pitchFamily="50" charset="-128"/>
              </a:rPr>
              <a:t>と</a:t>
            </a:r>
            <a:r>
              <a:rPr lang="en-US" altLang="ja-JP" sz="1400" dirty="0">
                <a:latin typeface="ＭＳ Ｐゴシック" panose="020B0600070205080204" pitchFamily="50" charset="-128"/>
              </a:rPr>
              <a:t>COM</a:t>
            </a:r>
            <a:r>
              <a:rPr lang="ja-JP" altLang="en-US" sz="1400" dirty="0">
                <a:latin typeface="ＭＳ Ｐゴシック" panose="020B0600070205080204" pitchFamily="50" charset="-128"/>
              </a:rPr>
              <a:t>の</a:t>
            </a:r>
            <a:r>
              <a:rPr lang="en-US" altLang="ja-JP" sz="1400" dirty="0">
                <a:latin typeface="ＭＳ Ｐゴシック" panose="020B0600070205080204" pitchFamily="50" charset="-128"/>
              </a:rPr>
              <a:t>LUCK</a:t>
            </a:r>
            <a:r>
              <a:rPr lang="ja-JP" altLang="en-US" sz="1400" dirty="0">
                <a:latin typeface="ＭＳ Ｐゴシック" panose="020B0600070205080204" pitchFamily="50" charset="-128"/>
              </a:rPr>
              <a:t>数値を設定できます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→運が１以上の場合、配牌がセットされた後、自動で運の数値の回数分、自摸と捨て牌を行います。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（自分と</a:t>
            </a:r>
            <a:r>
              <a:rPr lang="en-US" altLang="ja-JP" sz="1400" dirty="0">
                <a:latin typeface="ＭＳ Ｐゴシック" panose="020B0600070205080204" pitchFamily="50" charset="-128"/>
              </a:rPr>
              <a:t>COM</a:t>
            </a:r>
            <a:r>
              <a:rPr lang="ja-JP" altLang="en-US" sz="1400" dirty="0">
                <a:latin typeface="ＭＳ Ｐゴシック" panose="020B0600070205080204" pitchFamily="50" charset="-128"/>
              </a:rPr>
              <a:t>の両方とも、局の開始前に、運の数値分、自摸と捨て牌を自動で繰り返します）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このとき、自摸と捨て牌の対象となる牌は、プレイヤー１（自分）はプレイヤー３の自摸予定牌、</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プレイヤー２（</a:t>
            </a:r>
            <a:r>
              <a:rPr lang="en-US" altLang="ja-JP" sz="1400" dirty="0">
                <a:latin typeface="ＭＳ Ｐゴシック" panose="020B0600070205080204" pitchFamily="50" charset="-128"/>
              </a:rPr>
              <a:t>COM</a:t>
            </a:r>
            <a:r>
              <a:rPr lang="ja-JP" altLang="en-US" sz="1400" dirty="0">
                <a:latin typeface="ＭＳ Ｐゴシック" panose="020B0600070205080204" pitchFamily="50" charset="-128"/>
              </a:rPr>
              <a:t>）はプレイヤー４の自摸予定牌を使用します。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例として、自分の運が２の場合、配牌がセットされた後、自動処理でプレイヤー３の第１自摸を</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山から手配に入れ、捨て牌をプレイヤー３の第１自摸の場所へ戻し、次にプレイヤー３の</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第２自摸を山から手配に入れ、捨て牌をプレイヤー３の第２自摸の場所へ戻した後、</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出来上がった手牌を配牌としてゲームを開始します。</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（親のとき、処理的に配牌が１４枚配られている状態であれば、先に捨て牌を山に入れて交換）</a:t>
            </a:r>
            <a:endParaRPr lang="en-US" altLang="ja-JP" sz="1400" dirty="0">
              <a:latin typeface="ＭＳ Ｐゴシック" panose="020B0600070205080204" pitchFamily="50" charset="-128"/>
            </a:endParaRPr>
          </a:p>
          <a:p>
            <a:pPr>
              <a:lnSpc>
                <a:spcPct val="110000"/>
              </a:lnSpc>
            </a:pPr>
            <a:r>
              <a:rPr lang="ja-JP" altLang="en-US" sz="1400" dirty="0">
                <a:latin typeface="ＭＳ Ｐゴシック" panose="020B0600070205080204" pitchFamily="50" charset="-128"/>
              </a:rPr>
              <a:t>　　　→但し、手牌がテンパイまたは和了（天和）状態になっている場合、処理を打ち切って終了します。</a:t>
            </a:r>
            <a:endParaRPr lang="en-US" altLang="ja-JP" sz="1400" dirty="0">
              <a:latin typeface="ＭＳ Ｐゴシック" panose="020B0600070205080204" pitchFamily="50" charset="-128"/>
            </a:endParaRPr>
          </a:p>
        </p:txBody>
      </p:sp>
    </p:spTree>
    <p:extLst>
      <p:ext uri="{BB962C8B-B14F-4D97-AF65-F5344CB8AC3E}">
        <p14:creationId xmlns:p14="http://schemas.microsoft.com/office/powerpoint/2010/main" val="202318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DD78130C-76F5-47C7-A6B8-5FBFB383D04D}"/>
              </a:ext>
            </a:extLst>
          </p:cNvPr>
          <p:cNvSpPr txBox="1">
            <a:spLocks noChangeArrowheads="1"/>
          </p:cNvSpPr>
          <p:nvPr/>
        </p:nvSpPr>
        <p:spPr bwMode="auto">
          <a:xfrm>
            <a:off x="1169988" y="5810250"/>
            <a:ext cx="17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ja-JP"/>
          </a:p>
        </p:txBody>
      </p:sp>
    </p:spTree>
    <p:extLst>
      <p:ext uri="{BB962C8B-B14F-4D97-AF65-F5344CB8AC3E}">
        <p14:creationId xmlns:p14="http://schemas.microsoft.com/office/powerpoint/2010/main" val="297461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DD78130C-76F5-47C7-A6B8-5FBFB383D04D}"/>
              </a:ext>
            </a:extLst>
          </p:cNvPr>
          <p:cNvSpPr txBox="1">
            <a:spLocks noChangeArrowheads="1"/>
          </p:cNvSpPr>
          <p:nvPr/>
        </p:nvSpPr>
        <p:spPr bwMode="auto">
          <a:xfrm>
            <a:off x="1169988" y="5810250"/>
            <a:ext cx="17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8" tIns="45714" rIns="91428" bIns="45714">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ja-JP"/>
          </a:p>
        </p:txBody>
      </p:sp>
    </p:spTree>
    <p:extLst>
      <p:ext uri="{BB962C8B-B14F-4D97-AF65-F5344CB8AC3E}">
        <p14:creationId xmlns:p14="http://schemas.microsoft.com/office/powerpoint/2010/main" val="21116403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546</Words>
  <Application>Microsoft Office PowerPoint</Application>
  <PresentationFormat>ワイド画面</PresentationFormat>
  <Paragraphs>26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user</cp:lastModifiedBy>
  <cp:revision>6</cp:revision>
  <dcterms:created xsi:type="dcterms:W3CDTF">2020-09-28T02:08:11Z</dcterms:created>
  <dcterms:modified xsi:type="dcterms:W3CDTF">2020-09-28T02:45:54Z</dcterms:modified>
</cp:coreProperties>
</file>