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7518" autoAdjust="0"/>
  </p:normalViewPr>
  <p:slideViewPr>
    <p:cSldViewPr snapToGrid="0">
      <p:cViewPr varScale="1">
        <p:scale>
          <a:sx n="68" d="100"/>
          <a:sy n="68" d="100"/>
        </p:scale>
        <p:origin x="12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7C5B8-0B73-4B92-AAD9-B6F77A62859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8C31F-AE7F-4AA4-A40D-34AFE09781DE}">
      <dgm:prSet phldrT="[Text]" custT="1"/>
      <dgm:spPr/>
      <dgm:t>
        <a:bodyPr/>
        <a:lstStyle/>
        <a:p>
          <a:r>
            <a:rPr lang="en-US" sz="1600" dirty="0" smtClean="0"/>
            <a:t>Input</a:t>
          </a:r>
          <a:endParaRPr lang="en-US" sz="1600" dirty="0"/>
        </a:p>
      </dgm:t>
    </dgm:pt>
    <dgm:pt modelId="{7F1F6754-4005-415F-9CDC-4BBE081485A5}" type="parTrans" cxnId="{4E13DD08-ACB2-4C83-A3B2-03825EACF34C}">
      <dgm:prSet/>
      <dgm:spPr/>
      <dgm:t>
        <a:bodyPr/>
        <a:lstStyle/>
        <a:p>
          <a:endParaRPr lang="en-US" sz="1600"/>
        </a:p>
      </dgm:t>
    </dgm:pt>
    <dgm:pt modelId="{028EACE7-87DF-4D05-8C0A-D1D5BEAF2852}" type="sibTrans" cxnId="{4E13DD08-ACB2-4C83-A3B2-03825EACF34C}">
      <dgm:prSet/>
      <dgm:spPr/>
      <dgm:t>
        <a:bodyPr/>
        <a:lstStyle/>
        <a:p>
          <a:endParaRPr lang="en-US" sz="1600"/>
        </a:p>
      </dgm:t>
    </dgm:pt>
    <dgm:pt modelId="{948E67BA-4C3A-4C6A-A5AD-F4EE923FECAA}">
      <dgm:prSet phldrT="[Text]" custT="1"/>
      <dgm:spPr/>
      <dgm:t>
        <a:bodyPr/>
        <a:lstStyle/>
        <a:p>
          <a:r>
            <a:rPr lang="en-US" sz="1600" dirty="0" smtClean="0"/>
            <a:t>Data Augmentation</a:t>
          </a:r>
          <a:endParaRPr lang="en-US" sz="1600" dirty="0"/>
        </a:p>
      </dgm:t>
    </dgm:pt>
    <dgm:pt modelId="{1965E793-4F40-4C22-8739-66DB6EE86558}" type="parTrans" cxnId="{4F022F0A-B0DB-4894-BB5C-4E9F53A04E58}">
      <dgm:prSet/>
      <dgm:spPr/>
      <dgm:t>
        <a:bodyPr/>
        <a:lstStyle/>
        <a:p>
          <a:endParaRPr lang="en-US" sz="1600"/>
        </a:p>
      </dgm:t>
    </dgm:pt>
    <dgm:pt modelId="{FD3478CA-387B-416D-BB3B-3294C51DB081}" type="sibTrans" cxnId="{4F022F0A-B0DB-4894-BB5C-4E9F53A04E58}">
      <dgm:prSet/>
      <dgm:spPr/>
      <dgm:t>
        <a:bodyPr/>
        <a:lstStyle/>
        <a:p>
          <a:endParaRPr lang="en-US" sz="1600"/>
        </a:p>
      </dgm:t>
    </dgm:pt>
    <dgm:pt modelId="{8A5051A5-83F9-4442-B542-BC65C1EB19ED}">
      <dgm:prSet phldrT="[Text]" custT="1"/>
      <dgm:spPr/>
      <dgm:t>
        <a:bodyPr/>
        <a:lstStyle/>
        <a:p>
          <a:r>
            <a:rPr lang="en-US" sz="1600" dirty="0" smtClean="0"/>
            <a:t>Output</a:t>
          </a:r>
          <a:endParaRPr lang="en-US" sz="1600" dirty="0"/>
        </a:p>
      </dgm:t>
    </dgm:pt>
    <dgm:pt modelId="{DFB1E0B7-D48E-4A13-969E-4D3FC84517D0}" type="parTrans" cxnId="{E4AF3AA4-B1E3-4DF3-80D2-9707428A468D}">
      <dgm:prSet/>
      <dgm:spPr/>
      <dgm:t>
        <a:bodyPr/>
        <a:lstStyle/>
        <a:p>
          <a:endParaRPr lang="en-US" sz="1600"/>
        </a:p>
      </dgm:t>
    </dgm:pt>
    <dgm:pt modelId="{47E86664-CF12-4048-BECC-362D5A0EDCEB}" type="sibTrans" cxnId="{E4AF3AA4-B1E3-4DF3-80D2-9707428A468D}">
      <dgm:prSet/>
      <dgm:spPr/>
      <dgm:t>
        <a:bodyPr/>
        <a:lstStyle/>
        <a:p>
          <a:endParaRPr lang="en-US" sz="1600"/>
        </a:p>
      </dgm:t>
    </dgm:pt>
    <dgm:pt modelId="{B2912EB1-DC00-40A5-BAFC-E630389761BA}">
      <dgm:prSet custT="1"/>
      <dgm:spPr/>
      <dgm:t>
        <a:bodyPr/>
        <a:lstStyle/>
        <a:p>
          <a:r>
            <a:rPr lang="en-US" sz="1600" dirty="0" smtClean="0"/>
            <a:t>Pre -Processing</a:t>
          </a:r>
          <a:endParaRPr lang="en-US" sz="1600" dirty="0"/>
        </a:p>
      </dgm:t>
    </dgm:pt>
    <dgm:pt modelId="{DEA69073-7564-4475-92C8-CFC229D38AE2}" type="parTrans" cxnId="{F2896090-8B4C-4F67-A614-4E998C151CC7}">
      <dgm:prSet/>
      <dgm:spPr/>
      <dgm:t>
        <a:bodyPr/>
        <a:lstStyle/>
        <a:p>
          <a:endParaRPr lang="en-US" sz="1600"/>
        </a:p>
      </dgm:t>
    </dgm:pt>
    <dgm:pt modelId="{067E3C0E-0E6A-4982-8332-E0C5B72E7694}" type="sibTrans" cxnId="{F2896090-8B4C-4F67-A614-4E998C151CC7}">
      <dgm:prSet/>
      <dgm:spPr/>
      <dgm:t>
        <a:bodyPr/>
        <a:lstStyle/>
        <a:p>
          <a:endParaRPr lang="en-US" sz="1600"/>
        </a:p>
      </dgm:t>
    </dgm:pt>
    <dgm:pt modelId="{32E05DCC-C53F-4580-B8CE-90F9D43B4B41}">
      <dgm:prSet custT="1"/>
      <dgm:spPr/>
      <dgm:t>
        <a:bodyPr/>
        <a:lstStyle/>
        <a:p>
          <a:r>
            <a:rPr lang="en-US" sz="1600" dirty="0" smtClean="0"/>
            <a:t>Emotion Recognition</a:t>
          </a:r>
          <a:endParaRPr lang="en-US" sz="1600" dirty="0"/>
        </a:p>
      </dgm:t>
    </dgm:pt>
    <dgm:pt modelId="{8AB2E525-A503-4B97-A138-2B7345758AD5}" type="parTrans" cxnId="{7B10684E-9E0F-45F2-84EA-D4EA19D67741}">
      <dgm:prSet/>
      <dgm:spPr/>
      <dgm:t>
        <a:bodyPr/>
        <a:lstStyle/>
        <a:p>
          <a:endParaRPr lang="en-US" sz="1600"/>
        </a:p>
      </dgm:t>
    </dgm:pt>
    <dgm:pt modelId="{232E6781-267B-445A-8347-349800D7B2D7}" type="sibTrans" cxnId="{7B10684E-9E0F-45F2-84EA-D4EA19D67741}">
      <dgm:prSet/>
      <dgm:spPr/>
      <dgm:t>
        <a:bodyPr/>
        <a:lstStyle/>
        <a:p>
          <a:endParaRPr lang="en-US" sz="1600"/>
        </a:p>
      </dgm:t>
    </dgm:pt>
    <dgm:pt modelId="{CD313A92-6196-4CF2-9D06-5105EA10C678}" type="pres">
      <dgm:prSet presAssocID="{1137C5B8-0B73-4B92-AAD9-B6F77A6285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ED0281-1604-4E3F-B9C1-20406C9211C5}" type="pres">
      <dgm:prSet presAssocID="{26E8C31F-AE7F-4AA4-A40D-34AFE09781DE}" presName="composite" presStyleCnt="0"/>
      <dgm:spPr/>
    </dgm:pt>
    <dgm:pt modelId="{744B7652-0EB1-4FA5-85C6-A5991CEC4583}" type="pres">
      <dgm:prSet presAssocID="{26E8C31F-AE7F-4AA4-A40D-34AFE09781DE}" presName="bgChev" presStyleLbl="node1" presStyleIdx="0" presStyleCnt="5" custLinFactNeighborX="-1333"/>
      <dgm:spPr/>
    </dgm:pt>
    <dgm:pt modelId="{9B342EE1-34D5-4663-958B-D78AD2662715}" type="pres">
      <dgm:prSet presAssocID="{26E8C31F-AE7F-4AA4-A40D-34AFE09781DE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CB2F1-5125-4279-BE53-1F29DBBDD27B}" type="pres">
      <dgm:prSet presAssocID="{028EACE7-87DF-4D05-8C0A-D1D5BEAF2852}" presName="compositeSpace" presStyleCnt="0"/>
      <dgm:spPr/>
    </dgm:pt>
    <dgm:pt modelId="{5F4A4522-057D-4DE0-9509-B89FD6BFF001}" type="pres">
      <dgm:prSet presAssocID="{B2912EB1-DC00-40A5-BAFC-E630389761BA}" presName="composite" presStyleCnt="0"/>
      <dgm:spPr/>
    </dgm:pt>
    <dgm:pt modelId="{74FA9013-670A-4243-B2AA-097AEF95AEEA}" type="pres">
      <dgm:prSet presAssocID="{B2912EB1-DC00-40A5-BAFC-E630389761BA}" presName="bgChev" presStyleLbl="node1" presStyleIdx="1" presStyleCnt="5"/>
      <dgm:spPr/>
    </dgm:pt>
    <dgm:pt modelId="{2F53DC22-78F3-48BA-A3D7-23AB1A55ECB6}" type="pres">
      <dgm:prSet presAssocID="{B2912EB1-DC00-40A5-BAFC-E630389761BA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2A87C-239A-46E6-AA4D-57E7B5BA238F}" type="pres">
      <dgm:prSet presAssocID="{067E3C0E-0E6A-4982-8332-E0C5B72E7694}" presName="compositeSpace" presStyleCnt="0"/>
      <dgm:spPr/>
    </dgm:pt>
    <dgm:pt modelId="{AC53BAF9-1F6D-4081-9367-9674F9A297C3}" type="pres">
      <dgm:prSet presAssocID="{32E05DCC-C53F-4580-B8CE-90F9D43B4B41}" presName="composite" presStyleCnt="0"/>
      <dgm:spPr/>
    </dgm:pt>
    <dgm:pt modelId="{B3BD106E-1FEC-4463-BF1A-6C716C825FD4}" type="pres">
      <dgm:prSet presAssocID="{32E05DCC-C53F-4580-B8CE-90F9D43B4B41}" presName="bgChev" presStyleLbl="node1" presStyleIdx="2" presStyleCnt="5"/>
      <dgm:spPr/>
    </dgm:pt>
    <dgm:pt modelId="{CE3460FD-D462-41ED-9E80-274180D6E057}" type="pres">
      <dgm:prSet presAssocID="{32E05DCC-C53F-4580-B8CE-90F9D43B4B41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FEA04-B6AA-44C6-8FDA-F2B334013B45}" type="pres">
      <dgm:prSet presAssocID="{232E6781-267B-445A-8347-349800D7B2D7}" presName="compositeSpace" presStyleCnt="0"/>
      <dgm:spPr/>
    </dgm:pt>
    <dgm:pt modelId="{1405C97F-787B-4D51-A2EE-8ED053E3E91B}" type="pres">
      <dgm:prSet presAssocID="{948E67BA-4C3A-4C6A-A5AD-F4EE923FECAA}" presName="composite" presStyleCnt="0"/>
      <dgm:spPr/>
    </dgm:pt>
    <dgm:pt modelId="{1982DC90-A83C-4EEA-B393-FD09C48D1BE5}" type="pres">
      <dgm:prSet presAssocID="{948E67BA-4C3A-4C6A-A5AD-F4EE923FECAA}" presName="bgChev" presStyleLbl="node1" presStyleIdx="3" presStyleCnt="5"/>
      <dgm:spPr/>
    </dgm:pt>
    <dgm:pt modelId="{F0BCCE84-D4DF-4A7F-B690-4D62C5A2DDAD}" type="pres">
      <dgm:prSet presAssocID="{948E67BA-4C3A-4C6A-A5AD-F4EE923FECAA}" presName="txNode" presStyleLbl="fgAcc1" presStyleIdx="3" presStyleCnt="5" custScaleX="119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79F69-A835-42CB-8A05-4EEF67A01E34}" type="pres">
      <dgm:prSet presAssocID="{FD3478CA-387B-416D-BB3B-3294C51DB081}" presName="compositeSpace" presStyleCnt="0"/>
      <dgm:spPr/>
    </dgm:pt>
    <dgm:pt modelId="{48C6AD16-211F-44DA-A054-D50F400A0232}" type="pres">
      <dgm:prSet presAssocID="{8A5051A5-83F9-4442-B542-BC65C1EB19ED}" presName="composite" presStyleCnt="0"/>
      <dgm:spPr/>
    </dgm:pt>
    <dgm:pt modelId="{F46B6B38-C3EE-48B1-B600-7EAEDD0A118F}" type="pres">
      <dgm:prSet presAssocID="{8A5051A5-83F9-4442-B542-BC65C1EB19ED}" presName="bgChev" presStyleLbl="node1" presStyleIdx="4" presStyleCnt="5"/>
      <dgm:spPr/>
    </dgm:pt>
    <dgm:pt modelId="{9B830877-6116-46CB-AB14-1BE1AAA98C1D}" type="pres">
      <dgm:prSet presAssocID="{8A5051A5-83F9-4442-B542-BC65C1EB19ED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13DD08-ACB2-4C83-A3B2-03825EACF34C}" srcId="{1137C5B8-0B73-4B92-AAD9-B6F77A628599}" destId="{26E8C31F-AE7F-4AA4-A40D-34AFE09781DE}" srcOrd="0" destOrd="0" parTransId="{7F1F6754-4005-415F-9CDC-4BBE081485A5}" sibTransId="{028EACE7-87DF-4D05-8C0A-D1D5BEAF2852}"/>
    <dgm:cxn modelId="{471BD7AF-F9BD-4E52-AB7E-75B0DB522286}" type="presOf" srcId="{32E05DCC-C53F-4580-B8CE-90F9D43B4B41}" destId="{CE3460FD-D462-41ED-9E80-274180D6E057}" srcOrd="0" destOrd="0" presId="urn:microsoft.com/office/officeart/2005/8/layout/chevronAccent+Icon"/>
    <dgm:cxn modelId="{03E60071-EC8E-4893-A127-DAFBA36DD770}" type="presOf" srcId="{948E67BA-4C3A-4C6A-A5AD-F4EE923FECAA}" destId="{F0BCCE84-D4DF-4A7F-B690-4D62C5A2DDAD}" srcOrd="0" destOrd="0" presId="urn:microsoft.com/office/officeart/2005/8/layout/chevronAccent+Icon"/>
    <dgm:cxn modelId="{35181F18-74F7-43B8-8C74-55B9F1DDA7C9}" type="presOf" srcId="{8A5051A5-83F9-4442-B542-BC65C1EB19ED}" destId="{9B830877-6116-46CB-AB14-1BE1AAA98C1D}" srcOrd="0" destOrd="0" presId="urn:microsoft.com/office/officeart/2005/8/layout/chevronAccent+Icon"/>
    <dgm:cxn modelId="{4F022F0A-B0DB-4894-BB5C-4E9F53A04E58}" srcId="{1137C5B8-0B73-4B92-AAD9-B6F77A628599}" destId="{948E67BA-4C3A-4C6A-A5AD-F4EE923FECAA}" srcOrd="3" destOrd="0" parTransId="{1965E793-4F40-4C22-8739-66DB6EE86558}" sibTransId="{FD3478CA-387B-416D-BB3B-3294C51DB081}"/>
    <dgm:cxn modelId="{7B10684E-9E0F-45F2-84EA-D4EA19D67741}" srcId="{1137C5B8-0B73-4B92-AAD9-B6F77A628599}" destId="{32E05DCC-C53F-4580-B8CE-90F9D43B4B41}" srcOrd="2" destOrd="0" parTransId="{8AB2E525-A503-4B97-A138-2B7345758AD5}" sibTransId="{232E6781-267B-445A-8347-349800D7B2D7}"/>
    <dgm:cxn modelId="{F2896090-8B4C-4F67-A614-4E998C151CC7}" srcId="{1137C5B8-0B73-4B92-AAD9-B6F77A628599}" destId="{B2912EB1-DC00-40A5-BAFC-E630389761BA}" srcOrd="1" destOrd="0" parTransId="{DEA69073-7564-4475-92C8-CFC229D38AE2}" sibTransId="{067E3C0E-0E6A-4982-8332-E0C5B72E7694}"/>
    <dgm:cxn modelId="{E4A9D12F-8702-479E-AD6F-8BB9E15CA879}" type="presOf" srcId="{B2912EB1-DC00-40A5-BAFC-E630389761BA}" destId="{2F53DC22-78F3-48BA-A3D7-23AB1A55ECB6}" srcOrd="0" destOrd="0" presId="urn:microsoft.com/office/officeart/2005/8/layout/chevronAccent+Icon"/>
    <dgm:cxn modelId="{AFD1B02F-DAD2-423F-8F35-6A4DEF0DFBB9}" type="presOf" srcId="{26E8C31F-AE7F-4AA4-A40D-34AFE09781DE}" destId="{9B342EE1-34D5-4663-958B-D78AD2662715}" srcOrd="0" destOrd="0" presId="urn:microsoft.com/office/officeart/2005/8/layout/chevronAccent+Icon"/>
    <dgm:cxn modelId="{378C496A-8BCE-4BCD-ABD0-53D4B8E91D56}" type="presOf" srcId="{1137C5B8-0B73-4B92-AAD9-B6F77A628599}" destId="{CD313A92-6196-4CF2-9D06-5105EA10C678}" srcOrd="0" destOrd="0" presId="urn:microsoft.com/office/officeart/2005/8/layout/chevronAccent+Icon"/>
    <dgm:cxn modelId="{E4AF3AA4-B1E3-4DF3-80D2-9707428A468D}" srcId="{1137C5B8-0B73-4B92-AAD9-B6F77A628599}" destId="{8A5051A5-83F9-4442-B542-BC65C1EB19ED}" srcOrd="4" destOrd="0" parTransId="{DFB1E0B7-D48E-4A13-969E-4D3FC84517D0}" sibTransId="{47E86664-CF12-4048-BECC-362D5A0EDCEB}"/>
    <dgm:cxn modelId="{3151F22B-F725-4AC9-BE88-B60A3ABCCAD0}" type="presParOf" srcId="{CD313A92-6196-4CF2-9D06-5105EA10C678}" destId="{90ED0281-1604-4E3F-B9C1-20406C9211C5}" srcOrd="0" destOrd="0" presId="urn:microsoft.com/office/officeart/2005/8/layout/chevronAccent+Icon"/>
    <dgm:cxn modelId="{E44E3D8F-6C25-4716-93EB-E921D76AA60A}" type="presParOf" srcId="{90ED0281-1604-4E3F-B9C1-20406C9211C5}" destId="{744B7652-0EB1-4FA5-85C6-A5991CEC4583}" srcOrd="0" destOrd="0" presId="urn:microsoft.com/office/officeart/2005/8/layout/chevronAccent+Icon"/>
    <dgm:cxn modelId="{F1411DFA-AA4F-4386-9496-E6708B6D0E72}" type="presParOf" srcId="{90ED0281-1604-4E3F-B9C1-20406C9211C5}" destId="{9B342EE1-34D5-4663-958B-D78AD2662715}" srcOrd="1" destOrd="0" presId="urn:microsoft.com/office/officeart/2005/8/layout/chevronAccent+Icon"/>
    <dgm:cxn modelId="{8009ECB4-2B19-462C-BB20-3FDA119F2B56}" type="presParOf" srcId="{CD313A92-6196-4CF2-9D06-5105EA10C678}" destId="{3E1CB2F1-5125-4279-BE53-1F29DBBDD27B}" srcOrd="1" destOrd="0" presId="urn:microsoft.com/office/officeart/2005/8/layout/chevronAccent+Icon"/>
    <dgm:cxn modelId="{D0D730EC-765E-43EC-A1AF-5389B4563361}" type="presParOf" srcId="{CD313A92-6196-4CF2-9D06-5105EA10C678}" destId="{5F4A4522-057D-4DE0-9509-B89FD6BFF001}" srcOrd="2" destOrd="0" presId="urn:microsoft.com/office/officeart/2005/8/layout/chevronAccent+Icon"/>
    <dgm:cxn modelId="{04A805AA-8D57-4CC1-BD02-C133F784DC7D}" type="presParOf" srcId="{5F4A4522-057D-4DE0-9509-B89FD6BFF001}" destId="{74FA9013-670A-4243-B2AA-097AEF95AEEA}" srcOrd="0" destOrd="0" presId="urn:microsoft.com/office/officeart/2005/8/layout/chevronAccent+Icon"/>
    <dgm:cxn modelId="{AECD69F7-4680-4C40-B228-0C556AF2FAC8}" type="presParOf" srcId="{5F4A4522-057D-4DE0-9509-B89FD6BFF001}" destId="{2F53DC22-78F3-48BA-A3D7-23AB1A55ECB6}" srcOrd="1" destOrd="0" presId="urn:microsoft.com/office/officeart/2005/8/layout/chevronAccent+Icon"/>
    <dgm:cxn modelId="{B4B05B35-8E3E-4C98-BB5A-3A4769BB869D}" type="presParOf" srcId="{CD313A92-6196-4CF2-9D06-5105EA10C678}" destId="{F5E2A87C-239A-46E6-AA4D-57E7B5BA238F}" srcOrd="3" destOrd="0" presId="urn:microsoft.com/office/officeart/2005/8/layout/chevronAccent+Icon"/>
    <dgm:cxn modelId="{6F5EB83E-3279-495C-BD29-18EC5550D156}" type="presParOf" srcId="{CD313A92-6196-4CF2-9D06-5105EA10C678}" destId="{AC53BAF9-1F6D-4081-9367-9674F9A297C3}" srcOrd="4" destOrd="0" presId="urn:microsoft.com/office/officeart/2005/8/layout/chevronAccent+Icon"/>
    <dgm:cxn modelId="{27A702F7-40D8-40B3-A65A-733E8B795392}" type="presParOf" srcId="{AC53BAF9-1F6D-4081-9367-9674F9A297C3}" destId="{B3BD106E-1FEC-4463-BF1A-6C716C825FD4}" srcOrd="0" destOrd="0" presId="urn:microsoft.com/office/officeart/2005/8/layout/chevronAccent+Icon"/>
    <dgm:cxn modelId="{9DA6C538-B457-4086-B9A7-B5B45C534F54}" type="presParOf" srcId="{AC53BAF9-1F6D-4081-9367-9674F9A297C3}" destId="{CE3460FD-D462-41ED-9E80-274180D6E057}" srcOrd="1" destOrd="0" presId="urn:microsoft.com/office/officeart/2005/8/layout/chevronAccent+Icon"/>
    <dgm:cxn modelId="{834B70DB-BE76-47A0-92E2-8978A94BF242}" type="presParOf" srcId="{CD313A92-6196-4CF2-9D06-5105EA10C678}" destId="{293FEA04-B6AA-44C6-8FDA-F2B334013B45}" srcOrd="5" destOrd="0" presId="urn:microsoft.com/office/officeart/2005/8/layout/chevronAccent+Icon"/>
    <dgm:cxn modelId="{B16C953F-9820-44CF-8A0F-638BFD346A29}" type="presParOf" srcId="{CD313A92-6196-4CF2-9D06-5105EA10C678}" destId="{1405C97F-787B-4D51-A2EE-8ED053E3E91B}" srcOrd="6" destOrd="0" presId="urn:microsoft.com/office/officeart/2005/8/layout/chevronAccent+Icon"/>
    <dgm:cxn modelId="{2F4D45EE-EC7A-43F0-B721-52F182E6E04C}" type="presParOf" srcId="{1405C97F-787B-4D51-A2EE-8ED053E3E91B}" destId="{1982DC90-A83C-4EEA-B393-FD09C48D1BE5}" srcOrd="0" destOrd="0" presId="urn:microsoft.com/office/officeart/2005/8/layout/chevronAccent+Icon"/>
    <dgm:cxn modelId="{DB06799C-5277-4797-85A2-33677F6ACA44}" type="presParOf" srcId="{1405C97F-787B-4D51-A2EE-8ED053E3E91B}" destId="{F0BCCE84-D4DF-4A7F-B690-4D62C5A2DDAD}" srcOrd="1" destOrd="0" presId="urn:microsoft.com/office/officeart/2005/8/layout/chevronAccent+Icon"/>
    <dgm:cxn modelId="{4174DBE3-B3AE-4E70-9A2F-60C812BEC021}" type="presParOf" srcId="{CD313A92-6196-4CF2-9D06-5105EA10C678}" destId="{4C879F69-A835-42CB-8A05-4EEF67A01E34}" srcOrd="7" destOrd="0" presId="urn:microsoft.com/office/officeart/2005/8/layout/chevronAccent+Icon"/>
    <dgm:cxn modelId="{85CDD304-6746-46A5-92BF-62D96BB7B5B9}" type="presParOf" srcId="{CD313A92-6196-4CF2-9D06-5105EA10C678}" destId="{48C6AD16-211F-44DA-A054-D50F400A0232}" srcOrd="8" destOrd="0" presId="urn:microsoft.com/office/officeart/2005/8/layout/chevronAccent+Icon"/>
    <dgm:cxn modelId="{7BF1AEB7-1873-461D-A2CE-B8335F732AF7}" type="presParOf" srcId="{48C6AD16-211F-44DA-A054-D50F400A0232}" destId="{F46B6B38-C3EE-48B1-B600-7EAEDD0A118F}" srcOrd="0" destOrd="0" presId="urn:microsoft.com/office/officeart/2005/8/layout/chevronAccent+Icon"/>
    <dgm:cxn modelId="{592B25B2-AFDF-4EB0-BA80-31EF721041FE}" type="presParOf" srcId="{48C6AD16-211F-44DA-A054-D50F400A0232}" destId="{9B830877-6116-46CB-AB14-1BE1AAA98C1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B7652-0EB1-4FA5-85C6-A5991CEC4583}">
      <dsp:nvSpPr>
        <dsp:cNvPr id="0" name=""/>
        <dsp:cNvSpPr/>
      </dsp:nvSpPr>
      <dsp:spPr>
        <a:xfrm>
          <a:off x="0" y="1054877"/>
          <a:ext cx="1907821" cy="73641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2EE1-34D5-4663-958B-D78AD2662715}">
      <dsp:nvSpPr>
        <dsp:cNvPr id="0" name=""/>
        <dsp:cNvSpPr/>
      </dsp:nvSpPr>
      <dsp:spPr>
        <a:xfrm>
          <a:off x="512783" y="1238981"/>
          <a:ext cx="1611049" cy="736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</a:t>
          </a:r>
          <a:endParaRPr lang="en-US" sz="1600" kern="1200" dirty="0"/>
        </a:p>
      </dsp:txBody>
      <dsp:txXfrm>
        <a:off x="534352" y="1260550"/>
        <a:ext cx="1567911" cy="693281"/>
      </dsp:txXfrm>
    </dsp:sp>
    <dsp:sp modelId="{74FA9013-670A-4243-B2AA-097AEF95AEEA}">
      <dsp:nvSpPr>
        <dsp:cNvPr id="0" name=""/>
        <dsp:cNvSpPr/>
      </dsp:nvSpPr>
      <dsp:spPr>
        <a:xfrm>
          <a:off x="2183187" y="1054877"/>
          <a:ext cx="1907821" cy="73641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3DC22-78F3-48BA-A3D7-23AB1A55ECB6}">
      <dsp:nvSpPr>
        <dsp:cNvPr id="0" name=""/>
        <dsp:cNvSpPr/>
      </dsp:nvSpPr>
      <dsp:spPr>
        <a:xfrm>
          <a:off x="2691939" y="1238981"/>
          <a:ext cx="1611049" cy="736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 -Processing</a:t>
          </a:r>
          <a:endParaRPr lang="en-US" sz="1600" kern="1200" dirty="0"/>
        </a:p>
      </dsp:txBody>
      <dsp:txXfrm>
        <a:off x="2713508" y="1260550"/>
        <a:ext cx="1567911" cy="693281"/>
      </dsp:txXfrm>
    </dsp:sp>
    <dsp:sp modelId="{B3BD106E-1FEC-4463-BF1A-6C716C825FD4}">
      <dsp:nvSpPr>
        <dsp:cNvPr id="0" name=""/>
        <dsp:cNvSpPr/>
      </dsp:nvSpPr>
      <dsp:spPr>
        <a:xfrm>
          <a:off x="4362343" y="1054877"/>
          <a:ext cx="1907821" cy="73641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460FD-D462-41ED-9E80-274180D6E057}">
      <dsp:nvSpPr>
        <dsp:cNvPr id="0" name=""/>
        <dsp:cNvSpPr/>
      </dsp:nvSpPr>
      <dsp:spPr>
        <a:xfrm>
          <a:off x="4871095" y="1238981"/>
          <a:ext cx="1611049" cy="736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Emotion Recognition</a:t>
          </a:r>
          <a:endParaRPr lang="en-US" sz="1600" kern="1200" dirty="0"/>
        </a:p>
      </dsp:txBody>
      <dsp:txXfrm>
        <a:off x="4892664" y="1260550"/>
        <a:ext cx="1567911" cy="693281"/>
      </dsp:txXfrm>
    </dsp:sp>
    <dsp:sp modelId="{1982DC90-A83C-4EEA-B393-FD09C48D1BE5}">
      <dsp:nvSpPr>
        <dsp:cNvPr id="0" name=""/>
        <dsp:cNvSpPr/>
      </dsp:nvSpPr>
      <dsp:spPr>
        <a:xfrm>
          <a:off x="6541499" y="1054877"/>
          <a:ext cx="1907821" cy="73641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CCE84-D4DF-4A7F-B690-4D62C5A2DDAD}">
      <dsp:nvSpPr>
        <dsp:cNvPr id="0" name=""/>
        <dsp:cNvSpPr/>
      </dsp:nvSpPr>
      <dsp:spPr>
        <a:xfrm>
          <a:off x="6890040" y="1238981"/>
          <a:ext cx="1931470" cy="736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Augmentation</a:t>
          </a:r>
          <a:endParaRPr lang="en-US" sz="1600" kern="1200" dirty="0"/>
        </a:p>
      </dsp:txBody>
      <dsp:txXfrm>
        <a:off x="6911609" y="1260550"/>
        <a:ext cx="1888332" cy="693281"/>
      </dsp:txXfrm>
    </dsp:sp>
    <dsp:sp modelId="{F46B6B38-C3EE-48B1-B600-7EAEDD0A118F}">
      <dsp:nvSpPr>
        <dsp:cNvPr id="0" name=""/>
        <dsp:cNvSpPr/>
      </dsp:nvSpPr>
      <dsp:spPr>
        <a:xfrm>
          <a:off x="8880866" y="1054877"/>
          <a:ext cx="1907821" cy="73641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30877-6116-46CB-AB14-1BE1AAA98C1D}">
      <dsp:nvSpPr>
        <dsp:cNvPr id="0" name=""/>
        <dsp:cNvSpPr/>
      </dsp:nvSpPr>
      <dsp:spPr>
        <a:xfrm>
          <a:off x="9389618" y="1238981"/>
          <a:ext cx="1611049" cy="736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</a:t>
          </a:r>
          <a:endParaRPr lang="en-US" sz="1600" kern="1200" dirty="0"/>
        </a:p>
      </dsp:txBody>
      <dsp:txXfrm>
        <a:off x="9411187" y="1260550"/>
        <a:ext cx="1567911" cy="69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AC47A-2FAC-478E-8D11-0669CA336D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078CD-EB93-4209-85E3-2421BD930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078CD-EB93-4209-85E3-2421BD930B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9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0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4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DF571A-E814-459E-B146-969BC522987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FB3F600-B459-42A7-B737-088A0FF44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  <p:sldLayoutId id="2147484239" r:id="rId13"/>
    <p:sldLayoutId id="2147484240" r:id="rId14"/>
    <p:sldLayoutId id="2147484241" r:id="rId15"/>
    <p:sldLayoutId id="2147484242" r:id="rId16"/>
    <p:sldLayoutId id="21474842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emotion recognition on videos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Magda </a:t>
            </a:r>
            <a:r>
              <a:rPr lang="en-US" dirty="0" err="1" smtClean="0"/>
              <a:t>Kougkoula</a:t>
            </a:r>
            <a:endParaRPr lang="en-US" dirty="0" smtClean="0"/>
          </a:p>
          <a:p>
            <a:r>
              <a:rPr lang="en-US" dirty="0" smtClean="0"/>
              <a:t>Eleni Tapta</a:t>
            </a:r>
          </a:p>
        </p:txBody>
      </p:sp>
    </p:spTree>
    <p:extLst>
      <p:ext uri="{BB962C8B-B14F-4D97-AF65-F5344CB8AC3E}">
        <p14:creationId xmlns:p14="http://schemas.microsoft.com/office/powerpoint/2010/main" val="36750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Facial Landmark Detection using </a:t>
            </a:r>
            <a:r>
              <a:rPr lang="en-US" dirty="0" err="1" smtClean="0"/>
              <a:t>dlib</a:t>
            </a:r>
            <a:endParaRPr lang="en-US" dirty="0"/>
          </a:p>
        </p:txBody>
      </p:sp>
      <p:pic>
        <p:nvPicPr>
          <p:cNvPr id="4" name="Picture 3" descr="https://pyimagesearch.com/wp-content/uploads/2017/04/facial_landmarks_68markup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8" y="3360129"/>
            <a:ext cx="2758440" cy="222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75" y="3695350"/>
            <a:ext cx="1390200" cy="992002"/>
          </a:xfrm>
          <a:prstGeom prst="rect">
            <a:avLst/>
          </a:prstGeom>
        </p:spPr>
      </p:pic>
      <p:pic>
        <p:nvPicPr>
          <p:cNvPr id="7" name="liveoutputvid_628_Tr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21644" y="3106566"/>
            <a:ext cx="4302447" cy="24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95600"/>
            <a:ext cx="8825659" cy="3416300"/>
          </a:xfrm>
        </p:spPr>
        <p:txBody>
          <a:bodyPr/>
          <a:lstStyle/>
          <a:p>
            <a:r>
              <a:rPr lang="en-US" dirty="0" smtClean="0"/>
              <a:t>Overall fast process for real-time expression recognition</a:t>
            </a:r>
          </a:p>
          <a:p>
            <a:r>
              <a:rPr lang="en-US" dirty="0" smtClean="0"/>
              <a:t>Applications: monitoring reaction or emotional state during interviews or during tasks (i.e. driving)</a:t>
            </a:r>
          </a:p>
          <a:p>
            <a:r>
              <a:rPr lang="en-US" dirty="0" smtClean="0"/>
              <a:t>Misses sequential nature and additional details of video, such as eye movement, gestures etc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RNN/LSTM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93398" y="2599602"/>
            <a:ext cx="5034988" cy="3430808"/>
            <a:chOff x="1733850" y="307813"/>
            <a:chExt cx="5928591" cy="52463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850" y="307813"/>
              <a:ext cx="5928591" cy="5246371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2083443" y="4375231"/>
              <a:ext cx="949124" cy="11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083443" y="4375231"/>
              <a:ext cx="2352" cy="10301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083443" y="509287"/>
              <a:ext cx="4166886" cy="38775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00" y="3236979"/>
            <a:ext cx="6740901" cy="1259072"/>
          </a:xfrm>
        </p:spPr>
        <p:txBody>
          <a:bodyPr/>
          <a:lstStyle/>
          <a:p>
            <a:r>
              <a:rPr lang="en-US" dirty="0" smtClean="0"/>
              <a:t>Emotion Recognition for Real-time video streaming</a:t>
            </a:r>
          </a:p>
          <a:p>
            <a:r>
              <a:rPr lang="en-US" dirty="0" smtClean="0"/>
              <a:t>Videos are sequences of frames</a:t>
            </a:r>
          </a:p>
          <a:p>
            <a:r>
              <a:rPr lang="en-US" dirty="0" smtClean="0"/>
              <a:t>Frame classification with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for </a:t>
            </a:r>
            <a:r>
              <a:rPr lang="en-US" dirty="0"/>
              <a:t>Image </a:t>
            </a:r>
            <a:r>
              <a:rPr lang="en-US" dirty="0" smtClean="0"/>
              <a:t>Emotion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 Model development </a:t>
            </a:r>
            <a:endParaRPr lang="en-US" dirty="0"/>
          </a:p>
        </p:txBody>
      </p:sp>
      <p:pic>
        <p:nvPicPr>
          <p:cNvPr id="9" name="Εικόνα 9">
            <a:extLst>
              <a:ext uri="{FF2B5EF4-FFF2-40B4-BE49-F238E27FC236}">
                <a16:creationId xmlns:a16="http://schemas.microsoft.com/office/drawing/2014/main" id="{FDC614D0-365F-42E4-98E3-6F89E0CB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449" y="2146141"/>
            <a:ext cx="737680" cy="158510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75721431"/>
              </p:ext>
            </p:extLst>
          </p:nvPr>
        </p:nvGraphicFramePr>
        <p:xfrm>
          <a:off x="818705" y="2796511"/>
          <a:ext cx="11004699" cy="303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28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FER2013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86724"/>
            <a:ext cx="8825659" cy="3416300"/>
          </a:xfrm>
        </p:spPr>
        <p:txBody>
          <a:bodyPr/>
          <a:lstStyle/>
          <a:p>
            <a:r>
              <a:rPr lang="en-US" dirty="0" smtClean="0"/>
              <a:t>FER </a:t>
            </a:r>
            <a:r>
              <a:rPr lang="en-US" dirty="0" err="1" smtClean="0"/>
              <a:t>Kaggle</a:t>
            </a:r>
            <a:r>
              <a:rPr lang="en-US" dirty="0" smtClean="0"/>
              <a:t> Challenge</a:t>
            </a:r>
          </a:p>
          <a:p>
            <a:r>
              <a:rPr lang="en-US" dirty="0" smtClean="0"/>
              <a:t>~36k labeled images</a:t>
            </a:r>
          </a:p>
          <a:p>
            <a:r>
              <a:rPr lang="en-US" dirty="0" smtClean="0"/>
              <a:t>Size: 48×48</a:t>
            </a:r>
          </a:p>
          <a:p>
            <a:r>
              <a:rPr lang="en-US" dirty="0" smtClean="0"/>
              <a:t>Grayscale (mostly) </a:t>
            </a:r>
          </a:p>
          <a:p>
            <a:r>
              <a:rPr lang="en-US" dirty="0" smtClean="0"/>
              <a:t>May </a:t>
            </a:r>
            <a:r>
              <a:rPr lang="en-US" dirty="0"/>
              <a:t>vary in viewpoint, </a:t>
            </a:r>
            <a:r>
              <a:rPr lang="en-US" dirty="0" smtClean="0"/>
              <a:t>lighting </a:t>
            </a:r>
            <a:r>
              <a:rPr lang="en-US" dirty="0"/>
              <a:t>and scale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81" y="2470035"/>
            <a:ext cx="4459327" cy="33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95" y="2360431"/>
            <a:ext cx="5457026" cy="4014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CMU-MOSEI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91" y="3731134"/>
            <a:ext cx="6600085" cy="3416300"/>
          </a:xfrm>
        </p:spPr>
        <p:txBody>
          <a:bodyPr/>
          <a:lstStyle/>
          <a:p>
            <a:r>
              <a:rPr lang="en-US" dirty="0" smtClean="0"/>
              <a:t>Multimodal </a:t>
            </a:r>
            <a:r>
              <a:rPr lang="en-US" dirty="0"/>
              <a:t>Opinion Sentiment and Emotion Intensity </a:t>
            </a:r>
            <a:endParaRPr lang="en-US" dirty="0" smtClean="0"/>
          </a:p>
          <a:p>
            <a:r>
              <a:rPr lang="en-US" dirty="0" smtClean="0"/>
              <a:t>~3k videos / 1000 speakers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1">
            <a:extLst>
              <a:ext uri="{FF2B5EF4-FFF2-40B4-BE49-F238E27FC236}">
                <a16:creationId xmlns:a16="http://schemas.microsoft.com/office/drawing/2014/main" id="{1C6B0B20-F24C-4746-AD10-F8F36E78A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0"/>
          <a:stretch/>
        </p:blipFill>
        <p:spPr>
          <a:xfrm>
            <a:off x="698682" y="1166732"/>
            <a:ext cx="9930698" cy="560445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8682" y="221315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CNN Accuracy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Frame CNN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5502"/>
            <a:ext cx="8825659" cy="3416300"/>
          </a:xfrm>
        </p:spPr>
        <p:txBody>
          <a:bodyPr/>
          <a:lstStyle/>
          <a:p>
            <a:r>
              <a:rPr lang="en-US" dirty="0" smtClean="0"/>
              <a:t>Loop over frames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Frame classification using CNN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Pre-process each frame (Conversion to grayscale, Resize) </a:t>
            </a:r>
          </a:p>
          <a:p>
            <a:r>
              <a:rPr lang="en-US" dirty="0" smtClean="0"/>
              <a:t>Face detection using </a:t>
            </a:r>
            <a:r>
              <a:rPr lang="en-US" dirty="0" err="1" smtClean="0"/>
              <a:t>OpenCV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r="295" b="24483"/>
          <a:stretch/>
        </p:blipFill>
        <p:spPr>
          <a:xfrm>
            <a:off x="5814001" y="3764809"/>
            <a:ext cx="4898900" cy="2351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60" y="4111793"/>
            <a:ext cx="1458635" cy="12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Classification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" r="295" b="24483"/>
          <a:stretch/>
        </p:blipFill>
        <p:spPr>
          <a:xfrm>
            <a:off x="641415" y="2526516"/>
            <a:ext cx="1648883" cy="791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23" y="4066052"/>
            <a:ext cx="610162" cy="6101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27787" y="2734187"/>
            <a:ext cx="13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1726" y="3728152"/>
            <a:ext cx="13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400481" y="4680950"/>
            <a:ext cx="413425" cy="359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28680" y="4592989"/>
            <a:ext cx="13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2428288" y="5766774"/>
            <a:ext cx="436495" cy="35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01701" y="5436685"/>
            <a:ext cx="1151702" cy="1116159"/>
            <a:chOff x="4023308" y="904820"/>
            <a:chExt cx="972790" cy="111042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308" y="904820"/>
              <a:ext cx="972790" cy="101900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033245" y="1645913"/>
              <a:ext cx="79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CNN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66743" y="5799108"/>
            <a:ext cx="13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/>
          <a:srcRect l="1866" t="854" r="7070" b="20510"/>
          <a:stretch/>
        </p:blipFill>
        <p:spPr>
          <a:xfrm>
            <a:off x="659107" y="3454385"/>
            <a:ext cx="1631192" cy="79656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b="23833"/>
          <a:stretch/>
        </p:blipFill>
        <p:spPr>
          <a:xfrm>
            <a:off x="651816" y="5558502"/>
            <a:ext cx="1638483" cy="8357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/>
          <a:srcRect l="2220" b="25839"/>
          <a:stretch/>
        </p:blipFill>
        <p:spPr>
          <a:xfrm>
            <a:off x="664507" y="4412673"/>
            <a:ext cx="1625792" cy="828082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2397165" y="2713732"/>
            <a:ext cx="436495" cy="35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392725" y="3713266"/>
            <a:ext cx="436495" cy="35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260944" y="5799994"/>
            <a:ext cx="436495" cy="35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4199724" y="4627767"/>
            <a:ext cx="436495" cy="35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230248" y="3744698"/>
            <a:ext cx="436495" cy="35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0248" y="2734187"/>
            <a:ext cx="436495" cy="35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6041059" y="2564206"/>
            <a:ext cx="989776" cy="3617399"/>
          </a:xfrm>
          <a:prstGeom prst="rightBrace">
            <a:avLst>
              <a:gd name="adj1" fmla="val 8333"/>
              <a:gd name="adj2" fmla="val 49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139973" y="4186467"/>
            <a:ext cx="257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Final Output: Happy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24949" y="5063145"/>
                <a:ext cx="5386251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𝐴𝑉𝐺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𝑃𝑟𝑜𝑏𝑎𝑏𝑖𝑙𝑖𝑡𝑦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𝐹𝑟𝑒𝑞𝑢𝑒𝑛𝑐𝑦</m:t>
                              </m:r>
                            </m:den>
                          </m:f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𝐴𝑉𝐺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𝑃𝑟𝑜𝑏𝑎𝑏𝑖𝑙𝑖𝑡𝑦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𝐹𝑟𝑎𝑚𝑒𝑠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49" y="5063145"/>
                <a:ext cx="5386251" cy="576376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2935464" y="2383048"/>
            <a:ext cx="1151702" cy="1116159"/>
            <a:chOff x="4023308" y="904820"/>
            <a:chExt cx="972790" cy="111042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308" y="904820"/>
              <a:ext cx="972790" cy="101900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033245" y="1645913"/>
              <a:ext cx="79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CNN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96393" y="3386940"/>
            <a:ext cx="1151702" cy="1116159"/>
            <a:chOff x="4023308" y="904820"/>
            <a:chExt cx="972790" cy="1110425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308" y="904820"/>
              <a:ext cx="972790" cy="1019006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033245" y="1645913"/>
              <a:ext cx="79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CNN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98162" y="4298941"/>
            <a:ext cx="1151702" cy="1116159"/>
            <a:chOff x="4023308" y="904820"/>
            <a:chExt cx="972790" cy="111042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308" y="904820"/>
              <a:ext cx="972790" cy="1019006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033245" y="1645913"/>
              <a:ext cx="79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CNN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3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367" y="105037"/>
            <a:ext cx="8824913" cy="7080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Test results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26" y="1023209"/>
            <a:ext cx="5491662" cy="57247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63562" y="3441700"/>
            <a:ext cx="8825659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method on a subset of MOSEI videos</a:t>
            </a:r>
            <a:br>
              <a:rPr lang="en-US" dirty="0" smtClean="0"/>
            </a:br>
            <a:r>
              <a:rPr lang="en-US" dirty="0" smtClean="0"/>
              <a:t>(mostly reviews)</a:t>
            </a:r>
          </a:p>
        </p:txBody>
      </p:sp>
    </p:spTree>
    <p:extLst>
      <p:ext uri="{BB962C8B-B14F-4D97-AF65-F5344CB8AC3E}">
        <p14:creationId xmlns:p14="http://schemas.microsoft.com/office/powerpoint/2010/main" val="23865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364</TotalTime>
  <Words>219</Words>
  <Application>Microsoft Office PowerPoint</Application>
  <PresentationFormat>Widescreen</PresentationFormat>
  <Paragraphs>55</Paragraphs>
  <Slides>11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</vt:lpstr>
      <vt:lpstr>Wingdings 3</vt:lpstr>
      <vt:lpstr>Ion Boardroom</vt:lpstr>
      <vt:lpstr>Real-time emotion recognition on videos</vt:lpstr>
      <vt:lpstr>Overview</vt:lpstr>
      <vt:lpstr>CNN for Image Emotion Recognition</vt:lpstr>
      <vt:lpstr>FER2013 Dataset</vt:lpstr>
      <vt:lpstr>CMU-MOSEI Dataset</vt:lpstr>
      <vt:lpstr>PowerPoint Presentation</vt:lpstr>
      <vt:lpstr>Single Frame CNN Architecture</vt:lpstr>
      <vt:lpstr>Frames Classification</vt:lpstr>
      <vt:lpstr>Test results</vt:lpstr>
      <vt:lpstr>Facial Landmark Detection</vt:lpstr>
      <vt:lpstr>Next Steps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emotion recognition on videos</dc:title>
  <dc:creator>Eleni Tapta</dc:creator>
  <cp:lastModifiedBy>Eleni Tapta</cp:lastModifiedBy>
  <cp:revision>24</cp:revision>
  <dcterms:created xsi:type="dcterms:W3CDTF">2021-07-07T15:04:20Z</dcterms:created>
  <dcterms:modified xsi:type="dcterms:W3CDTF">2021-07-07T22:56:55Z</dcterms:modified>
</cp:coreProperties>
</file>