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480175" cy="5400675"/>
  <p:notesSz cx="6858000" cy="9144000"/>
  <p:defaultTextStyle>
    <a:defPPr>
      <a:defRPr lang="en-US"/>
    </a:defPPr>
    <a:lvl1pPr marL="0" algn="l" defTabSz="4571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6" algn="l" defTabSz="4571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4571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7" algn="l" defTabSz="4571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3" algn="l" defTabSz="4571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0" algn="l" defTabSz="4571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56" algn="l" defTabSz="4571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2" algn="l" defTabSz="4571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07" algn="l" defTabSz="4571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6" autoAdjust="0"/>
    <p:restoredTop sz="94660"/>
  </p:normalViewPr>
  <p:slideViewPr>
    <p:cSldViewPr snapToGrid="0">
      <p:cViewPr>
        <p:scale>
          <a:sx n="150" d="100"/>
          <a:sy n="150" d="100"/>
        </p:scale>
        <p:origin x="11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4" y="883861"/>
            <a:ext cx="5508148" cy="1880234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836605"/>
            <a:ext cx="4860132" cy="1303913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39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65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6" y="287538"/>
            <a:ext cx="1397287" cy="457682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87538"/>
            <a:ext cx="4110861" cy="457682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2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24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8" y="1346421"/>
            <a:ext cx="5589151" cy="2246530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8" y="3614205"/>
            <a:ext cx="5589151" cy="1181397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7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3" y="1437681"/>
            <a:ext cx="2754074" cy="34266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90" y="1437681"/>
            <a:ext cx="2754074" cy="34266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59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7" y="287537"/>
            <a:ext cx="5589151" cy="104388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323915"/>
            <a:ext cx="2741417" cy="648832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972748"/>
            <a:ext cx="2741417" cy="29016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90" y="1323915"/>
            <a:ext cx="2754918" cy="648832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90" y="1972748"/>
            <a:ext cx="2754918" cy="29016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29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12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59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7" y="360045"/>
            <a:ext cx="2090025" cy="1260158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777598"/>
            <a:ext cx="3280589" cy="3837980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7" y="1620202"/>
            <a:ext cx="2090025" cy="3001625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77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7" y="360045"/>
            <a:ext cx="2090025" cy="1260158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777598"/>
            <a:ext cx="3280589" cy="3837980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7" y="1620202"/>
            <a:ext cx="2090025" cy="3001625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52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3" y="287537"/>
            <a:ext cx="5589151" cy="1043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3" y="1437681"/>
            <a:ext cx="5589151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5005627"/>
            <a:ext cx="1458039" cy="287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17664-4CF5-4D25-A32C-7355303CF77F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9" y="5005627"/>
            <a:ext cx="2187059" cy="287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5005627"/>
            <a:ext cx="1458039" cy="287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26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>
            <a:extLst>
              <a:ext uri="{FF2B5EF4-FFF2-40B4-BE49-F238E27FC236}">
                <a16:creationId xmlns:a16="http://schemas.microsoft.com/office/drawing/2014/main" id="{A821B03B-B462-48F1-AE90-165E08C6631F}"/>
              </a:ext>
            </a:extLst>
          </p:cNvPr>
          <p:cNvGrpSpPr/>
          <p:nvPr/>
        </p:nvGrpSpPr>
        <p:grpSpPr>
          <a:xfrm>
            <a:off x="13348" y="675"/>
            <a:ext cx="6480000" cy="5400000"/>
            <a:chOff x="0" y="0"/>
            <a:chExt cx="6637179" cy="5316687"/>
          </a:xfrm>
        </p:grpSpPr>
        <p:pic>
          <p:nvPicPr>
            <p:cNvPr id="11" name="Graphique 10">
              <a:extLst>
                <a:ext uri="{FF2B5EF4-FFF2-40B4-BE49-F238E27FC236}">
                  <a16:creationId xmlns:a16="http://schemas.microsoft.com/office/drawing/2014/main" id="{EF6EC103-A03D-47DC-8BF9-C7C3B9FF8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0"/>
              <a:ext cx="6637179" cy="531668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B1B9D95D-190C-4C02-A739-969D5DB8BF0C}"/>
                    </a:ext>
                  </a:extLst>
                </p:cNvPr>
                <p:cNvSpPr txBox="1"/>
                <p:nvPr/>
              </p:nvSpPr>
              <p:spPr>
                <a:xfrm>
                  <a:off x="265909" y="4670356"/>
                  <a:ext cx="153022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fr-F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fr-FR" sz="3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B1B9D95D-190C-4C02-A739-969D5DB8BF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909" y="4670356"/>
                  <a:ext cx="1530220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B0C5E393-1C7D-4E51-B158-2A5EDB6A0F95}"/>
                    </a:ext>
                  </a:extLst>
                </p:cNvPr>
                <p:cNvSpPr txBox="1"/>
                <p:nvPr/>
              </p:nvSpPr>
              <p:spPr>
                <a:xfrm>
                  <a:off x="4109950" y="3341991"/>
                  <a:ext cx="2393802" cy="717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fr-FR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ctrlPr>
                                  <a:rPr lang="fr-FR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fr-FR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d>
                              <m:dPr>
                                <m:ctrlPr>
                                  <a:rPr lang="fr-FR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fr-FR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bar>
                              <m:barPr>
                                <m:pos m:val="top"/>
                                <m:ctrlPr>
                                  <a:rPr lang="fr-FR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fr-FR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d>
                              <m:dPr>
                                <m:ctrlPr>
                                  <a:rPr lang="fr-FR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fr-FR" sz="3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B0C5E393-1C7D-4E51-B158-2A5EDB6A0F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9950" y="3341991"/>
                  <a:ext cx="2393802" cy="7176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59BAA73A-CB45-46D5-8104-9C3F1F047DE3}"/>
                    </a:ext>
                  </a:extLst>
                </p:cNvPr>
                <p:cNvSpPr txBox="1"/>
                <p:nvPr/>
              </p:nvSpPr>
              <p:spPr>
                <a:xfrm>
                  <a:off x="722196" y="897623"/>
                  <a:ext cx="239380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fr-FR" sz="3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3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3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fr-FR" sz="3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3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fr-FR" sz="3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3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fr-FR" sz="3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3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3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fr-FR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59BAA73A-CB45-46D5-8104-9C3F1F047D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196" y="897623"/>
                  <a:ext cx="2393802" cy="646331"/>
                </a:xfrm>
                <a:prstGeom prst="rect">
                  <a:avLst/>
                </a:prstGeom>
                <a:blipFill>
                  <a:blip r:embed="rId6"/>
                  <a:stretch>
                    <a:fillRect r="-2506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859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1B9D95D-190C-4C02-A739-969D5DB8BF0C}"/>
                  </a:ext>
                </a:extLst>
              </p:cNvPr>
              <p:cNvSpPr txBox="1"/>
              <p:nvPr/>
            </p:nvSpPr>
            <p:spPr>
              <a:xfrm>
                <a:off x="272960" y="4744216"/>
                <a:ext cx="1493982" cy="656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fr-F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fr-FR" sz="3600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1B9D95D-190C-4C02-A739-969D5DB8B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60" y="4744216"/>
                <a:ext cx="1493982" cy="6564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9BAA73A-CB45-46D5-8104-9C3F1F047DE3}"/>
                  </a:ext>
                </a:extLst>
              </p:cNvPr>
              <p:cNvSpPr txBox="1"/>
              <p:nvPr/>
            </p:nvSpPr>
            <p:spPr>
              <a:xfrm>
                <a:off x="718441" y="912364"/>
                <a:ext cx="2337113" cy="656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fr-FR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fr-FR" sz="3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FR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r-FR" sz="36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9BAA73A-CB45-46D5-8104-9C3F1F047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41" y="912364"/>
                <a:ext cx="2337113" cy="656459"/>
              </a:xfrm>
              <a:prstGeom prst="rect">
                <a:avLst/>
              </a:prstGeom>
              <a:blipFill>
                <a:blip r:embed="rId3"/>
                <a:stretch>
                  <a:fillRect r="-250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aphique 10">
            <a:extLst>
              <a:ext uri="{FF2B5EF4-FFF2-40B4-BE49-F238E27FC236}">
                <a16:creationId xmlns:a16="http://schemas.microsoft.com/office/drawing/2014/main" id="{EF6EC103-A03D-47DC-8BF9-C7C3B9FF8B95}"/>
              </a:ext>
            </a:extLst>
          </p:cNvPr>
          <p:cNvGrpSpPr/>
          <p:nvPr/>
        </p:nvGrpSpPr>
        <p:grpSpPr>
          <a:xfrm>
            <a:off x="13348" y="676"/>
            <a:ext cx="6466327" cy="5400751"/>
            <a:chOff x="13347" y="675"/>
            <a:chExt cx="6466327" cy="5400751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E0CBFB2A-186A-4782-9400-6A1D55A130CA}"/>
                </a:ext>
              </a:extLst>
            </p:cNvPr>
            <p:cNvSpPr/>
            <p:nvPr/>
          </p:nvSpPr>
          <p:spPr>
            <a:xfrm>
              <a:off x="3907726" y="47733"/>
              <a:ext cx="2526656" cy="3152624"/>
            </a:xfrm>
            <a:custGeom>
              <a:avLst/>
              <a:gdLst>
                <a:gd name="connsiteX0" fmla="*/ 922670 w 2526656"/>
                <a:gd name="connsiteY0" fmla="*/ 3152624 h 3152624"/>
                <a:gd name="connsiteX1" fmla="*/ 601113 w 2526656"/>
                <a:gd name="connsiteY1" fmla="*/ 3152624 h 3152624"/>
                <a:gd name="connsiteX2" fmla="*/ 0 w 2526656"/>
                <a:gd name="connsiteY2" fmla="*/ 2107407 h 3152624"/>
                <a:gd name="connsiteX3" fmla="*/ 0 w 2526656"/>
                <a:gd name="connsiteY3" fmla="*/ 1209412 h 3152624"/>
                <a:gd name="connsiteX4" fmla="*/ 920126 w 2526656"/>
                <a:gd name="connsiteY4" fmla="*/ 48377 h 3152624"/>
                <a:gd name="connsiteX5" fmla="*/ 1126536 w 2526656"/>
                <a:gd name="connsiteY5" fmla="*/ 0 h 3152624"/>
                <a:gd name="connsiteX6" fmla="*/ 1756996 w 2526656"/>
                <a:gd name="connsiteY6" fmla="*/ 0 h 3152624"/>
                <a:gd name="connsiteX7" fmla="*/ 2526657 w 2526656"/>
                <a:gd name="connsiteY7" fmla="*/ 451058 h 3152624"/>
                <a:gd name="connsiteX8" fmla="*/ 2526657 w 2526656"/>
                <a:gd name="connsiteY8" fmla="*/ 737131 h 3152624"/>
                <a:gd name="connsiteX9" fmla="*/ 2460703 w 2526656"/>
                <a:gd name="connsiteY9" fmla="*/ 893251 h 3152624"/>
                <a:gd name="connsiteX10" fmla="*/ 1403005 w 2526656"/>
                <a:gd name="connsiteY10" fmla="*/ 2609483 h 3152624"/>
                <a:gd name="connsiteX11" fmla="*/ 922670 w 2526656"/>
                <a:gd name="connsiteY11" fmla="*/ 3152624 h 3152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6656" h="3152624">
                  <a:moveTo>
                    <a:pt x="922670" y="3152624"/>
                  </a:moveTo>
                  <a:lnTo>
                    <a:pt x="601113" y="3152624"/>
                  </a:lnTo>
                  <a:cubicBezTo>
                    <a:pt x="329089" y="3070202"/>
                    <a:pt x="75453" y="2763048"/>
                    <a:pt x="0" y="2107407"/>
                  </a:cubicBezTo>
                  <a:lnTo>
                    <a:pt x="0" y="1209412"/>
                  </a:lnTo>
                  <a:cubicBezTo>
                    <a:pt x="78812" y="485364"/>
                    <a:pt x="367121" y="227812"/>
                    <a:pt x="920126" y="48377"/>
                  </a:cubicBezTo>
                  <a:cubicBezTo>
                    <a:pt x="983060" y="27953"/>
                    <a:pt x="1052610" y="11765"/>
                    <a:pt x="1126536" y="0"/>
                  </a:cubicBezTo>
                  <a:lnTo>
                    <a:pt x="1756996" y="0"/>
                  </a:lnTo>
                  <a:cubicBezTo>
                    <a:pt x="2115703" y="53647"/>
                    <a:pt x="2439907" y="200282"/>
                    <a:pt x="2526657" y="451058"/>
                  </a:cubicBezTo>
                  <a:lnTo>
                    <a:pt x="2526657" y="737131"/>
                  </a:lnTo>
                  <a:cubicBezTo>
                    <a:pt x="2512204" y="786578"/>
                    <a:pt x="2490424" y="838658"/>
                    <a:pt x="2460703" y="893251"/>
                  </a:cubicBezTo>
                  <a:cubicBezTo>
                    <a:pt x="1914213" y="1898088"/>
                    <a:pt x="1613690" y="1400070"/>
                    <a:pt x="1403005" y="2609483"/>
                  </a:cubicBezTo>
                  <a:cubicBezTo>
                    <a:pt x="1357102" y="2873049"/>
                    <a:pt x="1158020" y="3084136"/>
                    <a:pt x="922670" y="3152624"/>
                  </a:cubicBezTo>
                </a:path>
              </a:pathLst>
            </a:custGeom>
            <a:solidFill>
              <a:srgbClr val="C7D7B4"/>
            </a:solidFill>
            <a:ln w="4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BC76EE17-D64B-4CF6-8F5D-E23E13A43BA6}"/>
                </a:ext>
              </a:extLst>
            </p:cNvPr>
            <p:cNvSpPr/>
            <p:nvPr/>
          </p:nvSpPr>
          <p:spPr>
            <a:xfrm>
              <a:off x="3885130" y="24204"/>
              <a:ext cx="2571933" cy="3199684"/>
            </a:xfrm>
            <a:custGeom>
              <a:avLst/>
              <a:gdLst>
                <a:gd name="connsiteX0" fmla="*/ 782757 w 2571933"/>
                <a:gd name="connsiteY0" fmla="*/ 3199684 h 3199684"/>
                <a:gd name="connsiteX1" fmla="*/ 623708 w 2571933"/>
                <a:gd name="connsiteY1" fmla="*/ 3176154 h 3199684"/>
                <a:gd name="connsiteX2" fmla="*/ 945266 w 2571933"/>
                <a:gd name="connsiteY2" fmla="*/ 3176154 h 3199684"/>
                <a:gd name="connsiteX3" fmla="*/ 782757 w 2571933"/>
                <a:gd name="connsiteY3" fmla="*/ 3199684 h 3199684"/>
                <a:gd name="connsiteX4" fmla="*/ 22595 w 2571933"/>
                <a:gd name="connsiteY4" fmla="*/ 2130936 h 3199684"/>
                <a:gd name="connsiteX5" fmla="*/ 0 w 2571933"/>
                <a:gd name="connsiteY5" fmla="*/ 1708914 h 3199684"/>
                <a:gd name="connsiteX6" fmla="*/ 22595 w 2571933"/>
                <a:gd name="connsiteY6" fmla="*/ 1232941 h 3199684"/>
                <a:gd name="connsiteX7" fmla="*/ 22595 w 2571933"/>
                <a:gd name="connsiteY7" fmla="*/ 2130936 h 3199684"/>
                <a:gd name="connsiteX8" fmla="*/ 2549252 w 2571933"/>
                <a:gd name="connsiteY8" fmla="*/ 760660 h 3199684"/>
                <a:gd name="connsiteX9" fmla="*/ 2549252 w 2571933"/>
                <a:gd name="connsiteY9" fmla="*/ 474587 h 3199684"/>
                <a:gd name="connsiteX10" fmla="*/ 2549252 w 2571933"/>
                <a:gd name="connsiteY10" fmla="*/ 760660 h 3199684"/>
                <a:gd name="connsiteX11" fmla="*/ 1779591 w 2571933"/>
                <a:gd name="connsiteY11" fmla="*/ 23529 h 3199684"/>
                <a:gd name="connsiteX12" fmla="*/ 1149131 w 2571933"/>
                <a:gd name="connsiteY12" fmla="*/ 23529 h 3199684"/>
                <a:gd name="connsiteX13" fmla="*/ 1459595 w 2571933"/>
                <a:gd name="connsiteY13" fmla="*/ 0 h 3199684"/>
                <a:gd name="connsiteX14" fmla="*/ 1779591 w 2571933"/>
                <a:gd name="connsiteY14" fmla="*/ 23529 h 3199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71933" h="3199684">
                  <a:moveTo>
                    <a:pt x="782757" y="3199684"/>
                  </a:moveTo>
                  <a:cubicBezTo>
                    <a:pt x="729831" y="3199684"/>
                    <a:pt x="676431" y="3192149"/>
                    <a:pt x="623708" y="3176154"/>
                  </a:cubicBezTo>
                  <a:lnTo>
                    <a:pt x="945266" y="3176154"/>
                  </a:lnTo>
                  <a:cubicBezTo>
                    <a:pt x="892476" y="3191524"/>
                    <a:pt x="837922" y="3199684"/>
                    <a:pt x="782757" y="3199684"/>
                  </a:cubicBezTo>
                  <a:moveTo>
                    <a:pt x="22595" y="2130936"/>
                  </a:moveTo>
                  <a:cubicBezTo>
                    <a:pt x="7973" y="2003733"/>
                    <a:pt x="34" y="1863269"/>
                    <a:pt x="0" y="1708914"/>
                  </a:cubicBezTo>
                  <a:cubicBezTo>
                    <a:pt x="-34" y="1530880"/>
                    <a:pt x="7362" y="1373161"/>
                    <a:pt x="22595" y="1232941"/>
                  </a:cubicBezTo>
                  <a:lnTo>
                    <a:pt x="22595" y="2130936"/>
                  </a:lnTo>
                  <a:moveTo>
                    <a:pt x="2549252" y="760660"/>
                  </a:moveTo>
                  <a:lnTo>
                    <a:pt x="2549252" y="474587"/>
                  </a:lnTo>
                  <a:cubicBezTo>
                    <a:pt x="2578226" y="558259"/>
                    <a:pt x="2580737" y="653412"/>
                    <a:pt x="2549252" y="760660"/>
                  </a:cubicBezTo>
                  <a:moveTo>
                    <a:pt x="1779591" y="23529"/>
                  </a:moveTo>
                  <a:lnTo>
                    <a:pt x="1149131" y="23529"/>
                  </a:lnTo>
                  <a:cubicBezTo>
                    <a:pt x="1246806" y="7953"/>
                    <a:pt x="1352115" y="0"/>
                    <a:pt x="1459595" y="0"/>
                  </a:cubicBezTo>
                  <a:cubicBezTo>
                    <a:pt x="1565785" y="0"/>
                    <a:pt x="1674181" y="7765"/>
                    <a:pt x="1779591" y="23529"/>
                  </a:cubicBezTo>
                </a:path>
              </a:pathLst>
            </a:custGeom>
            <a:solidFill>
              <a:srgbClr val="A5422D"/>
            </a:solidFill>
            <a:ln w="4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43A1B6D6-CE5F-4C3B-9EEC-E2DC5B3A06F2}"/>
                </a:ext>
              </a:extLst>
            </p:cNvPr>
            <p:cNvSpPr/>
            <p:nvPr/>
          </p:nvSpPr>
          <p:spPr>
            <a:xfrm>
              <a:off x="3862535" y="675"/>
              <a:ext cx="2617139" cy="3246744"/>
            </a:xfrm>
            <a:custGeom>
              <a:avLst/>
              <a:gdLst>
                <a:gd name="connsiteX0" fmla="*/ 965316 w 2617139"/>
                <a:gd name="connsiteY0" fmla="*/ 95435 h 3246744"/>
                <a:gd name="connsiteX1" fmla="*/ 972068 w 2617139"/>
                <a:gd name="connsiteY1" fmla="*/ 117882 h 3246744"/>
                <a:gd name="connsiteX2" fmla="*/ 1482190 w 2617139"/>
                <a:gd name="connsiteY2" fmla="*/ 47059 h 3246744"/>
                <a:gd name="connsiteX3" fmla="*/ 2227356 w 2617139"/>
                <a:gd name="connsiteY3" fmla="*/ 193506 h 3246744"/>
                <a:gd name="connsiteX4" fmla="*/ 2477871 w 2617139"/>
                <a:gd name="connsiteY4" fmla="*/ 377975 h 3246744"/>
                <a:gd name="connsiteX5" fmla="*/ 2571916 w 2617139"/>
                <a:gd name="connsiteY5" fmla="*/ 635294 h 3246744"/>
                <a:gd name="connsiteX6" fmla="*/ 2486217 w 2617139"/>
                <a:gd name="connsiteY6" fmla="*/ 928729 h 3246744"/>
                <a:gd name="connsiteX7" fmla="*/ 1836317 w 2617139"/>
                <a:gd name="connsiteY7" fmla="*/ 1703876 h 3246744"/>
                <a:gd name="connsiteX8" fmla="*/ 1605208 w 2617139"/>
                <a:gd name="connsiteY8" fmla="*/ 2009008 h 3246744"/>
                <a:gd name="connsiteX9" fmla="*/ 1425939 w 2617139"/>
                <a:gd name="connsiteY9" fmla="*/ 2652353 h 3246744"/>
                <a:gd name="connsiteX10" fmla="*/ 805352 w 2617139"/>
                <a:gd name="connsiteY10" fmla="*/ 3199683 h 3246744"/>
                <a:gd name="connsiteX11" fmla="*/ 290854 w 2617139"/>
                <a:gd name="connsiteY11" fmla="*/ 2878860 h 3246744"/>
                <a:gd name="connsiteX12" fmla="*/ 45224 w 2617139"/>
                <a:gd name="connsiteY12" fmla="*/ 1732422 h 3246744"/>
                <a:gd name="connsiteX13" fmla="*/ 45190 w 2617139"/>
                <a:gd name="connsiteY13" fmla="*/ 1730643 h 3246744"/>
                <a:gd name="connsiteX14" fmla="*/ 265510 w 2617139"/>
                <a:gd name="connsiteY14" fmla="*/ 595200 h 3246744"/>
                <a:gd name="connsiteX15" fmla="*/ 972068 w 2617139"/>
                <a:gd name="connsiteY15" fmla="*/ 117882 h 3246744"/>
                <a:gd name="connsiteX16" fmla="*/ 965316 w 2617139"/>
                <a:gd name="connsiteY16" fmla="*/ 95435 h 3246744"/>
                <a:gd name="connsiteX17" fmla="*/ 958565 w 2617139"/>
                <a:gd name="connsiteY17" fmla="*/ 72941 h 3246744"/>
                <a:gd name="connsiteX18" fmla="*/ 227614 w 2617139"/>
                <a:gd name="connsiteY18" fmla="*/ 569506 h 3246744"/>
                <a:gd name="connsiteX19" fmla="*/ 0 w 2617139"/>
                <a:gd name="connsiteY19" fmla="*/ 1730643 h 3246744"/>
                <a:gd name="connsiteX20" fmla="*/ 0 w 2617139"/>
                <a:gd name="connsiteY20" fmla="*/ 1732443 h 3246744"/>
                <a:gd name="connsiteX21" fmla="*/ 253059 w 2617139"/>
                <a:gd name="connsiteY21" fmla="*/ 2904706 h 3246744"/>
                <a:gd name="connsiteX22" fmla="*/ 805352 w 2617139"/>
                <a:gd name="connsiteY22" fmla="*/ 3246744 h 3246744"/>
                <a:gd name="connsiteX23" fmla="*/ 1470451 w 2617139"/>
                <a:gd name="connsiteY23" fmla="*/ 2660735 h 3246744"/>
                <a:gd name="connsiteX24" fmla="*/ 1645750 w 2617139"/>
                <a:gd name="connsiteY24" fmla="*/ 2029923 h 3246744"/>
                <a:gd name="connsiteX25" fmla="*/ 1805308 w 2617139"/>
                <a:gd name="connsiteY25" fmla="*/ 1797483 h 3246744"/>
                <a:gd name="connsiteX26" fmla="*/ 2525571 w 2617139"/>
                <a:gd name="connsiteY26" fmla="*/ 951910 h 3246744"/>
                <a:gd name="connsiteX27" fmla="*/ 2617140 w 2617139"/>
                <a:gd name="connsiteY27" fmla="*/ 635294 h 3246744"/>
                <a:gd name="connsiteX28" fmla="*/ 2512340 w 2617139"/>
                <a:gd name="connsiteY28" fmla="*/ 347482 h 3246744"/>
                <a:gd name="connsiteX29" fmla="*/ 2073091 w 2617139"/>
                <a:gd name="connsiteY29" fmla="*/ 83953 h 3246744"/>
                <a:gd name="connsiteX30" fmla="*/ 1482190 w 2617139"/>
                <a:gd name="connsiteY30" fmla="*/ 0 h 3246744"/>
                <a:gd name="connsiteX31" fmla="*/ 958565 w 2617139"/>
                <a:gd name="connsiteY31" fmla="*/ 72941 h 3246744"/>
                <a:gd name="connsiteX32" fmla="*/ 965316 w 2617139"/>
                <a:gd name="connsiteY32" fmla="*/ 95435 h 3246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617139" h="3246744">
                  <a:moveTo>
                    <a:pt x="965316" y="95435"/>
                  </a:moveTo>
                  <a:lnTo>
                    <a:pt x="972068" y="117882"/>
                  </a:lnTo>
                  <a:cubicBezTo>
                    <a:pt x="1115137" y="71435"/>
                    <a:pt x="1295220" y="47059"/>
                    <a:pt x="1482190" y="47059"/>
                  </a:cubicBezTo>
                  <a:cubicBezTo>
                    <a:pt x="1744036" y="46964"/>
                    <a:pt x="2019725" y="94918"/>
                    <a:pt x="2227356" y="193506"/>
                  </a:cubicBezTo>
                  <a:cubicBezTo>
                    <a:pt x="2331206" y="242729"/>
                    <a:pt x="2417888" y="304471"/>
                    <a:pt x="2477871" y="377975"/>
                  </a:cubicBezTo>
                  <a:cubicBezTo>
                    <a:pt x="2537887" y="451578"/>
                    <a:pt x="2571780" y="536188"/>
                    <a:pt x="2571916" y="635294"/>
                  </a:cubicBezTo>
                  <a:cubicBezTo>
                    <a:pt x="2571916" y="721214"/>
                    <a:pt x="2546030" y="818767"/>
                    <a:pt x="2486217" y="928729"/>
                  </a:cubicBezTo>
                  <a:cubicBezTo>
                    <a:pt x="2214057" y="1428272"/>
                    <a:pt x="2008393" y="1549482"/>
                    <a:pt x="1836317" y="1703876"/>
                  </a:cubicBezTo>
                  <a:cubicBezTo>
                    <a:pt x="1750245" y="1780955"/>
                    <a:pt x="1672858" y="1866914"/>
                    <a:pt x="1605208" y="2009008"/>
                  </a:cubicBezTo>
                  <a:cubicBezTo>
                    <a:pt x="1537456" y="2151102"/>
                    <a:pt x="1478831" y="2348784"/>
                    <a:pt x="1425939" y="2652353"/>
                  </a:cubicBezTo>
                  <a:cubicBezTo>
                    <a:pt x="1372267" y="2963364"/>
                    <a:pt x="1094645" y="3200163"/>
                    <a:pt x="805352" y="3199683"/>
                  </a:cubicBezTo>
                  <a:cubicBezTo>
                    <a:pt x="623369" y="3199373"/>
                    <a:pt x="435958" y="3107939"/>
                    <a:pt x="290854" y="2878860"/>
                  </a:cubicBezTo>
                  <a:cubicBezTo>
                    <a:pt x="145987" y="2649741"/>
                    <a:pt x="45326" y="2281468"/>
                    <a:pt x="45224" y="1732422"/>
                  </a:cubicBezTo>
                  <a:lnTo>
                    <a:pt x="45190" y="1730643"/>
                  </a:lnTo>
                  <a:cubicBezTo>
                    <a:pt x="45123" y="1184559"/>
                    <a:pt x="116063" y="833898"/>
                    <a:pt x="265510" y="595200"/>
                  </a:cubicBezTo>
                  <a:cubicBezTo>
                    <a:pt x="414754" y="356566"/>
                    <a:pt x="643997" y="224471"/>
                    <a:pt x="972068" y="117882"/>
                  </a:cubicBezTo>
                  <a:lnTo>
                    <a:pt x="965316" y="95435"/>
                  </a:lnTo>
                  <a:lnTo>
                    <a:pt x="958565" y="72941"/>
                  </a:lnTo>
                  <a:cubicBezTo>
                    <a:pt x="626864" y="180470"/>
                    <a:pt x="384763" y="318024"/>
                    <a:pt x="227614" y="569506"/>
                  </a:cubicBezTo>
                  <a:cubicBezTo>
                    <a:pt x="70635" y="820916"/>
                    <a:pt x="68" y="1180828"/>
                    <a:pt x="0" y="1730643"/>
                  </a:cubicBezTo>
                  <a:lnTo>
                    <a:pt x="0" y="1732443"/>
                  </a:lnTo>
                  <a:cubicBezTo>
                    <a:pt x="203" y="2287281"/>
                    <a:pt x="101373" y="2664391"/>
                    <a:pt x="253059" y="2904706"/>
                  </a:cubicBezTo>
                  <a:cubicBezTo>
                    <a:pt x="404474" y="3145055"/>
                    <a:pt x="608306" y="3247076"/>
                    <a:pt x="805352" y="3246744"/>
                  </a:cubicBezTo>
                  <a:cubicBezTo>
                    <a:pt x="1118088" y="3246286"/>
                    <a:pt x="1411758" y="2995129"/>
                    <a:pt x="1470451" y="2660735"/>
                  </a:cubicBezTo>
                  <a:cubicBezTo>
                    <a:pt x="1522902" y="2359595"/>
                    <a:pt x="1580849" y="2165989"/>
                    <a:pt x="1645750" y="2029923"/>
                  </a:cubicBezTo>
                  <a:cubicBezTo>
                    <a:pt x="1694503" y="1927810"/>
                    <a:pt x="1746954" y="1857907"/>
                    <a:pt x="1805308" y="1797483"/>
                  </a:cubicBezTo>
                  <a:cubicBezTo>
                    <a:pt x="1979894" y="1616541"/>
                    <a:pt x="2216974" y="1520386"/>
                    <a:pt x="2525571" y="951910"/>
                  </a:cubicBezTo>
                  <a:cubicBezTo>
                    <a:pt x="2588234" y="836728"/>
                    <a:pt x="2617140" y="731178"/>
                    <a:pt x="2617140" y="635294"/>
                  </a:cubicBezTo>
                  <a:cubicBezTo>
                    <a:pt x="2617242" y="524658"/>
                    <a:pt x="2578226" y="427906"/>
                    <a:pt x="2512340" y="347482"/>
                  </a:cubicBezTo>
                  <a:cubicBezTo>
                    <a:pt x="2413410" y="226729"/>
                    <a:pt x="2255651" y="140753"/>
                    <a:pt x="2073091" y="83953"/>
                  </a:cubicBezTo>
                  <a:cubicBezTo>
                    <a:pt x="1890463" y="27247"/>
                    <a:pt x="1682561" y="47"/>
                    <a:pt x="1482190" y="0"/>
                  </a:cubicBezTo>
                  <a:cubicBezTo>
                    <a:pt x="1291420" y="47"/>
                    <a:pt x="1107571" y="24659"/>
                    <a:pt x="958565" y="72941"/>
                  </a:cubicBezTo>
                  <a:lnTo>
                    <a:pt x="965316" y="95435"/>
                  </a:lnTo>
                </a:path>
              </a:pathLst>
            </a:custGeom>
            <a:solidFill>
              <a:srgbClr val="00A650"/>
            </a:solidFill>
            <a:ln w="4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A9BF9BF0-103E-426C-9B77-0A6E20E815B5}"/>
                </a:ext>
              </a:extLst>
            </p:cNvPr>
            <p:cNvSpPr/>
            <p:nvPr/>
          </p:nvSpPr>
          <p:spPr>
            <a:xfrm>
              <a:off x="76554" y="443263"/>
              <a:ext cx="4785326" cy="4885163"/>
            </a:xfrm>
            <a:custGeom>
              <a:avLst/>
              <a:gdLst>
                <a:gd name="connsiteX0" fmla="*/ 36984 w 4785326"/>
                <a:gd name="connsiteY0" fmla="*/ 4885164 h 4885163"/>
                <a:gd name="connsiteX1" fmla="*/ 2588627 w 4785326"/>
                <a:gd name="connsiteY1" fmla="*/ 2327280 h 4885163"/>
                <a:gd name="connsiteX2" fmla="*/ 4785327 w 4785326"/>
                <a:gd name="connsiteY2" fmla="*/ 24565 h 4885163"/>
                <a:gd name="connsiteX3" fmla="*/ 4746718 w 4785326"/>
                <a:gd name="connsiteY3" fmla="*/ 0 h 4885163"/>
                <a:gd name="connsiteX4" fmla="*/ 2564237 w 4785326"/>
                <a:gd name="connsiteY4" fmla="*/ 2287651 h 4885163"/>
                <a:gd name="connsiteX5" fmla="*/ 0 w 4785326"/>
                <a:gd name="connsiteY5" fmla="*/ 4858058 h 4885163"/>
                <a:gd name="connsiteX6" fmla="*/ 36984 w 4785326"/>
                <a:gd name="connsiteY6" fmla="*/ 4885164 h 4885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85326" h="4885163">
                  <a:moveTo>
                    <a:pt x="36984" y="4885164"/>
                  </a:moveTo>
                  <a:cubicBezTo>
                    <a:pt x="1094471" y="3325517"/>
                    <a:pt x="1869981" y="2805977"/>
                    <a:pt x="2588627" y="2327280"/>
                  </a:cubicBezTo>
                  <a:cubicBezTo>
                    <a:pt x="3307537" y="1848956"/>
                    <a:pt x="3970916" y="1410222"/>
                    <a:pt x="4785327" y="24565"/>
                  </a:cubicBezTo>
                  <a:lnTo>
                    <a:pt x="4746718" y="0"/>
                  </a:lnTo>
                  <a:cubicBezTo>
                    <a:pt x="3934818" y="1379763"/>
                    <a:pt x="3283133" y="1808657"/>
                    <a:pt x="2564237" y="2287651"/>
                  </a:cubicBezTo>
                  <a:cubicBezTo>
                    <a:pt x="1845045" y="2766254"/>
                    <a:pt x="1059961" y="3293682"/>
                    <a:pt x="0" y="4858058"/>
                  </a:cubicBezTo>
                  <a:lnTo>
                    <a:pt x="36984" y="4885164"/>
                  </a:lnTo>
                </a:path>
              </a:pathLst>
            </a:custGeom>
            <a:solidFill>
              <a:srgbClr val="231F20"/>
            </a:solidFill>
            <a:ln w="4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5CABB28C-378D-49C6-AAB8-AF3063A7CA43}"/>
                </a:ext>
              </a:extLst>
            </p:cNvPr>
            <p:cNvSpPr/>
            <p:nvPr/>
          </p:nvSpPr>
          <p:spPr>
            <a:xfrm>
              <a:off x="13924" y="5223888"/>
              <a:ext cx="170079" cy="176928"/>
            </a:xfrm>
            <a:custGeom>
              <a:avLst/>
              <a:gdLst>
                <a:gd name="connsiteX0" fmla="*/ 153612 w 170079"/>
                <a:gd name="connsiteY0" fmla="*/ 140785 h 176928"/>
                <a:gd name="connsiteX1" fmla="*/ 34729 w 170079"/>
                <a:gd name="connsiteY1" fmla="*/ 159809 h 176928"/>
                <a:gd name="connsiteX2" fmla="*/ 16475 w 170079"/>
                <a:gd name="connsiteY2" fmla="*/ 36138 h 176928"/>
                <a:gd name="connsiteX3" fmla="*/ 135341 w 170079"/>
                <a:gd name="connsiteY3" fmla="*/ 17115 h 176928"/>
                <a:gd name="connsiteX4" fmla="*/ 153612 w 170079"/>
                <a:gd name="connsiteY4" fmla="*/ 140785 h 17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079" h="176928">
                  <a:moveTo>
                    <a:pt x="153612" y="140785"/>
                  </a:moveTo>
                  <a:cubicBezTo>
                    <a:pt x="125819" y="180173"/>
                    <a:pt x="72614" y="188680"/>
                    <a:pt x="34729" y="159809"/>
                  </a:cubicBezTo>
                  <a:cubicBezTo>
                    <a:pt x="-3121" y="130903"/>
                    <a:pt x="-11302" y="75562"/>
                    <a:pt x="16475" y="36138"/>
                  </a:cubicBezTo>
                  <a:cubicBezTo>
                    <a:pt x="44236" y="-3286"/>
                    <a:pt x="97456" y="-11721"/>
                    <a:pt x="135341" y="17115"/>
                  </a:cubicBezTo>
                  <a:cubicBezTo>
                    <a:pt x="173208" y="46020"/>
                    <a:pt x="181373" y="101397"/>
                    <a:pt x="153612" y="140785"/>
                  </a:cubicBezTo>
                </a:path>
              </a:pathLst>
            </a:custGeom>
            <a:solidFill>
              <a:srgbClr val="231F20"/>
            </a:solidFill>
            <a:ln w="4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F2582603-2CF1-4F10-AD0F-51BB76A1D0B2}"/>
                </a:ext>
              </a:extLst>
            </p:cNvPr>
            <p:cNvSpPr/>
            <p:nvPr/>
          </p:nvSpPr>
          <p:spPr>
            <a:xfrm>
              <a:off x="4753574" y="369705"/>
              <a:ext cx="170108" cy="176928"/>
            </a:xfrm>
            <a:custGeom>
              <a:avLst/>
              <a:gdLst>
                <a:gd name="connsiteX0" fmla="*/ 156652 w 170108"/>
                <a:gd name="connsiteY0" fmla="*/ 136194 h 176928"/>
                <a:gd name="connsiteX1" fmla="*/ 130969 w 170108"/>
                <a:gd name="connsiteY1" fmla="*/ 13981 h 176928"/>
                <a:gd name="connsiteX2" fmla="*/ 13447 w 170108"/>
                <a:gd name="connsiteY2" fmla="*/ 40758 h 176928"/>
                <a:gd name="connsiteX3" fmla="*/ 39163 w 170108"/>
                <a:gd name="connsiteY3" fmla="*/ 162968 h 176928"/>
                <a:gd name="connsiteX4" fmla="*/ 156652 w 170108"/>
                <a:gd name="connsiteY4" fmla="*/ 136194 h 17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108" h="176928">
                  <a:moveTo>
                    <a:pt x="156652" y="136194"/>
                  </a:moveTo>
                  <a:cubicBezTo>
                    <a:pt x="181995" y="95062"/>
                    <a:pt x="170494" y="40335"/>
                    <a:pt x="130969" y="13981"/>
                  </a:cubicBezTo>
                  <a:cubicBezTo>
                    <a:pt x="91377" y="-12373"/>
                    <a:pt x="38756" y="-373"/>
                    <a:pt x="13447" y="40758"/>
                  </a:cubicBezTo>
                  <a:cubicBezTo>
                    <a:pt x="-11896" y="81887"/>
                    <a:pt x="-361" y="136617"/>
                    <a:pt x="39163" y="162968"/>
                  </a:cubicBezTo>
                  <a:cubicBezTo>
                    <a:pt x="78722" y="189276"/>
                    <a:pt x="131308" y="177322"/>
                    <a:pt x="156652" y="136194"/>
                  </a:cubicBezTo>
                </a:path>
              </a:pathLst>
            </a:custGeom>
            <a:solidFill>
              <a:srgbClr val="231F20"/>
            </a:solidFill>
            <a:ln w="4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65B33AD1-41D3-4BB2-92CE-2DDD198F093E}"/>
                </a:ext>
              </a:extLst>
            </p:cNvPr>
            <p:cNvSpPr/>
            <p:nvPr/>
          </p:nvSpPr>
          <p:spPr>
            <a:xfrm>
              <a:off x="78162" y="2584330"/>
              <a:ext cx="4766246" cy="2745472"/>
            </a:xfrm>
            <a:custGeom>
              <a:avLst/>
              <a:gdLst>
                <a:gd name="connsiteX0" fmla="*/ 36417 w 4766246"/>
                <a:gd name="connsiteY0" fmla="*/ 2745473 h 2745472"/>
                <a:gd name="connsiteX1" fmla="*/ 1604397 w 4766246"/>
                <a:gd name="connsiteY1" fmla="*/ 1089332 h 2745472"/>
                <a:gd name="connsiteX2" fmla="*/ 3385905 w 4766246"/>
                <a:gd name="connsiteY2" fmla="*/ 528272 h 2745472"/>
                <a:gd name="connsiteX3" fmla="*/ 4108645 w 4766246"/>
                <a:gd name="connsiteY3" fmla="*/ 431121 h 2745472"/>
                <a:gd name="connsiteX4" fmla="*/ 4766247 w 4766246"/>
                <a:gd name="connsiteY4" fmla="*/ 33420 h 2745472"/>
                <a:gd name="connsiteX5" fmla="*/ 4734389 w 4766246"/>
                <a:gd name="connsiteY5" fmla="*/ 0 h 2745472"/>
                <a:gd name="connsiteX6" fmla="*/ 3869530 w 4766246"/>
                <a:gd name="connsiteY6" fmla="*/ 434559 h 2745472"/>
                <a:gd name="connsiteX7" fmla="*/ 2246761 w 4766246"/>
                <a:gd name="connsiteY7" fmla="*/ 695439 h 2745472"/>
                <a:gd name="connsiteX8" fmla="*/ 0 w 4766246"/>
                <a:gd name="connsiteY8" fmla="*/ 2717590 h 2745472"/>
                <a:gd name="connsiteX9" fmla="*/ 36417 w 4766246"/>
                <a:gd name="connsiteY9" fmla="*/ 2745473 h 2745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6246" h="2745472">
                  <a:moveTo>
                    <a:pt x="36417" y="2745473"/>
                  </a:moveTo>
                  <a:cubicBezTo>
                    <a:pt x="622188" y="1918179"/>
                    <a:pt x="1140255" y="1407826"/>
                    <a:pt x="1604397" y="1089332"/>
                  </a:cubicBezTo>
                  <a:cubicBezTo>
                    <a:pt x="2300691" y="611841"/>
                    <a:pt x="2875569" y="564116"/>
                    <a:pt x="3385905" y="528272"/>
                  </a:cubicBezTo>
                  <a:cubicBezTo>
                    <a:pt x="3641000" y="510385"/>
                    <a:pt x="3879911" y="495826"/>
                    <a:pt x="4108645" y="431121"/>
                  </a:cubicBezTo>
                  <a:cubicBezTo>
                    <a:pt x="4337379" y="366491"/>
                    <a:pt x="4555528" y="250994"/>
                    <a:pt x="4766247" y="33420"/>
                  </a:cubicBezTo>
                  <a:lnTo>
                    <a:pt x="4734389" y="0"/>
                  </a:lnTo>
                  <a:cubicBezTo>
                    <a:pt x="4460499" y="282353"/>
                    <a:pt x="4179179" y="385553"/>
                    <a:pt x="3869530" y="434559"/>
                  </a:cubicBezTo>
                  <a:cubicBezTo>
                    <a:pt x="3405413" y="508013"/>
                    <a:pt x="2878276" y="454521"/>
                    <a:pt x="2246761" y="695439"/>
                  </a:cubicBezTo>
                  <a:cubicBezTo>
                    <a:pt x="1615107" y="936508"/>
                    <a:pt x="881866" y="1471955"/>
                    <a:pt x="0" y="2717590"/>
                  </a:cubicBezTo>
                  <a:lnTo>
                    <a:pt x="36417" y="2745473"/>
                  </a:lnTo>
                </a:path>
              </a:pathLst>
            </a:custGeom>
            <a:solidFill>
              <a:srgbClr val="231F20"/>
            </a:solidFill>
            <a:ln w="4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3D4ECCF6-F18A-447F-B730-133E86C9BA19}"/>
                </a:ext>
              </a:extLst>
            </p:cNvPr>
            <p:cNvSpPr/>
            <p:nvPr/>
          </p:nvSpPr>
          <p:spPr>
            <a:xfrm>
              <a:off x="14713" y="5224499"/>
              <a:ext cx="170071" cy="176927"/>
            </a:xfrm>
            <a:custGeom>
              <a:avLst/>
              <a:gdLst>
                <a:gd name="connsiteX0" fmla="*/ 153017 w 170071"/>
                <a:gd name="connsiteY0" fmla="*/ 141586 h 176927"/>
                <a:gd name="connsiteX1" fmla="*/ 33939 w 170071"/>
                <a:gd name="connsiteY1" fmla="*/ 159198 h 176927"/>
                <a:gd name="connsiteX2" fmla="*/ 17047 w 170071"/>
                <a:gd name="connsiteY2" fmla="*/ 35316 h 176927"/>
                <a:gd name="connsiteX3" fmla="*/ 136126 w 170071"/>
                <a:gd name="connsiteY3" fmla="*/ 17704 h 176927"/>
                <a:gd name="connsiteX4" fmla="*/ 153017 w 170071"/>
                <a:gd name="connsiteY4" fmla="*/ 141586 h 17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071" h="176927">
                  <a:moveTo>
                    <a:pt x="153017" y="141586"/>
                  </a:moveTo>
                  <a:cubicBezTo>
                    <a:pt x="124818" y="180657"/>
                    <a:pt x="71489" y="188528"/>
                    <a:pt x="33939" y="159198"/>
                  </a:cubicBezTo>
                  <a:cubicBezTo>
                    <a:pt x="-3574" y="129869"/>
                    <a:pt x="-11155" y="74386"/>
                    <a:pt x="17047" y="35316"/>
                  </a:cubicBezTo>
                  <a:cubicBezTo>
                    <a:pt x="45249" y="-3720"/>
                    <a:pt x="98576" y="-11590"/>
                    <a:pt x="136126" y="17704"/>
                  </a:cubicBezTo>
                  <a:cubicBezTo>
                    <a:pt x="173658" y="47104"/>
                    <a:pt x="181222" y="102551"/>
                    <a:pt x="153017" y="141586"/>
                  </a:cubicBezTo>
                </a:path>
              </a:pathLst>
            </a:custGeom>
            <a:solidFill>
              <a:srgbClr val="231F20"/>
            </a:solidFill>
            <a:ln w="4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D328C636-9A4F-4436-909F-1AE007DCDABD}"/>
                </a:ext>
              </a:extLst>
            </p:cNvPr>
            <p:cNvSpPr/>
            <p:nvPr/>
          </p:nvSpPr>
          <p:spPr>
            <a:xfrm>
              <a:off x="4739244" y="2514549"/>
              <a:ext cx="170079" cy="176921"/>
            </a:xfrm>
            <a:custGeom>
              <a:avLst/>
              <a:gdLst>
                <a:gd name="connsiteX0" fmla="*/ 145096 w 170079"/>
                <a:gd name="connsiteY0" fmla="*/ 151103 h 176921"/>
                <a:gd name="connsiteX1" fmla="*/ 145266 w 170079"/>
                <a:gd name="connsiteY1" fmla="*/ 25992 h 176921"/>
                <a:gd name="connsiteX2" fmla="*/ 24996 w 170079"/>
                <a:gd name="connsiteY2" fmla="*/ 25826 h 176921"/>
                <a:gd name="connsiteX3" fmla="*/ 24826 w 170079"/>
                <a:gd name="connsiteY3" fmla="*/ 150937 h 176921"/>
                <a:gd name="connsiteX4" fmla="*/ 145096 w 170079"/>
                <a:gd name="connsiteY4" fmla="*/ 151103 h 176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079" h="176921">
                  <a:moveTo>
                    <a:pt x="145096" y="151103"/>
                  </a:moveTo>
                  <a:cubicBezTo>
                    <a:pt x="178344" y="116599"/>
                    <a:pt x="178412" y="60591"/>
                    <a:pt x="145266" y="25992"/>
                  </a:cubicBezTo>
                  <a:cubicBezTo>
                    <a:pt x="112085" y="-8599"/>
                    <a:pt x="58244" y="-8674"/>
                    <a:pt x="24996" y="25826"/>
                  </a:cubicBezTo>
                  <a:cubicBezTo>
                    <a:pt x="-8252" y="60313"/>
                    <a:pt x="-8354" y="116345"/>
                    <a:pt x="24826" y="150937"/>
                  </a:cubicBezTo>
                  <a:cubicBezTo>
                    <a:pt x="57972" y="185518"/>
                    <a:pt x="111848" y="185592"/>
                    <a:pt x="145096" y="151103"/>
                  </a:cubicBezTo>
                </a:path>
              </a:pathLst>
            </a:custGeom>
            <a:solidFill>
              <a:srgbClr val="231F20"/>
            </a:solidFill>
            <a:ln w="4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C4EA7E8A-77C2-4922-B94F-2B1EA65B5636}"/>
                </a:ext>
              </a:extLst>
            </p:cNvPr>
            <p:cNvSpPr/>
            <p:nvPr/>
          </p:nvSpPr>
          <p:spPr>
            <a:xfrm>
              <a:off x="76554" y="573523"/>
              <a:ext cx="5823246" cy="4754903"/>
            </a:xfrm>
            <a:custGeom>
              <a:avLst/>
              <a:gdLst>
                <a:gd name="connsiteX0" fmla="*/ 36966 w 5823246"/>
                <a:gd name="connsiteY0" fmla="*/ 4754904 h 4754903"/>
                <a:gd name="connsiteX1" fmla="*/ 1797761 w 5823246"/>
                <a:gd name="connsiteY1" fmla="*/ 2797037 h 4754903"/>
                <a:gd name="connsiteX2" fmla="*/ 3913275 w 5823246"/>
                <a:gd name="connsiteY2" fmla="*/ 1777411 h 4754903"/>
                <a:gd name="connsiteX3" fmla="*/ 5823246 w 5823246"/>
                <a:gd name="connsiteY3" fmla="*/ 24893 h 4754903"/>
                <a:gd name="connsiteX4" fmla="*/ 5784841 w 5823246"/>
                <a:gd name="connsiteY4" fmla="*/ 0 h 4754903"/>
                <a:gd name="connsiteX5" fmla="*/ 4527348 w 5823246"/>
                <a:gd name="connsiteY5" fmla="*/ 1402976 h 4754903"/>
                <a:gd name="connsiteX6" fmla="*/ 2534731 w 5823246"/>
                <a:gd name="connsiteY6" fmla="*/ 2285809 h 4754903"/>
                <a:gd name="connsiteX7" fmla="*/ 0 w 5823246"/>
                <a:gd name="connsiteY7" fmla="*/ 4727763 h 4754903"/>
                <a:gd name="connsiteX8" fmla="*/ 36966 w 5823246"/>
                <a:gd name="connsiteY8" fmla="*/ 4754904 h 4754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23246" h="4754903">
                  <a:moveTo>
                    <a:pt x="36966" y="4754904"/>
                  </a:moveTo>
                  <a:cubicBezTo>
                    <a:pt x="690706" y="3790951"/>
                    <a:pt x="1269937" y="3194693"/>
                    <a:pt x="1797761" y="2797037"/>
                  </a:cubicBezTo>
                  <a:cubicBezTo>
                    <a:pt x="2589387" y="2200623"/>
                    <a:pt x="3266455" y="2050055"/>
                    <a:pt x="3913275" y="1777411"/>
                  </a:cubicBezTo>
                  <a:cubicBezTo>
                    <a:pt x="4560087" y="1505019"/>
                    <a:pt x="5173753" y="1108052"/>
                    <a:pt x="5823246" y="24893"/>
                  </a:cubicBezTo>
                  <a:lnTo>
                    <a:pt x="5784841" y="0"/>
                  </a:lnTo>
                  <a:cubicBezTo>
                    <a:pt x="5354209" y="717519"/>
                    <a:pt x="4943052" y="1128367"/>
                    <a:pt x="4527348" y="1402976"/>
                  </a:cubicBezTo>
                  <a:cubicBezTo>
                    <a:pt x="3904182" y="1814964"/>
                    <a:pt x="3265994" y="1920536"/>
                    <a:pt x="2534731" y="2285809"/>
                  </a:cubicBezTo>
                  <a:cubicBezTo>
                    <a:pt x="1803648" y="2651195"/>
                    <a:pt x="983609" y="3277140"/>
                    <a:pt x="0" y="4727763"/>
                  </a:cubicBezTo>
                  <a:lnTo>
                    <a:pt x="36966" y="4754904"/>
                  </a:lnTo>
                </a:path>
              </a:pathLst>
            </a:custGeom>
            <a:solidFill>
              <a:srgbClr val="231F20"/>
            </a:solidFill>
            <a:ln w="4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486C9301-9824-441E-8B51-A3C438ECF95F}"/>
                </a:ext>
              </a:extLst>
            </p:cNvPr>
            <p:cNvSpPr/>
            <p:nvPr/>
          </p:nvSpPr>
          <p:spPr>
            <a:xfrm>
              <a:off x="13347" y="5223460"/>
              <a:ext cx="170082" cy="176923"/>
            </a:xfrm>
            <a:custGeom>
              <a:avLst/>
              <a:gdLst>
                <a:gd name="connsiteX0" fmla="*/ 154030 w 170082"/>
                <a:gd name="connsiteY0" fmla="*/ 140190 h 176923"/>
                <a:gd name="connsiteX1" fmla="*/ 35305 w 170082"/>
                <a:gd name="connsiteY1" fmla="*/ 160237 h 176923"/>
                <a:gd name="connsiteX2" fmla="*/ 16045 w 170082"/>
                <a:gd name="connsiteY2" fmla="*/ 36743 h 176923"/>
                <a:gd name="connsiteX3" fmla="*/ 134751 w 170082"/>
                <a:gd name="connsiteY3" fmla="*/ 16696 h 176923"/>
                <a:gd name="connsiteX4" fmla="*/ 154030 w 170082"/>
                <a:gd name="connsiteY4" fmla="*/ 140190 h 176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082" h="176923">
                  <a:moveTo>
                    <a:pt x="154030" y="140190"/>
                  </a:moveTo>
                  <a:cubicBezTo>
                    <a:pt x="126572" y="179790"/>
                    <a:pt x="73420" y="188790"/>
                    <a:pt x="35305" y="160237"/>
                  </a:cubicBezTo>
                  <a:cubicBezTo>
                    <a:pt x="-2774" y="131649"/>
                    <a:pt x="-11397" y="76379"/>
                    <a:pt x="16045" y="36743"/>
                  </a:cubicBezTo>
                  <a:cubicBezTo>
                    <a:pt x="43504" y="-2892"/>
                    <a:pt x="96676" y="-11857"/>
                    <a:pt x="134751" y="16696"/>
                  </a:cubicBezTo>
                  <a:cubicBezTo>
                    <a:pt x="172848" y="45249"/>
                    <a:pt x="181493" y="100555"/>
                    <a:pt x="154030" y="140190"/>
                  </a:cubicBezTo>
                </a:path>
              </a:pathLst>
            </a:custGeom>
            <a:solidFill>
              <a:srgbClr val="231F20"/>
            </a:solidFill>
            <a:ln w="4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A2001357-E35D-4265-BDCD-70DFD47AFDB8}"/>
                </a:ext>
              </a:extLst>
            </p:cNvPr>
            <p:cNvSpPr/>
            <p:nvPr/>
          </p:nvSpPr>
          <p:spPr>
            <a:xfrm>
              <a:off x="5792183" y="500487"/>
              <a:ext cx="170092" cy="176928"/>
            </a:xfrm>
            <a:custGeom>
              <a:avLst/>
              <a:gdLst>
                <a:gd name="connsiteX0" fmla="*/ 156709 w 170092"/>
                <a:gd name="connsiteY0" fmla="*/ 136092 h 176928"/>
                <a:gd name="connsiteX1" fmla="*/ 130823 w 170092"/>
                <a:gd name="connsiteY1" fmla="*/ 13929 h 176928"/>
                <a:gd name="connsiteX2" fmla="*/ 13402 w 170092"/>
                <a:gd name="connsiteY2" fmla="*/ 40848 h 176928"/>
                <a:gd name="connsiteX3" fmla="*/ 39221 w 170092"/>
                <a:gd name="connsiteY3" fmla="*/ 163011 h 176928"/>
                <a:gd name="connsiteX4" fmla="*/ 156709 w 170092"/>
                <a:gd name="connsiteY4" fmla="*/ 136092 h 17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092" h="176928">
                  <a:moveTo>
                    <a:pt x="156709" y="136092"/>
                  </a:moveTo>
                  <a:cubicBezTo>
                    <a:pt x="181984" y="94964"/>
                    <a:pt x="170415" y="40233"/>
                    <a:pt x="130823" y="13929"/>
                  </a:cubicBezTo>
                  <a:cubicBezTo>
                    <a:pt x="91298" y="-12376"/>
                    <a:pt x="38644" y="-330"/>
                    <a:pt x="13402" y="40848"/>
                  </a:cubicBezTo>
                  <a:cubicBezTo>
                    <a:pt x="-11907" y="81976"/>
                    <a:pt x="-304" y="136706"/>
                    <a:pt x="39221" y="163011"/>
                  </a:cubicBezTo>
                  <a:cubicBezTo>
                    <a:pt x="78813" y="189316"/>
                    <a:pt x="131399" y="177224"/>
                    <a:pt x="156709" y="136092"/>
                  </a:cubicBezTo>
                </a:path>
              </a:pathLst>
            </a:custGeom>
            <a:solidFill>
              <a:srgbClr val="231F20"/>
            </a:solidFill>
            <a:ln w="4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0071146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595</TotalTime>
  <Words>9</Words>
  <Application>Microsoft Office PowerPoint</Application>
  <PresentationFormat>Personnalisé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Edouard Leurent</dc:creator>
  <cp:lastModifiedBy>Edouard Leurent</cp:lastModifiedBy>
  <cp:revision>10</cp:revision>
  <dcterms:created xsi:type="dcterms:W3CDTF">2019-11-14T11:44:21Z</dcterms:created>
  <dcterms:modified xsi:type="dcterms:W3CDTF">2019-11-14T21:46:56Z</dcterms:modified>
</cp:coreProperties>
</file>