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</p:sldIdLst>
  <p:sldSz cx="3794125" cy="3114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6" autoAdjust="0"/>
    <p:restoredTop sz="94660"/>
  </p:normalViewPr>
  <p:slideViewPr>
    <p:cSldViewPr snapToGrid="0">
      <p:cViewPr varScale="1">
        <p:scale>
          <a:sx n="242" d="100"/>
          <a:sy n="242" d="100"/>
        </p:scale>
        <p:origin x="21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560" y="509740"/>
            <a:ext cx="3225006" cy="1084368"/>
          </a:xfrm>
        </p:spPr>
        <p:txBody>
          <a:bodyPr anchor="b"/>
          <a:lstStyle>
            <a:lvl1pPr algn="ctr">
              <a:defRPr sz="248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266" y="1635926"/>
            <a:ext cx="2845594" cy="751992"/>
          </a:xfrm>
        </p:spPr>
        <p:txBody>
          <a:bodyPr/>
          <a:lstStyle>
            <a:lvl1pPr marL="0" indent="0" algn="ctr">
              <a:buNone/>
              <a:defRPr sz="996"/>
            </a:lvl1pPr>
            <a:lvl2pPr marL="189692" indent="0" algn="ctr">
              <a:buNone/>
              <a:defRPr sz="830"/>
            </a:lvl2pPr>
            <a:lvl3pPr marL="379385" indent="0" algn="ctr">
              <a:buNone/>
              <a:defRPr sz="747"/>
            </a:lvl3pPr>
            <a:lvl4pPr marL="569077" indent="0" algn="ctr">
              <a:buNone/>
              <a:defRPr sz="664"/>
            </a:lvl4pPr>
            <a:lvl5pPr marL="758769" indent="0" algn="ctr">
              <a:buNone/>
              <a:defRPr sz="664"/>
            </a:lvl5pPr>
            <a:lvl6pPr marL="948461" indent="0" algn="ctr">
              <a:buNone/>
              <a:defRPr sz="664"/>
            </a:lvl6pPr>
            <a:lvl7pPr marL="1138154" indent="0" algn="ctr">
              <a:buNone/>
              <a:defRPr sz="664"/>
            </a:lvl7pPr>
            <a:lvl8pPr marL="1327846" indent="0" algn="ctr">
              <a:buNone/>
              <a:defRPr sz="664"/>
            </a:lvl8pPr>
            <a:lvl9pPr marL="1517538" indent="0" algn="ctr">
              <a:buNone/>
              <a:defRPr sz="66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96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04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15171" y="165828"/>
            <a:ext cx="818108" cy="263954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46" y="165828"/>
            <a:ext cx="2406898" cy="263954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18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70" y="776507"/>
            <a:ext cx="3272433" cy="1295618"/>
          </a:xfrm>
        </p:spPr>
        <p:txBody>
          <a:bodyPr anchor="b"/>
          <a:lstStyle>
            <a:lvl1pPr>
              <a:defRPr sz="248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70" y="2084382"/>
            <a:ext cx="3272433" cy="681335"/>
          </a:xfrm>
        </p:spPr>
        <p:txBody>
          <a:bodyPr/>
          <a:lstStyle>
            <a:lvl1pPr marL="0" indent="0">
              <a:buNone/>
              <a:defRPr sz="996">
                <a:solidFill>
                  <a:schemeClr val="tx1"/>
                </a:solidFill>
              </a:defRPr>
            </a:lvl1pPr>
            <a:lvl2pPr marL="189692" indent="0">
              <a:buNone/>
              <a:defRPr sz="830">
                <a:solidFill>
                  <a:schemeClr val="tx1">
                    <a:tint val="75000"/>
                  </a:schemeClr>
                </a:solidFill>
              </a:defRPr>
            </a:lvl2pPr>
            <a:lvl3pPr marL="379385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3pPr>
            <a:lvl4pPr marL="569077" indent="0">
              <a:buNone/>
              <a:defRPr sz="664">
                <a:solidFill>
                  <a:schemeClr val="tx1">
                    <a:tint val="75000"/>
                  </a:schemeClr>
                </a:solidFill>
              </a:defRPr>
            </a:lvl4pPr>
            <a:lvl5pPr marL="758769" indent="0">
              <a:buNone/>
              <a:defRPr sz="664">
                <a:solidFill>
                  <a:schemeClr val="tx1">
                    <a:tint val="75000"/>
                  </a:schemeClr>
                </a:solidFill>
              </a:defRPr>
            </a:lvl5pPr>
            <a:lvl6pPr marL="948461" indent="0">
              <a:buNone/>
              <a:defRPr sz="664">
                <a:solidFill>
                  <a:schemeClr val="tx1">
                    <a:tint val="75000"/>
                  </a:schemeClr>
                </a:solidFill>
              </a:defRPr>
            </a:lvl6pPr>
            <a:lvl7pPr marL="1138154" indent="0">
              <a:buNone/>
              <a:defRPr sz="664">
                <a:solidFill>
                  <a:schemeClr val="tx1">
                    <a:tint val="75000"/>
                  </a:schemeClr>
                </a:solidFill>
              </a:defRPr>
            </a:lvl7pPr>
            <a:lvl8pPr marL="1327846" indent="0">
              <a:buNone/>
              <a:defRPr sz="664">
                <a:solidFill>
                  <a:schemeClr val="tx1">
                    <a:tint val="75000"/>
                  </a:schemeClr>
                </a:solidFill>
              </a:defRPr>
            </a:lvl8pPr>
            <a:lvl9pPr marL="1517538" indent="0">
              <a:buNone/>
              <a:defRPr sz="6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86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846" y="829138"/>
            <a:ext cx="1612503" cy="197623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776" y="829138"/>
            <a:ext cx="1612503" cy="197623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13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340" y="165828"/>
            <a:ext cx="3272433" cy="60202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341" y="763528"/>
            <a:ext cx="1605092" cy="374193"/>
          </a:xfrm>
        </p:spPr>
        <p:txBody>
          <a:bodyPr anchor="b"/>
          <a:lstStyle>
            <a:lvl1pPr marL="0" indent="0">
              <a:buNone/>
              <a:defRPr sz="996" b="1"/>
            </a:lvl1pPr>
            <a:lvl2pPr marL="189692" indent="0">
              <a:buNone/>
              <a:defRPr sz="830" b="1"/>
            </a:lvl2pPr>
            <a:lvl3pPr marL="379385" indent="0">
              <a:buNone/>
              <a:defRPr sz="747" b="1"/>
            </a:lvl3pPr>
            <a:lvl4pPr marL="569077" indent="0">
              <a:buNone/>
              <a:defRPr sz="664" b="1"/>
            </a:lvl4pPr>
            <a:lvl5pPr marL="758769" indent="0">
              <a:buNone/>
              <a:defRPr sz="664" b="1"/>
            </a:lvl5pPr>
            <a:lvl6pPr marL="948461" indent="0">
              <a:buNone/>
              <a:defRPr sz="664" b="1"/>
            </a:lvl6pPr>
            <a:lvl7pPr marL="1138154" indent="0">
              <a:buNone/>
              <a:defRPr sz="664" b="1"/>
            </a:lvl7pPr>
            <a:lvl8pPr marL="1327846" indent="0">
              <a:buNone/>
              <a:defRPr sz="664" b="1"/>
            </a:lvl8pPr>
            <a:lvl9pPr marL="1517538" indent="0">
              <a:buNone/>
              <a:defRPr sz="66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341" y="1137722"/>
            <a:ext cx="1605092" cy="167341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20776" y="763528"/>
            <a:ext cx="1612997" cy="374193"/>
          </a:xfrm>
        </p:spPr>
        <p:txBody>
          <a:bodyPr anchor="b"/>
          <a:lstStyle>
            <a:lvl1pPr marL="0" indent="0">
              <a:buNone/>
              <a:defRPr sz="996" b="1"/>
            </a:lvl1pPr>
            <a:lvl2pPr marL="189692" indent="0">
              <a:buNone/>
              <a:defRPr sz="830" b="1"/>
            </a:lvl2pPr>
            <a:lvl3pPr marL="379385" indent="0">
              <a:buNone/>
              <a:defRPr sz="747" b="1"/>
            </a:lvl3pPr>
            <a:lvl4pPr marL="569077" indent="0">
              <a:buNone/>
              <a:defRPr sz="664" b="1"/>
            </a:lvl4pPr>
            <a:lvl5pPr marL="758769" indent="0">
              <a:buNone/>
              <a:defRPr sz="664" b="1"/>
            </a:lvl5pPr>
            <a:lvl6pPr marL="948461" indent="0">
              <a:buNone/>
              <a:defRPr sz="664" b="1"/>
            </a:lvl6pPr>
            <a:lvl7pPr marL="1138154" indent="0">
              <a:buNone/>
              <a:defRPr sz="664" b="1"/>
            </a:lvl7pPr>
            <a:lvl8pPr marL="1327846" indent="0">
              <a:buNone/>
              <a:defRPr sz="664" b="1"/>
            </a:lvl8pPr>
            <a:lvl9pPr marL="1517538" indent="0">
              <a:buNone/>
              <a:defRPr sz="66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20776" y="1137722"/>
            <a:ext cx="1612997" cy="167341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53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10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08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340" y="207645"/>
            <a:ext cx="1223704" cy="726758"/>
          </a:xfrm>
        </p:spPr>
        <p:txBody>
          <a:bodyPr anchor="b"/>
          <a:lstStyle>
            <a:lvl1pPr>
              <a:defRPr sz="132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2997" y="448456"/>
            <a:ext cx="1920776" cy="2213438"/>
          </a:xfrm>
        </p:spPr>
        <p:txBody>
          <a:bodyPr/>
          <a:lstStyle>
            <a:lvl1pPr>
              <a:defRPr sz="1328"/>
            </a:lvl1pPr>
            <a:lvl2pPr>
              <a:defRPr sz="1162"/>
            </a:lvl2pPr>
            <a:lvl3pPr>
              <a:defRPr sz="996"/>
            </a:lvl3pPr>
            <a:lvl4pPr>
              <a:defRPr sz="830"/>
            </a:lvl4pPr>
            <a:lvl5pPr>
              <a:defRPr sz="830"/>
            </a:lvl5pPr>
            <a:lvl6pPr>
              <a:defRPr sz="830"/>
            </a:lvl6pPr>
            <a:lvl7pPr>
              <a:defRPr sz="830"/>
            </a:lvl7pPr>
            <a:lvl8pPr>
              <a:defRPr sz="830"/>
            </a:lvl8pPr>
            <a:lvl9pPr>
              <a:defRPr sz="83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340" y="934403"/>
            <a:ext cx="1223704" cy="1731096"/>
          </a:xfrm>
        </p:spPr>
        <p:txBody>
          <a:bodyPr/>
          <a:lstStyle>
            <a:lvl1pPr marL="0" indent="0">
              <a:buNone/>
              <a:defRPr sz="664"/>
            </a:lvl1pPr>
            <a:lvl2pPr marL="189692" indent="0">
              <a:buNone/>
              <a:defRPr sz="581"/>
            </a:lvl2pPr>
            <a:lvl3pPr marL="379385" indent="0">
              <a:buNone/>
              <a:defRPr sz="498"/>
            </a:lvl3pPr>
            <a:lvl4pPr marL="569077" indent="0">
              <a:buNone/>
              <a:defRPr sz="415"/>
            </a:lvl4pPr>
            <a:lvl5pPr marL="758769" indent="0">
              <a:buNone/>
              <a:defRPr sz="415"/>
            </a:lvl5pPr>
            <a:lvl6pPr marL="948461" indent="0">
              <a:buNone/>
              <a:defRPr sz="415"/>
            </a:lvl6pPr>
            <a:lvl7pPr marL="1138154" indent="0">
              <a:buNone/>
              <a:defRPr sz="415"/>
            </a:lvl7pPr>
            <a:lvl8pPr marL="1327846" indent="0">
              <a:buNone/>
              <a:defRPr sz="415"/>
            </a:lvl8pPr>
            <a:lvl9pPr marL="1517538" indent="0">
              <a:buNone/>
              <a:defRPr sz="41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29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340" y="207645"/>
            <a:ext cx="1223704" cy="726758"/>
          </a:xfrm>
        </p:spPr>
        <p:txBody>
          <a:bodyPr anchor="b"/>
          <a:lstStyle>
            <a:lvl1pPr>
              <a:defRPr sz="132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12997" y="448456"/>
            <a:ext cx="1920776" cy="2213438"/>
          </a:xfrm>
        </p:spPr>
        <p:txBody>
          <a:bodyPr anchor="t"/>
          <a:lstStyle>
            <a:lvl1pPr marL="0" indent="0">
              <a:buNone/>
              <a:defRPr sz="1328"/>
            </a:lvl1pPr>
            <a:lvl2pPr marL="189692" indent="0">
              <a:buNone/>
              <a:defRPr sz="1162"/>
            </a:lvl2pPr>
            <a:lvl3pPr marL="379385" indent="0">
              <a:buNone/>
              <a:defRPr sz="996"/>
            </a:lvl3pPr>
            <a:lvl4pPr marL="569077" indent="0">
              <a:buNone/>
              <a:defRPr sz="830"/>
            </a:lvl4pPr>
            <a:lvl5pPr marL="758769" indent="0">
              <a:buNone/>
              <a:defRPr sz="830"/>
            </a:lvl5pPr>
            <a:lvl6pPr marL="948461" indent="0">
              <a:buNone/>
              <a:defRPr sz="830"/>
            </a:lvl6pPr>
            <a:lvl7pPr marL="1138154" indent="0">
              <a:buNone/>
              <a:defRPr sz="830"/>
            </a:lvl7pPr>
            <a:lvl8pPr marL="1327846" indent="0">
              <a:buNone/>
              <a:defRPr sz="830"/>
            </a:lvl8pPr>
            <a:lvl9pPr marL="1517538" indent="0">
              <a:buNone/>
              <a:defRPr sz="83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340" y="934403"/>
            <a:ext cx="1223704" cy="1731096"/>
          </a:xfrm>
        </p:spPr>
        <p:txBody>
          <a:bodyPr/>
          <a:lstStyle>
            <a:lvl1pPr marL="0" indent="0">
              <a:buNone/>
              <a:defRPr sz="664"/>
            </a:lvl1pPr>
            <a:lvl2pPr marL="189692" indent="0">
              <a:buNone/>
              <a:defRPr sz="581"/>
            </a:lvl2pPr>
            <a:lvl3pPr marL="379385" indent="0">
              <a:buNone/>
              <a:defRPr sz="498"/>
            </a:lvl3pPr>
            <a:lvl4pPr marL="569077" indent="0">
              <a:buNone/>
              <a:defRPr sz="415"/>
            </a:lvl4pPr>
            <a:lvl5pPr marL="758769" indent="0">
              <a:buNone/>
              <a:defRPr sz="415"/>
            </a:lvl5pPr>
            <a:lvl6pPr marL="948461" indent="0">
              <a:buNone/>
              <a:defRPr sz="415"/>
            </a:lvl6pPr>
            <a:lvl7pPr marL="1138154" indent="0">
              <a:buNone/>
              <a:defRPr sz="415"/>
            </a:lvl7pPr>
            <a:lvl8pPr marL="1327846" indent="0">
              <a:buNone/>
              <a:defRPr sz="415"/>
            </a:lvl8pPr>
            <a:lvl9pPr marL="1517538" indent="0">
              <a:buNone/>
              <a:defRPr sz="41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7664-4CF5-4D25-A32C-7355303CF77F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60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0846" y="165828"/>
            <a:ext cx="3272433" cy="602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846" y="829138"/>
            <a:ext cx="3272433" cy="197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0846" y="2886843"/>
            <a:ext cx="853678" cy="1658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17664-4CF5-4D25-A32C-7355303CF77F}" type="datetimeFigureOut">
              <a:rPr lang="fr-FR" smtClean="0"/>
              <a:t>14/11/2019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6804" y="2886843"/>
            <a:ext cx="1280517" cy="1658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79601" y="2886843"/>
            <a:ext cx="853678" cy="1658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8BF4C-6569-4BE0-9783-7FE611450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072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79385" rtl="0" eaLnBrk="1" latinLnBrk="0" hangingPunct="1">
        <a:lnSpc>
          <a:spcPct val="90000"/>
        </a:lnSpc>
        <a:spcBef>
          <a:spcPct val="0"/>
        </a:spcBef>
        <a:buNone/>
        <a:defRPr sz="18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846" indent="-94846" algn="l" defTabSz="379385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1pPr>
      <a:lvl2pPr marL="284538" indent="-94846" algn="l" defTabSz="379385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996" kern="1200">
          <a:solidFill>
            <a:schemeClr val="tx1"/>
          </a:solidFill>
          <a:latin typeface="+mn-lt"/>
          <a:ea typeface="+mn-ea"/>
          <a:cs typeface="+mn-cs"/>
        </a:defRPr>
      </a:lvl2pPr>
      <a:lvl3pPr marL="474231" indent="-94846" algn="l" defTabSz="379385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830" kern="1200">
          <a:solidFill>
            <a:schemeClr val="tx1"/>
          </a:solidFill>
          <a:latin typeface="+mn-lt"/>
          <a:ea typeface="+mn-ea"/>
          <a:cs typeface="+mn-cs"/>
        </a:defRPr>
      </a:lvl3pPr>
      <a:lvl4pPr marL="663923" indent="-94846" algn="l" defTabSz="379385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4pPr>
      <a:lvl5pPr marL="853615" indent="-94846" algn="l" defTabSz="379385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5pPr>
      <a:lvl6pPr marL="1043308" indent="-94846" algn="l" defTabSz="379385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6pPr>
      <a:lvl7pPr marL="1233000" indent="-94846" algn="l" defTabSz="379385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7pPr>
      <a:lvl8pPr marL="1422692" indent="-94846" algn="l" defTabSz="379385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8pPr>
      <a:lvl9pPr marL="1612384" indent="-94846" algn="l" defTabSz="379385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9385" rtl="0" eaLnBrk="1" latinLnBrk="0" hangingPunct="1"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9692" algn="l" defTabSz="379385" rtl="0" eaLnBrk="1" latinLnBrk="0" hangingPunct="1">
        <a:defRPr sz="747" kern="1200">
          <a:solidFill>
            <a:schemeClr val="tx1"/>
          </a:solidFill>
          <a:latin typeface="+mn-lt"/>
          <a:ea typeface="+mn-ea"/>
          <a:cs typeface="+mn-cs"/>
        </a:defRPr>
      </a:lvl2pPr>
      <a:lvl3pPr marL="379385" algn="l" defTabSz="379385" rtl="0" eaLnBrk="1" latinLnBrk="0" hangingPunct="1">
        <a:defRPr sz="747" kern="1200">
          <a:solidFill>
            <a:schemeClr val="tx1"/>
          </a:solidFill>
          <a:latin typeface="+mn-lt"/>
          <a:ea typeface="+mn-ea"/>
          <a:cs typeface="+mn-cs"/>
        </a:defRPr>
      </a:lvl3pPr>
      <a:lvl4pPr marL="569077" algn="l" defTabSz="379385" rtl="0" eaLnBrk="1" latinLnBrk="0" hangingPunct="1">
        <a:defRPr sz="747" kern="1200">
          <a:solidFill>
            <a:schemeClr val="tx1"/>
          </a:solidFill>
          <a:latin typeface="+mn-lt"/>
          <a:ea typeface="+mn-ea"/>
          <a:cs typeface="+mn-cs"/>
        </a:defRPr>
      </a:lvl4pPr>
      <a:lvl5pPr marL="758769" algn="l" defTabSz="379385" rtl="0" eaLnBrk="1" latinLnBrk="0" hangingPunct="1">
        <a:defRPr sz="747" kern="1200">
          <a:solidFill>
            <a:schemeClr val="tx1"/>
          </a:solidFill>
          <a:latin typeface="+mn-lt"/>
          <a:ea typeface="+mn-ea"/>
          <a:cs typeface="+mn-cs"/>
        </a:defRPr>
      </a:lvl5pPr>
      <a:lvl6pPr marL="948461" algn="l" defTabSz="379385" rtl="0" eaLnBrk="1" latinLnBrk="0" hangingPunct="1">
        <a:defRPr sz="747" kern="1200">
          <a:solidFill>
            <a:schemeClr val="tx1"/>
          </a:solidFill>
          <a:latin typeface="+mn-lt"/>
          <a:ea typeface="+mn-ea"/>
          <a:cs typeface="+mn-cs"/>
        </a:defRPr>
      </a:lvl6pPr>
      <a:lvl7pPr marL="1138154" algn="l" defTabSz="379385" rtl="0" eaLnBrk="1" latinLnBrk="0" hangingPunct="1">
        <a:defRPr sz="747" kern="1200">
          <a:solidFill>
            <a:schemeClr val="tx1"/>
          </a:solidFill>
          <a:latin typeface="+mn-lt"/>
          <a:ea typeface="+mn-ea"/>
          <a:cs typeface="+mn-cs"/>
        </a:defRPr>
      </a:lvl7pPr>
      <a:lvl8pPr marL="1327846" algn="l" defTabSz="379385" rtl="0" eaLnBrk="1" latinLnBrk="0" hangingPunct="1">
        <a:defRPr sz="747" kern="1200">
          <a:solidFill>
            <a:schemeClr val="tx1"/>
          </a:solidFill>
          <a:latin typeface="+mn-lt"/>
          <a:ea typeface="+mn-ea"/>
          <a:cs typeface="+mn-cs"/>
        </a:defRPr>
      </a:lvl8pPr>
      <a:lvl9pPr marL="1517538" algn="l" defTabSz="379385" rtl="0" eaLnBrk="1" latinLnBrk="0" hangingPunct="1">
        <a:defRPr sz="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Pentagone 3">
                <a:extLst>
                  <a:ext uri="{FF2B5EF4-FFF2-40B4-BE49-F238E27FC236}">
                    <a16:creationId xmlns:a16="http://schemas.microsoft.com/office/drawing/2014/main" id="{EBE00FA9-2F8B-4BA4-A27C-FA82F8957FAC}"/>
                  </a:ext>
                </a:extLst>
              </p:cNvPr>
              <p:cNvSpPr/>
              <p:nvPr/>
            </p:nvSpPr>
            <p:spPr>
              <a:xfrm>
                <a:off x="613104" y="437100"/>
                <a:ext cx="2543934" cy="2440937"/>
              </a:xfrm>
              <a:custGeom>
                <a:avLst/>
                <a:gdLst>
                  <a:gd name="connsiteX0" fmla="*/ 3 w 2562990"/>
                  <a:gd name="connsiteY0" fmla="*/ 932355 h 2440943"/>
                  <a:gd name="connsiteX1" fmla="*/ 1281495 w 2562990"/>
                  <a:gd name="connsiteY1" fmla="*/ 0 h 2440943"/>
                  <a:gd name="connsiteX2" fmla="*/ 2562987 w 2562990"/>
                  <a:gd name="connsiteY2" fmla="*/ 932355 h 2440943"/>
                  <a:gd name="connsiteX3" fmla="*/ 2073501 w 2562990"/>
                  <a:gd name="connsiteY3" fmla="*/ 2440937 h 2440943"/>
                  <a:gd name="connsiteX4" fmla="*/ 489489 w 2562990"/>
                  <a:gd name="connsiteY4" fmla="*/ 2440937 h 2440943"/>
                  <a:gd name="connsiteX5" fmla="*/ 3 w 2562990"/>
                  <a:gd name="connsiteY5" fmla="*/ 932355 h 2440943"/>
                  <a:gd name="connsiteX0" fmla="*/ 0 w 2562984"/>
                  <a:gd name="connsiteY0" fmla="*/ 932355 h 2440937"/>
                  <a:gd name="connsiteX1" fmla="*/ 1281492 w 2562984"/>
                  <a:gd name="connsiteY1" fmla="*/ 0 h 2440937"/>
                  <a:gd name="connsiteX2" fmla="*/ 2562984 w 2562984"/>
                  <a:gd name="connsiteY2" fmla="*/ 932355 h 2440937"/>
                  <a:gd name="connsiteX3" fmla="*/ 2073498 w 2562984"/>
                  <a:gd name="connsiteY3" fmla="*/ 2440937 h 2440937"/>
                  <a:gd name="connsiteX4" fmla="*/ 489486 w 2562984"/>
                  <a:gd name="connsiteY4" fmla="*/ 2440937 h 2440937"/>
                  <a:gd name="connsiteX5" fmla="*/ 0 w 2562984"/>
                  <a:gd name="connsiteY5" fmla="*/ 932355 h 2440937"/>
                  <a:gd name="connsiteX0" fmla="*/ 0 w 2562984"/>
                  <a:gd name="connsiteY0" fmla="*/ 932355 h 2440937"/>
                  <a:gd name="connsiteX1" fmla="*/ 1281492 w 2562984"/>
                  <a:gd name="connsiteY1" fmla="*/ 0 h 2440937"/>
                  <a:gd name="connsiteX2" fmla="*/ 2562984 w 2562984"/>
                  <a:gd name="connsiteY2" fmla="*/ 932355 h 2440937"/>
                  <a:gd name="connsiteX3" fmla="*/ 2073498 w 2562984"/>
                  <a:gd name="connsiteY3" fmla="*/ 2440937 h 2440937"/>
                  <a:gd name="connsiteX4" fmla="*/ 489486 w 2562984"/>
                  <a:gd name="connsiteY4" fmla="*/ 2440937 h 2440937"/>
                  <a:gd name="connsiteX5" fmla="*/ 0 w 2562984"/>
                  <a:gd name="connsiteY5" fmla="*/ 932355 h 2440937"/>
                  <a:gd name="connsiteX0" fmla="*/ 0 w 2543934"/>
                  <a:gd name="connsiteY0" fmla="*/ 627555 h 2440937"/>
                  <a:gd name="connsiteX1" fmla="*/ 1262442 w 2543934"/>
                  <a:gd name="connsiteY1" fmla="*/ 0 h 2440937"/>
                  <a:gd name="connsiteX2" fmla="*/ 2543934 w 2543934"/>
                  <a:gd name="connsiteY2" fmla="*/ 932355 h 2440937"/>
                  <a:gd name="connsiteX3" fmla="*/ 2054448 w 2543934"/>
                  <a:gd name="connsiteY3" fmla="*/ 2440937 h 2440937"/>
                  <a:gd name="connsiteX4" fmla="*/ 470436 w 2543934"/>
                  <a:gd name="connsiteY4" fmla="*/ 2440937 h 2440937"/>
                  <a:gd name="connsiteX5" fmla="*/ 0 w 2543934"/>
                  <a:gd name="connsiteY5" fmla="*/ 627555 h 2440937"/>
                  <a:gd name="connsiteX0" fmla="*/ 0 w 2543934"/>
                  <a:gd name="connsiteY0" fmla="*/ 627555 h 2440937"/>
                  <a:gd name="connsiteX1" fmla="*/ 1262442 w 2543934"/>
                  <a:gd name="connsiteY1" fmla="*/ 0 h 2440937"/>
                  <a:gd name="connsiteX2" fmla="*/ 2543934 w 2543934"/>
                  <a:gd name="connsiteY2" fmla="*/ 932355 h 2440937"/>
                  <a:gd name="connsiteX3" fmla="*/ 2054448 w 2543934"/>
                  <a:gd name="connsiteY3" fmla="*/ 2440937 h 2440937"/>
                  <a:gd name="connsiteX4" fmla="*/ 470436 w 2543934"/>
                  <a:gd name="connsiteY4" fmla="*/ 2440937 h 2440937"/>
                  <a:gd name="connsiteX5" fmla="*/ 0 w 2543934"/>
                  <a:gd name="connsiteY5" fmla="*/ 627555 h 2440937"/>
                  <a:gd name="connsiteX0" fmla="*/ 0 w 2543934"/>
                  <a:gd name="connsiteY0" fmla="*/ 627555 h 2440937"/>
                  <a:gd name="connsiteX1" fmla="*/ 1262442 w 2543934"/>
                  <a:gd name="connsiteY1" fmla="*/ 0 h 2440937"/>
                  <a:gd name="connsiteX2" fmla="*/ 2543934 w 2543934"/>
                  <a:gd name="connsiteY2" fmla="*/ 932355 h 2440937"/>
                  <a:gd name="connsiteX3" fmla="*/ 1946498 w 2543934"/>
                  <a:gd name="connsiteY3" fmla="*/ 2231387 h 2440937"/>
                  <a:gd name="connsiteX4" fmla="*/ 470436 w 2543934"/>
                  <a:gd name="connsiteY4" fmla="*/ 2440937 h 2440937"/>
                  <a:gd name="connsiteX5" fmla="*/ 0 w 2543934"/>
                  <a:gd name="connsiteY5" fmla="*/ 627555 h 2440937"/>
                  <a:gd name="connsiteX0" fmla="*/ 0 w 2543934"/>
                  <a:gd name="connsiteY0" fmla="*/ 627555 h 2440937"/>
                  <a:gd name="connsiteX1" fmla="*/ 1262442 w 2543934"/>
                  <a:gd name="connsiteY1" fmla="*/ 0 h 2440937"/>
                  <a:gd name="connsiteX2" fmla="*/ 2543934 w 2543934"/>
                  <a:gd name="connsiteY2" fmla="*/ 932355 h 2440937"/>
                  <a:gd name="connsiteX3" fmla="*/ 1965548 w 2543934"/>
                  <a:gd name="connsiteY3" fmla="*/ 2275837 h 2440937"/>
                  <a:gd name="connsiteX4" fmla="*/ 470436 w 2543934"/>
                  <a:gd name="connsiteY4" fmla="*/ 2440937 h 2440937"/>
                  <a:gd name="connsiteX5" fmla="*/ 0 w 2543934"/>
                  <a:gd name="connsiteY5" fmla="*/ 627555 h 2440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3934" h="2440937">
                    <a:moveTo>
                      <a:pt x="0" y="627555"/>
                    </a:moveTo>
                    <a:lnTo>
                      <a:pt x="1262442" y="0"/>
                    </a:lnTo>
                    <a:lnTo>
                      <a:pt x="2543934" y="932355"/>
                    </a:lnTo>
                    <a:lnTo>
                      <a:pt x="1965548" y="2275837"/>
                    </a:lnTo>
                    <a:lnTo>
                      <a:pt x="470436" y="2440937"/>
                    </a:lnTo>
                    <a:lnTo>
                      <a:pt x="0" y="627555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 cap="flat" cmpd="sng" algn="ctr">
                <a:solidFill>
                  <a:schemeClr val="dk1">
                    <a:alpha val="93000"/>
                  </a:schemeClr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3 w 2562990"/>
                          <a:gd name="connsiteY0" fmla="*/ 932355 h 2440943"/>
                          <a:gd name="connsiteX1" fmla="*/ 439982 w 2562990"/>
                          <a:gd name="connsiteY1" fmla="*/ 612246 h 2440943"/>
                          <a:gd name="connsiteX2" fmla="*/ 828701 w 2562990"/>
                          <a:gd name="connsiteY2" fmla="*/ 329432 h 2440943"/>
                          <a:gd name="connsiteX3" fmla="*/ 1281495 w 2562990"/>
                          <a:gd name="connsiteY3" fmla="*/ 0 h 2440943"/>
                          <a:gd name="connsiteX4" fmla="*/ 1734289 w 2562990"/>
                          <a:gd name="connsiteY4" fmla="*/ 329432 h 2440943"/>
                          <a:gd name="connsiteX5" fmla="*/ 2187083 w 2562990"/>
                          <a:gd name="connsiteY5" fmla="*/ 658864 h 2440943"/>
                          <a:gd name="connsiteX6" fmla="*/ 2562987 w 2562990"/>
                          <a:gd name="connsiteY6" fmla="*/ 932355 h 2440943"/>
                          <a:gd name="connsiteX7" fmla="*/ 2404720 w 2562990"/>
                          <a:gd name="connsiteY7" fmla="*/ 1420130 h 2440943"/>
                          <a:gd name="connsiteX8" fmla="*/ 2241558 w 2562990"/>
                          <a:gd name="connsiteY8" fmla="*/ 1922991 h 2440943"/>
                          <a:gd name="connsiteX9" fmla="*/ 2073501 w 2562990"/>
                          <a:gd name="connsiteY9" fmla="*/ 2440937 h 2440943"/>
                          <a:gd name="connsiteX10" fmla="*/ 1529657 w 2562990"/>
                          <a:gd name="connsiteY10" fmla="*/ 2440937 h 2440943"/>
                          <a:gd name="connsiteX11" fmla="*/ 1033333 w 2562990"/>
                          <a:gd name="connsiteY11" fmla="*/ 2440937 h 2440943"/>
                          <a:gd name="connsiteX12" fmla="*/ 489489 w 2562990"/>
                          <a:gd name="connsiteY12" fmla="*/ 2440937 h 2440943"/>
                          <a:gd name="connsiteX13" fmla="*/ 341012 w 2562990"/>
                          <a:gd name="connsiteY13" fmla="*/ 1983334 h 2440943"/>
                          <a:gd name="connsiteX14" fmla="*/ 187639 w 2562990"/>
                          <a:gd name="connsiteY14" fmla="*/ 1510645 h 2440943"/>
                          <a:gd name="connsiteX15" fmla="*/ 3 w 2562990"/>
                          <a:gd name="connsiteY15" fmla="*/ 932355 h 24409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2562990" h="2440943" fill="none" extrusionOk="0">
                            <a:moveTo>
                              <a:pt x="3" y="932355"/>
                            </a:moveTo>
                            <a:cubicBezTo>
                              <a:pt x="149258" y="819979"/>
                              <a:pt x="332091" y="717180"/>
                              <a:pt x="439982" y="612246"/>
                            </a:cubicBezTo>
                            <a:cubicBezTo>
                              <a:pt x="547873" y="507312"/>
                              <a:pt x="692246" y="433944"/>
                              <a:pt x="828701" y="329432"/>
                            </a:cubicBezTo>
                            <a:cubicBezTo>
                              <a:pt x="965156" y="224920"/>
                              <a:pt x="1207677" y="115180"/>
                              <a:pt x="1281495" y="0"/>
                            </a:cubicBezTo>
                            <a:cubicBezTo>
                              <a:pt x="1450027" y="110611"/>
                              <a:pt x="1494534" y="232236"/>
                              <a:pt x="1734289" y="329432"/>
                            </a:cubicBezTo>
                            <a:cubicBezTo>
                              <a:pt x="1974044" y="426628"/>
                              <a:pt x="1973341" y="544240"/>
                              <a:pt x="2187083" y="658864"/>
                            </a:cubicBezTo>
                            <a:cubicBezTo>
                              <a:pt x="2400825" y="773489"/>
                              <a:pt x="2394050" y="853498"/>
                              <a:pt x="2562987" y="932355"/>
                            </a:cubicBezTo>
                            <a:cubicBezTo>
                              <a:pt x="2578583" y="1067730"/>
                              <a:pt x="2397940" y="1278705"/>
                              <a:pt x="2404720" y="1420130"/>
                            </a:cubicBezTo>
                            <a:cubicBezTo>
                              <a:pt x="2411500" y="1561555"/>
                              <a:pt x="2238792" y="1785198"/>
                              <a:pt x="2241558" y="1922991"/>
                            </a:cubicBezTo>
                            <a:cubicBezTo>
                              <a:pt x="2244324" y="2060785"/>
                              <a:pt x="2104844" y="2189371"/>
                              <a:pt x="2073501" y="2440937"/>
                            </a:cubicBezTo>
                            <a:cubicBezTo>
                              <a:pt x="1844794" y="2478676"/>
                              <a:pt x="1763471" y="2382271"/>
                              <a:pt x="1529657" y="2440937"/>
                            </a:cubicBezTo>
                            <a:cubicBezTo>
                              <a:pt x="1295843" y="2499603"/>
                              <a:pt x="1154125" y="2409579"/>
                              <a:pt x="1033333" y="2440937"/>
                            </a:cubicBezTo>
                            <a:cubicBezTo>
                              <a:pt x="912541" y="2472295"/>
                              <a:pt x="703921" y="2436613"/>
                              <a:pt x="489489" y="2440937"/>
                            </a:cubicBezTo>
                            <a:cubicBezTo>
                              <a:pt x="432296" y="2293998"/>
                              <a:pt x="390588" y="2103420"/>
                              <a:pt x="341012" y="1983334"/>
                            </a:cubicBezTo>
                            <a:cubicBezTo>
                              <a:pt x="291436" y="1863248"/>
                              <a:pt x="235088" y="1647752"/>
                              <a:pt x="187639" y="1510645"/>
                            </a:cubicBezTo>
                            <a:cubicBezTo>
                              <a:pt x="140190" y="1373538"/>
                              <a:pt x="84352" y="1172634"/>
                              <a:pt x="3" y="932355"/>
                            </a:cubicBezTo>
                            <a:close/>
                          </a:path>
                          <a:path w="2562990" h="2440943" stroke="0" extrusionOk="0">
                            <a:moveTo>
                              <a:pt x="3" y="932355"/>
                            </a:moveTo>
                            <a:cubicBezTo>
                              <a:pt x="179871" y="792765"/>
                              <a:pt x="298692" y="747600"/>
                              <a:pt x="414352" y="630894"/>
                            </a:cubicBezTo>
                            <a:cubicBezTo>
                              <a:pt x="530012" y="514187"/>
                              <a:pt x="626485" y="511547"/>
                              <a:pt x="803071" y="348079"/>
                            </a:cubicBezTo>
                            <a:cubicBezTo>
                              <a:pt x="979658" y="184612"/>
                              <a:pt x="1212085" y="118411"/>
                              <a:pt x="1281495" y="0"/>
                            </a:cubicBezTo>
                            <a:cubicBezTo>
                              <a:pt x="1414359" y="85159"/>
                              <a:pt x="1528601" y="232042"/>
                              <a:pt x="1695844" y="301461"/>
                            </a:cubicBezTo>
                            <a:cubicBezTo>
                              <a:pt x="1863086" y="370881"/>
                              <a:pt x="1916873" y="512276"/>
                              <a:pt x="2097378" y="593599"/>
                            </a:cubicBezTo>
                            <a:cubicBezTo>
                              <a:pt x="2277883" y="674922"/>
                              <a:pt x="2392737" y="845859"/>
                              <a:pt x="2562987" y="932355"/>
                            </a:cubicBezTo>
                            <a:cubicBezTo>
                              <a:pt x="2532288" y="1058814"/>
                              <a:pt x="2476534" y="1189379"/>
                              <a:pt x="2399825" y="1435216"/>
                            </a:cubicBezTo>
                            <a:cubicBezTo>
                              <a:pt x="2323116" y="1681053"/>
                              <a:pt x="2282052" y="1740212"/>
                              <a:pt x="2226873" y="1968248"/>
                            </a:cubicBezTo>
                            <a:cubicBezTo>
                              <a:pt x="2171695" y="2196284"/>
                              <a:pt x="2108624" y="2287228"/>
                              <a:pt x="2073501" y="2440937"/>
                            </a:cubicBezTo>
                            <a:cubicBezTo>
                              <a:pt x="1942330" y="2447596"/>
                              <a:pt x="1658443" y="2414813"/>
                              <a:pt x="1545497" y="2440937"/>
                            </a:cubicBezTo>
                            <a:cubicBezTo>
                              <a:pt x="1432551" y="2467061"/>
                              <a:pt x="1231675" y="2389582"/>
                              <a:pt x="1033333" y="2440937"/>
                            </a:cubicBezTo>
                            <a:cubicBezTo>
                              <a:pt x="834991" y="2492292"/>
                              <a:pt x="638047" y="2383068"/>
                              <a:pt x="489489" y="2440937"/>
                            </a:cubicBezTo>
                            <a:cubicBezTo>
                              <a:pt x="419675" y="2265891"/>
                              <a:pt x="401606" y="2093438"/>
                              <a:pt x="331222" y="1953162"/>
                            </a:cubicBezTo>
                            <a:cubicBezTo>
                              <a:pt x="260838" y="1812886"/>
                              <a:pt x="204541" y="1561603"/>
                              <a:pt x="168060" y="1450301"/>
                            </a:cubicBezTo>
                            <a:cubicBezTo>
                              <a:pt x="131579" y="1338999"/>
                              <a:pt x="100749" y="1108597"/>
                              <a:pt x="3" y="932355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          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4" name="Pentagone 3">
                <a:extLst>
                  <a:ext uri="{FF2B5EF4-FFF2-40B4-BE49-F238E27FC236}">
                    <a16:creationId xmlns:a16="http://schemas.microsoft.com/office/drawing/2014/main" id="{EBE00FA9-2F8B-4BA4-A27C-FA82F8957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04" y="437100"/>
                <a:ext cx="2543934" cy="2440937"/>
              </a:xfrm>
              <a:custGeom>
                <a:avLst/>
                <a:gdLst>
                  <a:gd name="connsiteX0" fmla="*/ 3 w 2562990"/>
                  <a:gd name="connsiteY0" fmla="*/ 932355 h 2440943"/>
                  <a:gd name="connsiteX1" fmla="*/ 1281495 w 2562990"/>
                  <a:gd name="connsiteY1" fmla="*/ 0 h 2440943"/>
                  <a:gd name="connsiteX2" fmla="*/ 2562987 w 2562990"/>
                  <a:gd name="connsiteY2" fmla="*/ 932355 h 2440943"/>
                  <a:gd name="connsiteX3" fmla="*/ 2073501 w 2562990"/>
                  <a:gd name="connsiteY3" fmla="*/ 2440937 h 2440943"/>
                  <a:gd name="connsiteX4" fmla="*/ 489489 w 2562990"/>
                  <a:gd name="connsiteY4" fmla="*/ 2440937 h 2440943"/>
                  <a:gd name="connsiteX5" fmla="*/ 3 w 2562990"/>
                  <a:gd name="connsiteY5" fmla="*/ 932355 h 2440943"/>
                  <a:gd name="connsiteX0" fmla="*/ 0 w 2562984"/>
                  <a:gd name="connsiteY0" fmla="*/ 932355 h 2440937"/>
                  <a:gd name="connsiteX1" fmla="*/ 1281492 w 2562984"/>
                  <a:gd name="connsiteY1" fmla="*/ 0 h 2440937"/>
                  <a:gd name="connsiteX2" fmla="*/ 2562984 w 2562984"/>
                  <a:gd name="connsiteY2" fmla="*/ 932355 h 2440937"/>
                  <a:gd name="connsiteX3" fmla="*/ 2073498 w 2562984"/>
                  <a:gd name="connsiteY3" fmla="*/ 2440937 h 2440937"/>
                  <a:gd name="connsiteX4" fmla="*/ 489486 w 2562984"/>
                  <a:gd name="connsiteY4" fmla="*/ 2440937 h 2440937"/>
                  <a:gd name="connsiteX5" fmla="*/ 0 w 2562984"/>
                  <a:gd name="connsiteY5" fmla="*/ 932355 h 2440937"/>
                  <a:gd name="connsiteX0" fmla="*/ 0 w 2562984"/>
                  <a:gd name="connsiteY0" fmla="*/ 932355 h 2440937"/>
                  <a:gd name="connsiteX1" fmla="*/ 1281492 w 2562984"/>
                  <a:gd name="connsiteY1" fmla="*/ 0 h 2440937"/>
                  <a:gd name="connsiteX2" fmla="*/ 2562984 w 2562984"/>
                  <a:gd name="connsiteY2" fmla="*/ 932355 h 2440937"/>
                  <a:gd name="connsiteX3" fmla="*/ 2073498 w 2562984"/>
                  <a:gd name="connsiteY3" fmla="*/ 2440937 h 2440937"/>
                  <a:gd name="connsiteX4" fmla="*/ 489486 w 2562984"/>
                  <a:gd name="connsiteY4" fmla="*/ 2440937 h 2440937"/>
                  <a:gd name="connsiteX5" fmla="*/ 0 w 2562984"/>
                  <a:gd name="connsiteY5" fmla="*/ 932355 h 2440937"/>
                  <a:gd name="connsiteX0" fmla="*/ 0 w 2543934"/>
                  <a:gd name="connsiteY0" fmla="*/ 627555 h 2440937"/>
                  <a:gd name="connsiteX1" fmla="*/ 1262442 w 2543934"/>
                  <a:gd name="connsiteY1" fmla="*/ 0 h 2440937"/>
                  <a:gd name="connsiteX2" fmla="*/ 2543934 w 2543934"/>
                  <a:gd name="connsiteY2" fmla="*/ 932355 h 2440937"/>
                  <a:gd name="connsiteX3" fmla="*/ 2054448 w 2543934"/>
                  <a:gd name="connsiteY3" fmla="*/ 2440937 h 2440937"/>
                  <a:gd name="connsiteX4" fmla="*/ 470436 w 2543934"/>
                  <a:gd name="connsiteY4" fmla="*/ 2440937 h 2440937"/>
                  <a:gd name="connsiteX5" fmla="*/ 0 w 2543934"/>
                  <a:gd name="connsiteY5" fmla="*/ 627555 h 2440937"/>
                  <a:gd name="connsiteX0" fmla="*/ 0 w 2543934"/>
                  <a:gd name="connsiteY0" fmla="*/ 627555 h 2440937"/>
                  <a:gd name="connsiteX1" fmla="*/ 1262442 w 2543934"/>
                  <a:gd name="connsiteY1" fmla="*/ 0 h 2440937"/>
                  <a:gd name="connsiteX2" fmla="*/ 2543934 w 2543934"/>
                  <a:gd name="connsiteY2" fmla="*/ 932355 h 2440937"/>
                  <a:gd name="connsiteX3" fmla="*/ 2054448 w 2543934"/>
                  <a:gd name="connsiteY3" fmla="*/ 2440937 h 2440937"/>
                  <a:gd name="connsiteX4" fmla="*/ 470436 w 2543934"/>
                  <a:gd name="connsiteY4" fmla="*/ 2440937 h 2440937"/>
                  <a:gd name="connsiteX5" fmla="*/ 0 w 2543934"/>
                  <a:gd name="connsiteY5" fmla="*/ 627555 h 2440937"/>
                  <a:gd name="connsiteX0" fmla="*/ 0 w 2543934"/>
                  <a:gd name="connsiteY0" fmla="*/ 627555 h 2440937"/>
                  <a:gd name="connsiteX1" fmla="*/ 1262442 w 2543934"/>
                  <a:gd name="connsiteY1" fmla="*/ 0 h 2440937"/>
                  <a:gd name="connsiteX2" fmla="*/ 2543934 w 2543934"/>
                  <a:gd name="connsiteY2" fmla="*/ 932355 h 2440937"/>
                  <a:gd name="connsiteX3" fmla="*/ 1946498 w 2543934"/>
                  <a:gd name="connsiteY3" fmla="*/ 2231387 h 2440937"/>
                  <a:gd name="connsiteX4" fmla="*/ 470436 w 2543934"/>
                  <a:gd name="connsiteY4" fmla="*/ 2440937 h 2440937"/>
                  <a:gd name="connsiteX5" fmla="*/ 0 w 2543934"/>
                  <a:gd name="connsiteY5" fmla="*/ 627555 h 2440937"/>
                  <a:gd name="connsiteX0" fmla="*/ 0 w 2543934"/>
                  <a:gd name="connsiteY0" fmla="*/ 627555 h 2440937"/>
                  <a:gd name="connsiteX1" fmla="*/ 1262442 w 2543934"/>
                  <a:gd name="connsiteY1" fmla="*/ 0 h 2440937"/>
                  <a:gd name="connsiteX2" fmla="*/ 2543934 w 2543934"/>
                  <a:gd name="connsiteY2" fmla="*/ 932355 h 2440937"/>
                  <a:gd name="connsiteX3" fmla="*/ 1965548 w 2543934"/>
                  <a:gd name="connsiteY3" fmla="*/ 2275837 h 2440937"/>
                  <a:gd name="connsiteX4" fmla="*/ 470436 w 2543934"/>
                  <a:gd name="connsiteY4" fmla="*/ 2440937 h 2440937"/>
                  <a:gd name="connsiteX5" fmla="*/ 0 w 2543934"/>
                  <a:gd name="connsiteY5" fmla="*/ 627555 h 2440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3934" h="2440937">
                    <a:moveTo>
                      <a:pt x="0" y="627555"/>
                    </a:moveTo>
                    <a:lnTo>
                      <a:pt x="1262442" y="0"/>
                    </a:lnTo>
                    <a:lnTo>
                      <a:pt x="2543934" y="932355"/>
                    </a:lnTo>
                    <a:lnTo>
                      <a:pt x="1965548" y="2275837"/>
                    </a:lnTo>
                    <a:lnTo>
                      <a:pt x="470436" y="2440937"/>
                    </a:lnTo>
                    <a:lnTo>
                      <a:pt x="0" y="627555"/>
                    </a:ln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 w="28575" cap="flat" cmpd="sng" algn="ctr">
                <a:solidFill>
                  <a:schemeClr val="dk1">
                    <a:alpha val="93000"/>
                  </a:schemeClr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3 w 2562990"/>
                          <a:gd name="connsiteY0" fmla="*/ 932355 h 2440943"/>
                          <a:gd name="connsiteX1" fmla="*/ 439982 w 2562990"/>
                          <a:gd name="connsiteY1" fmla="*/ 612246 h 2440943"/>
                          <a:gd name="connsiteX2" fmla="*/ 828701 w 2562990"/>
                          <a:gd name="connsiteY2" fmla="*/ 329432 h 2440943"/>
                          <a:gd name="connsiteX3" fmla="*/ 1281495 w 2562990"/>
                          <a:gd name="connsiteY3" fmla="*/ 0 h 2440943"/>
                          <a:gd name="connsiteX4" fmla="*/ 1734289 w 2562990"/>
                          <a:gd name="connsiteY4" fmla="*/ 329432 h 2440943"/>
                          <a:gd name="connsiteX5" fmla="*/ 2187083 w 2562990"/>
                          <a:gd name="connsiteY5" fmla="*/ 658864 h 2440943"/>
                          <a:gd name="connsiteX6" fmla="*/ 2562987 w 2562990"/>
                          <a:gd name="connsiteY6" fmla="*/ 932355 h 2440943"/>
                          <a:gd name="connsiteX7" fmla="*/ 2404720 w 2562990"/>
                          <a:gd name="connsiteY7" fmla="*/ 1420130 h 2440943"/>
                          <a:gd name="connsiteX8" fmla="*/ 2241558 w 2562990"/>
                          <a:gd name="connsiteY8" fmla="*/ 1922991 h 2440943"/>
                          <a:gd name="connsiteX9" fmla="*/ 2073501 w 2562990"/>
                          <a:gd name="connsiteY9" fmla="*/ 2440937 h 2440943"/>
                          <a:gd name="connsiteX10" fmla="*/ 1529657 w 2562990"/>
                          <a:gd name="connsiteY10" fmla="*/ 2440937 h 2440943"/>
                          <a:gd name="connsiteX11" fmla="*/ 1033333 w 2562990"/>
                          <a:gd name="connsiteY11" fmla="*/ 2440937 h 2440943"/>
                          <a:gd name="connsiteX12" fmla="*/ 489489 w 2562990"/>
                          <a:gd name="connsiteY12" fmla="*/ 2440937 h 2440943"/>
                          <a:gd name="connsiteX13" fmla="*/ 341012 w 2562990"/>
                          <a:gd name="connsiteY13" fmla="*/ 1983334 h 2440943"/>
                          <a:gd name="connsiteX14" fmla="*/ 187639 w 2562990"/>
                          <a:gd name="connsiteY14" fmla="*/ 1510645 h 2440943"/>
                          <a:gd name="connsiteX15" fmla="*/ 3 w 2562990"/>
                          <a:gd name="connsiteY15" fmla="*/ 932355 h 24409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2562990" h="2440943" fill="none" extrusionOk="0">
                            <a:moveTo>
                              <a:pt x="3" y="932355"/>
                            </a:moveTo>
                            <a:cubicBezTo>
                              <a:pt x="149258" y="819979"/>
                              <a:pt x="332091" y="717180"/>
                              <a:pt x="439982" y="612246"/>
                            </a:cubicBezTo>
                            <a:cubicBezTo>
                              <a:pt x="547873" y="507312"/>
                              <a:pt x="692246" y="433944"/>
                              <a:pt x="828701" y="329432"/>
                            </a:cubicBezTo>
                            <a:cubicBezTo>
                              <a:pt x="965156" y="224920"/>
                              <a:pt x="1207677" y="115180"/>
                              <a:pt x="1281495" y="0"/>
                            </a:cubicBezTo>
                            <a:cubicBezTo>
                              <a:pt x="1450027" y="110611"/>
                              <a:pt x="1494534" y="232236"/>
                              <a:pt x="1734289" y="329432"/>
                            </a:cubicBezTo>
                            <a:cubicBezTo>
                              <a:pt x="1974044" y="426628"/>
                              <a:pt x="1973341" y="544240"/>
                              <a:pt x="2187083" y="658864"/>
                            </a:cubicBezTo>
                            <a:cubicBezTo>
                              <a:pt x="2400825" y="773489"/>
                              <a:pt x="2394050" y="853498"/>
                              <a:pt x="2562987" y="932355"/>
                            </a:cubicBezTo>
                            <a:cubicBezTo>
                              <a:pt x="2578583" y="1067730"/>
                              <a:pt x="2397940" y="1278705"/>
                              <a:pt x="2404720" y="1420130"/>
                            </a:cubicBezTo>
                            <a:cubicBezTo>
                              <a:pt x="2411500" y="1561555"/>
                              <a:pt x="2238792" y="1785198"/>
                              <a:pt x="2241558" y="1922991"/>
                            </a:cubicBezTo>
                            <a:cubicBezTo>
                              <a:pt x="2244324" y="2060785"/>
                              <a:pt x="2104844" y="2189371"/>
                              <a:pt x="2073501" y="2440937"/>
                            </a:cubicBezTo>
                            <a:cubicBezTo>
                              <a:pt x="1844794" y="2478676"/>
                              <a:pt x="1763471" y="2382271"/>
                              <a:pt x="1529657" y="2440937"/>
                            </a:cubicBezTo>
                            <a:cubicBezTo>
                              <a:pt x="1295843" y="2499603"/>
                              <a:pt x="1154125" y="2409579"/>
                              <a:pt x="1033333" y="2440937"/>
                            </a:cubicBezTo>
                            <a:cubicBezTo>
                              <a:pt x="912541" y="2472295"/>
                              <a:pt x="703921" y="2436613"/>
                              <a:pt x="489489" y="2440937"/>
                            </a:cubicBezTo>
                            <a:cubicBezTo>
                              <a:pt x="432296" y="2293998"/>
                              <a:pt x="390588" y="2103420"/>
                              <a:pt x="341012" y="1983334"/>
                            </a:cubicBezTo>
                            <a:cubicBezTo>
                              <a:pt x="291436" y="1863248"/>
                              <a:pt x="235088" y="1647752"/>
                              <a:pt x="187639" y="1510645"/>
                            </a:cubicBezTo>
                            <a:cubicBezTo>
                              <a:pt x="140190" y="1373538"/>
                              <a:pt x="84352" y="1172634"/>
                              <a:pt x="3" y="932355"/>
                            </a:cubicBezTo>
                            <a:close/>
                          </a:path>
                          <a:path w="2562990" h="2440943" stroke="0" extrusionOk="0">
                            <a:moveTo>
                              <a:pt x="3" y="932355"/>
                            </a:moveTo>
                            <a:cubicBezTo>
                              <a:pt x="179871" y="792765"/>
                              <a:pt x="298692" y="747600"/>
                              <a:pt x="414352" y="630894"/>
                            </a:cubicBezTo>
                            <a:cubicBezTo>
                              <a:pt x="530012" y="514187"/>
                              <a:pt x="626485" y="511547"/>
                              <a:pt x="803071" y="348079"/>
                            </a:cubicBezTo>
                            <a:cubicBezTo>
                              <a:pt x="979658" y="184612"/>
                              <a:pt x="1212085" y="118411"/>
                              <a:pt x="1281495" y="0"/>
                            </a:cubicBezTo>
                            <a:cubicBezTo>
                              <a:pt x="1414359" y="85159"/>
                              <a:pt x="1528601" y="232042"/>
                              <a:pt x="1695844" y="301461"/>
                            </a:cubicBezTo>
                            <a:cubicBezTo>
                              <a:pt x="1863086" y="370881"/>
                              <a:pt x="1916873" y="512276"/>
                              <a:pt x="2097378" y="593599"/>
                            </a:cubicBezTo>
                            <a:cubicBezTo>
                              <a:pt x="2277883" y="674922"/>
                              <a:pt x="2392737" y="845859"/>
                              <a:pt x="2562987" y="932355"/>
                            </a:cubicBezTo>
                            <a:cubicBezTo>
                              <a:pt x="2532288" y="1058814"/>
                              <a:pt x="2476534" y="1189379"/>
                              <a:pt x="2399825" y="1435216"/>
                            </a:cubicBezTo>
                            <a:cubicBezTo>
                              <a:pt x="2323116" y="1681053"/>
                              <a:pt x="2282052" y="1740212"/>
                              <a:pt x="2226873" y="1968248"/>
                            </a:cubicBezTo>
                            <a:cubicBezTo>
                              <a:pt x="2171695" y="2196284"/>
                              <a:pt x="2108624" y="2287228"/>
                              <a:pt x="2073501" y="2440937"/>
                            </a:cubicBezTo>
                            <a:cubicBezTo>
                              <a:pt x="1942330" y="2447596"/>
                              <a:pt x="1658443" y="2414813"/>
                              <a:pt x="1545497" y="2440937"/>
                            </a:cubicBezTo>
                            <a:cubicBezTo>
                              <a:pt x="1432551" y="2467061"/>
                              <a:pt x="1231675" y="2389582"/>
                              <a:pt x="1033333" y="2440937"/>
                            </a:cubicBezTo>
                            <a:cubicBezTo>
                              <a:pt x="834991" y="2492292"/>
                              <a:pt x="638047" y="2383068"/>
                              <a:pt x="489489" y="2440937"/>
                            </a:cubicBezTo>
                            <a:cubicBezTo>
                              <a:pt x="419675" y="2265891"/>
                              <a:pt x="401606" y="2093438"/>
                              <a:pt x="331222" y="1953162"/>
                            </a:cubicBezTo>
                            <a:cubicBezTo>
                              <a:pt x="260838" y="1812886"/>
                              <a:pt x="204541" y="1561603"/>
                              <a:pt x="168060" y="1450301"/>
                            </a:cubicBezTo>
                            <a:cubicBezTo>
                              <a:pt x="131579" y="1338999"/>
                              <a:pt x="100749" y="1108597"/>
                              <a:pt x="3" y="932355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69CEE09-8550-48EF-8599-33227F28A754}"/>
              </a:ext>
            </a:extLst>
          </p:cNvPr>
          <p:cNvCxnSpPr>
            <a:cxnSpLocks/>
            <a:stCxn id="4" idx="0"/>
            <a:endCxn id="4" idx="1"/>
          </p:cNvCxnSpPr>
          <p:nvPr/>
        </p:nvCxnSpPr>
        <p:spPr>
          <a:xfrm flipV="1">
            <a:off x="613104" y="437100"/>
            <a:ext cx="1262442" cy="627555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48479D9-75E4-4853-83CC-0B06F479EBE9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1076654" y="2712937"/>
            <a:ext cx="1501998" cy="16510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6D3CD25-9A81-46AF-8BF6-9600B7704D4E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872103" y="437099"/>
            <a:ext cx="1284935" cy="932356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1FA5AA1-B568-4AF1-B741-5CAA5F30E8EE}"/>
              </a:ext>
            </a:extLst>
          </p:cNvPr>
          <p:cNvCxnSpPr>
            <a:cxnSpLocks/>
          </p:cNvCxnSpPr>
          <p:nvPr/>
        </p:nvCxnSpPr>
        <p:spPr>
          <a:xfrm flipV="1">
            <a:off x="1872103" y="1746733"/>
            <a:ext cx="0" cy="1"/>
          </a:xfrm>
          <a:prstGeom prst="line">
            <a:avLst/>
          </a:prstGeom>
          <a:ln w="0">
            <a:solidFill>
              <a:schemeClr val="dk1"/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2B8C53BF-2EEA-4511-BEA5-65BC8A66DDB0}"/>
                  </a:ext>
                </a:extLst>
              </p:cNvPr>
              <p:cNvSpPr txBox="1"/>
              <p:nvPr/>
            </p:nvSpPr>
            <p:spPr>
              <a:xfrm>
                <a:off x="1629484" y="543"/>
                <a:ext cx="5827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2B8C53BF-2EEA-4511-BEA5-65BC8A66D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484" y="543"/>
                <a:ext cx="582724" cy="369332"/>
              </a:xfrm>
              <a:prstGeom prst="rect">
                <a:avLst/>
              </a:prstGeom>
              <a:blipFill>
                <a:blip r:embed="rId3"/>
                <a:stretch>
                  <a:fillRect l="-11458" r="-4167"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E87BBF88-7DA3-45BC-B774-F81045AA0F84}"/>
                  </a:ext>
                </a:extLst>
              </p:cNvPr>
              <p:cNvSpPr txBox="1"/>
              <p:nvPr/>
            </p:nvSpPr>
            <p:spPr>
              <a:xfrm>
                <a:off x="3204284" y="1092456"/>
                <a:ext cx="5898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E87BBF88-7DA3-45BC-B774-F81045AA0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284" y="1092456"/>
                <a:ext cx="589841" cy="369332"/>
              </a:xfrm>
              <a:prstGeom prst="rect">
                <a:avLst/>
              </a:prstGeom>
              <a:blipFill>
                <a:blip r:embed="rId4"/>
                <a:stretch>
                  <a:fillRect l="-12500" r="-5208"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BD49DD1-4647-40EF-BEEC-39EE57AF4862}"/>
                  </a:ext>
                </a:extLst>
              </p:cNvPr>
              <p:cNvSpPr txBox="1"/>
              <p:nvPr/>
            </p:nvSpPr>
            <p:spPr>
              <a:xfrm>
                <a:off x="2683965" y="2745343"/>
                <a:ext cx="5898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BD49DD1-4647-40EF-BEEC-39EE57AF4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965" y="2745343"/>
                <a:ext cx="589841" cy="369332"/>
              </a:xfrm>
              <a:prstGeom prst="rect">
                <a:avLst/>
              </a:prstGeom>
              <a:blipFill>
                <a:blip r:embed="rId5"/>
                <a:stretch>
                  <a:fillRect l="-11340" r="-4124"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4A49B591-F16C-4B7B-BE96-094A12CFAC17}"/>
                  </a:ext>
                </a:extLst>
              </p:cNvPr>
              <p:cNvSpPr txBox="1"/>
              <p:nvPr/>
            </p:nvSpPr>
            <p:spPr>
              <a:xfrm>
                <a:off x="486813" y="2743589"/>
                <a:ext cx="5898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4A49B591-F16C-4B7B-BE96-094A12CFA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13" y="2743589"/>
                <a:ext cx="589841" cy="369332"/>
              </a:xfrm>
              <a:prstGeom prst="rect">
                <a:avLst/>
              </a:prstGeom>
              <a:blipFill>
                <a:blip r:embed="rId6"/>
                <a:stretch>
                  <a:fillRect l="-12371" r="-4124"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54129D9-7D9E-4F8C-879D-9FFC340877E1}"/>
                  </a:ext>
                </a:extLst>
              </p:cNvPr>
              <p:cNvSpPr txBox="1"/>
              <p:nvPr/>
            </p:nvSpPr>
            <p:spPr>
              <a:xfrm>
                <a:off x="-23983" y="851681"/>
                <a:ext cx="5898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54129D9-7D9E-4F8C-879D-9FFC34087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983" y="851681"/>
                <a:ext cx="589841" cy="369332"/>
              </a:xfrm>
              <a:prstGeom prst="rect">
                <a:avLst/>
              </a:prstGeom>
              <a:blipFill>
                <a:blip r:embed="rId7"/>
                <a:stretch>
                  <a:fillRect l="-11340" r="-5155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99B039EA-1098-4A92-8B2B-C9B4951C61E9}"/>
                  </a:ext>
                </a:extLst>
              </p:cNvPr>
              <p:cNvSpPr txBox="1"/>
              <p:nvPr/>
            </p:nvSpPr>
            <p:spPr>
              <a:xfrm>
                <a:off x="1118638" y="2309993"/>
                <a:ext cx="7061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4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fr-FR" sz="24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99B039EA-1098-4A92-8B2B-C9B4951C6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638" y="2309993"/>
                <a:ext cx="706154" cy="369332"/>
              </a:xfrm>
              <a:prstGeom prst="rect">
                <a:avLst/>
              </a:prstGeom>
              <a:blipFill>
                <a:blip r:embed="rId8"/>
                <a:stretch>
                  <a:fillRect l="-10435" r="-15652" b="-327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20780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</TotalTime>
  <Words>16</Words>
  <Application>Microsoft Office PowerPoint</Application>
  <PresentationFormat>Personnalisé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Edouard Leurent</dc:creator>
  <cp:lastModifiedBy>Edouard Leurent</cp:lastModifiedBy>
  <cp:revision>10</cp:revision>
  <dcterms:created xsi:type="dcterms:W3CDTF">2019-11-14T11:44:21Z</dcterms:created>
  <dcterms:modified xsi:type="dcterms:W3CDTF">2019-11-14T21:47:08Z</dcterms:modified>
</cp:coreProperties>
</file>