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4" r:id="rId5"/>
    <p:sldId id="262" r:id="rId6"/>
    <p:sldId id="261" r:id="rId7"/>
    <p:sldId id="265" r:id="rId8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7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5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2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4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5820-2F40-4601-86E7-F31E1489C4A0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6E13-A97D-4902-BB9D-4AD607492B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D847E049-E255-48D6-BF93-B0BDF8DEFCDE}"/>
              </a:ext>
            </a:extLst>
          </p:cNvPr>
          <p:cNvSpPr/>
          <p:nvPr/>
        </p:nvSpPr>
        <p:spPr>
          <a:xfrm>
            <a:off x="1720623" y="1342517"/>
            <a:ext cx="1959429" cy="33596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2164702 w 2164702"/>
              <a:gd name="connsiteY0" fmla="*/ 0 h 447936"/>
              <a:gd name="connsiteX1" fmla="*/ 839755 w 2164702"/>
              <a:gd name="connsiteY1" fmla="*/ 447869 h 447936"/>
              <a:gd name="connsiteX2" fmla="*/ 0 w 2164702"/>
              <a:gd name="connsiteY2" fmla="*/ 27991 h 447936"/>
              <a:gd name="connsiteX0" fmla="*/ 2164702 w 2164702"/>
              <a:gd name="connsiteY0" fmla="*/ 0 h 429280"/>
              <a:gd name="connsiteX1" fmla="*/ 1240972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429280"/>
              <a:gd name="connsiteX1" fmla="*/ 1063690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280135"/>
              <a:gd name="connsiteX1" fmla="*/ 1110343 w 2164702"/>
              <a:gd name="connsiteY1" fmla="*/ 279918 h 280135"/>
              <a:gd name="connsiteX2" fmla="*/ 0 w 2164702"/>
              <a:gd name="connsiteY2" fmla="*/ 27991 h 280135"/>
              <a:gd name="connsiteX0" fmla="*/ 2127380 w 2127380"/>
              <a:gd name="connsiteY0" fmla="*/ 74645 h 355645"/>
              <a:gd name="connsiteX1" fmla="*/ 1073021 w 2127380"/>
              <a:gd name="connsiteY1" fmla="*/ 354563 h 355645"/>
              <a:gd name="connsiteX2" fmla="*/ 0 w 2127380"/>
              <a:gd name="connsiteY2" fmla="*/ 0 h 355645"/>
              <a:gd name="connsiteX0" fmla="*/ 1968760 w 1968760"/>
              <a:gd name="connsiteY0" fmla="*/ 0 h 439296"/>
              <a:gd name="connsiteX1" fmla="*/ 1073021 w 1968760"/>
              <a:gd name="connsiteY1" fmla="*/ 438538 h 439296"/>
              <a:gd name="connsiteX2" fmla="*/ 0 w 1968760"/>
              <a:gd name="connsiteY2" fmla="*/ 83975 h 439296"/>
              <a:gd name="connsiteX0" fmla="*/ 1968760 w 1968760"/>
              <a:gd name="connsiteY0" fmla="*/ 0 h 301051"/>
              <a:gd name="connsiteX1" fmla="*/ 1073021 w 1968760"/>
              <a:gd name="connsiteY1" fmla="*/ 298579 h 301051"/>
              <a:gd name="connsiteX2" fmla="*/ 0 w 1968760"/>
              <a:gd name="connsiteY2" fmla="*/ 83975 h 301051"/>
              <a:gd name="connsiteX0" fmla="*/ 1959429 w 1959429"/>
              <a:gd name="connsiteY0" fmla="*/ 18662 h 317308"/>
              <a:gd name="connsiteX1" fmla="*/ 1063690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17308"/>
              <a:gd name="connsiteX1" fmla="*/ 895739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35960"/>
              <a:gd name="connsiteX1" fmla="*/ 942392 w 1959429"/>
              <a:gd name="connsiteY1" fmla="*/ 335903 h 335960"/>
              <a:gd name="connsiteX2" fmla="*/ 0 w 1959429"/>
              <a:gd name="connsiteY2" fmla="*/ 0 h 33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29" h="335960">
                <a:moveTo>
                  <a:pt x="1959429" y="18662"/>
                </a:moveTo>
                <a:cubicBezTo>
                  <a:pt x="1788368" y="216160"/>
                  <a:pt x="1268964" y="339013"/>
                  <a:pt x="942392" y="335903"/>
                </a:cubicBezTo>
                <a:cubicBezTo>
                  <a:pt x="615821" y="332793"/>
                  <a:pt x="96416" y="186612"/>
                  <a:pt x="0" y="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state, </a:t>
            </a:r>
            <a:r>
              <a:rPr lang="en-US" dirty="0">
                <a:solidFill>
                  <a:schemeClr val="accent5"/>
                </a:solidFill>
              </a:rPr>
              <a:t>reward</a:t>
            </a:r>
            <a:endParaRPr lang="en-US" sz="500" dirty="0">
              <a:solidFill>
                <a:schemeClr val="accent5"/>
              </a:solidFill>
            </a:endParaRP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20C6A77-A4E6-44B2-A61B-20376C56A267}"/>
              </a:ext>
            </a:extLst>
          </p:cNvPr>
          <p:cNvSpPr/>
          <p:nvPr/>
        </p:nvSpPr>
        <p:spPr>
          <a:xfrm>
            <a:off x="1744679" y="832336"/>
            <a:ext cx="1884784" cy="27999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31904 w 1331904"/>
              <a:gd name="connsiteY0" fmla="*/ 37323 h 485302"/>
              <a:gd name="connsiteX1" fmla="*/ 6957 w 1331904"/>
              <a:gd name="connsiteY1" fmla="*/ 485192 h 485302"/>
              <a:gd name="connsiteX2" fmla="*/ 753406 w 1331904"/>
              <a:gd name="connsiteY2" fmla="*/ 0 h 485302"/>
              <a:gd name="connsiteX0" fmla="*/ 21722 w 1787061"/>
              <a:gd name="connsiteY0" fmla="*/ 111968 h 486436"/>
              <a:gd name="connsiteX1" fmla="*/ 1029428 w 1787061"/>
              <a:gd name="connsiteY1" fmla="*/ 485192 h 486436"/>
              <a:gd name="connsiteX2" fmla="*/ 1775877 w 1787061"/>
              <a:gd name="connsiteY2" fmla="*/ 0 h 486436"/>
              <a:gd name="connsiteX0" fmla="*/ 0 w 1765339"/>
              <a:gd name="connsiteY0" fmla="*/ 111968 h 485555"/>
              <a:gd name="connsiteX1" fmla="*/ 1007706 w 1765339"/>
              <a:gd name="connsiteY1" fmla="*/ 485192 h 485555"/>
              <a:gd name="connsiteX2" fmla="*/ 1754155 w 1765339"/>
              <a:gd name="connsiteY2" fmla="*/ 0 h 485555"/>
              <a:gd name="connsiteX0" fmla="*/ 0 w 1764865"/>
              <a:gd name="connsiteY0" fmla="*/ 252660 h 252660"/>
              <a:gd name="connsiteX1" fmla="*/ 979714 w 1764865"/>
              <a:gd name="connsiteY1" fmla="*/ 733 h 252660"/>
              <a:gd name="connsiteX2" fmla="*/ 1754155 w 1764865"/>
              <a:gd name="connsiteY2" fmla="*/ 140692 h 252660"/>
              <a:gd name="connsiteX0" fmla="*/ 0 w 1765014"/>
              <a:gd name="connsiteY0" fmla="*/ 257205 h 257205"/>
              <a:gd name="connsiteX1" fmla="*/ 979714 w 1765014"/>
              <a:gd name="connsiteY1" fmla="*/ 5278 h 257205"/>
              <a:gd name="connsiteX2" fmla="*/ 1754155 w 1765014"/>
              <a:gd name="connsiteY2" fmla="*/ 145237 h 257205"/>
              <a:gd name="connsiteX0" fmla="*/ 0 w 1754155"/>
              <a:gd name="connsiteY0" fmla="*/ 257205 h 257205"/>
              <a:gd name="connsiteX1" fmla="*/ 979714 w 1754155"/>
              <a:gd name="connsiteY1" fmla="*/ 5278 h 257205"/>
              <a:gd name="connsiteX2" fmla="*/ 1754155 w 1754155"/>
              <a:gd name="connsiteY2" fmla="*/ 145237 h 257205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1329 h 279990"/>
              <a:gd name="connsiteX1" fmla="*/ 933061 w 1884784"/>
              <a:gd name="connsiteY1" fmla="*/ 72 h 279990"/>
              <a:gd name="connsiteX2" fmla="*/ 1884784 w 1884784"/>
              <a:gd name="connsiteY2" fmla="*/ 279990 h 2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784" h="279990">
                <a:moveTo>
                  <a:pt x="0" y="261329"/>
                </a:moveTo>
                <a:cubicBezTo>
                  <a:pt x="286138" y="94934"/>
                  <a:pt x="562947" y="-3038"/>
                  <a:pt x="933061" y="72"/>
                </a:cubicBezTo>
                <a:cubicBezTo>
                  <a:pt x="1303175" y="3182"/>
                  <a:pt x="1598645" y="149361"/>
                  <a:pt x="1884784" y="27999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action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2730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4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6933879-A1C2-4946-A303-64430271FD93}"/>
              </a:ext>
            </a:extLst>
          </p:cNvPr>
          <p:cNvSpPr/>
          <p:nvPr/>
        </p:nvSpPr>
        <p:spPr>
          <a:xfrm>
            <a:off x="1165155" y="1545232"/>
            <a:ext cx="1184460" cy="139282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606629"/>
              <a:gd name="connsiteY0" fmla="*/ 223935 h 684170"/>
              <a:gd name="connsiteX1" fmla="*/ 606491 w 606629"/>
              <a:gd name="connsiteY1" fmla="*/ 681134 h 684170"/>
              <a:gd name="connsiteX2" fmla="*/ 55983 w 606629"/>
              <a:gd name="connsiteY2" fmla="*/ 0 h 684170"/>
              <a:gd name="connsiteX0" fmla="*/ 867748 w 986868"/>
              <a:gd name="connsiteY0" fmla="*/ 1222310 h 1259334"/>
              <a:gd name="connsiteX1" fmla="*/ 550508 w 986868"/>
              <a:gd name="connsiteY1" fmla="*/ 681134 h 1259334"/>
              <a:gd name="connsiteX2" fmla="*/ 0 w 986868"/>
              <a:gd name="connsiteY2" fmla="*/ 0 h 1259334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354565 w 867748"/>
              <a:gd name="connsiteY1" fmla="*/ 746448 h 1222310"/>
              <a:gd name="connsiteX2" fmla="*/ 0 w 867748"/>
              <a:gd name="connsiteY2" fmla="*/ 0 h 1222310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30" h="1147665">
                <a:moveTo>
                  <a:pt x="1045030" y="1147665"/>
                </a:moveTo>
                <a:cubicBezTo>
                  <a:pt x="878340" y="1132273"/>
                  <a:pt x="594594" y="1022296"/>
                  <a:pt x="354565" y="746448"/>
                </a:cubicBezTo>
                <a:cubicBezTo>
                  <a:pt x="114536" y="470600"/>
                  <a:pt x="22325" y="194300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EB84E-806E-4DB0-B7D2-7D731497037C}"/>
              </a:ext>
            </a:extLst>
          </p:cNvPr>
          <p:cNvSpPr txBox="1"/>
          <p:nvPr/>
        </p:nvSpPr>
        <p:spPr>
          <a:xfrm>
            <a:off x="284234" y="2682497"/>
            <a:ext cx="195050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recommendation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3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20C6A77-A4E6-44B2-A61B-20376C56A267}"/>
              </a:ext>
            </a:extLst>
          </p:cNvPr>
          <p:cNvSpPr/>
          <p:nvPr/>
        </p:nvSpPr>
        <p:spPr>
          <a:xfrm>
            <a:off x="1744679" y="832336"/>
            <a:ext cx="1884784" cy="27999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31904 w 1331904"/>
              <a:gd name="connsiteY0" fmla="*/ 37323 h 485302"/>
              <a:gd name="connsiteX1" fmla="*/ 6957 w 1331904"/>
              <a:gd name="connsiteY1" fmla="*/ 485192 h 485302"/>
              <a:gd name="connsiteX2" fmla="*/ 753406 w 1331904"/>
              <a:gd name="connsiteY2" fmla="*/ 0 h 485302"/>
              <a:gd name="connsiteX0" fmla="*/ 21722 w 1787061"/>
              <a:gd name="connsiteY0" fmla="*/ 111968 h 486436"/>
              <a:gd name="connsiteX1" fmla="*/ 1029428 w 1787061"/>
              <a:gd name="connsiteY1" fmla="*/ 485192 h 486436"/>
              <a:gd name="connsiteX2" fmla="*/ 1775877 w 1787061"/>
              <a:gd name="connsiteY2" fmla="*/ 0 h 486436"/>
              <a:gd name="connsiteX0" fmla="*/ 0 w 1765339"/>
              <a:gd name="connsiteY0" fmla="*/ 111968 h 485555"/>
              <a:gd name="connsiteX1" fmla="*/ 1007706 w 1765339"/>
              <a:gd name="connsiteY1" fmla="*/ 485192 h 485555"/>
              <a:gd name="connsiteX2" fmla="*/ 1754155 w 1765339"/>
              <a:gd name="connsiteY2" fmla="*/ 0 h 485555"/>
              <a:gd name="connsiteX0" fmla="*/ 0 w 1764865"/>
              <a:gd name="connsiteY0" fmla="*/ 252660 h 252660"/>
              <a:gd name="connsiteX1" fmla="*/ 979714 w 1764865"/>
              <a:gd name="connsiteY1" fmla="*/ 733 h 252660"/>
              <a:gd name="connsiteX2" fmla="*/ 1754155 w 1764865"/>
              <a:gd name="connsiteY2" fmla="*/ 140692 h 252660"/>
              <a:gd name="connsiteX0" fmla="*/ 0 w 1765014"/>
              <a:gd name="connsiteY0" fmla="*/ 257205 h 257205"/>
              <a:gd name="connsiteX1" fmla="*/ 979714 w 1765014"/>
              <a:gd name="connsiteY1" fmla="*/ 5278 h 257205"/>
              <a:gd name="connsiteX2" fmla="*/ 1754155 w 1765014"/>
              <a:gd name="connsiteY2" fmla="*/ 145237 h 257205"/>
              <a:gd name="connsiteX0" fmla="*/ 0 w 1754155"/>
              <a:gd name="connsiteY0" fmla="*/ 257205 h 257205"/>
              <a:gd name="connsiteX1" fmla="*/ 979714 w 1754155"/>
              <a:gd name="connsiteY1" fmla="*/ 5278 h 257205"/>
              <a:gd name="connsiteX2" fmla="*/ 1754155 w 1754155"/>
              <a:gd name="connsiteY2" fmla="*/ 145237 h 257205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1329 h 279990"/>
              <a:gd name="connsiteX1" fmla="*/ 933061 w 1884784"/>
              <a:gd name="connsiteY1" fmla="*/ 72 h 279990"/>
              <a:gd name="connsiteX2" fmla="*/ 1884784 w 1884784"/>
              <a:gd name="connsiteY2" fmla="*/ 279990 h 2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784" h="279990">
                <a:moveTo>
                  <a:pt x="0" y="261329"/>
                </a:moveTo>
                <a:cubicBezTo>
                  <a:pt x="286138" y="94934"/>
                  <a:pt x="562947" y="-3038"/>
                  <a:pt x="933061" y="72"/>
                </a:cubicBezTo>
                <a:cubicBezTo>
                  <a:pt x="1303175" y="3182"/>
                  <a:pt x="1598645" y="149361"/>
                  <a:pt x="1884784" y="27999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action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6933879-A1C2-4946-A303-64430271FD93}"/>
              </a:ext>
            </a:extLst>
          </p:cNvPr>
          <p:cNvSpPr/>
          <p:nvPr/>
        </p:nvSpPr>
        <p:spPr>
          <a:xfrm>
            <a:off x="1165155" y="1545232"/>
            <a:ext cx="1184460" cy="139282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606629"/>
              <a:gd name="connsiteY0" fmla="*/ 223935 h 684170"/>
              <a:gd name="connsiteX1" fmla="*/ 606491 w 606629"/>
              <a:gd name="connsiteY1" fmla="*/ 681134 h 684170"/>
              <a:gd name="connsiteX2" fmla="*/ 55983 w 606629"/>
              <a:gd name="connsiteY2" fmla="*/ 0 h 684170"/>
              <a:gd name="connsiteX0" fmla="*/ 867748 w 986868"/>
              <a:gd name="connsiteY0" fmla="*/ 1222310 h 1259334"/>
              <a:gd name="connsiteX1" fmla="*/ 550508 w 986868"/>
              <a:gd name="connsiteY1" fmla="*/ 681134 h 1259334"/>
              <a:gd name="connsiteX2" fmla="*/ 0 w 986868"/>
              <a:gd name="connsiteY2" fmla="*/ 0 h 1259334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354565 w 867748"/>
              <a:gd name="connsiteY1" fmla="*/ 746448 h 1222310"/>
              <a:gd name="connsiteX2" fmla="*/ 0 w 867748"/>
              <a:gd name="connsiteY2" fmla="*/ 0 h 1222310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30" h="1147665">
                <a:moveTo>
                  <a:pt x="1045030" y="1147665"/>
                </a:moveTo>
                <a:cubicBezTo>
                  <a:pt x="878340" y="1132273"/>
                  <a:pt x="594594" y="1022296"/>
                  <a:pt x="354565" y="746448"/>
                </a:cubicBezTo>
                <a:cubicBezTo>
                  <a:pt x="114536" y="470600"/>
                  <a:pt x="22325" y="194300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EB84E-806E-4DB0-B7D2-7D731497037C}"/>
              </a:ext>
            </a:extLst>
          </p:cNvPr>
          <p:cNvSpPr txBox="1"/>
          <p:nvPr/>
        </p:nvSpPr>
        <p:spPr>
          <a:xfrm>
            <a:off x="284234" y="2682497"/>
            <a:ext cx="195050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recommendation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1640C7-2676-40EF-A1CE-F5CD9A63FEA2}"/>
              </a:ext>
            </a:extLst>
          </p:cNvPr>
          <p:cNvSpPr/>
          <p:nvPr/>
        </p:nvSpPr>
        <p:spPr>
          <a:xfrm>
            <a:off x="802286" y="1009697"/>
            <a:ext cx="914400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Agent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F408E3-44C4-4524-949D-58DEB6AB40CC}"/>
              </a:ext>
            </a:extLst>
          </p:cNvPr>
          <p:cNvSpPr/>
          <p:nvPr/>
        </p:nvSpPr>
        <p:spPr>
          <a:xfrm>
            <a:off x="3659279" y="1009696"/>
            <a:ext cx="1416342" cy="51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4100868-B977-498B-860B-EDCB7E973DEA}"/>
              </a:ext>
            </a:extLst>
          </p:cNvPr>
          <p:cNvSpPr/>
          <p:nvPr/>
        </p:nvSpPr>
        <p:spPr>
          <a:xfrm>
            <a:off x="2019202" y="2823234"/>
            <a:ext cx="1362270" cy="6209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Planner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D847E049-E255-48D6-BF93-B0BDF8DEFCDE}"/>
              </a:ext>
            </a:extLst>
          </p:cNvPr>
          <p:cNvSpPr/>
          <p:nvPr/>
        </p:nvSpPr>
        <p:spPr>
          <a:xfrm>
            <a:off x="1720623" y="1342517"/>
            <a:ext cx="1959429" cy="33596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2164702 w 2164702"/>
              <a:gd name="connsiteY0" fmla="*/ 0 h 447936"/>
              <a:gd name="connsiteX1" fmla="*/ 839755 w 2164702"/>
              <a:gd name="connsiteY1" fmla="*/ 447869 h 447936"/>
              <a:gd name="connsiteX2" fmla="*/ 0 w 2164702"/>
              <a:gd name="connsiteY2" fmla="*/ 27991 h 447936"/>
              <a:gd name="connsiteX0" fmla="*/ 2164702 w 2164702"/>
              <a:gd name="connsiteY0" fmla="*/ 0 h 429280"/>
              <a:gd name="connsiteX1" fmla="*/ 1240972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429280"/>
              <a:gd name="connsiteX1" fmla="*/ 1063690 w 2164702"/>
              <a:gd name="connsiteY1" fmla="*/ 429207 h 429280"/>
              <a:gd name="connsiteX2" fmla="*/ 0 w 2164702"/>
              <a:gd name="connsiteY2" fmla="*/ 27991 h 429280"/>
              <a:gd name="connsiteX0" fmla="*/ 2164702 w 2164702"/>
              <a:gd name="connsiteY0" fmla="*/ 0 h 280135"/>
              <a:gd name="connsiteX1" fmla="*/ 1110343 w 2164702"/>
              <a:gd name="connsiteY1" fmla="*/ 279918 h 280135"/>
              <a:gd name="connsiteX2" fmla="*/ 0 w 2164702"/>
              <a:gd name="connsiteY2" fmla="*/ 27991 h 280135"/>
              <a:gd name="connsiteX0" fmla="*/ 2127380 w 2127380"/>
              <a:gd name="connsiteY0" fmla="*/ 74645 h 355645"/>
              <a:gd name="connsiteX1" fmla="*/ 1073021 w 2127380"/>
              <a:gd name="connsiteY1" fmla="*/ 354563 h 355645"/>
              <a:gd name="connsiteX2" fmla="*/ 0 w 2127380"/>
              <a:gd name="connsiteY2" fmla="*/ 0 h 355645"/>
              <a:gd name="connsiteX0" fmla="*/ 1968760 w 1968760"/>
              <a:gd name="connsiteY0" fmla="*/ 0 h 439296"/>
              <a:gd name="connsiteX1" fmla="*/ 1073021 w 1968760"/>
              <a:gd name="connsiteY1" fmla="*/ 438538 h 439296"/>
              <a:gd name="connsiteX2" fmla="*/ 0 w 1968760"/>
              <a:gd name="connsiteY2" fmla="*/ 83975 h 439296"/>
              <a:gd name="connsiteX0" fmla="*/ 1968760 w 1968760"/>
              <a:gd name="connsiteY0" fmla="*/ 0 h 301051"/>
              <a:gd name="connsiteX1" fmla="*/ 1073021 w 1968760"/>
              <a:gd name="connsiteY1" fmla="*/ 298579 h 301051"/>
              <a:gd name="connsiteX2" fmla="*/ 0 w 1968760"/>
              <a:gd name="connsiteY2" fmla="*/ 83975 h 301051"/>
              <a:gd name="connsiteX0" fmla="*/ 1959429 w 1959429"/>
              <a:gd name="connsiteY0" fmla="*/ 18662 h 317308"/>
              <a:gd name="connsiteX1" fmla="*/ 1063690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17308"/>
              <a:gd name="connsiteX1" fmla="*/ 895739 w 1959429"/>
              <a:gd name="connsiteY1" fmla="*/ 317241 h 317308"/>
              <a:gd name="connsiteX2" fmla="*/ 0 w 1959429"/>
              <a:gd name="connsiteY2" fmla="*/ 0 h 317308"/>
              <a:gd name="connsiteX0" fmla="*/ 1959429 w 1959429"/>
              <a:gd name="connsiteY0" fmla="*/ 18662 h 335960"/>
              <a:gd name="connsiteX1" fmla="*/ 942392 w 1959429"/>
              <a:gd name="connsiteY1" fmla="*/ 335903 h 335960"/>
              <a:gd name="connsiteX2" fmla="*/ 0 w 1959429"/>
              <a:gd name="connsiteY2" fmla="*/ 0 h 33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429" h="335960">
                <a:moveTo>
                  <a:pt x="1959429" y="18662"/>
                </a:moveTo>
                <a:cubicBezTo>
                  <a:pt x="1788368" y="216160"/>
                  <a:pt x="1268964" y="339013"/>
                  <a:pt x="942392" y="335903"/>
                </a:cubicBezTo>
                <a:cubicBezTo>
                  <a:pt x="615821" y="332793"/>
                  <a:pt x="96416" y="186612"/>
                  <a:pt x="0" y="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state, </a:t>
            </a:r>
            <a:r>
              <a:rPr lang="en-US" dirty="0">
                <a:solidFill>
                  <a:schemeClr val="accent5"/>
                </a:solidFill>
              </a:rPr>
              <a:t>reward</a:t>
            </a:r>
            <a:endParaRPr lang="en-US" sz="500" dirty="0">
              <a:solidFill>
                <a:schemeClr val="accent5"/>
              </a:solidFill>
            </a:endParaRP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5288BB9-3195-44D5-B5AA-25E2D1669B07}"/>
              </a:ext>
            </a:extLst>
          </p:cNvPr>
          <p:cNvSpPr/>
          <p:nvPr/>
        </p:nvSpPr>
        <p:spPr>
          <a:xfrm>
            <a:off x="1511415" y="1529132"/>
            <a:ext cx="1018596" cy="1276578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979"/>
              <a:gd name="connsiteY0" fmla="*/ 0 h 1109991"/>
              <a:gd name="connsiteX1" fmla="*/ 606491 w 909979"/>
              <a:gd name="connsiteY1" fmla="*/ 457199 h 1109991"/>
              <a:gd name="connsiteX2" fmla="*/ 886407 w 909979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10572"/>
              <a:gd name="connsiteY0" fmla="*/ 0 h 1109991"/>
              <a:gd name="connsiteX1" fmla="*/ 606491 w 910572"/>
              <a:gd name="connsiteY1" fmla="*/ 457199 h 1109991"/>
              <a:gd name="connsiteX2" fmla="*/ 886407 w 910572"/>
              <a:gd name="connsiteY2" fmla="*/ 1073020 h 1109991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907843"/>
              <a:gd name="connsiteY0" fmla="*/ 0 h 1107155"/>
              <a:gd name="connsiteX1" fmla="*/ 606491 w 907843"/>
              <a:gd name="connsiteY1" fmla="*/ 457199 h 1107155"/>
              <a:gd name="connsiteX2" fmla="*/ 886407 w 907843"/>
              <a:gd name="connsiteY2" fmla="*/ 1073020 h 1107155"/>
              <a:gd name="connsiteX0" fmla="*/ 0 w 886407"/>
              <a:gd name="connsiteY0" fmla="*/ 0 h 1073020"/>
              <a:gd name="connsiteX1" fmla="*/ 606491 w 886407"/>
              <a:gd name="connsiteY1" fmla="*/ 457199 h 1073020"/>
              <a:gd name="connsiteX2" fmla="*/ 886407 w 886407"/>
              <a:gd name="connsiteY2" fmla="*/ 1073020 h 107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7" h="1073020">
                <a:moveTo>
                  <a:pt x="0" y="0"/>
                </a:moveTo>
                <a:cubicBezTo>
                  <a:pt x="221537" y="84723"/>
                  <a:pt x="483114" y="286205"/>
                  <a:pt x="606491" y="457199"/>
                </a:cubicBezTo>
                <a:cubicBezTo>
                  <a:pt x="729868" y="628193"/>
                  <a:pt x="869147" y="906707"/>
                  <a:pt x="886407" y="107302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/>
                </a:solidFill>
              </a:rPr>
              <a:t>  state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20C6A77-A4E6-44B2-A61B-20376C56A267}"/>
              </a:ext>
            </a:extLst>
          </p:cNvPr>
          <p:cNvSpPr/>
          <p:nvPr/>
        </p:nvSpPr>
        <p:spPr>
          <a:xfrm>
            <a:off x="1744679" y="832336"/>
            <a:ext cx="1884784" cy="27999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31904 w 1331904"/>
              <a:gd name="connsiteY0" fmla="*/ 37323 h 485302"/>
              <a:gd name="connsiteX1" fmla="*/ 6957 w 1331904"/>
              <a:gd name="connsiteY1" fmla="*/ 485192 h 485302"/>
              <a:gd name="connsiteX2" fmla="*/ 753406 w 1331904"/>
              <a:gd name="connsiteY2" fmla="*/ 0 h 485302"/>
              <a:gd name="connsiteX0" fmla="*/ 21722 w 1787061"/>
              <a:gd name="connsiteY0" fmla="*/ 111968 h 486436"/>
              <a:gd name="connsiteX1" fmla="*/ 1029428 w 1787061"/>
              <a:gd name="connsiteY1" fmla="*/ 485192 h 486436"/>
              <a:gd name="connsiteX2" fmla="*/ 1775877 w 1787061"/>
              <a:gd name="connsiteY2" fmla="*/ 0 h 486436"/>
              <a:gd name="connsiteX0" fmla="*/ 0 w 1765339"/>
              <a:gd name="connsiteY0" fmla="*/ 111968 h 485555"/>
              <a:gd name="connsiteX1" fmla="*/ 1007706 w 1765339"/>
              <a:gd name="connsiteY1" fmla="*/ 485192 h 485555"/>
              <a:gd name="connsiteX2" fmla="*/ 1754155 w 1765339"/>
              <a:gd name="connsiteY2" fmla="*/ 0 h 485555"/>
              <a:gd name="connsiteX0" fmla="*/ 0 w 1764865"/>
              <a:gd name="connsiteY0" fmla="*/ 252660 h 252660"/>
              <a:gd name="connsiteX1" fmla="*/ 979714 w 1764865"/>
              <a:gd name="connsiteY1" fmla="*/ 733 h 252660"/>
              <a:gd name="connsiteX2" fmla="*/ 1754155 w 1764865"/>
              <a:gd name="connsiteY2" fmla="*/ 140692 h 252660"/>
              <a:gd name="connsiteX0" fmla="*/ 0 w 1765014"/>
              <a:gd name="connsiteY0" fmla="*/ 257205 h 257205"/>
              <a:gd name="connsiteX1" fmla="*/ 979714 w 1765014"/>
              <a:gd name="connsiteY1" fmla="*/ 5278 h 257205"/>
              <a:gd name="connsiteX2" fmla="*/ 1754155 w 1765014"/>
              <a:gd name="connsiteY2" fmla="*/ 145237 h 257205"/>
              <a:gd name="connsiteX0" fmla="*/ 0 w 1754155"/>
              <a:gd name="connsiteY0" fmla="*/ 257205 h 257205"/>
              <a:gd name="connsiteX1" fmla="*/ 979714 w 1754155"/>
              <a:gd name="connsiteY1" fmla="*/ 5278 h 257205"/>
              <a:gd name="connsiteX2" fmla="*/ 1754155 w 1754155"/>
              <a:gd name="connsiteY2" fmla="*/ 145237 h 257205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58567 h 277228"/>
              <a:gd name="connsiteX1" fmla="*/ 979714 w 1884784"/>
              <a:gd name="connsiteY1" fmla="*/ 6640 h 277228"/>
              <a:gd name="connsiteX2" fmla="*/ 1884784 w 1884784"/>
              <a:gd name="connsiteY2" fmla="*/ 277228 h 277228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6161 h 284822"/>
              <a:gd name="connsiteX1" fmla="*/ 933061 w 1884784"/>
              <a:gd name="connsiteY1" fmla="*/ 4904 h 284822"/>
              <a:gd name="connsiteX2" fmla="*/ 1884784 w 1884784"/>
              <a:gd name="connsiteY2" fmla="*/ 284822 h 284822"/>
              <a:gd name="connsiteX0" fmla="*/ 0 w 1884784"/>
              <a:gd name="connsiteY0" fmla="*/ 261329 h 279990"/>
              <a:gd name="connsiteX1" fmla="*/ 933061 w 1884784"/>
              <a:gd name="connsiteY1" fmla="*/ 72 h 279990"/>
              <a:gd name="connsiteX2" fmla="*/ 1884784 w 1884784"/>
              <a:gd name="connsiteY2" fmla="*/ 279990 h 27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4784" h="279990">
                <a:moveTo>
                  <a:pt x="0" y="261329"/>
                </a:moveTo>
                <a:cubicBezTo>
                  <a:pt x="286138" y="94934"/>
                  <a:pt x="562947" y="-3038"/>
                  <a:pt x="933061" y="72"/>
                </a:cubicBezTo>
                <a:cubicBezTo>
                  <a:pt x="1303175" y="3182"/>
                  <a:pt x="1598645" y="149361"/>
                  <a:pt x="1884784" y="279990"/>
                </a:cubicBezTo>
              </a:path>
            </a:pathLst>
          </a:cu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action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6933879-A1C2-4946-A303-64430271FD93}"/>
              </a:ext>
            </a:extLst>
          </p:cNvPr>
          <p:cNvSpPr/>
          <p:nvPr/>
        </p:nvSpPr>
        <p:spPr>
          <a:xfrm>
            <a:off x="1165155" y="1545232"/>
            <a:ext cx="1184460" cy="1392820"/>
          </a:xfrm>
          <a:custGeom>
            <a:avLst/>
            <a:gdLst>
              <a:gd name="connsiteX0" fmla="*/ 2537926 w 2537926"/>
              <a:gd name="connsiteY0" fmla="*/ 18661 h 410583"/>
              <a:gd name="connsiteX1" fmla="*/ 1772816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583"/>
              <a:gd name="connsiteX1" fmla="*/ 1212979 w 2537926"/>
              <a:gd name="connsiteY1" fmla="*/ 410547 h 410583"/>
              <a:gd name="connsiteX2" fmla="*/ 0 w 2537926"/>
              <a:gd name="connsiteY2" fmla="*/ 0 h 410583"/>
              <a:gd name="connsiteX3" fmla="*/ 0 w 2537926"/>
              <a:gd name="connsiteY3" fmla="*/ 0 h 410583"/>
              <a:gd name="connsiteX0" fmla="*/ 2537926 w 2537926"/>
              <a:gd name="connsiteY0" fmla="*/ 18661 h 410629"/>
              <a:gd name="connsiteX1" fmla="*/ 1212979 w 2537926"/>
              <a:gd name="connsiteY1" fmla="*/ 410547 h 410629"/>
              <a:gd name="connsiteX2" fmla="*/ 0 w 2537926"/>
              <a:gd name="connsiteY2" fmla="*/ 0 h 410629"/>
              <a:gd name="connsiteX3" fmla="*/ 0 w 2537926"/>
              <a:gd name="connsiteY3" fmla="*/ 0 h 410629"/>
              <a:gd name="connsiteX0" fmla="*/ 2537926 w 2537926"/>
              <a:gd name="connsiteY0" fmla="*/ 18661 h 410654"/>
              <a:gd name="connsiteX1" fmla="*/ 1212979 w 2537926"/>
              <a:gd name="connsiteY1" fmla="*/ 410547 h 410654"/>
              <a:gd name="connsiteX2" fmla="*/ 0 w 2537926"/>
              <a:gd name="connsiteY2" fmla="*/ 0 h 410654"/>
              <a:gd name="connsiteX3" fmla="*/ 0 w 2537926"/>
              <a:gd name="connsiteY3" fmla="*/ 0 h 410654"/>
              <a:gd name="connsiteX0" fmla="*/ 2537926 w 2537926"/>
              <a:gd name="connsiteY0" fmla="*/ 18661 h 466602"/>
              <a:gd name="connsiteX1" fmla="*/ 1212979 w 2537926"/>
              <a:gd name="connsiteY1" fmla="*/ 466530 h 466602"/>
              <a:gd name="connsiteX2" fmla="*/ 0 w 2537926"/>
              <a:gd name="connsiteY2" fmla="*/ 0 h 466602"/>
              <a:gd name="connsiteX3" fmla="*/ 0 w 2537926"/>
              <a:gd name="connsiteY3" fmla="*/ 0 h 466602"/>
              <a:gd name="connsiteX0" fmla="*/ 2570651 w 2570651"/>
              <a:gd name="connsiteY0" fmla="*/ 1194319 h 1642329"/>
              <a:gd name="connsiteX1" fmla="*/ 1245704 w 2570651"/>
              <a:gd name="connsiteY1" fmla="*/ 1642188 h 1642329"/>
              <a:gd name="connsiteX2" fmla="*/ 32725 w 2570651"/>
              <a:gd name="connsiteY2" fmla="*/ 1175658 h 1642329"/>
              <a:gd name="connsiteX3" fmla="*/ 377958 w 2570651"/>
              <a:gd name="connsiteY3" fmla="*/ 0 h 1642329"/>
              <a:gd name="connsiteX0" fmla="*/ 2344753 w 2344753"/>
              <a:gd name="connsiteY0" fmla="*/ 1194319 h 1674451"/>
              <a:gd name="connsiteX1" fmla="*/ 1019806 w 2344753"/>
              <a:gd name="connsiteY1" fmla="*/ 1642188 h 1674451"/>
              <a:gd name="connsiteX2" fmla="*/ 68084 w 2344753"/>
              <a:gd name="connsiteY2" fmla="*/ 1455576 h 1674451"/>
              <a:gd name="connsiteX3" fmla="*/ 152060 w 2344753"/>
              <a:gd name="connsiteY3" fmla="*/ 0 h 1674451"/>
              <a:gd name="connsiteX0" fmla="*/ 2424155 w 2424155"/>
              <a:gd name="connsiteY0" fmla="*/ 1 h 455430"/>
              <a:gd name="connsiteX1" fmla="*/ 1099208 w 2424155"/>
              <a:gd name="connsiteY1" fmla="*/ 447870 h 455430"/>
              <a:gd name="connsiteX2" fmla="*/ 147486 w 2424155"/>
              <a:gd name="connsiteY2" fmla="*/ 261258 h 455430"/>
              <a:gd name="connsiteX3" fmla="*/ 72842 w 2424155"/>
              <a:gd name="connsiteY3" fmla="*/ 0 h 455430"/>
              <a:gd name="connsiteX0" fmla="*/ 2276669 w 2276669"/>
              <a:gd name="connsiteY0" fmla="*/ 0 h 455429"/>
              <a:gd name="connsiteX1" fmla="*/ 951722 w 2276669"/>
              <a:gd name="connsiteY1" fmla="*/ 447869 h 455429"/>
              <a:gd name="connsiteX2" fmla="*/ 0 w 2276669"/>
              <a:gd name="connsiteY2" fmla="*/ 261257 h 455429"/>
              <a:gd name="connsiteX0" fmla="*/ 2360645 w 2360645"/>
              <a:gd name="connsiteY0" fmla="*/ 0 h 447915"/>
              <a:gd name="connsiteX1" fmla="*/ 1035698 w 2360645"/>
              <a:gd name="connsiteY1" fmla="*/ 447869 h 447915"/>
              <a:gd name="connsiteX2" fmla="*/ 0 w 2360645"/>
              <a:gd name="connsiteY2" fmla="*/ 27991 h 447915"/>
              <a:gd name="connsiteX0" fmla="*/ 2360645 w 2360645"/>
              <a:gd name="connsiteY0" fmla="*/ 0 h 447936"/>
              <a:gd name="connsiteX1" fmla="*/ 1035698 w 2360645"/>
              <a:gd name="connsiteY1" fmla="*/ 447869 h 447936"/>
              <a:gd name="connsiteX2" fmla="*/ 0 w 2360645"/>
              <a:gd name="connsiteY2" fmla="*/ 27991 h 447936"/>
              <a:gd name="connsiteX0" fmla="*/ 1344335 w 2522818"/>
              <a:gd name="connsiteY0" fmla="*/ 0 h 1080144"/>
              <a:gd name="connsiteX1" fmla="*/ 19388 w 2522818"/>
              <a:gd name="connsiteY1" fmla="*/ 447869 h 1080144"/>
              <a:gd name="connsiteX2" fmla="*/ 2519992 w 2522818"/>
              <a:gd name="connsiteY2" fmla="*/ 1045028 h 1080144"/>
              <a:gd name="connsiteX0" fmla="*/ 35724 w 1222394"/>
              <a:gd name="connsiteY0" fmla="*/ 0 h 1081034"/>
              <a:gd name="connsiteX1" fmla="*/ 548908 w 1222394"/>
              <a:gd name="connsiteY1" fmla="*/ 466530 h 1081034"/>
              <a:gd name="connsiteX2" fmla="*/ 1211381 w 1222394"/>
              <a:gd name="connsiteY2" fmla="*/ 1045028 h 1081034"/>
              <a:gd name="connsiteX0" fmla="*/ 0 w 1186670"/>
              <a:gd name="connsiteY0" fmla="*/ 0 h 1081034"/>
              <a:gd name="connsiteX1" fmla="*/ 513184 w 1186670"/>
              <a:gd name="connsiteY1" fmla="*/ 466530 h 1081034"/>
              <a:gd name="connsiteX2" fmla="*/ 1175657 w 1186670"/>
              <a:gd name="connsiteY2" fmla="*/ 1045028 h 1081034"/>
              <a:gd name="connsiteX0" fmla="*/ 0 w 1192937"/>
              <a:gd name="connsiteY0" fmla="*/ 0 h 1081034"/>
              <a:gd name="connsiteX1" fmla="*/ 746450 w 1192937"/>
              <a:gd name="connsiteY1" fmla="*/ 466530 h 1081034"/>
              <a:gd name="connsiteX2" fmla="*/ 1175657 w 1192937"/>
              <a:gd name="connsiteY2" fmla="*/ 1045028 h 1081034"/>
              <a:gd name="connsiteX0" fmla="*/ 0 w 1157028"/>
              <a:gd name="connsiteY0" fmla="*/ 0 h 1116885"/>
              <a:gd name="connsiteX1" fmla="*/ 746450 w 1157028"/>
              <a:gd name="connsiteY1" fmla="*/ 466530 h 1116885"/>
              <a:gd name="connsiteX2" fmla="*/ 1138334 w 1157028"/>
              <a:gd name="connsiteY2" fmla="*/ 1082351 h 1116885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3328"/>
              <a:gd name="connsiteY0" fmla="*/ 0 h 1107487"/>
              <a:gd name="connsiteX1" fmla="*/ 494523 w 903328"/>
              <a:gd name="connsiteY1" fmla="*/ 457199 h 1107487"/>
              <a:gd name="connsiteX2" fmla="*/ 886407 w 903328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909410"/>
              <a:gd name="connsiteY0" fmla="*/ 0 h 1107487"/>
              <a:gd name="connsiteX1" fmla="*/ 606491 w 909410"/>
              <a:gd name="connsiteY1" fmla="*/ 457199 h 1107487"/>
              <a:gd name="connsiteX2" fmla="*/ 886407 w 909410"/>
              <a:gd name="connsiteY2" fmla="*/ 1073020 h 1107487"/>
              <a:gd name="connsiteX0" fmla="*/ 0 w 606629"/>
              <a:gd name="connsiteY0" fmla="*/ 223935 h 684170"/>
              <a:gd name="connsiteX1" fmla="*/ 606491 w 606629"/>
              <a:gd name="connsiteY1" fmla="*/ 681134 h 684170"/>
              <a:gd name="connsiteX2" fmla="*/ 55983 w 606629"/>
              <a:gd name="connsiteY2" fmla="*/ 0 h 684170"/>
              <a:gd name="connsiteX0" fmla="*/ 867748 w 986868"/>
              <a:gd name="connsiteY0" fmla="*/ 1222310 h 1259334"/>
              <a:gd name="connsiteX1" fmla="*/ 550508 w 986868"/>
              <a:gd name="connsiteY1" fmla="*/ 681134 h 1259334"/>
              <a:gd name="connsiteX2" fmla="*/ 0 w 986868"/>
              <a:gd name="connsiteY2" fmla="*/ 0 h 1259334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550508 w 867748"/>
              <a:gd name="connsiteY1" fmla="*/ 681134 h 1222310"/>
              <a:gd name="connsiteX2" fmla="*/ 0 w 867748"/>
              <a:gd name="connsiteY2" fmla="*/ 0 h 1222310"/>
              <a:gd name="connsiteX0" fmla="*/ 867748 w 867748"/>
              <a:gd name="connsiteY0" fmla="*/ 1222310 h 1222310"/>
              <a:gd name="connsiteX1" fmla="*/ 354565 w 867748"/>
              <a:gd name="connsiteY1" fmla="*/ 746448 h 1222310"/>
              <a:gd name="connsiteX2" fmla="*/ 0 w 867748"/>
              <a:gd name="connsiteY2" fmla="*/ 0 h 1222310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63691 w 1063691"/>
              <a:gd name="connsiteY0" fmla="*/ 1119673 h 1119673"/>
              <a:gd name="connsiteX1" fmla="*/ 354565 w 1063691"/>
              <a:gd name="connsiteY1" fmla="*/ 746448 h 1119673"/>
              <a:gd name="connsiteX2" fmla="*/ 0 w 1063691"/>
              <a:gd name="connsiteY2" fmla="*/ 0 h 1119673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  <a:gd name="connsiteX0" fmla="*/ 1045030 w 1045030"/>
              <a:gd name="connsiteY0" fmla="*/ 1147665 h 1147665"/>
              <a:gd name="connsiteX1" fmla="*/ 354565 w 1045030"/>
              <a:gd name="connsiteY1" fmla="*/ 746448 h 1147665"/>
              <a:gd name="connsiteX2" fmla="*/ 0 w 1045030"/>
              <a:gd name="connsiteY2" fmla="*/ 0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30" h="1147665">
                <a:moveTo>
                  <a:pt x="1045030" y="1147665"/>
                </a:moveTo>
                <a:cubicBezTo>
                  <a:pt x="878340" y="1132273"/>
                  <a:pt x="594594" y="1022296"/>
                  <a:pt x="354565" y="746448"/>
                </a:cubicBezTo>
                <a:cubicBezTo>
                  <a:pt x="114536" y="470600"/>
                  <a:pt x="22325" y="194300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EB84E-806E-4DB0-B7D2-7D731497037C}"/>
              </a:ext>
            </a:extLst>
          </p:cNvPr>
          <p:cNvSpPr txBox="1"/>
          <p:nvPr/>
        </p:nvSpPr>
        <p:spPr>
          <a:xfrm>
            <a:off x="284234" y="2682497"/>
            <a:ext cx="195050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recommendation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3DDA556-F978-4907-82D7-E2ACD9441031}"/>
              </a:ext>
            </a:extLst>
          </p:cNvPr>
          <p:cNvCxnSpPr/>
          <p:nvPr/>
        </p:nvCxnSpPr>
        <p:spPr>
          <a:xfrm flipH="1">
            <a:off x="2496124" y="3564112"/>
            <a:ext cx="261310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93A2405-1FEE-4F32-8B6F-BD8BD3944B57}"/>
              </a:ext>
            </a:extLst>
          </p:cNvPr>
          <p:cNvCxnSpPr>
            <a:cxnSpLocks/>
          </p:cNvCxnSpPr>
          <p:nvPr/>
        </p:nvCxnSpPr>
        <p:spPr>
          <a:xfrm>
            <a:off x="2757434" y="3564112"/>
            <a:ext cx="278449" cy="25818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55E527-04CB-4B56-BD6F-ED9C56CF7859}"/>
              </a:ext>
            </a:extLst>
          </p:cNvPr>
          <p:cNvCxnSpPr>
            <a:cxnSpLocks/>
          </p:cNvCxnSpPr>
          <p:nvPr/>
        </p:nvCxnSpPr>
        <p:spPr>
          <a:xfrm flipH="1">
            <a:off x="2878211" y="3822843"/>
            <a:ext cx="155596" cy="27243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5A71F0-D96C-4C47-AFAD-5A32CE755E72}"/>
              </a:ext>
            </a:extLst>
          </p:cNvPr>
          <p:cNvCxnSpPr>
            <a:cxnSpLocks/>
          </p:cNvCxnSpPr>
          <p:nvPr/>
        </p:nvCxnSpPr>
        <p:spPr>
          <a:xfrm>
            <a:off x="3035883" y="3825513"/>
            <a:ext cx="142016" cy="26709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09B1635-6EFD-4987-9BD6-A35F2B23C7A5}"/>
              </a:ext>
            </a:extLst>
          </p:cNvPr>
          <p:cNvGrpSpPr/>
          <p:nvPr/>
        </p:nvGrpSpPr>
        <p:grpSpPr>
          <a:xfrm>
            <a:off x="2804471" y="4092431"/>
            <a:ext cx="160600" cy="690880"/>
            <a:chOff x="6411627" y="3925570"/>
            <a:chExt cx="114753" cy="392430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2C74356-FEC0-4A0F-8199-F354ED94B589}"/>
                </a:ext>
              </a:extLst>
            </p:cNvPr>
            <p:cNvSpPr/>
            <p:nvPr/>
          </p:nvSpPr>
          <p:spPr>
            <a:xfrm>
              <a:off x="6440973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726C01A-6739-4118-86DF-0D49064D5EF5}"/>
                </a:ext>
              </a:extLst>
            </p:cNvPr>
            <p:cNvSpPr/>
            <p:nvPr/>
          </p:nvSpPr>
          <p:spPr>
            <a:xfrm rot="21124073">
              <a:off x="6488260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58E27F12-574D-4D8A-8D1F-F4BCAF900CDC}"/>
                </a:ext>
              </a:extLst>
            </p:cNvPr>
            <p:cNvSpPr/>
            <p:nvPr/>
          </p:nvSpPr>
          <p:spPr>
            <a:xfrm rot="574730">
              <a:off x="6411627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437348F-5555-4405-8E18-EB008845EA0F}"/>
              </a:ext>
            </a:extLst>
          </p:cNvPr>
          <p:cNvGrpSpPr/>
          <p:nvPr/>
        </p:nvGrpSpPr>
        <p:grpSpPr>
          <a:xfrm>
            <a:off x="3116335" y="4092431"/>
            <a:ext cx="142016" cy="690880"/>
            <a:chOff x="6723491" y="3925570"/>
            <a:chExt cx="114754" cy="392430"/>
          </a:xfrm>
        </p:grpSpPr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E0951115-0ECA-4638-9CC9-641D399A5E99}"/>
                </a:ext>
              </a:extLst>
            </p:cNvPr>
            <p:cNvSpPr/>
            <p:nvPr/>
          </p:nvSpPr>
          <p:spPr>
            <a:xfrm>
              <a:off x="6752837" y="3928592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E7CB1C94-E01D-4989-B687-FEF586B0736D}"/>
                </a:ext>
              </a:extLst>
            </p:cNvPr>
            <p:cNvSpPr/>
            <p:nvPr/>
          </p:nvSpPr>
          <p:spPr>
            <a:xfrm rot="21124073">
              <a:off x="6800125" y="3925570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425557A7-BB29-48ED-810D-E5A98D8D78C8}"/>
                </a:ext>
              </a:extLst>
            </p:cNvPr>
            <p:cNvSpPr/>
            <p:nvPr/>
          </p:nvSpPr>
          <p:spPr>
            <a:xfrm rot="574730">
              <a:off x="6723491" y="3926543"/>
              <a:ext cx="38120" cy="389408"/>
            </a:xfrm>
            <a:custGeom>
              <a:avLst/>
              <a:gdLst>
                <a:gd name="connsiteX0" fmla="*/ 189521 w 329837"/>
                <a:gd name="connsiteY0" fmla="*/ 0 h 979714"/>
                <a:gd name="connsiteX1" fmla="*/ 2909 w 329837"/>
                <a:gd name="connsiteY1" fmla="*/ 158620 h 979714"/>
                <a:gd name="connsiteX2" fmla="*/ 320150 w 329837"/>
                <a:gd name="connsiteY2" fmla="*/ 270587 h 979714"/>
                <a:gd name="connsiteX3" fmla="*/ 30901 w 329837"/>
                <a:gd name="connsiteY3" fmla="*/ 373224 h 979714"/>
                <a:gd name="connsiteX4" fmla="*/ 329480 w 329837"/>
                <a:gd name="connsiteY4" fmla="*/ 447869 h 979714"/>
                <a:gd name="connsiteX5" fmla="*/ 96215 w 329837"/>
                <a:gd name="connsiteY5" fmla="*/ 531844 h 979714"/>
                <a:gd name="connsiteX6" fmla="*/ 310819 w 329837"/>
                <a:gd name="connsiteY6" fmla="*/ 587828 h 979714"/>
                <a:gd name="connsiteX7" fmla="*/ 96215 w 329837"/>
                <a:gd name="connsiteY7" fmla="*/ 643812 h 979714"/>
                <a:gd name="connsiteX8" fmla="*/ 320150 w 329837"/>
                <a:gd name="connsiteY8" fmla="*/ 671804 h 979714"/>
                <a:gd name="connsiteX9" fmla="*/ 96215 w 329837"/>
                <a:gd name="connsiteY9" fmla="*/ 737118 h 979714"/>
                <a:gd name="connsiteX10" fmla="*/ 320150 w 329837"/>
                <a:gd name="connsiteY10" fmla="*/ 765110 h 979714"/>
                <a:gd name="connsiteX11" fmla="*/ 105546 w 329837"/>
                <a:gd name="connsiteY11" fmla="*/ 830424 h 979714"/>
                <a:gd name="connsiteX12" fmla="*/ 320150 w 329837"/>
                <a:gd name="connsiteY12" fmla="*/ 867747 h 979714"/>
                <a:gd name="connsiteX13" fmla="*/ 105546 w 329837"/>
                <a:gd name="connsiteY13" fmla="*/ 923730 h 979714"/>
                <a:gd name="connsiteX14" fmla="*/ 320150 w 329837"/>
                <a:gd name="connsiteY14" fmla="*/ 979714 h 979714"/>
                <a:gd name="connsiteX0" fmla="*/ 0 w 326928"/>
                <a:gd name="connsiteY0" fmla="*/ 0 h 821094"/>
                <a:gd name="connsiteX1" fmla="*/ 317241 w 326928"/>
                <a:gd name="connsiteY1" fmla="*/ 111967 h 821094"/>
                <a:gd name="connsiteX2" fmla="*/ 27992 w 326928"/>
                <a:gd name="connsiteY2" fmla="*/ 214604 h 821094"/>
                <a:gd name="connsiteX3" fmla="*/ 326571 w 326928"/>
                <a:gd name="connsiteY3" fmla="*/ 289249 h 821094"/>
                <a:gd name="connsiteX4" fmla="*/ 93306 w 326928"/>
                <a:gd name="connsiteY4" fmla="*/ 373224 h 821094"/>
                <a:gd name="connsiteX5" fmla="*/ 307910 w 326928"/>
                <a:gd name="connsiteY5" fmla="*/ 429208 h 821094"/>
                <a:gd name="connsiteX6" fmla="*/ 93306 w 326928"/>
                <a:gd name="connsiteY6" fmla="*/ 485192 h 821094"/>
                <a:gd name="connsiteX7" fmla="*/ 317241 w 326928"/>
                <a:gd name="connsiteY7" fmla="*/ 513184 h 821094"/>
                <a:gd name="connsiteX8" fmla="*/ 93306 w 326928"/>
                <a:gd name="connsiteY8" fmla="*/ 578498 h 821094"/>
                <a:gd name="connsiteX9" fmla="*/ 317241 w 326928"/>
                <a:gd name="connsiteY9" fmla="*/ 606490 h 821094"/>
                <a:gd name="connsiteX10" fmla="*/ 102637 w 326928"/>
                <a:gd name="connsiteY10" fmla="*/ 671804 h 821094"/>
                <a:gd name="connsiteX11" fmla="*/ 317241 w 326928"/>
                <a:gd name="connsiteY11" fmla="*/ 709127 h 821094"/>
                <a:gd name="connsiteX12" fmla="*/ 102637 w 326928"/>
                <a:gd name="connsiteY12" fmla="*/ 765110 h 821094"/>
                <a:gd name="connsiteX13" fmla="*/ 317241 w 326928"/>
                <a:gd name="connsiteY13" fmla="*/ 821094 h 821094"/>
                <a:gd name="connsiteX0" fmla="*/ 289256 w 298943"/>
                <a:gd name="connsiteY0" fmla="*/ 0 h 709127"/>
                <a:gd name="connsiteX1" fmla="*/ 7 w 298943"/>
                <a:gd name="connsiteY1" fmla="*/ 102637 h 709127"/>
                <a:gd name="connsiteX2" fmla="*/ 298586 w 298943"/>
                <a:gd name="connsiteY2" fmla="*/ 177282 h 709127"/>
                <a:gd name="connsiteX3" fmla="*/ 65321 w 298943"/>
                <a:gd name="connsiteY3" fmla="*/ 261257 h 709127"/>
                <a:gd name="connsiteX4" fmla="*/ 279925 w 298943"/>
                <a:gd name="connsiteY4" fmla="*/ 317241 h 709127"/>
                <a:gd name="connsiteX5" fmla="*/ 65321 w 298943"/>
                <a:gd name="connsiteY5" fmla="*/ 373225 h 709127"/>
                <a:gd name="connsiteX6" fmla="*/ 289256 w 298943"/>
                <a:gd name="connsiteY6" fmla="*/ 401217 h 709127"/>
                <a:gd name="connsiteX7" fmla="*/ 65321 w 298943"/>
                <a:gd name="connsiteY7" fmla="*/ 466531 h 709127"/>
                <a:gd name="connsiteX8" fmla="*/ 289256 w 298943"/>
                <a:gd name="connsiteY8" fmla="*/ 494523 h 709127"/>
                <a:gd name="connsiteX9" fmla="*/ 74652 w 298943"/>
                <a:gd name="connsiteY9" fmla="*/ 559837 h 709127"/>
                <a:gd name="connsiteX10" fmla="*/ 289256 w 298943"/>
                <a:gd name="connsiteY10" fmla="*/ 597160 h 709127"/>
                <a:gd name="connsiteX11" fmla="*/ 74652 w 298943"/>
                <a:gd name="connsiteY11" fmla="*/ 653143 h 709127"/>
                <a:gd name="connsiteX12" fmla="*/ 289256 w 298943"/>
                <a:gd name="connsiteY12" fmla="*/ 709127 h 709127"/>
                <a:gd name="connsiteX0" fmla="*/ 0 w 298936"/>
                <a:gd name="connsiteY0" fmla="*/ 0 h 606490"/>
                <a:gd name="connsiteX1" fmla="*/ 298579 w 298936"/>
                <a:gd name="connsiteY1" fmla="*/ 74645 h 606490"/>
                <a:gd name="connsiteX2" fmla="*/ 65314 w 298936"/>
                <a:gd name="connsiteY2" fmla="*/ 158620 h 606490"/>
                <a:gd name="connsiteX3" fmla="*/ 279918 w 298936"/>
                <a:gd name="connsiteY3" fmla="*/ 214604 h 606490"/>
                <a:gd name="connsiteX4" fmla="*/ 65314 w 298936"/>
                <a:gd name="connsiteY4" fmla="*/ 270588 h 606490"/>
                <a:gd name="connsiteX5" fmla="*/ 289249 w 298936"/>
                <a:gd name="connsiteY5" fmla="*/ 298580 h 606490"/>
                <a:gd name="connsiteX6" fmla="*/ 65314 w 298936"/>
                <a:gd name="connsiteY6" fmla="*/ 363894 h 606490"/>
                <a:gd name="connsiteX7" fmla="*/ 289249 w 298936"/>
                <a:gd name="connsiteY7" fmla="*/ 391886 h 606490"/>
                <a:gd name="connsiteX8" fmla="*/ 74645 w 298936"/>
                <a:gd name="connsiteY8" fmla="*/ 457200 h 606490"/>
                <a:gd name="connsiteX9" fmla="*/ 289249 w 298936"/>
                <a:gd name="connsiteY9" fmla="*/ 494523 h 606490"/>
                <a:gd name="connsiteX10" fmla="*/ 74645 w 298936"/>
                <a:gd name="connsiteY10" fmla="*/ 550506 h 606490"/>
                <a:gd name="connsiteX11" fmla="*/ 289249 w 298936"/>
                <a:gd name="connsiteY11" fmla="*/ 606490 h 606490"/>
                <a:gd name="connsiteX0" fmla="*/ 233299 w 233656"/>
                <a:gd name="connsiteY0" fmla="*/ 0 h 531845"/>
                <a:gd name="connsiteX1" fmla="*/ 34 w 233656"/>
                <a:gd name="connsiteY1" fmla="*/ 83975 h 531845"/>
                <a:gd name="connsiteX2" fmla="*/ 214638 w 233656"/>
                <a:gd name="connsiteY2" fmla="*/ 139959 h 531845"/>
                <a:gd name="connsiteX3" fmla="*/ 34 w 233656"/>
                <a:gd name="connsiteY3" fmla="*/ 195943 h 531845"/>
                <a:gd name="connsiteX4" fmla="*/ 223969 w 233656"/>
                <a:gd name="connsiteY4" fmla="*/ 223935 h 531845"/>
                <a:gd name="connsiteX5" fmla="*/ 34 w 233656"/>
                <a:gd name="connsiteY5" fmla="*/ 289249 h 531845"/>
                <a:gd name="connsiteX6" fmla="*/ 223969 w 233656"/>
                <a:gd name="connsiteY6" fmla="*/ 317241 h 531845"/>
                <a:gd name="connsiteX7" fmla="*/ 9365 w 233656"/>
                <a:gd name="connsiteY7" fmla="*/ 382555 h 531845"/>
                <a:gd name="connsiteX8" fmla="*/ 223969 w 233656"/>
                <a:gd name="connsiteY8" fmla="*/ 419878 h 531845"/>
                <a:gd name="connsiteX9" fmla="*/ 9365 w 233656"/>
                <a:gd name="connsiteY9" fmla="*/ 475861 h 531845"/>
                <a:gd name="connsiteX10" fmla="*/ 223969 w 233656"/>
                <a:gd name="connsiteY10" fmla="*/ 531845 h 531845"/>
                <a:gd name="connsiteX0" fmla="*/ 34 w 223977"/>
                <a:gd name="connsiteY0" fmla="*/ 0 h 447870"/>
                <a:gd name="connsiteX1" fmla="*/ 214638 w 223977"/>
                <a:gd name="connsiteY1" fmla="*/ 55984 h 447870"/>
                <a:gd name="connsiteX2" fmla="*/ 34 w 223977"/>
                <a:gd name="connsiteY2" fmla="*/ 111968 h 447870"/>
                <a:gd name="connsiteX3" fmla="*/ 223969 w 223977"/>
                <a:gd name="connsiteY3" fmla="*/ 139960 h 447870"/>
                <a:gd name="connsiteX4" fmla="*/ 34 w 223977"/>
                <a:gd name="connsiteY4" fmla="*/ 205274 h 447870"/>
                <a:gd name="connsiteX5" fmla="*/ 223969 w 223977"/>
                <a:gd name="connsiteY5" fmla="*/ 233266 h 447870"/>
                <a:gd name="connsiteX6" fmla="*/ 9365 w 223977"/>
                <a:gd name="connsiteY6" fmla="*/ 298580 h 447870"/>
                <a:gd name="connsiteX7" fmla="*/ 223969 w 223977"/>
                <a:gd name="connsiteY7" fmla="*/ 335903 h 447870"/>
                <a:gd name="connsiteX8" fmla="*/ 9365 w 223977"/>
                <a:gd name="connsiteY8" fmla="*/ 391886 h 447870"/>
                <a:gd name="connsiteX9" fmla="*/ 223969 w 223977"/>
                <a:gd name="connsiteY9" fmla="*/ 447870 h 447870"/>
                <a:gd name="connsiteX0" fmla="*/ 214613 w 223952"/>
                <a:gd name="connsiteY0" fmla="*/ 0 h 391886"/>
                <a:gd name="connsiteX1" fmla="*/ 9 w 223952"/>
                <a:gd name="connsiteY1" fmla="*/ 55984 h 391886"/>
                <a:gd name="connsiteX2" fmla="*/ 223944 w 223952"/>
                <a:gd name="connsiteY2" fmla="*/ 83976 h 391886"/>
                <a:gd name="connsiteX3" fmla="*/ 9 w 223952"/>
                <a:gd name="connsiteY3" fmla="*/ 149290 h 391886"/>
                <a:gd name="connsiteX4" fmla="*/ 223944 w 223952"/>
                <a:gd name="connsiteY4" fmla="*/ 177282 h 391886"/>
                <a:gd name="connsiteX5" fmla="*/ 9340 w 223952"/>
                <a:gd name="connsiteY5" fmla="*/ 242596 h 391886"/>
                <a:gd name="connsiteX6" fmla="*/ 223944 w 223952"/>
                <a:gd name="connsiteY6" fmla="*/ 279919 h 391886"/>
                <a:gd name="connsiteX7" fmla="*/ 9340 w 223952"/>
                <a:gd name="connsiteY7" fmla="*/ 335902 h 391886"/>
                <a:gd name="connsiteX8" fmla="*/ 223944 w 223952"/>
                <a:gd name="connsiteY8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952" h="391886">
                  <a:moveTo>
                    <a:pt x="214613" y="0"/>
                  </a:moveTo>
                  <a:cubicBezTo>
                    <a:pt x="214613" y="18661"/>
                    <a:pt x="-1546" y="41988"/>
                    <a:pt x="9" y="55984"/>
                  </a:cubicBezTo>
                  <a:cubicBezTo>
                    <a:pt x="1564" y="69980"/>
                    <a:pt x="223944" y="68425"/>
                    <a:pt x="223944" y="83976"/>
                  </a:cubicBezTo>
                  <a:cubicBezTo>
                    <a:pt x="223944" y="99527"/>
                    <a:pt x="9" y="133739"/>
                    <a:pt x="9" y="149290"/>
                  </a:cubicBezTo>
                  <a:cubicBezTo>
                    <a:pt x="9" y="164841"/>
                    <a:pt x="222389" y="161731"/>
                    <a:pt x="223944" y="177282"/>
                  </a:cubicBezTo>
                  <a:cubicBezTo>
                    <a:pt x="225499" y="192833"/>
                    <a:pt x="9340" y="225490"/>
                    <a:pt x="9340" y="242596"/>
                  </a:cubicBezTo>
                  <a:cubicBezTo>
                    <a:pt x="9340" y="259702"/>
                    <a:pt x="223944" y="264368"/>
                    <a:pt x="223944" y="279919"/>
                  </a:cubicBezTo>
                  <a:cubicBezTo>
                    <a:pt x="223944" y="295470"/>
                    <a:pt x="9340" y="317241"/>
                    <a:pt x="9340" y="335902"/>
                  </a:cubicBezTo>
                  <a:cubicBezTo>
                    <a:pt x="9340" y="354563"/>
                    <a:pt x="116642" y="373224"/>
                    <a:pt x="223944" y="391886"/>
                  </a:cubicBezTo>
                </a:path>
              </a:pathLst>
            </a:cu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26FF2F-474E-47FE-8F72-1487DB04EA37}"/>
              </a:ext>
            </a:extLst>
          </p:cNvPr>
          <p:cNvCxnSpPr>
            <a:cxnSpLocks/>
          </p:cNvCxnSpPr>
          <p:nvPr/>
        </p:nvCxnSpPr>
        <p:spPr>
          <a:xfrm flipH="1">
            <a:off x="2349615" y="3831205"/>
            <a:ext cx="155596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93A61F7-5935-49D5-BB14-46176B40F0E2}"/>
              </a:ext>
            </a:extLst>
          </p:cNvPr>
          <p:cNvCxnSpPr>
            <a:cxnSpLocks/>
          </p:cNvCxnSpPr>
          <p:nvPr/>
        </p:nvCxnSpPr>
        <p:spPr>
          <a:xfrm>
            <a:off x="2510811" y="3831205"/>
            <a:ext cx="122658" cy="272434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08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44</Words>
  <Application>Microsoft Office PowerPoint</Application>
  <PresentationFormat>Personnalisé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7</cp:revision>
  <dcterms:created xsi:type="dcterms:W3CDTF">2019-09-14T11:31:02Z</dcterms:created>
  <dcterms:modified xsi:type="dcterms:W3CDTF">2019-09-14T12:18:47Z</dcterms:modified>
</cp:coreProperties>
</file>