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60" r:id="rId3"/>
    <p:sldId id="261" r:id="rId4"/>
    <p:sldId id="259" r:id="rId5"/>
    <p:sldId id="258" r:id="rId6"/>
  </p:sldIdLst>
  <p:sldSz cx="57594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8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2D634-87B9-4515-9E90-7412EACBC911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530350" y="1143000"/>
            <a:ext cx="3797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C72C6-0E46-4296-9187-DD628F19B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28503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57006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855093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114012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142515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71018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99522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228025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765909"/>
            <a:ext cx="4895533" cy="1629316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458058"/>
            <a:ext cx="4319588" cy="1129904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27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18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49164"/>
            <a:ext cx="1241881" cy="396604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49164"/>
            <a:ext cx="3653651" cy="396604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9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166739"/>
            <a:ext cx="4967526" cy="1946729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131884"/>
            <a:ext cx="4967526" cy="102373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7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245820"/>
            <a:ext cx="2447766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245820"/>
            <a:ext cx="2447766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82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49165"/>
            <a:ext cx="4967526" cy="90457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147238"/>
            <a:ext cx="2436517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709482"/>
            <a:ext cx="2436517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147238"/>
            <a:ext cx="2448516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709482"/>
            <a:ext cx="2448516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14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92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44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73827"/>
            <a:ext cx="2915722" cy="3325798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16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73827"/>
            <a:ext cx="2915722" cy="3325798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7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49165"/>
            <a:ext cx="4967526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245820"/>
            <a:ext cx="4967526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4337621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6755-3F84-4679-BA59-3527CD676A9A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4337621"/>
            <a:ext cx="194381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4337621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93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ercle : creux 104">
            <a:extLst>
              <a:ext uri="{FF2B5EF4-FFF2-40B4-BE49-F238E27FC236}">
                <a16:creationId xmlns:a16="http://schemas.microsoft.com/office/drawing/2014/main" id="{36F30033-DC5C-4CC3-BEBE-8D124C5F53F5}"/>
              </a:ext>
            </a:extLst>
          </p:cNvPr>
          <p:cNvSpPr/>
          <p:nvPr/>
        </p:nvSpPr>
        <p:spPr>
          <a:xfrm>
            <a:off x="979756" y="317499"/>
            <a:ext cx="3977380" cy="3827405"/>
          </a:xfrm>
          <a:custGeom>
            <a:avLst/>
            <a:gdLst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687287 w 4813288"/>
              <a:gd name="connsiteY5" fmla="*/ 2085975 h 4171950"/>
              <a:gd name="connsiteX6" fmla="*/ 2406644 w 4813288"/>
              <a:gd name="connsiteY6" fmla="*/ 34846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687287 w 4813288"/>
              <a:gd name="connsiteY9" fmla="*/ 208597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687287 w 4813288"/>
              <a:gd name="connsiteY5" fmla="*/ 2085975 h 4171950"/>
              <a:gd name="connsiteX6" fmla="*/ 2406644 w 4813288"/>
              <a:gd name="connsiteY6" fmla="*/ 34846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687287 w 4813288"/>
              <a:gd name="connsiteY9" fmla="*/ 208597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2406644 w 4813288"/>
              <a:gd name="connsiteY6" fmla="*/ 34846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1207987 w 4813288"/>
              <a:gd name="connsiteY9" fmla="*/ 286702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3511544 w 4813288"/>
              <a:gd name="connsiteY6" fmla="*/ 30020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1207987 w 4813288"/>
              <a:gd name="connsiteY9" fmla="*/ 286702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3511544 w 4813288"/>
              <a:gd name="connsiteY6" fmla="*/ 3002063 h 4171950"/>
              <a:gd name="connsiteX7" fmla="*/ 2406644 w 4813288"/>
              <a:gd name="connsiteY7" fmla="*/ 687287 h 4171950"/>
              <a:gd name="connsiteX8" fmla="*/ 1207987 w 4813288"/>
              <a:gd name="connsiteY8" fmla="*/ 286702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3511544 w 4813288"/>
              <a:gd name="connsiteY6" fmla="*/ 3002063 h 4171950"/>
              <a:gd name="connsiteX7" fmla="*/ 2444744 w 4813288"/>
              <a:gd name="connsiteY7" fmla="*/ 852387 h 4171950"/>
              <a:gd name="connsiteX8" fmla="*/ 1207987 w 4813288"/>
              <a:gd name="connsiteY8" fmla="*/ 2867025 h 4171950"/>
              <a:gd name="connsiteX0" fmla="*/ 0 w 4794238"/>
              <a:gd name="connsiteY0" fmla="*/ 2085975 h 4171950"/>
              <a:gd name="connsiteX1" fmla="*/ 2406644 w 4794238"/>
              <a:gd name="connsiteY1" fmla="*/ 0 h 4171950"/>
              <a:gd name="connsiteX2" fmla="*/ 4794238 w 4794238"/>
              <a:gd name="connsiteY2" fmla="*/ 2092325 h 4171950"/>
              <a:gd name="connsiteX3" fmla="*/ 2406644 w 4794238"/>
              <a:gd name="connsiteY3" fmla="*/ 4171950 h 4171950"/>
              <a:gd name="connsiteX4" fmla="*/ 0 w 4794238"/>
              <a:gd name="connsiteY4" fmla="*/ 2085975 h 4171950"/>
              <a:gd name="connsiteX5" fmla="*/ 1207987 w 4794238"/>
              <a:gd name="connsiteY5" fmla="*/ 2867025 h 4171950"/>
              <a:gd name="connsiteX6" fmla="*/ 3511544 w 4794238"/>
              <a:gd name="connsiteY6" fmla="*/ 3002063 h 4171950"/>
              <a:gd name="connsiteX7" fmla="*/ 2444744 w 4794238"/>
              <a:gd name="connsiteY7" fmla="*/ 852387 h 4171950"/>
              <a:gd name="connsiteX8" fmla="*/ 1207987 w 4794238"/>
              <a:gd name="connsiteY8" fmla="*/ 2867025 h 4171950"/>
              <a:gd name="connsiteX0" fmla="*/ 0 w 3542135"/>
              <a:gd name="connsiteY0" fmla="*/ 2143960 h 4287920"/>
              <a:gd name="connsiteX1" fmla="*/ 2406644 w 3542135"/>
              <a:gd name="connsiteY1" fmla="*/ 57985 h 4287920"/>
              <a:gd name="connsiteX2" fmla="*/ 2406644 w 3542135"/>
              <a:gd name="connsiteY2" fmla="*/ 4229935 h 4287920"/>
              <a:gd name="connsiteX3" fmla="*/ 0 w 3542135"/>
              <a:gd name="connsiteY3" fmla="*/ 2143960 h 4287920"/>
              <a:gd name="connsiteX4" fmla="*/ 1207987 w 3542135"/>
              <a:gd name="connsiteY4" fmla="*/ 2925010 h 4287920"/>
              <a:gd name="connsiteX5" fmla="*/ 3511544 w 3542135"/>
              <a:gd name="connsiteY5" fmla="*/ 3060048 h 4287920"/>
              <a:gd name="connsiteX6" fmla="*/ 2444744 w 3542135"/>
              <a:gd name="connsiteY6" fmla="*/ 910372 h 4287920"/>
              <a:gd name="connsiteX7" fmla="*/ 1207987 w 3542135"/>
              <a:gd name="connsiteY7" fmla="*/ 2925010 h 4287920"/>
              <a:gd name="connsiteX0" fmla="*/ 41391 w 4627393"/>
              <a:gd name="connsiteY0" fmla="*/ 2108137 h 3596283"/>
              <a:gd name="connsiteX1" fmla="*/ 2448035 w 4627393"/>
              <a:gd name="connsiteY1" fmla="*/ 22162 h 3596283"/>
              <a:gd name="connsiteX2" fmla="*/ 4568935 w 4627393"/>
              <a:gd name="connsiteY2" fmla="*/ 3533712 h 3596283"/>
              <a:gd name="connsiteX3" fmla="*/ 41391 w 4627393"/>
              <a:gd name="connsiteY3" fmla="*/ 2108137 h 3596283"/>
              <a:gd name="connsiteX4" fmla="*/ 1249378 w 4627393"/>
              <a:gd name="connsiteY4" fmla="*/ 2889187 h 3596283"/>
              <a:gd name="connsiteX5" fmla="*/ 3552935 w 4627393"/>
              <a:gd name="connsiteY5" fmla="*/ 3024225 h 3596283"/>
              <a:gd name="connsiteX6" fmla="*/ 2486135 w 4627393"/>
              <a:gd name="connsiteY6" fmla="*/ 874549 h 3596283"/>
              <a:gd name="connsiteX7" fmla="*/ 1249378 w 4627393"/>
              <a:gd name="connsiteY7" fmla="*/ 2889187 h 3596283"/>
              <a:gd name="connsiteX0" fmla="*/ 52020 w 4056464"/>
              <a:gd name="connsiteY0" fmla="*/ 3349820 h 3866765"/>
              <a:gd name="connsiteX1" fmla="*/ 1899864 w 4056464"/>
              <a:gd name="connsiteY1" fmla="*/ 195 h 3866765"/>
              <a:gd name="connsiteX2" fmla="*/ 4020764 w 4056464"/>
              <a:gd name="connsiteY2" fmla="*/ 3511745 h 3866765"/>
              <a:gd name="connsiteX3" fmla="*/ 52020 w 4056464"/>
              <a:gd name="connsiteY3" fmla="*/ 3349820 h 3866765"/>
              <a:gd name="connsiteX4" fmla="*/ 701207 w 4056464"/>
              <a:gd name="connsiteY4" fmla="*/ 2867220 h 3866765"/>
              <a:gd name="connsiteX5" fmla="*/ 3004764 w 4056464"/>
              <a:gd name="connsiteY5" fmla="*/ 3002258 h 3866765"/>
              <a:gd name="connsiteX6" fmla="*/ 1937964 w 4056464"/>
              <a:gd name="connsiteY6" fmla="*/ 852582 h 3866765"/>
              <a:gd name="connsiteX7" fmla="*/ 701207 w 4056464"/>
              <a:gd name="connsiteY7" fmla="*/ 2867220 h 3866765"/>
              <a:gd name="connsiteX0" fmla="*/ 45764 w 4055353"/>
              <a:gd name="connsiteY0" fmla="*/ 2994243 h 3467549"/>
              <a:gd name="connsiteX1" fmla="*/ 1988858 w 4055353"/>
              <a:gd name="connsiteY1" fmla="*/ 218 h 3467549"/>
              <a:gd name="connsiteX2" fmla="*/ 4014508 w 4055353"/>
              <a:gd name="connsiteY2" fmla="*/ 3156168 h 3467549"/>
              <a:gd name="connsiteX3" fmla="*/ 45764 w 4055353"/>
              <a:gd name="connsiteY3" fmla="*/ 2994243 h 3467549"/>
              <a:gd name="connsiteX4" fmla="*/ 694951 w 4055353"/>
              <a:gd name="connsiteY4" fmla="*/ 2511643 h 3467549"/>
              <a:gd name="connsiteX5" fmla="*/ 2998508 w 4055353"/>
              <a:gd name="connsiteY5" fmla="*/ 2646681 h 3467549"/>
              <a:gd name="connsiteX6" fmla="*/ 1931708 w 4055353"/>
              <a:gd name="connsiteY6" fmla="*/ 497005 h 3467549"/>
              <a:gd name="connsiteX7" fmla="*/ 694951 w 4055353"/>
              <a:gd name="connsiteY7" fmla="*/ 2511643 h 3467549"/>
              <a:gd name="connsiteX0" fmla="*/ 41067 w 3938467"/>
              <a:gd name="connsiteY0" fmla="*/ 2994036 h 3388317"/>
              <a:gd name="connsiteX1" fmla="*/ 1984161 w 3938467"/>
              <a:gd name="connsiteY1" fmla="*/ 11 h 3388317"/>
              <a:gd name="connsiteX2" fmla="*/ 3895511 w 3938467"/>
              <a:gd name="connsiteY2" fmla="*/ 3028961 h 3388317"/>
              <a:gd name="connsiteX3" fmla="*/ 41067 w 3938467"/>
              <a:gd name="connsiteY3" fmla="*/ 2994036 h 3388317"/>
              <a:gd name="connsiteX4" fmla="*/ 690254 w 3938467"/>
              <a:gd name="connsiteY4" fmla="*/ 2511436 h 3388317"/>
              <a:gd name="connsiteX5" fmla="*/ 2993811 w 3938467"/>
              <a:gd name="connsiteY5" fmla="*/ 2646474 h 3388317"/>
              <a:gd name="connsiteX6" fmla="*/ 1927011 w 3938467"/>
              <a:gd name="connsiteY6" fmla="*/ 496798 h 3388317"/>
              <a:gd name="connsiteX7" fmla="*/ 690254 w 3938467"/>
              <a:gd name="connsiteY7" fmla="*/ 2511436 h 3388317"/>
              <a:gd name="connsiteX0" fmla="*/ 41067 w 3938467"/>
              <a:gd name="connsiteY0" fmla="*/ 2994036 h 3388317"/>
              <a:gd name="connsiteX1" fmla="*/ 1984161 w 3938467"/>
              <a:gd name="connsiteY1" fmla="*/ 11 h 3388317"/>
              <a:gd name="connsiteX2" fmla="*/ 3895511 w 3938467"/>
              <a:gd name="connsiteY2" fmla="*/ 3028961 h 3388317"/>
              <a:gd name="connsiteX3" fmla="*/ 41067 w 3938467"/>
              <a:gd name="connsiteY3" fmla="*/ 2994036 h 3388317"/>
              <a:gd name="connsiteX4" fmla="*/ 690254 w 3938467"/>
              <a:gd name="connsiteY4" fmla="*/ 2511436 h 3388317"/>
              <a:gd name="connsiteX5" fmla="*/ 3076361 w 3938467"/>
              <a:gd name="connsiteY5" fmla="*/ 2570274 h 3388317"/>
              <a:gd name="connsiteX6" fmla="*/ 1927011 w 3938467"/>
              <a:gd name="connsiteY6" fmla="*/ 496798 h 3388317"/>
              <a:gd name="connsiteX7" fmla="*/ 690254 w 3938467"/>
              <a:gd name="connsiteY7" fmla="*/ 2511436 h 3388317"/>
              <a:gd name="connsiteX0" fmla="*/ 45720 w 3938694"/>
              <a:gd name="connsiteY0" fmla="*/ 3279784 h 3709750"/>
              <a:gd name="connsiteX1" fmla="*/ 1912614 w 3938694"/>
              <a:gd name="connsiteY1" fmla="*/ 9 h 3709750"/>
              <a:gd name="connsiteX2" fmla="*/ 3900164 w 3938694"/>
              <a:gd name="connsiteY2" fmla="*/ 3314709 h 3709750"/>
              <a:gd name="connsiteX3" fmla="*/ 45720 w 3938694"/>
              <a:gd name="connsiteY3" fmla="*/ 3279784 h 3709750"/>
              <a:gd name="connsiteX4" fmla="*/ 694907 w 3938694"/>
              <a:gd name="connsiteY4" fmla="*/ 2797184 h 3709750"/>
              <a:gd name="connsiteX5" fmla="*/ 3081014 w 3938694"/>
              <a:gd name="connsiteY5" fmla="*/ 2856022 h 3709750"/>
              <a:gd name="connsiteX6" fmla="*/ 1931664 w 3938694"/>
              <a:gd name="connsiteY6" fmla="*/ 782546 h 3709750"/>
              <a:gd name="connsiteX7" fmla="*/ 694907 w 3938694"/>
              <a:gd name="connsiteY7" fmla="*/ 2797184 h 3709750"/>
              <a:gd name="connsiteX0" fmla="*/ 45720 w 3938694"/>
              <a:gd name="connsiteY0" fmla="*/ 3279784 h 3709750"/>
              <a:gd name="connsiteX1" fmla="*/ 1912614 w 3938694"/>
              <a:gd name="connsiteY1" fmla="*/ 9 h 3709750"/>
              <a:gd name="connsiteX2" fmla="*/ 3900164 w 3938694"/>
              <a:gd name="connsiteY2" fmla="*/ 3314709 h 3709750"/>
              <a:gd name="connsiteX3" fmla="*/ 45720 w 3938694"/>
              <a:gd name="connsiteY3" fmla="*/ 3279784 h 3709750"/>
              <a:gd name="connsiteX4" fmla="*/ 694907 w 3938694"/>
              <a:gd name="connsiteY4" fmla="*/ 2797184 h 3709750"/>
              <a:gd name="connsiteX5" fmla="*/ 3081014 w 3938694"/>
              <a:gd name="connsiteY5" fmla="*/ 2856022 h 3709750"/>
              <a:gd name="connsiteX6" fmla="*/ 1931664 w 3938694"/>
              <a:gd name="connsiteY6" fmla="*/ 674596 h 3709750"/>
              <a:gd name="connsiteX7" fmla="*/ 694907 w 3938694"/>
              <a:gd name="connsiteY7" fmla="*/ 2797184 h 3709750"/>
              <a:gd name="connsiteX0" fmla="*/ 44520 w 3938565"/>
              <a:gd name="connsiteY0" fmla="*/ 3355984 h 3795467"/>
              <a:gd name="connsiteX1" fmla="*/ 1930464 w 3938565"/>
              <a:gd name="connsiteY1" fmla="*/ 9 h 3795467"/>
              <a:gd name="connsiteX2" fmla="*/ 3898964 w 3938565"/>
              <a:gd name="connsiteY2" fmla="*/ 3390909 h 3795467"/>
              <a:gd name="connsiteX3" fmla="*/ 44520 w 3938565"/>
              <a:gd name="connsiteY3" fmla="*/ 3355984 h 3795467"/>
              <a:gd name="connsiteX4" fmla="*/ 693707 w 3938565"/>
              <a:gd name="connsiteY4" fmla="*/ 2873384 h 3795467"/>
              <a:gd name="connsiteX5" fmla="*/ 3079814 w 3938565"/>
              <a:gd name="connsiteY5" fmla="*/ 2932222 h 3795467"/>
              <a:gd name="connsiteX6" fmla="*/ 1930464 w 3938565"/>
              <a:gd name="connsiteY6" fmla="*/ 750796 h 3795467"/>
              <a:gd name="connsiteX7" fmla="*/ 693707 w 3938565"/>
              <a:gd name="connsiteY7" fmla="*/ 2873384 h 3795467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731045 w 3977413"/>
              <a:gd name="connsiteY4" fmla="*/ 2873401 h 3849725"/>
              <a:gd name="connsiteX5" fmla="*/ 3117152 w 3977413"/>
              <a:gd name="connsiteY5" fmla="*/ 2932239 h 3849725"/>
              <a:gd name="connsiteX6" fmla="*/ 1967802 w 3977413"/>
              <a:gd name="connsiteY6" fmla="*/ 750813 h 3849725"/>
              <a:gd name="connsiteX7" fmla="*/ 731045 w 3977413"/>
              <a:gd name="connsiteY7" fmla="*/ 2873401 h 3849725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648495 w 3977413"/>
              <a:gd name="connsiteY4" fmla="*/ 3019451 h 3849725"/>
              <a:gd name="connsiteX5" fmla="*/ 3117152 w 3977413"/>
              <a:gd name="connsiteY5" fmla="*/ 2932239 h 3849725"/>
              <a:gd name="connsiteX6" fmla="*/ 1967802 w 3977413"/>
              <a:gd name="connsiteY6" fmla="*/ 750813 h 3849725"/>
              <a:gd name="connsiteX7" fmla="*/ 648495 w 3977413"/>
              <a:gd name="connsiteY7" fmla="*/ 3019451 h 3849725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648495 w 3977413"/>
              <a:gd name="connsiteY4" fmla="*/ 3019451 h 3849725"/>
              <a:gd name="connsiteX5" fmla="*/ 3314002 w 3977413"/>
              <a:gd name="connsiteY5" fmla="*/ 3027489 h 3849725"/>
              <a:gd name="connsiteX6" fmla="*/ 1967802 w 3977413"/>
              <a:gd name="connsiteY6" fmla="*/ 750813 h 3849725"/>
              <a:gd name="connsiteX7" fmla="*/ 648495 w 3977413"/>
              <a:gd name="connsiteY7" fmla="*/ 3019451 h 3849725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648495 w 3977413"/>
              <a:gd name="connsiteY4" fmla="*/ 3019451 h 3849725"/>
              <a:gd name="connsiteX5" fmla="*/ 3314002 w 3977413"/>
              <a:gd name="connsiteY5" fmla="*/ 3027489 h 3849725"/>
              <a:gd name="connsiteX6" fmla="*/ 1942402 w 3977413"/>
              <a:gd name="connsiteY6" fmla="*/ 712713 h 3849725"/>
              <a:gd name="connsiteX7" fmla="*/ 648495 w 3977413"/>
              <a:gd name="connsiteY7" fmla="*/ 3019451 h 3849725"/>
              <a:gd name="connsiteX0" fmla="*/ 42973 w 3957926"/>
              <a:gd name="connsiteY0" fmla="*/ 3451251 h 3849725"/>
              <a:gd name="connsiteX1" fmla="*/ 1967017 w 3957926"/>
              <a:gd name="connsiteY1" fmla="*/ 26 h 3849725"/>
              <a:gd name="connsiteX2" fmla="*/ 3916467 w 3957926"/>
              <a:gd name="connsiteY2" fmla="*/ 3390926 h 3849725"/>
              <a:gd name="connsiteX3" fmla="*/ 42973 w 3957926"/>
              <a:gd name="connsiteY3" fmla="*/ 3451251 h 3849725"/>
              <a:gd name="connsiteX4" fmla="*/ 647710 w 3957926"/>
              <a:gd name="connsiteY4" fmla="*/ 3019451 h 3849725"/>
              <a:gd name="connsiteX5" fmla="*/ 3313217 w 3957926"/>
              <a:gd name="connsiteY5" fmla="*/ 3027489 h 3849725"/>
              <a:gd name="connsiteX6" fmla="*/ 1941617 w 3957926"/>
              <a:gd name="connsiteY6" fmla="*/ 712713 h 3849725"/>
              <a:gd name="connsiteX7" fmla="*/ 647710 w 3957926"/>
              <a:gd name="connsiteY7" fmla="*/ 3019451 h 3849725"/>
              <a:gd name="connsiteX0" fmla="*/ 42607 w 3977380"/>
              <a:gd name="connsiteY0" fmla="*/ 3413129 h 3827405"/>
              <a:gd name="connsiteX1" fmla="*/ 1985701 w 3977380"/>
              <a:gd name="connsiteY1" fmla="*/ 4 h 3827405"/>
              <a:gd name="connsiteX2" fmla="*/ 3935151 w 3977380"/>
              <a:gd name="connsiteY2" fmla="*/ 3390904 h 3827405"/>
              <a:gd name="connsiteX3" fmla="*/ 42607 w 3977380"/>
              <a:gd name="connsiteY3" fmla="*/ 3413129 h 3827405"/>
              <a:gd name="connsiteX4" fmla="*/ 666394 w 3977380"/>
              <a:gd name="connsiteY4" fmla="*/ 3019429 h 3827405"/>
              <a:gd name="connsiteX5" fmla="*/ 3331901 w 3977380"/>
              <a:gd name="connsiteY5" fmla="*/ 3027467 h 3827405"/>
              <a:gd name="connsiteX6" fmla="*/ 1960301 w 3977380"/>
              <a:gd name="connsiteY6" fmla="*/ 712691 h 3827405"/>
              <a:gd name="connsiteX7" fmla="*/ 666394 w 3977380"/>
              <a:gd name="connsiteY7" fmla="*/ 3019429 h 3827405"/>
              <a:gd name="connsiteX0" fmla="*/ 42607 w 3977380"/>
              <a:gd name="connsiteY0" fmla="*/ 3413129 h 3827405"/>
              <a:gd name="connsiteX1" fmla="*/ 1985701 w 3977380"/>
              <a:gd name="connsiteY1" fmla="*/ 4 h 3827405"/>
              <a:gd name="connsiteX2" fmla="*/ 3935151 w 3977380"/>
              <a:gd name="connsiteY2" fmla="*/ 3390904 h 3827405"/>
              <a:gd name="connsiteX3" fmla="*/ 42607 w 3977380"/>
              <a:gd name="connsiteY3" fmla="*/ 3413129 h 3827405"/>
              <a:gd name="connsiteX4" fmla="*/ 666394 w 3977380"/>
              <a:gd name="connsiteY4" fmla="*/ 3019429 h 3827405"/>
              <a:gd name="connsiteX5" fmla="*/ 3331901 w 3977380"/>
              <a:gd name="connsiteY5" fmla="*/ 3027467 h 3827405"/>
              <a:gd name="connsiteX6" fmla="*/ 1979351 w 3977380"/>
              <a:gd name="connsiteY6" fmla="*/ 712691 h 3827405"/>
              <a:gd name="connsiteX7" fmla="*/ 666394 w 3977380"/>
              <a:gd name="connsiteY7" fmla="*/ 3019429 h 38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7380" h="3827405">
                <a:moveTo>
                  <a:pt x="42607" y="3413129"/>
                </a:moveTo>
                <a:cubicBezTo>
                  <a:pt x="-282301" y="2847979"/>
                  <a:pt x="1336944" y="3708"/>
                  <a:pt x="1985701" y="4"/>
                </a:cubicBezTo>
                <a:cubicBezTo>
                  <a:pt x="2634458" y="-3700"/>
                  <a:pt x="4259000" y="2822050"/>
                  <a:pt x="3935151" y="3390904"/>
                </a:cubicBezTo>
                <a:cubicBezTo>
                  <a:pt x="3611302" y="3959758"/>
                  <a:pt x="367515" y="3978279"/>
                  <a:pt x="42607" y="3413129"/>
                </a:cubicBezTo>
                <a:close/>
                <a:moveTo>
                  <a:pt x="666394" y="3019429"/>
                </a:moveTo>
                <a:cubicBezTo>
                  <a:pt x="891819" y="3405225"/>
                  <a:pt x="3113075" y="3411923"/>
                  <a:pt x="3331901" y="3027467"/>
                </a:cubicBezTo>
                <a:cubicBezTo>
                  <a:pt x="3550727" y="2643011"/>
                  <a:pt x="2423602" y="714031"/>
                  <a:pt x="1979351" y="712691"/>
                </a:cubicBezTo>
                <a:cubicBezTo>
                  <a:pt x="1535100" y="711351"/>
                  <a:pt x="440969" y="2633633"/>
                  <a:pt x="666394" y="3019429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FFEA26C-F742-4F23-9464-E30D3BEC6AD4}"/>
              </a:ext>
            </a:extLst>
          </p:cNvPr>
          <p:cNvSpPr/>
          <p:nvPr/>
        </p:nvSpPr>
        <p:spPr>
          <a:xfrm>
            <a:off x="1807989" y="1292174"/>
            <a:ext cx="2267539" cy="2183197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  <a:gd name="connsiteX0" fmla="*/ 87685 w 3646026"/>
              <a:gd name="connsiteY0" fmla="*/ 1602451 h 3041025"/>
              <a:gd name="connsiteX1" fmla="*/ 582985 w 3646026"/>
              <a:gd name="connsiteY1" fmla="*/ 764251 h 3041025"/>
              <a:gd name="connsiteX2" fmla="*/ 2018085 w 3646026"/>
              <a:gd name="connsiteY2" fmla="*/ 2251 h 3041025"/>
              <a:gd name="connsiteX3" fmla="*/ 3602121 w 3646026"/>
              <a:gd name="connsiteY3" fmla="*/ 1011901 h 3041025"/>
              <a:gd name="connsiteX4" fmla="*/ 3113172 w 3646026"/>
              <a:gd name="connsiteY4" fmla="*/ 2826269 h 3041025"/>
              <a:gd name="connsiteX5" fmla="*/ 2265735 w 3646026"/>
              <a:gd name="connsiteY5" fmla="*/ 2777201 h 3041025"/>
              <a:gd name="connsiteX6" fmla="*/ 87685 w 3646026"/>
              <a:gd name="connsiteY6" fmla="*/ 1602451 h 3041025"/>
              <a:gd name="connsiteX0" fmla="*/ 145797 w 3704138"/>
              <a:gd name="connsiteY0" fmla="*/ 1602451 h 2833188"/>
              <a:gd name="connsiteX1" fmla="*/ 641097 w 3704138"/>
              <a:gd name="connsiteY1" fmla="*/ 764251 h 2833188"/>
              <a:gd name="connsiteX2" fmla="*/ 2076197 w 3704138"/>
              <a:gd name="connsiteY2" fmla="*/ 2251 h 2833188"/>
              <a:gd name="connsiteX3" fmla="*/ 3660233 w 3704138"/>
              <a:gd name="connsiteY3" fmla="*/ 1011901 h 2833188"/>
              <a:gd name="connsiteX4" fmla="*/ 3171284 w 3704138"/>
              <a:gd name="connsiteY4" fmla="*/ 2826269 h 2833188"/>
              <a:gd name="connsiteX5" fmla="*/ 145797 w 3704138"/>
              <a:gd name="connsiteY5" fmla="*/ 1602451 h 2833188"/>
              <a:gd name="connsiteX0" fmla="*/ 2530187 w 3063041"/>
              <a:gd name="connsiteY0" fmla="*/ 2826269 h 2826268"/>
              <a:gd name="connsiteX1" fmla="*/ 0 w 3063041"/>
              <a:gd name="connsiteY1" fmla="*/ 764251 h 2826268"/>
              <a:gd name="connsiteX2" fmla="*/ 1435100 w 3063041"/>
              <a:gd name="connsiteY2" fmla="*/ 2251 h 2826268"/>
              <a:gd name="connsiteX3" fmla="*/ 3019136 w 3063041"/>
              <a:gd name="connsiteY3" fmla="*/ 1011901 h 2826268"/>
              <a:gd name="connsiteX4" fmla="*/ 2530187 w 3063041"/>
              <a:gd name="connsiteY4" fmla="*/ 2826269 h 2826268"/>
              <a:gd name="connsiteX0" fmla="*/ 2531490 w 3064344"/>
              <a:gd name="connsiteY0" fmla="*/ 2850345 h 2850345"/>
              <a:gd name="connsiteX1" fmla="*/ 1303 w 3064344"/>
              <a:gd name="connsiteY1" fmla="*/ 788327 h 2850345"/>
              <a:gd name="connsiteX2" fmla="*/ 1436403 w 3064344"/>
              <a:gd name="connsiteY2" fmla="*/ 26327 h 2850345"/>
              <a:gd name="connsiteX3" fmla="*/ 3020439 w 3064344"/>
              <a:gd name="connsiteY3" fmla="*/ 1035977 h 2850345"/>
              <a:gd name="connsiteX4" fmla="*/ 2531490 w 3064344"/>
              <a:gd name="connsiteY4" fmla="*/ 2850345 h 2850345"/>
              <a:gd name="connsiteX0" fmla="*/ 1995608 w 2544142"/>
              <a:gd name="connsiteY0" fmla="*/ 2834025 h 2847907"/>
              <a:gd name="connsiteX1" fmla="*/ 1650 w 2544142"/>
              <a:gd name="connsiteY1" fmla="*/ 1605038 h 2847907"/>
              <a:gd name="connsiteX2" fmla="*/ 900521 w 2544142"/>
              <a:gd name="connsiteY2" fmla="*/ 10007 h 2847907"/>
              <a:gd name="connsiteX3" fmla="*/ 2484557 w 2544142"/>
              <a:gd name="connsiteY3" fmla="*/ 1019657 h 2847907"/>
              <a:gd name="connsiteX4" fmla="*/ 1995608 w 2544142"/>
              <a:gd name="connsiteY4" fmla="*/ 2834025 h 2847907"/>
              <a:gd name="connsiteX0" fmla="*/ 1995607 w 2537685"/>
              <a:gd name="connsiteY0" fmla="*/ 2838699 h 2856285"/>
              <a:gd name="connsiteX1" fmla="*/ 1649 w 2537685"/>
              <a:gd name="connsiteY1" fmla="*/ 1609712 h 2856285"/>
              <a:gd name="connsiteX2" fmla="*/ 900520 w 2537685"/>
              <a:gd name="connsiteY2" fmla="*/ 14681 h 2856285"/>
              <a:gd name="connsiteX3" fmla="*/ 2477309 w 2537685"/>
              <a:gd name="connsiteY3" fmla="*/ 932556 h 2856285"/>
              <a:gd name="connsiteX4" fmla="*/ 1995607 w 2537685"/>
              <a:gd name="connsiteY4" fmla="*/ 2838699 h 2856285"/>
              <a:gd name="connsiteX0" fmla="*/ 1995607 w 2537686"/>
              <a:gd name="connsiteY0" fmla="*/ 2850780 h 2868366"/>
              <a:gd name="connsiteX1" fmla="*/ 1649 w 2537686"/>
              <a:gd name="connsiteY1" fmla="*/ 1621793 h 2868366"/>
              <a:gd name="connsiteX2" fmla="*/ 900520 w 2537686"/>
              <a:gd name="connsiteY2" fmla="*/ 26762 h 2868366"/>
              <a:gd name="connsiteX3" fmla="*/ 2477309 w 2537686"/>
              <a:gd name="connsiteY3" fmla="*/ 944637 h 2868366"/>
              <a:gd name="connsiteX4" fmla="*/ 1995607 w 2537686"/>
              <a:gd name="connsiteY4" fmla="*/ 2850780 h 2868366"/>
              <a:gd name="connsiteX0" fmla="*/ 2018953 w 2547450"/>
              <a:gd name="connsiteY0" fmla="*/ 2782443 h 2792311"/>
              <a:gd name="connsiteX1" fmla="*/ 24995 w 2547450"/>
              <a:gd name="connsiteY1" fmla="*/ 1553456 h 2792311"/>
              <a:gd name="connsiteX2" fmla="*/ 1126763 w 2547450"/>
              <a:gd name="connsiteY2" fmla="*/ 29021 h 2792311"/>
              <a:gd name="connsiteX3" fmla="*/ 2500655 w 2547450"/>
              <a:gd name="connsiteY3" fmla="*/ 876300 h 2792311"/>
              <a:gd name="connsiteX4" fmla="*/ 2018953 w 2547450"/>
              <a:gd name="connsiteY4" fmla="*/ 2782443 h 2792311"/>
              <a:gd name="connsiteX0" fmla="*/ 1263305 w 2477517"/>
              <a:gd name="connsiteY0" fmla="*/ 2235653 h 2253997"/>
              <a:gd name="connsiteX1" fmla="*/ 1226 w 2477517"/>
              <a:gd name="connsiteY1" fmla="*/ 1550254 h 2253997"/>
              <a:gd name="connsiteX2" fmla="*/ 1102994 w 2477517"/>
              <a:gd name="connsiteY2" fmla="*/ 25819 h 2253997"/>
              <a:gd name="connsiteX3" fmla="*/ 2476886 w 2477517"/>
              <a:gd name="connsiteY3" fmla="*/ 873098 h 2253997"/>
              <a:gd name="connsiteX4" fmla="*/ 1263305 w 2477517"/>
              <a:gd name="connsiteY4" fmla="*/ 2235653 h 2253997"/>
              <a:gd name="connsiteX0" fmla="*/ 1263305 w 2478444"/>
              <a:gd name="connsiteY0" fmla="*/ 2235653 h 2239010"/>
              <a:gd name="connsiteX1" fmla="*/ 1226 w 2478444"/>
              <a:gd name="connsiteY1" fmla="*/ 1550254 h 2239010"/>
              <a:gd name="connsiteX2" fmla="*/ 1102994 w 2478444"/>
              <a:gd name="connsiteY2" fmla="*/ 25819 h 2239010"/>
              <a:gd name="connsiteX3" fmla="*/ 2476886 w 2478444"/>
              <a:gd name="connsiteY3" fmla="*/ 873098 h 2239010"/>
              <a:gd name="connsiteX4" fmla="*/ 1263305 w 2478444"/>
              <a:gd name="connsiteY4" fmla="*/ 2235653 h 2239010"/>
              <a:gd name="connsiteX0" fmla="*/ 1263305 w 2479291"/>
              <a:gd name="connsiteY0" fmla="*/ 2235653 h 2235982"/>
              <a:gd name="connsiteX1" fmla="*/ 1226 w 2479291"/>
              <a:gd name="connsiteY1" fmla="*/ 1550254 h 2235982"/>
              <a:gd name="connsiteX2" fmla="*/ 1102994 w 2479291"/>
              <a:gd name="connsiteY2" fmla="*/ 25819 h 2235982"/>
              <a:gd name="connsiteX3" fmla="*/ 2476886 w 2479291"/>
              <a:gd name="connsiteY3" fmla="*/ 873098 h 2235982"/>
              <a:gd name="connsiteX4" fmla="*/ 1263305 w 2479291"/>
              <a:gd name="connsiteY4" fmla="*/ 2235653 h 2235982"/>
              <a:gd name="connsiteX0" fmla="*/ 973307 w 2187485"/>
              <a:gd name="connsiteY0" fmla="*/ 2212438 h 2213270"/>
              <a:gd name="connsiteX1" fmla="*/ 1081 w 2187485"/>
              <a:gd name="connsiteY1" fmla="*/ 644590 h 2213270"/>
              <a:gd name="connsiteX2" fmla="*/ 812996 w 2187485"/>
              <a:gd name="connsiteY2" fmla="*/ 2604 h 2213270"/>
              <a:gd name="connsiteX3" fmla="*/ 2186888 w 2187485"/>
              <a:gd name="connsiteY3" fmla="*/ 849883 h 2213270"/>
              <a:gd name="connsiteX4" fmla="*/ 973307 w 2187485"/>
              <a:gd name="connsiteY4" fmla="*/ 2212438 h 2213270"/>
              <a:gd name="connsiteX0" fmla="*/ 1100474 w 2314652"/>
              <a:gd name="connsiteY0" fmla="*/ 2298667 h 2299500"/>
              <a:gd name="connsiteX1" fmla="*/ 128248 w 2314652"/>
              <a:gd name="connsiteY1" fmla="*/ 730819 h 2299500"/>
              <a:gd name="connsiteX2" fmla="*/ 940163 w 2314652"/>
              <a:gd name="connsiteY2" fmla="*/ 88833 h 2299500"/>
              <a:gd name="connsiteX3" fmla="*/ 2314055 w 2314652"/>
              <a:gd name="connsiteY3" fmla="*/ 936112 h 2299500"/>
              <a:gd name="connsiteX4" fmla="*/ 1100474 w 2314652"/>
              <a:gd name="connsiteY4" fmla="*/ 2298667 h 2299500"/>
              <a:gd name="connsiteX0" fmla="*/ 1004168 w 2235185"/>
              <a:gd name="connsiteY0" fmla="*/ 1673666 h 1674423"/>
              <a:gd name="connsiteX1" fmla="*/ 31942 w 2235185"/>
              <a:gd name="connsiteY1" fmla="*/ 105818 h 1674423"/>
              <a:gd name="connsiteX2" fmla="*/ 2217749 w 2235185"/>
              <a:gd name="connsiteY2" fmla="*/ 311111 h 1674423"/>
              <a:gd name="connsiteX3" fmla="*/ 1004168 w 2235185"/>
              <a:gd name="connsiteY3" fmla="*/ 1673666 h 1674423"/>
              <a:gd name="connsiteX0" fmla="*/ 1004168 w 2396518"/>
              <a:gd name="connsiteY0" fmla="*/ 2055530 h 2060470"/>
              <a:gd name="connsiteX1" fmla="*/ 31942 w 2396518"/>
              <a:gd name="connsiteY1" fmla="*/ 487682 h 2060470"/>
              <a:gd name="connsiteX2" fmla="*/ 2217749 w 2396518"/>
              <a:gd name="connsiteY2" fmla="*/ 692975 h 2060470"/>
              <a:gd name="connsiteX3" fmla="*/ 1004168 w 2396518"/>
              <a:gd name="connsiteY3" fmla="*/ 2055530 h 2060470"/>
              <a:gd name="connsiteX0" fmla="*/ 1150727 w 2543077"/>
              <a:gd name="connsiteY0" fmla="*/ 2286401 h 2291342"/>
              <a:gd name="connsiteX1" fmla="*/ 178501 w 2543077"/>
              <a:gd name="connsiteY1" fmla="*/ 718553 h 2291342"/>
              <a:gd name="connsiteX2" fmla="*/ 2364308 w 2543077"/>
              <a:gd name="connsiteY2" fmla="*/ 923846 h 2291342"/>
              <a:gd name="connsiteX3" fmla="*/ 1150727 w 2543077"/>
              <a:gd name="connsiteY3" fmla="*/ 2286401 h 2291342"/>
              <a:gd name="connsiteX0" fmla="*/ 1305182 w 2821161"/>
              <a:gd name="connsiteY0" fmla="*/ 2286401 h 2286928"/>
              <a:gd name="connsiteX1" fmla="*/ 332956 w 2821161"/>
              <a:gd name="connsiteY1" fmla="*/ 718553 h 2286928"/>
              <a:gd name="connsiteX2" fmla="*/ 2518763 w 2821161"/>
              <a:gd name="connsiteY2" fmla="*/ 923846 h 2286928"/>
              <a:gd name="connsiteX3" fmla="*/ 1305182 w 2821161"/>
              <a:gd name="connsiteY3" fmla="*/ 2286401 h 2286928"/>
              <a:gd name="connsiteX0" fmla="*/ 1121558 w 2393546"/>
              <a:gd name="connsiteY0" fmla="*/ 1595353 h 1595634"/>
              <a:gd name="connsiteX1" fmla="*/ 134839 w 2393546"/>
              <a:gd name="connsiteY1" fmla="*/ 98101 h 1595634"/>
              <a:gd name="connsiteX2" fmla="*/ 2320646 w 2393546"/>
              <a:gd name="connsiteY2" fmla="*/ 303394 h 1595634"/>
              <a:gd name="connsiteX3" fmla="*/ 1121558 w 2393546"/>
              <a:gd name="connsiteY3" fmla="*/ 1595353 h 1595634"/>
              <a:gd name="connsiteX0" fmla="*/ 1501424 w 2773412"/>
              <a:gd name="connsiteY0" fmla="*/ 2128605 h 2131022"/>
              <a:gd name="connsiteX1" fmla="*/ 514705 w 2773412"/>
              <a:gd name="connsiteY1" fmla="*/ 631353 h 2131022"/>
              <a:gd name="connsiteX2" fmla="*/ 2700512 w 2773412"/>
              <a:gd name="connsiteY2" fmla="*/ 836646 h 2131022"/>
              <a:gd name="connsiteX3" fmla="*/ 1501424 w 2773412"/>
              <a:gd name="connsiteY3" fmla="*/ 2128605 h 2131022"/>
              <a:gd name="connsiteX0" fmla="*/ 1501424 w 2914709"/>
              <a:gd name="connsiteY0" fmla="*/ 2285254 h 2287671"/>
              <a:gd name="connsiteX1" fmla="*/ 514705 w 2914709"/>
              <a:gd name="connsiteY1" fmla="*/ 788002 h 2287671"/>
              <a:gd name="connsiteX2" fmla="*/ 2700512 w 2914709"/>
              <a:gd name="connsiteY2" fmla="*/ 993295 h 2287671"/>
              <a:gd name="connsiteX3" fmla="*/ 1501424 w 2914709"/>
              <a:gd name="connsiteY3" fmla="*/ 2285254 h 2287671"/>
              <a:gd name="connsiteX0" fmla="*/ 1005173 w 2039933"/>
              <a:gd name="connsiteY0" fmla="*/ 1748047 h 1752261"/>
              <a:gd name="connsiteX1" fmla="*/ 18454 w 2039933"/>
              <a:gd name="connsiteY1" fmla="*/ 250795 h 1752261"/>
              <a:gd name="connsiteX2" fmla="*/ 1914407 w 2039933"/>
              <a:gd name="connsiteY2" fmla="*/ 547862 h 1752261"/>
              <a:gd name="connsiteX3" fmla="*/ 1005173 w 2039933"/>
              <a:gd name="connsiteY3" fmla="*/ 1748047 h 1752261"/>
              <a:gd name="connsiteX0" fmla="*/ 1252150 w 2286910"/>
              <a:gd name="connsiteY0" fmla="*/ 2385953 h 2390167"/>
              <a:gd name="connsiteX1" fmla="*/ 265431 w 2286910"/>
              <a:gd name="connsiteY1" fmla="*/ 888701 h 2390167"/>
              <a:gd name="connsiteX2" fmla="*/ 2161384 w 2286910"/>
              <a:gd name="connsiteY2" fmla="*/ 1185768 h 2390167"/>
              <a:gd name="connsiteX3" fmla="*/ 1252150 w 2286910"/>
              <a:gd name="connsiteY3" fmla="*/ 2385953 h 2390167"/>
              <a:gd name="connsiteX0" fmla="*/ 1142081 w 2069310"/>
              <a:gd name="connsiteY0" fmla="*/ 2123900 h 2146255"/>
              <a:gd name="connsiteX1" fmla="*/ 278549 w 2069310"/>
              <a:gd name="connsiteY1" fmla="*/ 774900 h 2146255"/>
              <a:gd name="connsiteX2" fmla="*/ 2051315 w 2069310"/>
              <a:gd name="connsiteY2" fmla="*/ 923715 h 2146255"/>
              <a:gd name="connsiteX3" fmla="*/ 1142081 w 2069310"/>
              <a:gd name="connsiteY3" fmla="*/ 2123900 h 2146255"/>
              <a:gd name="connsiteX0" fmla="*/ 1165325 w 2097018"/>
              <a:gd name="connsiteY0" fmla="*/ 2123900 h 2164933"/>
              <a:gd name="connsiteX1" fmla="*/ 301793 w 2097018"/>
              <a:gd name="connsiteY1" fmla="*/ 774900 h 2164933"/>
              <a:gd name="connsiteX2" fmla="*/ 2074559 w 2097018"/>
              <a:gd name="connsiteY2" fmla="*/ 923715 h 2164933"/>
              <a:gd name="connsiteX3" fmla="*/ 1165325 w 2097018"/>
              <a:gd name="connsiteY3" fmla="*/ 2123900 h 2164933"/>
              <a:gd name="connsiteX0" fmla="*/ 881857 w 1752174"/>
              <a:gd name="connsiteY0" fmla="*/ 1447028 h 1447527"/>
              <a:gd name="connsiteX1" fmla="*/ 18325 w 1752174"/>
              <a:gd name="connsiteY1" fmla="*/ 98028 h 1447527"/>
              <a:gd name="connsiteX2" fmla="*/ 1733120 w 1752174"/>
              <a:gd name="connsiteY2" fmla="*/ 253902 h 1447527"/>
              <a:gd name="connsiteX3" fmla="*/ 881857 w 1752174"/>
              <a:gd name="connsiteY3" fmla="*/ 1447028 h 1447527"/>
              <a:gd name="connsiteX0" fmla="*/ 881857 w 2006074"/>
              <a:gd name="connsiteY0" fmla="*/ 2138307 h 2283892"/>
              <a:gd name="connsiteX1" fmla="*/ 18325 w 2006074"/>
              <a:gd name="connsiteY1" fmla="*/ 789307 h 2283892"/>
              <a:gd name="connsiteX2" fmla="*/ 1733120 w 2006074"/>
              <a:gd name="connsiteY2" fmla="*/ 945181 h 2283892"/>
              <a:gd name="connsiteX3" fmla="*/ 881857 w 2006074"/>
              <a:gd name="connsiteY3" fmla="*/ 2138307 h 2283892"/>
              <a:gd name="connsiteX0" fmla="*/ 124151 w 2143381"/>
              <a:gd name="connsiteY0" fmla="*/ 1376349 h 1376877"/>
              <a:gd name="connsiteX1" fmla="*/ 427280 w 2143381"/>
              <a:gd name="connsiteY1" fmla="*/ 90886 h 1376877"/>
              <a:gd name="connsiteX2" fmla="*/ 2142075 w 2143381"/>
              <a:gd name="connsiteY2" fmla="*/ 246760 h 1376877"/>
              <a:gd name="connsiteX3" fmla="*/ 124151 w 2143381"/>
              <a:gd name="connsiteY3" fmla="*/ 1376349 h 1376877"/>
              <a:gd name="connsiteX0" fmla="*/ 16363 w 2063351"/>
              <a:gd name="connsiteY0" fmla="*/ 2146086 h 2165274"/>
              <a:gd name="connsiteX1" fmla="*/ 1131082 w 2063351"/>
              <a:gd name="connsiteY1" fmla="*/ 27592 h 2165274"/>
              <a:gd name="connsiteX2" fmla="*/ 2034287 w 2063351"/>
              <a:gd name="connsiteY2" fmla="*/ 1016497 h 2165274"/>
              <a:gd name="connsiteX3" fmla="*/ 16363 w 2063351"/>
              <a:gd name="connsiteY3" fmla="*/ 2146086 h 2165274"/>
              <a:gd name="connsiteX0" fmla="*/ 26033 w 2321104"/>
              <a:gd name="connsiteY0" fmla="*/ 2118673 h 2322476"/>
              <a:gd name="connsiteX1" fmla="*/ 1140752 w 2321104"/>
              <a:gd name="connsiteY1" fmla="*/ 179 h 2322476"/>
              <a:gd name="connsiteX2" fmla="*/ 2297579 w 2321104"/>
              <a:gd name="connsiteY2" fmla="*/ 1998605 h 2322476"/>
              <a:gd name="connsiteX3" fmla="*/ 26033 w 2321104"/>
              <a:gd name="connsiteY3" fmla="*/ 2118673 h 2322476"/>
              <a:gd name="connsiteX0" fmla="*/ 25051 w 2372885"/>
              <a:gd name="connsiteY0" fmla="*/ 2026729 h 2264528"/>
              <a:gd name="connsiteX1" fmla="*/ 1190494 w 2372885"/>
              <a:gd name="connsiteY1" fmla="*/ 10 h 2264528"/>
              <a:gd name="connsiteX2" fmla="*/ 2347321 w 2372885"/>
              <a:gd name="connsiteY2" fmla="*/ 1998436 h 2264528"/>
              <a:gd name="connsiteX3" fmla="*/ 25051 w 2372885"/>
              <a:gd name="connsiteY3" fmla="*/ 2026729 h 2264528"/>
              <a:gd name="connsiteX0" fmla="*/ 25051 w 2372885"/>
              <a:gd name="connsiteY0" fmla="*/ 2132622 h 2383639"/>
              <a:gd name="connsiteX1" fmla="*/ 1190494 w 2372885"/>
              <a:gd name="connsiteY1" fmla="*/ 9 h 2383639"/>
              <a:gd name="connsiteX2" fmla="*/ 2347321 w 2372885"/>
              <a:gd name="connsiteY2" fmla="*/ 2104329 h 2383639"/>
              <a:gd name="connsiteX3" fmla="*/ 25051 w 2372885"/>
              <a:gd name="connsiteY3" fmla="*/ 2132622 h 2383639"/>
              <a:gd name="connsiteX0" fmla="*/ 29294 w 2476772"/>
              <a:gd name="connsiteY0" fmla="*/ 2132616 h 2407191"/>
              <a:gd name="connsiteX1" fmla="*/ 1194737 w 2476772"/>
              <a:gd name="connsiteY1" fmla="*/ 3 h 2407191"/>
              <a:gd name="connsiteX2" fmla="*/ 2453013 w 2476772"/>
              <a:gd name="connsiteY2" fmla="*/ 2146681 h 2407191"/>
              <a:gd name="connsiteX3" fmla="*/ 29294 w 2476772"/>
              <a:gd name="connsiteY3" fmla="*/ 2132616 h 2407191"/>
              <a:gd name="connsiteX0" fmla="*/ 27127 w 2587615"/>
              <a:gd name="connsiteY0" fmla="*/ 2167917 h 2427159"/>
              <a:gd name="connsiteX1" fmla="*/ 1301266 w 2587615"/>
              <a:gd name="connsiteY1" fmla="*/ 5 h 2427159"/>
              <a:gd name="connsiteX2" fmla="*/ 2559542 w 2587615"/>
              <a:gd name="connsiteY2" fmla="*/ 2146683 h 2427159"/>
              <a:gd name="connsiteX3" fmla="*/ 27127 w 2587615"/>
              <a:gd name="connsiteY3" fmla="*/ 2167917 h 242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615" h="2427159">
                <a:moveTo>
                  <a:pt x="27127" y="2167917"/>
                </a:moveTo>
                <a:cubicBezTo>
                  <a:pt x="-182586" y="1810137"/>
                  <a:pt x="879197" y="3544"/>
                  <a:pt x="1301266" y="5"/>
                </a:cubicBezTo>
                <a:cubicBezTo>
                  <a:pt x="1723335" y="-3534"/>
                  <a:pt x="2771898" y="1785364"/>
                  <a:pt x="2559542" y="2146683"/>
                </a:cubicBezTo>
                <a:cubicBezTo>
                  <a:pt x="2347186" y="2508002"/>
                  <a:pt x="236840" y="2525697"/>
                  <a:pt x="27127" y="2167917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2952638" y="1645444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>
            <a:off x="2138685" y="3082022"/>
            <a:ext cx="1688097" cy="0"/>
          </a:xfrm>
          <a:prstGeom prst="line">
            <a:avLst/>
          </a:prstGeom>
          <a:ln w="12700">
            <a:solidFill>
              <a:schemeClr val="tx1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/>
              <p:nvPr/>
            </p:nvSpPr>
            <p:spPr>
              <a:xfrm>
                <a:off x="3190093" y="2115381"/>
                <a:ext cx="461537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093" y="2115381"/>
                <a:ext cx="461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1852146" y="3619500"/>
                <a:ext cx="67120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46" y="3619500"/>
                <a:ext cx="67120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82F260F-B8D6-4347-8C3E-63BC13DB5D9E}"/>
              </a:ext>
            </a:extLst>
          </p:cNvPr>
          <p:cNvCxnSpPr>
            <a:cxnSpLocks/>
          </p:cNvCxnSpPr>
          <p:nvPr/>
        </p:nvCxnSpPr>
        <p:spPr>
          <a:xfrm rot="7200000" flipV="1">
            <a:off x="3359613" y="2353300"/>
            <a:ext cx="0" cy="939874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C16EE6E-8FC7-4888-965A-1C933320D663}"/>
              </a:ext>
            </a:extLst>
          </p:cNvPr>
          <p:cNvCxnSpPr>
            <a:cxnSpLocks/>
          </p:cNvCxnSpPr>
          <p:nvPr/>
        </p:nvCxnSpPr>
        <p:spPr>
          <a:xfrm flipV="1">
            <a:off x="2087563" y="1621631"/>
            <a:ext cx="785812" cy="1460391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5137731-FD73-4C63-A46B-91701366D94F}"/>
              </a:ext>
            </a:extLst>
          </p:cNvPr>
          <p:cNvCxnSpPr>
            <a:cxnSpLocks/>
          </p:cNvCxnSpPr>
          <p:nvPr/>
        </p:nvCxnSpPr>
        <p:spPr>
          <a:xfrm flipV="1">
            <a:off x="2951956" y="543158"/>
            <a:ext cx="0" cy="1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AC4CA023-24CA-48D5-A2E8-5CF010B1369E}"/>
              </a:ext>
            </a:extLst>
          </p:cNvPr>
          <p:cNvCxnSpPr>
            <a:cxnSpLocks/>
          </p:cNvCxnSpPr>
          <p:nvPr/>
        </p:nvCxnSpPr>
        <p:spPr>
          <a:xfrm flipV="1">
            <a:off x="2951956" y="624365"/>
            <a:ext cx="0" cy="866298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196C5BF-B6D7-46CB-9256-637BF115F2A2}"/>
              </a:ext>
            </a:extLst>
          </p:cNvPr>
          <p:cNvCxnSpPr>
            <a:cxnSpLocks/>
          </p:cNvCxnSpPr>
          <p:nvPr/>
        </p:nvCxnSpPr>
        <p:spPr>
          <a:xfrm rot="7200000" flipV="1">
            <a:off x="4233759" y="2842474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C1FE824A-CF3F-4153-8FB3-FB2605F1B652}"/>
              </a:ext>
            </a:extLst>
          </p:cNvPr>
          <p:cNvCxnSpPr>
            <a:cxnSpLocks/>
          </p:cNvCxnSpPr>
          <p:nvPr/>
        </p:nvCxnSpPr>
        <p:spPr>
          <a:xfrm rot="14400000" flipV="1">
            <a:off x="1680587" y="2854192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3440B1E-B0C5-439D-B055-5A7C66AAE730}"/>
              </a:ext>
            </a:extLst>
          </p:cNvPr>
          <p:cNvCxnSpPr>
            <a:cxnSpLocks/>
          </p:cNvCxnSpPr>
          <p:nvPr/>
        </p:nvCxnSpPr>
        <p:spPr>
          <a:xfrm>
            <a:off x="1213143" y="3593306"/>
            <a:ext cx="7143" cy="26194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e libre : forme 108">
            <a:extLst>
              <a:ext uri="{FF2B5EF4-FFF2-40B4-BE49-F238E27FC236}">
                <a16:creationId xmlns:a16="http://schemas.microsoft.com/office/drawing/2014/main" id="{38BF95D1-8ACF-4662-8EB3-979B8A6819D2}"/>
              </a:ext>
            </a:extLst>
          </p:cNvPr>
          <p:cNvSpPr/>
          <p:nvPr/>
        </p:nvSpPr>
        <p:spPr>
          <a:xfrm>
            <a:off x="3043714" y="1605915"/>
            <a:ext cx="1634966" cy="1906905"/>
          </a:xfrm>
          <a:custGeom>
            <a:avLst/>
            <a:gdLst>
              <a:gd name="connsiteX0" fmla="*/ 0 w 1737360"/>
              <a:gd name="connsiteY0" fmla="*/ 0 h 1935480"/>
              <a:gd name="connsiteX1" fmla="*/ 1249680 w 1737360"/>
              <a:gd name="connsiteY1" fmla="*/ 73152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12520 w 1737360"/>
              <a:gd name="connsiteY1" fmla="*/ 67818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20140 w 1737360"/>
              <a:gd name="connsiteY1" fmla="*/ 708660 h 1935480"/>
              <a:gd name="connsiteX2" fmla="*/ 1737360 w 1737360"/>
              <a:gd name="connsiteY2" fmla="*/ 1935480 h 1935480"/>
              <a:gd name="connsiteX0" fmla="*/ 0 w 1627822"/>
              <a:gd name="connsiteY0" fmla="*/ 0 h 1880711"/>
              <a:gd name="connsiteX1" fmla="*/ 1010602 w 1627822"/>
              <a:gd name="connsiteY1" fmla="*/ 653891 h 1880711"/>
              <a:gd name="connsiteX2" fmla="*/ 1627822 w 1627822"/>
              <a:gd name="connsiteY2" fmla="*/ 1880711 h 1880711"/>
              <a:gd name="connsiteX0" fmla="*/ 0 w 1634966"/>
              <a:gd name="connsiteY0" fmla="*/ 0 h 1906905"/>
              <a:gd name="connsiteX1" fmla="*/ 1017746 w 1634966"/>
              <a:gd name="connsiteY1" fmla="*/ 680085 h 1906905"/>
              <a:gd name="connsiteX2" fmla="*/ 1634966 w 1634966"/>
              <a:gd name="connsiteY2" fmla="*/ 1906905 h 190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4966" h="1906905">
                <a:moveTo>
                  <a:pt x="0" y="0"/>
                </a:moveTo>
                <a:cubicBezTo>
                  <a:pt x="480060" y="204470"/>
                  <a:pt x="728186" y="357505"/>
                  <a:pt x="1017746" y="680085"/>
                </a:cubicBezTo>
                <a:cubicBezTo>
                  <a:pt x="1307306" y="1002665"/>
                  <a:pt x="1535906" y="1466215"/>
                  <a:pt x="1634966" y="190690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DAE85F25-A940-494E-A4C7-426F1839A1EC}"/>
              </a:ext>
            </a:extLst>
          </p:cNvPr>
          <p:cNvSpPr/>
          <p:nvPr/>
        </p:nvSpPr>
        <p:spPr>
          <a:xfrm>
            <a:off x="4633594" y="3518701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9921D6-7A76-4076-8178-B4E319DA7530}"/>
              </a:ext>
            </a:extLst>
          </p:cNvPr>
          <p:cNvSpPr/>
          <p:nvPr/>
        </p:nvSpPr>
        <p:spPr>
          <a:xfrm flipH="1">
            <a:off x="2890766" y="1508484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DE3BE4A-1B33-4A17-B2F7-0DC3E00F2154}"/>
                  </a:ext>
                </a:extLst>
              </p:cNvPr>
              <p:cNvSpPr txBox="1"/>
              <p:nvPr/>
            </p:nvSpPr>
            <p:spPr>
              <a:xfrm>
                <a:off x="3297907" y="2006299"/>
                <a:ext cx="1554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∘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DE3BE4A-1B33-4A17-B2F7-0DC3E00F2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907" y="2006299"/>
                <a:ext cx="155492" cy="276999"/>
              </a:xfrm>
              <a:prstGeom prst="rect">
                <a:avLst/>
              </a:prstGeom>
              <a:blipFill>
                <a:blip r:embed="rId4"/>
                <a:stretch>
                  <a:fillRect l="-19231" r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1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ercle : creux 104">
            <a:extLst>
              <a:ext uri="{FF2B5EF4-FFF2-40B4-BE49-F238E27FC236}">
                <a16:creationId xmlns:a16="http://schemas.microsoft.com/office/drawing/2014/main" id="{36F30033-DC5C-4CC3-BEBE-8D124C5F53F5}"/>
              </a:ext>
            </a:extLst>
          </p:cNvPr>
          <p:cNvSpPr/>
          <p:nvPr/>
        </p:nvSpPr>
        <p:spPr>
          <a:xfrm>
            <a:off x="979756" y="317499"/>
            <a:ext cx="3977380" cy="3827405"/>
          </a:xfrm>
          <a:custGeom>
            <a:avLst/>
            <a:gdLst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687287 w 4813288"/>
              <a:gd name="connsiteY5" fmla="*/ 2085975 h 4171950"/>
              <a:gd name="connsiteX6" fmla="*/ 2406644 w 4813288"/>
              <a:gd name="connsiteY6" fmla="*/ 34846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687287 w 4813288"/>
              <a:gd name="connsiteY9" fmla="*/ 208597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687287 w 4813288"/>
              <a:gd name="connsiteY5" fmla="*/ 2085975 h 4171950"/>
              <a:gd name="connsiteX6" fmla="*/ 2406644 w 4813288"/>
              <a:gd name="connsiteY6" fmla="*/ 34846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687287 w 4813288"/>
              <a:gd name="connsiteY9" fmla="*/ 208597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2406644 w 4813288"/>
              <a:gd name="connsiteY6" fmla="*/ 34846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1207987 w 4813288"/>
              <a:gd name="connsiteY9" fmla="*/ 286702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3511544 w 4813288"/>
              <a:gd name="connsiteY6" fmla="*/ 30020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1207987 w 4813288"/>
              <a:gd name="connsiteY9" fmla="*/ 286702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3511544 w 4813288"/>
              <a:gd name="connsiteY6" fmla="*/ 3002063 h 4171950"/>
              <a:gd name="connsiteX7" fmla="*/ 2406644 w 4813288"/>
              <a:gd name="connsiteY7" fmla="*/ 687287 h 4171950"/>
              <a:gd name="connsiteX8" fmla="*/ 1207987 w 4813288"/>
              <a:gd name="connsiteY8" fmla="*/ 286702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3511544 w 4813288"/>
              <a:gd name="connsiteY6" fmla="*/ 3002063 h 4171950"/>
              <a:gd name="connsiteX7" fmla="*/ 2444744 w 4813288"/>
              <a:gd name="connsiteY7" fmla="*/ 852387 h 4171950"/>
              <a:gd name="connsiteX8" fmla="*/ 1207987 w 4813288"/>
              <a:gd name="connsiteY8" fmla="*/ 2867025 h 4171950"/>
              <a:gd name="connsiteX0" fmla="*/ 0 w 4794238"/>
              <a:gd name="connsiteY0" fmla="*/ 2085975 h 4171950"/>
              <a:gd name="connsiteX1" fmla="*/ 2406644 w 4794238"/>
              <a:gd name="connsiteY1" fmla="*/ 0 h 4171950"/>
              <a:gd name="connsiteX2" fmla="*/ 4794238 w 4794238"/>
              <a:gd name="connsiteY2" fmla="*/ 2092325 h 4171950"/>
              <a:gd name="connsiteX3" fmla="*/ 2406644 w 4794238"/>
              <a:gd name="connsiteY3" fmla="*/ 4171950 h 4171950"/>
              <a:gd name="connsiteX4" fmla="*/ 0 w 4794238"/>
              <a:gd name="connsiteY4" fmla="*/ 2085975 h 4171950"/>
              <a:gd name="connsiteX5" fmla="*/ 1207987 w 4794238"/>
              <a:gd name="connsiteY5" fmla="*/ 2867025 h 4171950"/>
              <a:gd name="connsiteX6" fmla="*/ 3511544 w 4794238"/>
              <a:gd name="connsiteY6" fmla="*/ 3002063 h 4171950"/>
              <a:gd name="connsiteX7" fmla="*/ 2444744 w 4794238"/>
              <a:gd name="connsiteY7" fmla="*/ 852387 h 4171950"/>
              <a:gd name="connsiteX8" fmla="*/ 1207987 w 4794238"/>
              <a:gd name="connsiteY8" fmla="*/ 2867025 h 4171950"/>
              <a:gd name="connsiteX0" fmla="*/ 0 w 3542135"/>
              <a:gd name="connsiteY0" fmla="*/ 2143960 h 4287920"/>
              <a:gd name="connsiteX1" fmla="*/ 2406644 w 3542135"/>
              <a:gd name="connsiteY1" fmla="*/ 57985 h 4287920"/>
              <a:gd name="connsiteX2" fmla="*/ 2406644 w 3542135"/>
              <a:gd name="connsiteY2" fmla="*/ 4229935 h 4287920"/>
              <a:gd name="connsiteX3" fmla="*/ 0 w 3542135"/>
              <a:gd name="connsiteY3" fmla="*/ 2143960 h 4287920"/>
              <a:gd name="connsiteX4" fmla="*/ 1207987 w 3542135"/>
              <a:gd name="connsiteY4" fmla="*/ 2925010 h 4287920"/>
              <a:gd name="connsiteX5" fmla="*/ 3511544 w 3542135"/>
              <a:gd name="connsiteY5" fmla="*/ 3060048 h 4287920"/>
              <a:gd name="connsiteX6" fmla="*/ 2444744 w 3542135"/>
              <a:gd name="connsiteY6" fmla="*/ 910372 h 4287920"/>
              <a:gd name="connsiteX7" fmla="*/ 1207987 w 3542135"/>
              <a:gd name="connsiteY7" fmla="*/ 2925010 h 4287920"/>
              <a:gd name="connsiteX0" fmla="*/ 41391 w 4627393"/>
              <a:gd name="connsiteY0" fmla="*/ 2108137 h 3596283"/>
              <a:gd name="connsiteX1" fmla="*/ 2448035 w 4627393"/>
              <a:gd name="connsiteY1" fmla="*/ 22162 h 3596283"/>
              <a:gd name="connsiteX2" fmla="*/ 4568935 w 4627393"/>
              <a:gd name="connsiteY2" fmla="*/ 3533712 h 3596283"/>
              <a:gd name="connsiteX3" fmla="*/ 41391 w 4627393"/>
              <a:gd name="connsiteY3" fmla="*/ 2108137 h 3596283"/>
              <a:gd name="connsiteX4" fmla="*/ 1249378 w 4627393"/>
              <a:gd name="connsiteY4" fmla="*/ 2889187 h 3596283"/>
              <a:gd name="connsiteX5" fmla="*/ 3552935 w 4627393"/>
              <a:gd name="connsiteY5" fmla="*/ 3024225 h 3596283"/>
              <a:gd name="connsiteX6" fmla="*/ 2486135 w 4627393"/>
              <a:gd name="connsiteY6" fmla="*/ 874549 h 3596283"/>
              <a:gd name="connsiteX7" fmla="*/ 1249378 w 4627393"/>
              <a:gd name="connsiteY7" fmla="*/ 2889187 h 3596283"/>
              <a:gd name="connsiteX0" fmla="*/ 52020 w 4056464"/>
              <a:gd name="connsiteY0" fmla="*/ 3349820 h 3866765"/>
              <a:gd name="connsiteX1" fmla="*/ 1899864 w 4056464"/>
              <a:gd name="connsiteY1" fmla="*/ 195 h 3866765"/>
              <a:gd name="connsiteX2" fmla="*/ 4020764 w 4056464"/>
              <a:gd name="connsiteY2" fmla="*/ 3511745 h 3866765"/>
              <a:gd name="connsiteX3" fmla="*/ 52020 w 4056464"/>
              <a:gd name="connsiteY3" fmla="*/ 3349820 h 3866765"/>
              <a:gd name="connsiteX4" fmla="*/ 701207 w 4056464"/>
              <a:gd name="connsiteY4" fmla="*/ 2867220 h 3866765"/>
              <a:gd name="connsiteX5" fmla="*/ 3004764 w 4056464"/>
              <a:gd name="connsiteY5" fmla="*/ 3002258 h 3866765"/>
              <a:gd name="connsiteX6" fmla="*/ 1937964 w 4056464"/>
              <a:gd name="connsiteY6" fmla="*/ 852582 h 3866765"/>
              <a:gd name="connsiteX7" fmla="*/ 701207 w 4056464"/>
              <a:gd name="connsiteY7" fmla="*/ 2867220 h 3866765"/>
              <a:gd name="connsiteX0" fmla="*/ 45764 w 4055353"/>
              <a:gd name="connsiteY0" fmla="*/ 2994243 h 3467549"/>
              <a:gd name="connsiteX1" fmla="*/ 1988858 w 4055353"/>
              <a:gd name="connsiteY1" fmla="*/ 218 h 3467549"/>
              <a:gd name="connsiteX2" fmla="*/ 4014508 w 4055353"/>
              <a:gd name="connsiteY2" fmla="*/ 3156168 h 3467549"/>
              <a:gd name="connsiteX3" fmla="*/ 45764 w 4055353"/>
              <a:gd name="connsiteY3" fmla="*/ 2994243 h 3467549"/>
              <a:gd name="connsiteX4" fmla="*/ 694951 w 4055353"/>
              <a:gd name="connsiteY4" fmla="*/ 2511643 h 3467549"/>
              <a:gd name="connsiteX5" fmla="*/ 2998508 w 4055353"/>
              <a:gd name="connsiteY5" fmla="*/ 2646681 h 3467549"/>
              <a:gd name="connsiteX6" fmla="*/ 1931708 w 4055353"/>
              <a:gd name="connsiteY6" fmla="*/ 497005 h 3467549"/>
              <a:gd name="connsiteX7" fmla="*/ 694951 w 4055353"/>
              <a:gd name="connsiteY7" fmla="*/ 2511643 h 3467549"/>
              <a:gd name="connsiteX0" fmla="*/ 41067 w 3938467"/>
              <a:gd name="connsiteY0" fmla="*/ 2994036 h 3388317"/>
              <a:gd name="connsiteX1" fmla="*/ 1984161 w 3938467"/>
              <a:gd name="connsiteY1" fmla="*/ 11 h 3388317"/>
              <a:gd name="connsiteX2" fmla="*/ 3895511 w 3938467"/>
              <a:gd name="connsiteY2" fmla="*/ 3028961 h 3388317"/>
              <a:gd name="connsiteX3" fmla="*/ 41067 w 3938467"/>
              <a:gd name="connsiteY3" fmla="*/ 2994036 h 3388317"/>
              <a:gd name="connsiteX4" fmla="*/ 690254 w 3938467"/>
              <a:gd name="connsiteY4" fmla="*/ 2511436 h 3388317"/>
              <a:gd name="connsiteX5" fmla="*/ 2993811 w 3938467"/>
              <a:gd name="connsiteY5" fmla="*/ 2646474 h 3388317"/>
              <a:gd name="connsiteX6" fmla="*/ 1927011 w 3938467"/>
              <a:gd name="connsiteY6" fmla="*/ 496798 h 3388317"/>
              <a:gd name="connsiteX7" fmla="*/ 690254 w 3938467"/>
              <a:gd name="connsiteY7" fmla="*/ 2511436 h 3388317"/>
              <a:gd name="connsiteX0" fmla="*/ 41067 w 3938467"/>
              <a:gd name="connsiteY0" fmla="*/ 2994036 h 3388317"/>
              <a:gd name="connsiteX1" fmla="*/ 1984161 w 3938467"/>
              <a:gd name="connsiteY1" fmla="*/ 11 h 3388317"/>
              <a:gd name="connsiteX2" fmla="*/ 3895511 w 3938467"/>
              <a:gd name="connsiteY2" fmla="*/ 3028961 h 3388317"/>
              <a:gd name="connsiteX3" fmla="*/ 41067 w 3938467"/>
              <a:gd name="connsiteY3" fmla="*/ 2994036 h 3388317"/>
              <a:gd name="connsiteX4" fmla="*/ 690254 w 3938467"/>
              <a:gd name="connsiteY4" fmla="*/ 2511436 h 3388317"/>
              <a:gd name="connsiteX5" fmla="*/ 3076361 w 3938467"/>
              <a:gd name="connsiteY5" fmla="*/ 2570274 h 3388317"/>
              <a:gd name="connsiteX6" fmla="*/ 1927011 w 3938467"/>
              <a:gd name="connsiteY6" fmla="*/ 496798 h 3388317"/>
              <a:gd name="connsiteX7" fmla="*/ 690254 w 3938467"/>
              <a:gd name="connsiteY7" fmla="*/ 2511436 h 3388317"/>
              <a:gd name="connsiteX0" fmla="*/ 45720 w 3938694"/>
              <a:gd name="connsiteY0" fmla="*/ 3279784 h 3709750"/>
              <a:gd name="connsiteX1" fmla="*/ 1912614 w 3938694"/>
              <a:gd name="connsiteY1" fmla="*/ 9 h 3709750"/>
              <a:gd name="connsiteX2" fmla="*/ 3900164 w 3938694"/>
              <a:gd name="connsiteY2" fmla="*/ 3314709 h 3709750"/>
              <a:gd name="connsiteX3" fmla="*/ 45720 w 3938694"/>
              <a:gd name="connsiteY3" fmla="*/ 3279784 h 3709750"/>
              <a:gd name="connsiteX4" fmla="*/ 694907 w 3938694"/>
              <a:gd name="connsiteY4" fmla="*/ 2797184 h 3709750"/>
              <a:gd name="connsiteX5" fmla="*/ 3081014 w 3938694"/>
              <a:gd name="connsiteY5" fmla="*/ 2856022 h 3709750"/>
              <a:gd name="connsiteX6" fmla="*/ 1931664 w 3938694"/>
              <a:gd name="connsiteY6" fmla="*/ 782546 h 3709750"/>
              <a:gd name="connsiteX7" fmla="*/ 694907 w 3938694"/>
              <a:gd name="connsiteY7" fmla="*/ 2797184 h 3709750"/>
              <a:gd name="connsiteX0" fmla="*/ 45720 w 3938694"/>
              <a:gd name="connsiteY0" fmla="*/ 3279784 h 3709750"/>
              <a:gd name="connsiteX1" fmla="*/ 1912614 w 3938694"/>
              <a:gd name="connsiteY1" fmla="*/ 9 h 3709750"/>
              <a:gd name="connsiteX2" fmla="*/ 3900164 w 3938694"/>
              <a:gd name="connsiteY2" fmla="*/ 3314709 h 3709750"/>
              <a:gd name="connsiteX3" fmla="*/ 45720 w 3938694"/>
              <a:gd name="connsiteY3" fmla="*/ 3279784 h 3709750"/>
              <a:gd name="connsiteX4" fmla="*/ 694907 w 3938694"/>
              <a:gd name="connsiteY4" fmla="*/ 2797184 h 3709750"/>
              <a:gd name="connsiteX5" fmla="*/ 3081014 w 3938694"/>
              <a:gd name="connsiteY5" fmla="*/ 2856022 h 3709750"/>
              <a:gd name="connsiteX6" fmla="*/ 1931664 w 3938694"/>
              <a:gd name="connsiteY6" fmla="*/ 674596 h 3709750"/>
              <a:gd name="connsiteX7" fmla="*/ 694907 w 3938694"/>
              <a:gd name="connsiteY7" fmla="*/ 2797184 h 3709750"/>
              <a:gd name="connsiteX0" fmla="*/ 44520 w 3938565"/>
              <a:gd name="connsiteY0" fmla="*/ 3355984 h 3795467"/>
              <a:gd name="connsiteX1" fmla="*/ 1930464 w 3938565"/>
              <a:gd name="connsiteY1" fmla="*/ 9 h 3795467"/>
              <a:gd name="connsiteX2" fmla="*/ 3898964 w 3938565"/>
              <a:gd name="connsiteY2" fmla="*/ 3390909 h 3795467"/>
              <a:gd name="connsiteX3" fmla="*/ 44520 w 3938565"/>
              <a:gd name="connsiteY3" fmla="*/ 3355984 h 3795467"/>
              <a:gd name="connsiteX4" fmla="*/ 693707 w 3938565"/>
              <a:gd name="connsiteY4" fmla="*/ 2873384 h 3795467"/>
              <a:gd name="connsiteX5" fmla="*/ 3079814 w 3938565"/>
              <a:gd name="connsiteY5" fmla="*/ 2932222 h 3795467"/>
              <a:gd name="connsiteX6" fmla="*/ 1930464 w 3938565"/>
              <a:gd name="connsiteY6" fmla="*/ 750796 h 3795467"/>
              <a:gd name="connsiteX7" fmla="*/ 693707 w 3938565"/>
              <a:gd name="connsiteY7" fmla="*/ 2873384 h 3795467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731045 w 3977413"/>
              <a:gd name="connsiteY4" fmla="*/ 2873401 h 3849725"/>
              <a:gd name="connsiteX5" fmla="*/ 3117152 w 3977413"/>
              <a:gd name="connsiteY5" fmla="*/ 2932239 h 3849725"/>
              <a:gd name="connsiteX6" fmla="*/ 1967802 w 3977413"/>
              <a:gd name="connsiteY6" fmla="*/ 750813 h 3849725"/>
              <a:gd name="connsiteX7" fmla="*/ 731045 w 3977413"/>
              <a:gd name="connsiteY7" fmla="*/ 2873401 h 3849725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648495 w 3977413"/>
              <a:gd name="connsiteY4" fmla="*/ 3019451 h 3849725"/>
              <a:gd name="connsiteX5" fmla="*/ 3117152 w 3977413"/>
              <a:gd name="connsiteY5" fmla="*/ 2932239 h 3849725"/>
              <a:gd name="connsiteX6" fmla="*/ 1967802 w 3977413"/>
              <a:gd name="connsiteY6" fmla="*/ 750813 h 3849725"/>
              <a:gd name="connsiteX7" fmla="*/ 648495 w 3977413"/>
              <a:gd name="connsiteY7" fmla="*/ 3019451 h 3849725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648495 w 3977413"/>
              <a:gd name="connsiteY4" fmla="*/ 3019451 h 3849725"/>
              <a:gd name="connsiteX5" fmla="*/ 3314002 w 3977413"/>
              <a:gd name="connsiteY5" fmla="*/ 3027489 h 3849725"/>
              <a:gd name="connsiteX6" fmla="*/ 1967802 w 3977413"/>
              <a:gd name="connsiteY6" fmla="*/ 750813 h 3849725"/>
              <a:gd name="connsiteX7" fmla="*/ 648495 w 3977413"/>
              <a:gd name="connsiteY7" fmla="*/ 3019451 h 3849725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648495 w 3977413"/>
              <a:gd name="connsiteY4" fmla="*/ 3019451 h 3849725"/>
              <a:gd name="connsiteX5" fmla="*/ 3314002 w 3977413"/>
              <a:gd name="connsiteY5" fmla="*/ 3027489 h 3849725"/>
              <a:gd name="connsiteX6" fmla="*/ 1942402 w 3977413"/>
              <a:gd name="connsiteY6" fmla="*/ 712713 h 3849725"/>
              <a:gd name="connsiteX7" fmla="*/ 648495 w 3977413"/>
              <a:gd name="connsiteY7" fmla="*/ 3019451 h 3849725"/>
              <a:gd name="connsiteX0" fmla="*/ 42973 w 3957926"/>
              <a:gd name="connsiteY0" fmla="*/ 3451251 h 3849725"/>
              <a:gd name="connsiteX1" fmla="*/ 1967017 w 3957926"/>
              <a:gd name="connsiteY1" fmla="*/ 26 h 3849725"/>
              <a:gd name="connsiteX2" fmla="*/ 3916467 w 3957926"/>
              <a:gd name="connsiteY2" fmla="*/ 3390926 h 3849725"/>
              <a:gd name="connsiteX3" fmla="*/ 42973 w 3957926"/>
              <a:gd name="connsiteY3" fmla="*/ 3451251 h 3849725"/>
              <a:gd name="connsiteX4" fmla="*/ 647710 w 3957926"/>
              <a:gd name="connsiteY4" fmla="*/ 3019451 h 3849725"/>
              <a:gd name="connsiteX5" fmla="*/ 3313217 w 3957926"/>
              <a:gd name="connsiteY5" fmla="*/ 3027489 h 3849725"/>
              <a:gd name="connsiteX6" fmla="*/ 1941617 w 3957926"/>
              <a:gd name="connsiteY6" fmla="*/ 712713 h 3849725"/>
              <a:gd name="connsiteX7" fmla="*/ 647710 w 3957926"/>
              <a:gd name="connsiteY7" fmla="*/ 3019451 h 3849725"/>
              <a:gd name="connsiteX0" fmla="*/ 42607 w 3977380"/>
              <a:gd name="connsiteY0" fmla="*/ 3413129 h 3827405"/>
              <a:gd name="connsiteX1" fmla="*/ 1985701 w 3977380"/>
              <a:gd name="connsiteY1" fmla="*/ 4 h 3827405"/>
              <a:gd name="connsiteX2" fmla="*/ 3935151 w 3977380"/>
              <a:gd name="connsiteY2" fmla="*/ 3390904 h 3827405"/>
              <a:gd name="connsiteX3" fmla="*/ 42607 w 3977380"/>
              <a:gd name="connsiteY3" fmla="*/ 3413129 h 3827405"/>
              <a:gd name="connsiteX4" fmla="*/ 666394 w 3977380"/>
              <a:gd name="connsiteY4" fmla="*/ 3019429 h 3827405"/>
              <a:gd name="connsiteX5" fmla="*/ 3331901 w 3977380"/>
              <a:gd name="connsiteY5" fmla="*/ 3027467 h 3827405"/>
              <a:gd name="connsiteX6" fmla="*/ 1960301 w 3977380"/>
              <a:gd name="connsiteY6" fmla="*/ 712691 h 3827405"/>
              <a:gd name="connsiteX7" fmla="*/ 666394 w 3977380"/>
              <a:gd name="connsiteY7" fmla="*/ 3019429 h 3827405"/>
              <a:gd name="connsiteX0" fmla="*/ 42607 w 3977380"/>
              <a:gd name="connsiteY0" fmla="*/ 3413129 h 3827405"/>
              <a:gd name="connsiteX1" fmla="*/ 1985701 w 3977380"/>
              <a:gd name="connsiteY1" fmla="*/ 4 h 3827405"/>
              <a:gd name="connsiteX2" fmla="*/ 3935151 w 3977380"/>
              <a:gd name="connsiteY2" fmla="*/ 3390904 h 3827405"/>
              <a:gd name="connsiteX3" fmla="*/ 42607 w 3977380"/>
              <a:gd name="connsiteY3" fmla="*/ 3413129 h 3827405"/>
              <a:gd name="connsiteX4" fmla="*/ 666394 w 3977380"/>
              <a:gd name="connsiteY4" fmla="*/ 3019429 h 3827405"/>
              <a:gd name="connsiteX5" fmla="*/ 3331901 w 3977380"/>
              <a:gd name="connsiteY5" fmla="*/ 3027467 h 3827405"/>
              <a:gd name="connsiteX6" fmla="*/ 1979351 w 3977380"/>
              <a:gd name="connsiteY6" fmla="*/ 712691 h 3827405"/>
              <a:gd name="connsiteX7" fmla="*/ 666394 w 3977380"/>
              <a:gd name="connsiteY7" fmla="*/ 3019429 h 38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7380" h="3827405">
                <a:moveTo>
                  <a:pt x="42607" y="3413129"/>
                </a:moveTo>
                <a:cubicBezTo>
                  <a:pt x="-282301" y="2847979"/>
                  <a:pt x="1336944" y="3708"/>
                  <a:pt x="1985701" y="4"/>
                </a:cubicBezTo>
                <a:cubicBezTo>
                  <a:pt x="2634458" y="-3700"/>
                  <a:pt x="4259000" y="2822050"/>
                  <a:pt x="3935151" y="3390904"/>
                </a:cubicBezTo>
                <a:cubicBezTo>
                  <a:pt x="3611302" y="3959758"/>
                  <a:pt x="367515" y="3978279"/>
                  <a:pt x="42607" y="3413129"/>
                </a:cubicBezTo>
                <a:close/>
                <a:moveTo>
                  <a:pt x="666394" y="3019429"/>
                </a:moveTo>
                <a:cubicBezTo>
                  <a:pt x="891819" y="3405225"/>
                  <a:pt x="3113075" y="3411923"/>
                  <a:pt x="3331901" y="3027467"/>
                </a:cubicBezTo>
                <a:cubicBezTo>
                  <a:pt x="3550727" y="2643011"/>
                  <a:pt x="2423602" y="714031"/>
                  <a:pt x="1979351" y="712691"/>
                </a:cubicBezTo>
                <a:cubicBezTo>
                  <a:pt x="1535100" y="711351"/>
                  <a:pt x="440969" y="2633633"/>
                  <a:pt x="666394" y="3019429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FFEA26C-F742-4F23-9464-E30D3BEC6AD4}"/>
              </a:ext>
            </a:extLst>
          </p:cNvPr>
          <p:cNvSpPr/>
          <p:nvPr/>
        </p:nvSpPr>
        <p:spPr>
          <a:xfrm>
            <a:off x="1807989" y="1292174"/>
            <a:ext cx="2267539" cy="2183197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  <a:gd name="connsiteX0" fmla="*/ 87685 w 3646026"/>
              <a:gd name="connsiteY0" fmla="*/ 1602451 h 3041025"/>
              <a:gd name="connsiteX1" fmla="*/ 582985 w 3646026"/>
              <a:gd name="connsiteY1" fmla="*/ 764251 h 3041025"/>
              <a:gd name="connsiteX2" fmla="*/ 2018085 w 3646026"/>
              <a:gd name="connsiteY2" fmla="*/ 2251 h 3041025"/>
              <a:gd name="connsiteX3" fmla="*/ 3602121 w 3646026"/>
              <a:gd name="connsiteY3" fmla="*/ 1011901 h 3041025"/>
              <a:gd name="connsiteX4" fmla="*/ 3113172 w 3646026"/>
              <a:gd name="connsiteY4" fmla="*/ 2826269 h 3041025"/>
              <a:gd name="connsiteX5" fmla="*/ 2265735 w 3646026"/>
              <a:gd name="connsiteY5" fmla="*/ 2777201 h 3041025"/>
              <a:gd name="connsiteX6" fmla="*/ 87685 w 3646026"/>
              <a:gd name="connsiteY6" fmla="*/ 1602451 h 3041025"/>
              <a:gd name="connsiteX0" fmla="*/ 145797 w 3704138"/>
              <a:gd name="connsiteY0" fmla="*/ 1602451 h 2833188"/>
              <a:gd name="connsiteX1" fmla="*/ 641097 w 3704138"/>
              <a:gd name="connsiteY1" fmla="*/ 764251 h 2833188"/>
              <a:gd name="connsiteX2" fmla="*/ 2076197 w 3704138"/>
              <a:gd name="connsiteY2" fmla="*/ 2251 h 2833188"/>
              <a:gd name="connsiteX3" fmla="*/ 3660233 w 3704138"/>
              <a:gd name="connsiteY3" fmla="*/ 1011901 h 2833188"/>
              <a:gd name="connsiteX4" fmla="*/ 3171284 w 3704138"/>
              <a:gd name="connsiteY4" fmla="*/ 2826269 h 2833188"/>
              <a:gd name="connsiteX5" fmla="*/ 145797 w 3704138"/>
              <a:gd name="connsiteY5" fmla="*/ 1602451 h 2833188"/>
              <a:gd name="connsiteX0" fmla="*/ 2530187 w 3063041"/>
              <a:gd name="connsiteY0" fmla="*/ 2826269 h 2826268"/>
              <a:gd name="connsiteX1" fmla="*/ 0 w 3063041"/>
              <a:gd name="connsiteY1" fmla="*/ 764251 h 2826268"/>
              <a:gd name="connsiteX2" fmla="*/ 1435100 w 3063041"/>
              <a:gd name="connsiteY2" fmla="*/ 2251 h 2826268"/>
              <a:gd name="connsiteX3" fmla="*/ 3019136 w 3063041"/>
              <a:gd name="connsiteY3" fmla="*/ 1011901 h 2826268"/>
              <a:gd name="connsiteX4" fmla="*/ 2530187 w 3063041"/>
              <a:gd name="connsiteY4" fmla="*/ 2826269 h 2826268"/>
              <a:gd name="connsiteX0" fmla="*/ 2531490 w 3064344"/>
              <a:gd name="connsiteY0" fmla="*/ 2850345 h 2850345"/>
              <a:gd name="connsiteX1" fmla="*/ 1303 w 3064344"/>
              <a:gd name="connsiteY1" fmla="*/ 788327 h 2850345"/>
              <a:gd name="connsiteX2" fmla="*/ 1436403 w 3064344"/>
              <a:gd name="connsiteY2" fmla="*/ 26327 h 2850345"/>
              <a:gd name="connsiteX3" fmla="*/ 3020439 w 3064344"/>
              <a:gd name="connsiteY3" fmla="*/ 1035977 h 2850345"/>
              <a:gd name="connsiteX4" fmla="*/ 2531490 w 3064344"/>
              <a:gd name="connsiteY4" fmla="*/ 2850345 h 2850345"/>
              <a:gd name="connsiteX0" fmla="*/ 1995608 w 2544142"/>
              <a:gd name="connsiteY0" fmla="*/ 2834025 h 2847907"/>
              <a:gd name="connsiteX1" fmla="*/ 1650 w 2544142"/>
              <a:gd name="connsiteY1" fmla="*/ 1605038 h 2847907"/>
              <a:gd name="connsiteX2" fmla="*/ 900521 w 2544142"/>
              <a:gd name="connsiteY2" fmla="*/ 10007 h 2847907"/>
              <a:gd name="connsiteX3" fmla="*/ 2484557 w 2544142"/>
              <a:gd name="connsiteY3" fmla="*/ 1019657 h 2847907"/>
              <a:gd name="connsiteX4" fmla="*/ 1995608 w 2544142"/>
              <a:gd name="connsiteY4" fmla="*/ 2834025 h 2847907"/>
              <a:gd name="connsiteX0" fmla="*/ 1995607 w 2537685"/>
              <a:gd name="connsiteY0" fmla="*/ 2838699 h 2856285"/>
              <a:gd name="connsiteX1" fmla="*/ 1649 w 2537685"/>
              <a:gd name="connsiteY1" fmla="*/ 1609712 h 2856285"/>
              <a:gd name="connsiteX2" fmla="*/ 900520 w 2537685"/>
              <a:gd name="connsiteY2" fmla="*/ 14681 h 2856285"/>
              <a:gd name="connsiteX3" fmla="*/ 2477309 w 2537685"/>
              <a:gd name="connsiteY3" fmla="*/ 932556 h 2856285"/>
              <a:gd name="connsiteX4" fmla="*/ 1995607 w 2537685"/>
              <a:gd name="connsiteY4" fmla="*/ 2838699 h 2856285"/>
              <a:gd name="connsiteX0" fmla="*/ 1995607 w 2537686"/>
              <a:gd name="connsiteY0" fmla="*/ 2850780 h 2868366"/>
              <a:gd name="connsiteX1" fmla="*/ 1649 w 2537686"/>
              <a:gd name="connsiteY1" fmla="*/ 1621793 h 2868366"/>
              <a:gd name="connsiteX2" fmla="*/ 900520 w 2537686"/>
              <a:gd name="connsiteY2" fmla="*/ 26762 h 2868366"/>
              <a:gd name="connsiteX3" fmla="*/ 2477309 w 2537686"/>
              <a:gd name="connsiteY3" fmla="*/ 944637 h 2868366"/>
              <a:gd name="connsiteX4" fmla="*/ 1995607 w 2537686"/>
              <a:gd name="connsiteY4" fmla="*/ 2850780 h 2868366"/>
              <a:gd name="connsiteX0" fmla="*/ 2018953 w 2547450"/>
              <a:gd name="connsiteY0" fmla="*/ 2782443 h 2792311"/>
              <a:gd name="connsiteX1" fmla="*/ 24995 w 2547450"/>
              <a:gd name="connsiteY1" fmla="*/ 1553456 h 2792311"/>
              <a:gd name="connsiteX2" fmla="*/ 1126763 w 2547450"/>
              <a:gd name="connsiteY2" fmla="*/ 29021 h 2792311"/>
              <a:gd name="connsiteX3" fmla="*/ 2500655 w 2547450"/>
              <a:gd name="connsiteY3" fmla="*/ 876300 h 2792311"/>
              <a:gd name="connsiteX4" fmla="*/ 2018953 w 2547450"/>
              <a:gd name="connsiteY4" fmla="*/ 2782443 h 2792311"/>
              <a:gd name="connsiteX0" fmla="*/ 1263305 w 2477517"/>
              <a:gd name="connsiteY0" fmla="*/ 2235653 h 2253997"/>
              <a:gd name="connsiteX1" fmla="*/ 1226 w 2477517"/>
              <a:gd name="connsiteY1" fmla="*/ 1550254 h 2253997"/>
              <a:gd name="connsiteX2" fmla="*/ 1102994 w 2477517"/>
              <a:gd name="connsiteY2" fmla="*/ 25819 h 2253997"/>
              <a:gd name="connsiteX3" fmla="*/ 2476886 w 2477517"/>
              <a:gd name="connsiteY3" fmla="*/ 873098 h 2253997"/>
              <a:gd name="connsiteX4" fmla="*/ 1263305 w 2477517"/>
              <a:gd name="connsiteY4" fmla="*/ 2235653 h 2253997"/>
              <a:gd name="connsiteX0" fmla="*/ 1263305 w 2478444"/>
              <a:gd name="connsiteY0" fmla="*/ 2235653 h 2239010"/>
              <a:gd name="connsiteX1" fmla="*/ 1226 w 2478444"/>
              <a:gd name="connsiteY1" fmla="*/ 1550254 h 2239010"/>
              <a:gd name="connsiteX2" fmla="*/ 1102994 w 2478444"/>
              <a:gd name="connsiteY2" fmla="*/ 25819 h 2239010"/>
              <a:gd name="connsiteX3" fmla="*/ 2476886 w 2478444"/>
              <a:gd name="connsiteY3" fmla="*/ 873098 h 2239010"/>
              <a:gd name="connsiteX4" fmla="*/ 1263305 w 2478444"/>
              <a:gd name="connsiteY4" fmla="*/ 2235653 h 2239010"/>
              <a:gd name="connsiteX0" fmla="*/ 1263305 w 2479291"/>
              <a:gd name="connsiteY0" fmla="*/ 2235653 h 2235982"/>
              <a:gd name="connsiteX1" fmla="*/ 1226 w 2479291"/>
              <a:gd name="connsiteY1" fmla="*/ 1550254 h 2235982"/>
              <a:gd name="connsiteX2" fmla="*/ 1102994 w 2479291"/>
              <a:gd name="connsiteY2" fmla="*/ 25819 h 2235982"/>
              <a:gd name="connsiteX3" fmla="*/ 2476886 w 2479291"/>
              <a:gd name="connsiteY3" fmla="*/ 873098 h 2235982"/>
              <a:gd name="connsiteX4" fmla="*/ 1263305 w 2479291"/>
              <a:gd name="connsiteY4" fmla="*/ 2235653 h 2235982"/>
              <a:gd name="connsiteX0" fmla="*/ 973307 w 2187485"/>
              <a:gd name="connsiteY0" fmla="*/ 2212438 h 2213270"/>
              <a:gd name="connsiteX1" fmla="*/ 1081 w 2187485"/>
              <a:gd name="connsiteY1" fmla="*/ 644590 h 2213270"/>
              <a:gd name="connsiteX2" fmla="*/ 812996 w 2187485"/>
              <a:gd name="connsiteY2" fmla="*/ 2604 h 2213270"/>
              <a:gd name="connsiteX3" fmla="*/ 2186888 w 2187485"/>
              <a:gd name="connsiteY3" fmla="*/ 849883 h 2213270"/>
              <a:gd name="connsiteX4" fmla="*/ 973307 w 2187485"/>
              <a:gd name="connsiteY4" fmla="*/ 2212438 h 2213270"/>
              <a:gd name="connsiteX0" fmla="*/ 1100474 w 2314652"/>
              <a:gd name="connsiteY0" fmla="*/ 2298667 h 2299500"/>
              <a:gd name="connsiteX1" fmla="*/ 128248 w 2314652"/>
              <a:gd name="connsiteY1" fmla="*/ 730819 h 2299500"/>
              <a:gd name="connsiteX2" fmla="*/ 940163 w 2314652"/>
              <a:gd name="connsiteY2" fmla="*/ 88833 h 2299500"/>
              <a:gd name="connsiteX3" fmla="*/ 2314055 w 2314652"/>
              <a:gd name="connsiteY3" fmla="*/ 936112 h 2299500"/>
              <a:gd name="connsiteX4" fmla="*/ 1100474 w 2314652"/>
              <a:gd name="connsiteY4" fmla="*/ 2298667 h 2299500"/>
              <a:gd name="connsiteX0" fmla="*/ 1004168 w 2235185"/>
              <a:gd name="connsiteY0" fmla="*/ 1673666 h 1674423"/>
              <a:gd name="connsiteX1" fmla="*/ 31942 w 2235185"/>
              <a:gd name="connsiteY1" fmla="*/ 105818 h 1674423"/>
              <a:gd name="connsiteX2" fmla="*/ 2217749 w 2235185"/>
              <a:gd name="connsiteY2" fmla="*/ 311111 h 1674423"/>
              <a:gd name="connsiteX3" fmla="*/ 1004168 w 2235185"/>
              <a:gd name="connsiteY3" fmla="*/ 1673666 h 1674423"/>
              <a:gd name="connsiteX0" fmla="*/ 1004168 w 2396518"/>
              <a:gd name="connsiteY0" fmla="*/ 2055530 h 2060470"/>
              <a:gd name="connsiteX1" fmla="*/ 31942 w 2396518"/>
              <a:gd name="connsiteY1" fmla="*/ 487682 h 2060470"/>
              <a:gd name="connsiteX2" fmla="*/ 2217749 w 2396518"/>
              <a:gd name="connsiteY2" fmla="*/ 692975 h 2060470"/>
              <a:gd name="connsiteX3" fmla="*/ 1004168 w 2396518"/>
              <a:gd name="connsiteY3" fmla="*/ 2055530 h 2060470"/>
              <a:gd name="connsiteX0" fmla="*/ 1150727 w 2543077"/>
              <a:gd name="connsiteY0" fmla="*/ 2286401 h 2291342"/>
              <a:gd name="connsiteX1" fmla="*/ 178501 w 2543077"/>
              <a:gd name="connsiteY1" fmla="*/ 718553 h 2291342"/>
              <a:gd name="connsiteX2" fmla="*/ 2364308 w 2543077"/>
              <a:gd name="connsiteY2" fmla="*/ 923846 h 2291342"/>
              <a:gd name="connsiteX3" fmla="*/ 1150727 w 2543077"/>
              <a:gd name="connsiteY3" fmla="*/ 2286401 h 2291342"/>
              <a:gd name="connsiteX0" fmla="*/ 1305182 w 2821161"/>
              <a:gd name="connsiteY0" fmla="*/ 2286401 h 2286928"/>
              <a:gd name="connsiteX1" fmla="*/ 332956 w 2821161"/>
              <a:gd name="connsiteY1" fmla="*/ 718553 h 2286928"/>
              <a:gd name="connsiteX2" fmla="*/ 2518763 w 2821161"/>
              <a:gd name="connsiteY2" fmla="*/ 923846 h 2286928"/>
              <a:gd name="connsiteX3" fmla="*/ 1305182 w 2821161"/>
              <a:gd name="connsiteY3" fmla="*/ 2286401 h 2286928"/>
              <a:gd name="connsiteX0" fmla="*/ 1121558 w 2393546"/>
              <a:gd name="connsiteY0" fmla="*/ 1595353 h 1595634"/>
              <a:gd name="connsiteX1" fmla="*/ 134839 w 2393546"/>
              <a:gd name="connsiteY1" fmla="*/ 98101 h 1595634"/>
              <a:gd name="connsiteX2" fmla="*/ 2320646 w 2393546"/>
              <a:gd name="connsiteY2" fmla="*/ 303394 h 1595634"/>
              <a:gd name="connsiteX3" fmla="*/ 1121558 w 2393546"/>
              <a:gd name="connsiteY3" fmla="*/ 1595353 h 1595634"/>
              <a:gd name="connsiteX0" fmla="*/ 1501424 w 2773412"/>
              <a:gd name="connsiteY0" fmla="*/ 2128605 h 2131022"/>
              <a:gd name="connsiteX1" fmla="*/ 514705 w 2773412"/>
              <a:gd name="connsiteY1" fmla="*/ 631353 h 2131022"/>
              <a:gd name="connsiteX2" fmla="*/ 2700512 w 2773412"/>
              <a:gd name="connsiteY2" fmla="*/ 836646 h 2131022"/>
              <a:gd name="connsiteX3" fmla="*/ 1501424 w 2773412"/>
              <a:gd name="connsiteY3" fmla="*/ 2128605 h 2131022"/>
              <a:gd name="connsiteX0" fmla="*/ 1501424 w 2914709"/>
              <a:gd name="connsiteY0" fmla="*/ 2285254 h 2287671"/>
              <a:gd name="connsiteX1" fmla="*/ 514705 w 2914709"/>
              <a:gd name="connsiteY1" fmla="*/ 788002 h 2287671"/>
              <a:gd name="connsiteX2" fmla="*/ 2700512 w 2914709"/>
              <a:gd name="connsiteY2" fmla="*/ 993295 h 2287671"/>
              <a:gd name="connsiteX3" fmla="*/ 1501424 w 2914709"/>
              <a:gd name="connsiteY3" fmla="*/ 2285254 h 2287671"/>
              <a:gd name="connsiteX0" fmla="*/ 1005173 w 2039933"/>
              <a:gd name="connsiteY0" fmla="*/ 1748047 h 1752261"/>
              <a:gd name="connsiteX1" fmla="*/ 18454 w 2039933"/>
              <a:gd name="connsiteY1" fmla="*/ 250795 h 1752261"/>
              <a:gd name="connsiteX2" fmla="*/ 1914407 w 2039933"/>
              <a:gd name="connsiteY2" fmla="*/ 547862 h 1752261"/>
              <a:gd name="connsiteX3" fmla="*/ 1005173 w 2039933"/>
              <a:gd name="connsiteY3" fmla="*/ 1748047 h 1752261"/>
              <a:gd name="connsiteX0" fmla="*/ 1252150 w 2286910"/>
              <a:gd name="connsiteY0" fmla="*/ 2385953 h 2390167"/>
              <a:gd name="connsiteX1" fmla="*/ 265431 w 2286910"/>
              <a:gd name="connsiteY1" fmla="*/ 888701 h 2390167"/>
              <a:gd name="connsiteX2" fmla="*/ 2161384 w 2286910"/>
              <a:gd name="connsiteY2" fmla="*/ 1185768 h 2390167"/>
              <a:gd name="connsiteX3" fmla="*/ 1252150 w 2286910"/>
              <a:gd name="connsiteY3" fmla="*/ 2385953 h 2390167"/>
              <a:gd name="connsiteX0" fmla="*/ 1142081 w 2069310"/>
              <a:gd name="connsiteY0" fmla="*/ 2123900 h 2146255"/>
              <a:gd name="connsiteX1" fmla="*/ 278549 w 2069310"/>
              <a:gd name="connsiteY1" fmla="*/ 774900 h 2146255"/>
              <a:gd name="connsiteX2" fmla="*/ 2051315 w 2069310"/>
              <a:gd name="connsiteY2" fmla="*/ 923715 h 2146255"/>
              <a:gd name="connsiteX3" fmla="*/ 1142081 w 2069310"/>
              <a:gd name="connsiteY3" fmla="*/ 2123900 h 2146255"/>
              <a:gd name="connsiteX0" fmla="*/ 1165325 w 2097018"/>
              <a:gd name="connsiteY0" fmla="*/ 2123900 h 2164933"/>
              <a:gd name="connsiteX1" fmla="*/ 301793 w 2097018"/>
              <a:gd name="connsiteY1" fmla="*/ 774900 h 2164933"/>
              <a:gd name="connsiteX2" fmla="*/ 2074559 w 2097018"/>
              <a:gd name="connsiteY2" fmla="*/ 923715 h 2164933"/>
              <a:gd name="connsiteX3" fmla="*/ 1165325 w 2097018"/>
              <a:gd name="connsiteY3" fmla="*/ 2123900 h 2164933"/>
              <a:gd name="connsiteX0" fmla="*/ 881857 w 1752174"/>
              <a:gd name="connsiteY0" fmla="*/ 1447028 h 1447527"/>
              <a:gd name="connsiteX1" fmla="*/ 18325 w 1752174"/>
              <a:gd name="connsiteY1" fmla="*/ 98028 h 1447527"/>
              <a:gd name="connsiteX2" fmla="*/ 1733120 w 1752174"/>
              <a:gd name="connsiteY2" fmla="*/ 253902 h 1447527"/>
              <a:gd name="connsiteX3" fmla="*/ 881857 w 1752174"/>
              <a:gd name="connsiteY3" fmla="*/ 1447028 h 1447527"/>
              <a:gd name="connsiteX0" fmla="*/ 881857 w 2006074"/>
              <a:gd name="connsiteY0" fmla="*/ 2138307 h 2283892"/>
              <a:gd name="connsiteX1" fmla="*/ 18325 w 2006074"/>
              <a:gd name="connsiteY1" fmla="*/ 789307 h 2283892"/>
              <a:gd name="connsiteX2" fmla="*/ 1733120 w 2006074"/>
              <a:gd name="connsiteY2" fmla="*/ 945181 h 2283892"/>
              <a:gd name="connsiteX3" fmla="*/ 881857 w 2006074"/>
              <a:gd name="connsiteY3" fmla="*/ 2138307 h 2283892"/>
              <a:gd name="connsiteX0" fmla="*/ 124151 w 2143381"/>
              <a:gd name="connsiteY0" fmla="*/ 1376349 h 1376877"/>
              <a:gd name="connsiteX1" fmla="*/ 427280 w 2143381"/>
              <a:gd name="connsiteY1" fmla="*/ 90886 h 1376877"/>
              <a:gd name="connsiteX2" fmla="*/ 2142075 w 2143381"/>
              <a:gd name="connsiteY2" fmla="*/ 246760 h 1376877"/>
              <a:gd name="connsiteX3" fmla="*/ 124151 w 2143381"/>
              <a:gd name="connsiteY3" fmla="*/ 1376349 h 1376877"/>
              <a:gd name="connsiteX0" fmla="*/ 16363 w 2063351"/>
              <a:gd name="connsiteY0" fmla="*/ 2146086 h 2165274"/>
              <a:gd name="connsiteX1" fmla="*/ 1131082 w 2063351"/>
              <a:gd name="connsiteY1" fmla="*/ 27592 h 2165274"/>
              <a:gd name="connsiteX2" fmla="*/ 2034287 w 2063351"/>
              <a:gd name="connsiteY2" fmla="*/ 1016497 h 2165274"/>
              <a:gd name="connsiteX3" fmla="*/ 16363 w 2063351"/>
              <a:gd name="connsiteY3" fmla="*/ 2146086 h 2165274"/>
              <a:gd name="connsiteX0" fmla="*/ 26033 w 2321104"/>
              <a:gd name="connsiteY0" fmla="*/ 2118673 h 2322476"/>
              <a:gd name="connsiteX1" fmla="*/ 1140752 w 2321104"/>
              <a:gd name="connsiteY1" fmla="*/ 179 h 2322476"/>
              <a:gd name="connsiteX2" fmla="*/ 2297579 w 2321104"/>
              <a:gd name="connsiteY2" fmla="*/ 1998605 h 2322476"/>
              <a:gd name="connsiteX3" fmla="*/ 26033 w 2321104"/>
              <a:gd name="connsiteY3" fmla="*/ 2118673 h 2322476"/>
              <a:gd name="connsiteX0" fmla="*/ 25051 w 2372885"/>
              <a:gd name="connsiteY0" fmla="*/ 2026729 h 2264528"/>
              <a:gd name="connsiteX1" fmla="*/ 1190494 w 2372885"/>
              <a:gd name="connsiteY1" fmla="*/ 10 h 2264528"/>
              <a:gd name="connsiteX2" fmla="*/ 2347321 w 2372885"/>
              <a:gd name="connsiteY2" fmla="*/ 1998436 h 2264528"/>
              <a:gd name="connsiteX3" fmla="*/ 25051 w 2372885"/>
              <a:gd name="connsiteY3" fmla="*/ 2026729 h 2264528"/>
              <a:gd name="connsiteX0" fmla="*/ 25051 w 2372885"/>
              <a:gd name="connsiteY0" fmla="*/ 2132622 h 2383639"/>
              <a:gd name="connsiteX1" fmla="*/ 1190494 w 2372885"/>
              <a:gd name="connsiteY1" fmla="*/ 9 h 2383639"/>
              <a:gd name="connsiteX2" fmla="*/ 2347321 w 2372885"/>
              <a:gd name="connsiteY2" fmla="*/ 2104329 h 2383639"/>
              <a:gd name="connsiteX3" fmla="*/ 25051 w 2372885"/>
              <a:gd name="connsiteY3" fmla="*/ 2132622 h 2383639"/>
              <a:gd name="connsiteX0" fmla="*/ 29294 w 2476772"/>
              <a:gd name="connsiteY0" fmla="*/ 2132616 h 2407191"/>
              <a:gd name="connsiteX1" fmla="*/ 1194737 w 2476772"/>
              <a:gd name="connsiteY1" fmla="*/ 3 h 2407191"/>
              <a:gd name="connsiteX2" fmla="*/ 2453013 w 2476772"/>
              <a:gd name="connsiteY2" fmla="*/ 2146681 h 2407191"/>
              <a:gd name="connsiteX3" fmla="*/ 29294 w 2476772"/>
              <a:gd name="connsiteY3" fmla="*/ 2132616 h 2407191"/>
              <a:gd name="connsiteX0" fmla="*/ 27127 w 2587615"/>
              <a:gd name="connsiteY0" fmla="*/ 2167917 h 2427159"/>
              <a:gd name="connsiteX1" fmla="*/ 1301266 w 2587615"/>
              <a:gd name="connsiteY1" fmla="*/ 5 h 2427159"/>
              <a:gd name="connsiteX2" fmla="*/ 2559542 w 2587615"/>
              <a:gd name="connsiteY2" fmla="*/ 2146683 h 2427159"/>
              <a:gd name="connsiteX3" fmla="*/ 27127 w 2587615"/>
              <a:gd name="connsiteY3" fmla="*/ 2167917 h 242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615" h="2427159">
                <a:moveTo>
                  <a:pt x="27127" y="2167917"/>
                </a:moveTo>
                <a:cubicBezTo>
                  <a:pt x="-182586" y="1810137"/>
                  <a:pt x="879197" y="3544"/>
                  <a:pt x="1301266" y="5"/>
                </a:cubicBezTo>
                <a:cubicBezTo>
                  <a:pt x="1723335" y="-3534"/>
                  <a:pt x="2771898" y="1785364"/>
                  <a:pt x="2559542" y="2146683"/>
                </a:cubicBezTo>
                <a:cubicBezTo>
                  <a:pt x="2347186" y="2508002"/>
                  <a:pt x="236840" y="2525697"/>
                  <a:pt x="27127" y="2167917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2952638" y="1645444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>
            <a:off x="2138685" y="3082022"/>
            <a:ext cx="1688097" cy="0"/>
          </a:xfrm>
          <a:prstGeom prst="line">
            <a:avLst/>
          </a:prstGeom>
          <a:ln w="12700">
            <a:solidFill>
              <a:schemeClr val="tx1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/>
              <p:nvPr/>
            </p:nvSpPr>
            <p:spPr>
              <a:xfrm>
                <a:off x="3190093" y="2115381"/>
                <a:ext cx="461537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093" y="2115381"/>
                <a:ext cx="461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1852146" y="3619500"/>
                <a:ext cx="67120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46" y="3619500"/>
                <a:ext cx="67120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82F260F-B8D6-4347-8C3E-63BC13DB5D9E}"/>
              </a:ext>
            </a:extLst>
          </p:cNvPr>
          <p:cNvCxnSpPr>
            <a:cxnSpLocks/>
          </p:cNvCxnSpPr>
          <p:nvPr/>
        </p:nvCxnSpPr>
        <p:spPr>
          <a:xfrm rot="7200000" flipV="1">
            <a:off x="3359613" y="2353300"/>
            <a:ext cx="0" cy="939874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C16EE6E-8FC7-4888-965A-1C933320D663}"/>
              </a:ext>
            </a:extLst>
          </p:cNvPr>
          <p:cNvCxnSpPr>
            <a:cxnSpLocks/>
          </p:cNvCxnSpPr>
          <p:nvPr/>
        </p:nvCxnSpPr>
        <p:spPr>
          <a:xfrm flipV="1">
            <a:off x="2087563" y="1621631"/>
            <a:ext cx="785812" cy="1460391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5137731-FD73-4C63-A46B-91701366D94F}"/>
              </a:ext>
            </a:extLst>
          </p:cNvPr>
          <p:cNvCxnSpPr>
            <a:cxnSpLocks/>
          </p:cNvCxnSpPr>
          <p:nvPr/>
        </p:nvCxnSpPr>
        <p:spPr>
          <a:xfrm flipV="1">
            <a:off x="2951956" y="543158"/>
            <a:ext cx="0" cy="1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AC4CA023-24CA-48D5-A2E8-5CF010B1369E}"/>
              </a:ext>
            </a:extLst>
          </p:cNvPr>
          <p:cNvCxnSpPr>
            <a:cxnSpLocks/>
          </p:cNvCxnSpPr>
          <p:nvPr/>
        </p:nvCxnSpPr>
        <p:spPr>
          <a:xfrm flipV="1">
            <a:off x="2951956" y="624365"/>
            <a:ext cx="0" cy="866298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196C5BF-B6D7-46CB-9256-637BF115F2A2}"/>
              </a:ext>
            </a:extLst>
          </p:cNvPr>
          <p:cNvCxnSpPr>
            <a:cxnSpLocks/>
          </p:cNvCxnSpPr>
          <p:nvPr/>
        </p:nvCxnSpPr>
        <p:spPr>
          <a:xfrm rot="7200000" flipV="1">
            <a:off x="4233759" y="2842474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C1FE824A-CF3F-4153-8FB3-FB2605F1B652}"/>
              </a:ext>
            </a:extLst>
          </p:cNvPr>
          <p:cNvCxnSpPr>
            <a:cxnSpLocks/>
          </p:cNvCxnSpPr>
          <p:nvPr/>
        </p:nvCxnSpPr>
        <p:spPr>
          <a:xfrm rot="14400000" flipV="1">
            <a:off x="1680587" y="2854192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3440B1E-B0C5-439D-B055-5A7C66AAE730}"/>
              </a:ext>
            </a:extLst>
          </p:cNvPr>
          <p:cNvCxnSpPr>
            <a:cxnSpLocks/>
          </p:cNvCxnSpPr>
          <p:nvPr/>
        </p:nvCxnSpPr>
        <p:spPr>
          <a:xfrm>
            <a:off x="1213143" y="3593306"/>
            <a:ext cx="7143" cy="26194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e libre : forme 108">
            <a:extLst>
              <a:ext uri="{FF2B5EF4-FFF2-40B4-BE49-F238E27FC236}">
                <a16:creationId xmlns:a16="http://schemas.microsoft.com/office/drawing/2014/main" id="{38BF95D1-8ACF-4662-8EB3-979B8A6819D2}"/>
              </a:ext>
            </a:extLst>
          </p:cNvPr>
          <p:cNvSpPr/>
          <p:nvPr/>
        </p:nvSpPr>
        <p:spPr>
          <a:xfrm>
            <a:off x="3043714" y="1605915"/>
            <a:ext cx="1634966" cy="1906905"/>
          </a:xfrm>
          <a:custGeom>
            <a:avLst/>
            <a:gdLst>
              <a:gd name="connsiteX0" fmla="*/ 0 w 1737360"/>
              <a:gd name="connsiteY0" fmla="*/ 0 h 1935480"/>
              <a:gd name="connsiteX1" fmla="*/ 1249680 w 1737360"/>
              <a:gd name="connsiteY1" fmla="*/ 73152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12520 w 1737360"/>
              <a:gd name="connsiteY1" fmla="*/ 67818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20140 w 1737360"/>
              <a:gd name="connsiteY1" fmla="*/ 708660 h 1935480"/>
              <a:gd name="connsiteX2" fmla="*/ 1737360 w 1737360"/>
              <a:gd name="connsiteY2" fmla="*/ 1935480 h 1935480"/>
              <a:gd name="connsiteX0" fmla="*/ 0 w 1627822"/>
              <a:gd name="connsiteY0" fmla="*/ 0 h 1880711"/>
              <a:gd name="connsiteX1" fmla="*/ 1010602 w 1627822"/>
              <a:gd name="connsiteY1" fmla="*/ 653891 h 1880711"/>
              <a:gd name="connsiteX2" fmla="*/ 1627822 w 1627822"/>
              <a:gd name="connsiteY2" fmla="*/ 1880711 h 1880711"/>
              <a:gd name="connsiteX0" fmla="*/ 0 w 1634966"/>
              <a:gd name="connsiteY0" fmla="*/ 0 h 1906905"/>
              <a:gd name="connsiteX1" fmla="*/ 1017746 w 1634966"/>
              <a:gd name="connsiteY1" fmla="*/ 680085 h 1906905"/>
              <a:gd name="connsiteX2" fmla="*/ 1634966 w 1634966"/>
              <a:gd name="connsiteY2" fmla="*/ 1906905 h 190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4966" h="1906905">
                <a:moveTo>
                  <a:pt x="0" y="0"/>
                </a:moveTo>
                <a:cubicBezTo>
                  <a:pt x="480060" y="204470"/>
                  <a:pt x="728186" y="357505"/>
                  <a:pt x="1017746" y="680085"/>
                </a:cubicBezTo>
                <a:cubicBezTo>
                  <a:pt x="1307306" y="1002665"/>
                  <a:pt x="1535906" y="1466215"/>
                  <a:pt x="1634966" y="190690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DAE85F25-A940-494E-A4C7-426F1839A1EC}"/>
              </a:ext>
            </a:extLst>
          </p:cNvPr>
          <p:cNvSpPr/>
          <p:nvPr/>
        </p:nvSpPr>
        <p:spPr>
          <a:xfrm>
            <a:off x="4633594" y="3518701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9921D6-7A76-4076-8178-B4E319DA7530}"/>
              </a:ext>
            </a:extLst>
          </p:cNvPr>
          <p:cNvSpPr/>
          <p:nvPr/>
        </p:nvSpPr>
        <p:spPr>
          <a:xfrm flipH="1">
            <a:off x="2890766" y="1508484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DE3BE4A-1B33-4A17-B2F7-0DC3E00F2154}"/>
                  </a:ext>
                </a:extLst>
              </p:cNvPr>
              <p:cNvSpPr txBox="1"/>
              <p:nvPr/>
            </p:nvSpPr>
            <p:spPr>
              <a:xfrm>
                <a:off x="3297907" y="2006299"/>
                <a:ext cx="1554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∘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DE3BE4A-1B33-4A17-B2F7-0DC3E00F2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907" y="2006299"/>
                <a:ext cx="155492" cy="276999"/>
              </a:xfrm>
              <a:prstGeom prst="rect">
                <a:avLst/>
              </a:prstGeom>
              <a:blipFill>
                <a:blip r:embed="rId4"/>
                <a:stretch>
                  <a:fillRect l="-19231" r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CBEC6036-67A8-4135-BE5F-BBC5511C2324}"/>
              </a:ext>
            </a:extLst>
          </p:cNvPr>
          <p:cNvSpPr/>
          <p:nvPr/>
        </p:nvSpPr>
        <p:spPr>
          <a:xfrm>
            <a:off x="1365813" y="2615877"/>
            <a:ext cx="2589414" cy="978061"/>
          </a:xfrm>
          <a:custGeom>
            <a:avLst/>
            <a:gdLst>
              <a:gd name="connsiteX0" fmla="*/ 1603093 w 2589454"/>
              <a:gd name="connsiteY0" fmla="*/ 0 h 914400"/>
              <a:gd name="connsiteX1" fmla="*/ 2193402 w 2589454"/>
              <a:gd name="connsiteY1" fmla="*/ 150471 h 914400"/>
              <a:gd name="connsiteX2" fmla="*/ 2586941 w 2589454"/>
              <a:gd name="connsiteY2" fmla="*/ 480350 h 914400"/>
              <a:gd name="connsiteX3" fmla="*/ 2008207 w 2589454"/>
              <a:gd name="connsiteY3" fmla="*/ 364603 h 914400"/>
              <a:gd name="connsiteX4" fmla="*/ 1163255 w 2589454"/>
              <a:gd name="connsiteY4" fmla="*/ 480350 h 914400"/>
              <a:gd name="connsiteX5" fmla="*/ 671331 w 2589454"/>
              <a:gd name="connsiteY5" fmla="*/ 300942 h 914400"/>
              <a:gd name="connsiteX6" fmla="*/ 399326 w 2589454"/>
              <a:gd name="connsiteY6" fmla="*/ 688694 h 914400"/>
              <a:gd name="connsiteX7" fmla="*/ 0 w 2589454"/>
              <a:gd name="connsiteY7" fmla="*/ 914400 h 914400"/>
              <a:gd name="connsiteX0" fmla="*/ 1632030 w 2589414"/>
              <a:gd name="connsiteY0" fmla="*/ 0 h 978061"/>
              <a:gd name="connsiteX1" fmla="*/ 2193402 w 2589414"/>
              <a:gd name="connsiteY1" fmla="*/ 214132 h 978061"/>
              <a:gd name="connsiteX2" fmla="*/ 2586941 w 2589414"/>
              <a:gd name="connsiteY2" fmla="*/ 544011 h 978061"/>
              <a:gd name="connsiteX3" fmla="*/ 2008207 w 2589414"/>
              <a:gd name="connsiteY3" fmla="*/ 428264 h 978061"/>
              <a:gd name="connsiteX4" fmla="*/ 1163255 w 2589414"/>
              <a:gd name="connsiteY4" fmla="*/ 544011 h 978061"/>
              <a:gd name="connsiteX5" fmla="*/ 671331 w 2589414"/>
              <a:gd name="connsiteY5" fmla="*/ 364603 h 978061"/>
              <a:gd name="connsiteX6" fmla="*/ 399326 w 2589414"/>
              <a:gd name="connsiteY6" fmla="*/ 752355 h 978061"/>
              <a:gd name="connsiteX7" fmla="*/ 0 w 2589414"/>
              <a:gd name="connsiteY7" fmla="*/ 978061 h 97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9414" h="978061">
                <a:moveTo>
                  <a:pt x="1632030" y="0"/>
                </a:moveTo>
                <a:cubicBezTo>
                  <a:pt x="1845197" y="35206"/>
                  <a:pt x="2034250" y="123464"/>
                  <a:pt x="2193402" y="214132"/>
                </a:cubicBezTo>
                <a:cubicBezTo>
                  <a:pt x="2352554" y="304800"/>
                  <a:pt x="2617807" y="508322"/>
                  <a:pt x="2586941" y="544011"/>
                </a:cubicBezTo>
                <a:cubicBezTo>
                  <a:pt x="2556075" y="579700"/>
                  <a:pt x="2245488" y="428264"/>
                  <a:pt x="2008207" y="428264"/>
                </a:cubicBezTo>
                <a:cubicBezTo>
                  <a:pt x="1770926" y="428264"/>
                  <a:pt x="1386068" y="554621"/>
                  <a:pt x="1163255" y="544011"/>
                </a:cubicBezTo>
                <a:cubicBezTo>
                  <a:pt x="940442" y="533401"/>
                  <a:pt x="798653" y="329879"/>
                  <a:pt x="671331" y="364603"/>
                </a:cubicBezTo>
                <a:cubicBezTo>
                  <a:pt x="544009" y="399327"/>
                  <a:pt x="511214" y="650112"/>
                  <a:pt x="399326" y="752355"/>
                </a:cubicBezTo>
                <a:cubicBezTo>
                  <a:pt x="287438" y="854598"/>
                  <a:pt x="143719" y="916329"/>
                  <a:pt x="0" y="97806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26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ercle : creux 104">
            <a:extLst>
              <a:ext uri="{FF2B5EF4-FFF2-40B4-BE49-F238E27FC236}">
                <a16:creationId xmlns:a16="http://schemas.microsoft.com/office/drawing/2014/main" id="{36F30033-DC5C-4CC3-BEBE-8D124C5F53F5}"/>
              </a:ext>
            </a:extLst>
          </p:cNvPr>
          <p:cNvSpPr/>
          <p:nvPr/>
        </p:nvSpPr>
        <p:spPr>
          <a:xfrm>
            <a:off x="295356" y="316967"/>
            <a:ext cx="4693769" cy="3987023"/>
          </a:xfrm>
          <a:custGeom>
            <a:avLst/>
            <a:gdLst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687287 w 4813288"/>
              <a:gd name="connsiteY5" fmla="*/ 2085975 h 4171950"/>
              <a:gd name="connsiteX6" fmla="*/ 2406644 w 4813288"/>
              <a:gd name="connsiteY6" fmla="*/ 34846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687287 w 4813288"/>
              <a:gd name="connsiteY9" fmla="*/ 208597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687287 w 4813288"/>
              <a:gd name="connsiteY5" fmla="*/ 2085975 h 4171950"/>
              <a:gd name="connsiteX6" fmla="*/ 2406644 w 4813288"/>
              <a:gd name="connsiteY6" fmla="*/ 34846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687287 w 4813288"/>
              <a:gd name="connsiteY9" fmla="*/ 208597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2406644 w 4813288"/>
              <a:gd name="connsiteY6" fmla="*/ 34846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1207987 w 4813288"/>
              <a:gd name="connsiteY9" fmla="*/ 286702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3511544 w 4813288"/>
              <a:gd name="connsiteY6" fmla="*/ 30020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1207987 w 4813288"/>
              <a:gd name="connsiteY9" fmla="*/ 286702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3511544 w 4813288"/>
              <a:gd name="connsiteY6" fmla="*/ 3002063 h 4171950"/>
              <a:gd name="connsiteX7" fmla="*/ 2406644 w 4813288"/>
              <a:gd name="connsiteY7" fmla="*/ 687287 h 4171950"/>
              <a:gd name="connsiteX8" fmla="*/ 1207987 w 4813288"/>
              <a:gd name="connsiteY8" fmla="*/ 286702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3511544 w 4813288"/>
              <a:gd name="connsiteY6" fmla="*/ 3002063 h 4171950"/>
              <a:gd name="connsiteX7" fmla="*/ 2444744 w 4813288"/>
              <a:gd name="connsiteY7" fmla="*/ 852387 h 4171950"/>
              <a:gd name="connsiteX8" fmla="*/ 1207987 w 4813288"/>
              <a:gd name="connsiteY8" fmla="*/ 2867025 h 4171950"/>
              <a:gd name="connsiteX0" fmla="*/ 0 w 4794238"/>
              <a:gd name="connsiteY0" fmla="*/ 2085975 h 4171950"/>
              <a:gd name="connsiteX1" fmla="*/ 2406644 w 4794238"/>
              <a:gd name="connsiteY1" fmla="*/ 0 h 4171950"/>
              <a:gd name="connsiteX2" fmla="*/ 4794238 w 4794238"/>
              <a:gd name="connsiteY2" fmla="*/ 2092325 h 4171950"/>
              <a:gd name="connsiteX3" fmla="*/ 2406644 w 4794238"/>
              <a:gd name="connsiteY3" fmla="*/ 4171950 h 4171950"/>
              <a:gd name="connsiteX4" fmla="*/ 0 w 4794238"/>
              <a:gd name="connsiteY4" fmla="*/ 2085975 h 4171950"/>
              <a:gd name="connsiteX5" fmla="*/ 1207987 w 4794238"/>
              <a:gd name="connsiteY5" fmla="*/ 2867025 h 4171950"/>
              <a:gd name="connsiteX6" fmla="*/ 3511544 w 4794238"/>
              <a:gd name="connsiteY6" fmla="*/ 3002063 h 4171950"/>
              <a:gd name="connsiteX7" fmla="*/ 2444744 w 4794238"/>
              <a:gd name="connsiteY7" fmla="*/ 852387 h 4171950"/>
              <a:gd name="connsiteX8" fmla="*/ 1207987 w 4794238"/>
              <a:gd name="connsiteY8" fmla="*/ 2867025 h 4171950"/>
              <a:gd name="connsiteX0" fmla="*/ 0 w 3542135"/>
              <a:gd name="connsiteY0" fmla="*/ 2143960 h 4287920"/>
              <a:gd name="connsiteX1" fmla="*/ 2406644 w 3542135"/>
              <a:gd name="connsiteY1" fmla="*/ 57985 h 4287920"/>
              <a:gd name="connsiteX2" fmla="*/ 2406644 w 3542135"/>
              <a:gd name="connsiteY2" fmla="*/ 4229935 h 4287920"/>
              <a:gd name="connsiteX3" fmla="*/ 0 w 3542135"/>
              <a:gd name="connsiteY3" fmla="*/ 2143960 h 4287920"/>
              <a:gd name="connsiteX4" fmla="*/ 1207987 w 3542135"/>
              <a:gd name="connsiteY4" fmla="*/ 2925010 h 4287920"/>
              <a:gd name="connsiteX5" fmla="*/ 3511544 w 3542135"/>
              <a:gd name="connsiteY5" fmla="*/ 3060048 h 4287920"/>
              <a:gd name="connsiteX6" fmla="*/ 2444744 w 3542135"/>
              <a:gd name="connsiteY6" fmla="*/ 910372 h 4287920"/>
              <a:gd name="connsiteX7" fmla="*/ 1207987 w 3542135"/>
              <a:gd name="connsiteY7" fmla="*/ 2925010 h 4287920"/>
              <a:gd name="connsiteX0" fmla="*/ 41391 w 4627393"/>
              <a:gd name="connsiteY0" fmla="*/ 2108137 h 3596283"/>
              <a:gd name="connsiteX1" fmla="*/ 2448035 w 4627393"/>
              <a:gd name="connsiteY1" fmla="*/ 22162 h 3596283"/>
              <a:gd name="connsiteX2" fmla="*/ 4568935 w 4627393"/>
              <a:gd name="connsiteY2" fmla="*/ 3533712 h 3596283"/>
              <a:gd name="connsiteX3" fmla="*/ 41391 w 4627393"/>
              <a:gd name="connsiteY3" fmla="*/ 2108137 h 3596283"/>
              <a:gd name="connsiteX4" fmla="*/ 1249378 w 4627393"/>
              <a:gd name="connsiteY4" fmla="*/ 2889187 h 3596283"/>
              <a:gd name="connsiteX5" fmla="*/ 3552935 w 4627393"/>
              <a:gd name="connsiteY5" fmla="*/ 3024225 h 3596283"/>
              <a:gd name="connsiteX6" fmla="*/ 2486135 w 4627393"/>
              <a:gd name="connsiteY6" fmla="*/ 874549 h 3596283"/>
              <a:gd name="connsiteX7" fmla="*/ 1249378 w 4627393"/>
              <a:gd name="connsiteY7" fmla="*/ 2889187 h 3596283"/>
              <a:gd name="connsiteX0" fmla="*/ 52020 w 4056464"/>
              <a:gd name="connsiteY0" fmla="*/ 3349820 h 3866765"/>
              <a:gd name="connsiteX1" fmla="*/ 1899864 w 4056464"/>
              <a:gd name="connsiteY1" fmla="*/ 195 h 3866765"/>
              <a:gd name="connsiteX2" fmla="*/ 4020764 w 4056464"/>
              <a:gd name="connsiteY2" fmla="*/ 3511745 h 3866765"/>
              <a:gd name="connsiteX3" fmla="*/ 52020 w 4056464"/>
              <a:gd name="connsiteY3" fmla="*/ 3349820 h 3866765"/>
              <a:gd name="connsiteX4" fmla="*/ 701207 w 4056464"/>
              <a:gd name="connsiteY4" fmla="*/ 2867220 h 3866765"/>
              <a:gd name="connsiteX5" fmla="*/ 3004764 w 4056464"/>
              <a:gd name="connsiteY5" fmla="*/ 3002258 h 3866765"/>
              <a:gd name="connsiteX6" fmla="*/ 1937964 w 4056464"/>
              <a:gd name="connsiteY6" fmla="*/ 852582 h 3866765"/>
              <a:gd name="connsiteX7" fmla="*/ 701207 w 4056464"/>
              <a:gd name="connsiteY7" fmla="*/ 2867220 h 3866765"/>
              <a:gd name="connsiteX0" fmla="*/ 45764 w 4055353"/>
              <a:gd name="connsiteY0" fmla="*/ 2994243 h 3467549"/>
              <a:gd name="connsiteX1" fmla="*/ 1988858 w 4055353"/>
              <a:gd name="connsiteY1" fmla="*/ 218 h 3467549"/>
              <a:gd name="connsiteX2" fmla="*/ 4014508 w 4055353"/>
              <a:gd name="connsiteY2" fmla="*/ 3156168 h 3467549"/>
              <a:gd name="connsiteX3" fmla="*/ 45764 w 4055353"/>
              <a:gd name="connsiteY3" fmla="*/ 2994243 h 3467549"/>
              <a:gd name="connsiteX4" fmla="*/ 694951 w 4055353"/>
              <a:gd name="connsiteY4" fmla="*/ 2511643 h 3467549"/>
              <a:gd name="connsiteX5" fmla="*/ 2998508 w 4055353"/>
              <a:gd name="connsiteY5" fmla="*/ 2646681 h 3467549"/>
              <a:gd name="connsiteX6" fmla="*/ 1931708 w 4055353"/>
              <a:gd name="connsiteY6" fmla="*/ 497005 h 3467549"/>
              <a:gd name="connsiteX7" fmla="*/ 694951 w 4055353"/>
              <a:gd name="connsiteY7" fmla="*/ 2511643 h 3467549"/>
              <a:gd name="connsiteX0" fmla="*/ 41067 w 3938467"/>
              <a:gd name="connsiteY0" fmla="*/ 2994036 h 3388317"/>
              <a:gd name="connsiteX1" fmla="*/ 1984161 w 3938467"/>
              <a:gd name="connsiteY1" fmla="*/ 11 h 3388317"/>
              <a:gd name="connsiteX2" fmla="*/ 3895511 w 3938467"/>
              <a:gd name="connsiteY2" fmla="*/ 3028961 h 3388317"/>
              <a:gd name="connsiteX3" fmla="*/ 41067 w 3938467"/>
              <a:gd name="connsiteY3" fmla="*/ 2994036 h 3388317"/>
              <a:gd name="connsiteX4" fmla="*/ 690254 w 3938467"/>
              <a:gd name="connsiteY4" fmla="*/ 2511436 h 3388317"/>
              <a:gd name="connsiteX5" fmla="*/ 2993811 w 3938467"/>
              <a:gd name="connsiteY5" fmla="*/ 2646474 h 3388317"/>
              <a:gd name="connsiteX6" fmla="*/ 1927011 w 3938467"/>
              <a:gd name="connsiteY6" fmla="*/ 496798 h 3388317"/>
              <a:gd name="connsiteX7" fmla="*/ 690254 w 3938467"/>
              <a:gd name="connsiteY7" fmla="*/ 2511436 h 3388317"/>
              <a:gd name="connsiteX0" fmla="*/ 41067 w 3938467"/>
              <a:gd name="connsiteY0" fmla="*/ 2994036 h 3388317"/>
              <a:gd name="connsiteX1" fmla="*/ 1984161 w 3938467"/>
              <a:gd name="connsiteY1" fmla="*/ 11 h 3388317"/>
              <a:gd name="connsiteX2" fmla="*/ 3895511 w 3938467"/>
              <a:gd name="connsiteY2" fmla="*/ 3028961 h 3388317"/>
              <a:gd name="connsiteX3" fmla="*/ 41067 w 3938467"/>
              <a:gd name="connsiteY3" fmla="*/ 2994036 h 3388317"/>
              <a:gd name="connsiteX4" fmla="*/ 690254 w 3938467"/>
              <a:gd name="connsiteY4" fmla="*/ 2511436 h 3388317"/>
              <a:gd name="connsiteX5" fmla="*/ 3076361 w 3938467"/>
              <a:gd name="connsiteY5" fmla="*/ 2570274 h 3388317"/>
              <a:gd name="connsiteX6" fmla="*/ 1927011 w 3938467"/>
              <a:gd name="connsiteY6" fmla="*/ 496798 h 3388317"/>
              <a:gd name="connsiteX7" fmla="*/ 690254 w 3938467"/>
              <a:gd name="connsiteY7" fmla="*/ 2511436 h 3388317"/>
              <a:gd name="connsiteX0" fmla="*/ 45720 w 3938694"/>
              <a:gd name="connsiteY0" fmla="*/ 3279784 h 3709750"/>
              <a:gd name="connsiteX1" fmla="*/ 1912614 w 3938694"/>
              <a:gd name="connsiteY1" fmla="*/ 9 h 3709750"/>
              <a:gd name="connsiteX2" fmla="*/ 3900164 w 3938694"/>
              <a:gd name="connsiteY2" fmla="*/ 3314709 h 3709750"/>
              <a:gd name="connsiteX3" fmla="*/ 45720 w 3938694"/>
              <a:gd name="connsiteY3" fmla="*/ 3279784 h 3709750"/>
              <a:gd name="connsiteX4" fmla="*/ 694907 w 3938694"/>
              <a:gd name="connsiteY4" fmla="*/ 2797184 h 3709750"/>
              <a:gd name="connsiteX5" fmla="*/ 3081014 w 3938694"/>
              <a:gd name="connsiteY5" fmla="*/ 2856022 h 3709750"/>
              <a:gd name="connsiteX6" fmla="*/ 1931664 w 3938694"/>
              <a:gd name="connsiteY6" fmla="*/ 782546 h 3709750"/>
              <a:gd name="connsiteX7" fmla="*/ 694907 w 3938694"/>
              <a:gd name="connsiteY7" fmla="*/ 2797184 h 3709750"/>
              <a:gd name="connsiteX0" fmla="*/ 45720 w 3938694"/>
              <a:gd name="connsiteY0" fmla="*/ 3279784 h 3709750"/>
              <a:gd name="connsiteX1" fmla="*/ 1912614 w 3938694"/>
              <a:gd name="connsiteY1" fmla="*/ 9 h 3709750"/>
              <a:gd name="connsiteX2" fmla="*/ 3900164 w 3938694"/>
              <a:gd name="connsiteY2" fmla="*/ 3314709 h 3709750"/>
              <a:gd name="connsiteX3" fmla="*/ 45720 w 3938694"/>
              <a:gd name="connsiteY3" fmla="*/ 3279784 h 3709750"/>
              <a:gd name="connsiteX4" fmla="*/ 694907 w 3938694"/>
              <a:gd name="connsiteY4" fmla="*/ 2797184 h 3709750"/>
              <a:gd name="connsiteX5" fmla="*/ 3081014 w 3938694"/>
              <a:gd name="connsiteY5" fmla="*/ 2856022 h 3709750"/>
              <a:gd name="connsiteX6" fmla="*/ 1931664 w 3938694"/>
              <a:gd name="connsiteY6" fmla="*/ 674596 h 3709750"/>
              <a:gd name="connsiteX7" fmla="*/ 694907 w 3938694"/>
              <a:gd name="connsiteY7" fmla="*/ 2797184 h 3709750"/>
              <a:gd name="connsiteX0" fmla="*/ 44520 w 3938565"/>
              <a:gd name="connsiteY0" fmla="*/ 3355984 h 3795467"/>
              <a:gd name="connsiteX1" fmla="*/ 1930464 w 3938565"/>
              <a:gd name="connsiteY1" fmla="*/ 9 h 3795467"/>
              <a:gd name="connsiteX2" fmla="*/ 3898964 w 3938565"/>
              <a:gd name="connsiteY2" fmla="*/ 3390909 h 3795467"/>
              <a:gd name="connsiteX3" fmla="*/ 44520 w 3938565"/>
              <a:gd name="connsiteY3" fmla="*/ 3355984 h 3795467"/>
              <a:gd name="connsiteX4" fmla="*/ 693707 w 3938565"/>
              <a:gd name="connsiteY4" fmla="*/ 2873384 h 3795467"/>
              <a:gd name="connsiteX5" fmla="*/ 3079814 w 3938565"/>
              <a:gd name="connsiteY5" fmla="*/ 2932222 h 3795467"/>
              <a:gd name="connsiteX6" fmla="*/ 1930464 w 3938565"/>
              <a:gd name="connsiteY6" fmla="*/ 750796 h 3795467"/>
              <a:gd name="connsiteX7" fmla="*/ 693707 w 3938565"/>
              <a:gd name="connsiteY7" fmla="*/ 2873384 h 3795467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731045 w 3977413"/>
              <a:gd name="connsiteY4" fmla="*/ 2873401 h 3849725"/>
              <a:gd name="connsiteX5" fmla="*/ 3117152 w 3977413"/>
              <a:gd name="connsiteY5" fmla="*/ 2932239 h 3849725"/>
              <a:gd name="connsiteX6" fmla="*/ 1967802 w 3977413"/>
              <a:gd name="connsiteY6" fmla="*/ 750813 h 3849725"/>
              <a:gd name="connsiteX7" fmla="*/ 731045 w 3977413"/>
              <a:gd name="connsiteY7" fmla="*/ 2873401 h 3849725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648495 w 3977413"/>
              <a:gd name="connsiteY4" fmla="*/ 3019451 h 3849725"/>
              <a:gd name="connsiteX5" fmla="*/ 3117152 w 3977413"/>
              <a:gd name="connsiteY5" fmla="*/ 2932239 h 3849725"/>
              <a:gd name="connsiteX6" fmla="*/ 1967802 w 3977413"/>
              <a:gd name="connsiteY6" fmla="*/ 750813 h 3849725"/>
              <a:gd name="connsiteX7" fmla="*/ 648495 w 3977413"/>
              <a:gd name="connsiteY7" fmla="*/ 3019451 h 3849725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648495 w 3977413"/>
              <a:gd name="connsiteY4" fmla="*/ 3019451 h 3849725"/>
              <a:gd name="connsiteX5" fmla="*/ 3314002 w 3977413"/>
              <a:gd name="connsiteY5" fmla="*/ 3027489 h 3849725"/>
              <a:gd name="connsiteX6" fmla="*/ 1967802 w 3977413"/>
              <a:gd name="connsiteY6" fmla="*/ 750813 h 3849725"/>
              <a:gd name="connsiteX7" fmla="*/ 648495 w 3977413"/>
              <a:gd name="connsiteY7" fmla="*/ 3019451 h 3849725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648495 w 3977413"/>
              <a:gd name="connsiteY4" fmla="*/ 3019451 h 3849725"/>
              <a:gd name="connsiteX5" fmla="*/ 3314002 w 3977413"/>
              <a:gd name="connsiteY5" fmla="*/ 3027489 h 3849725"/>
              <a:gd name="connsiteX6" fmla="*/ 1942402 w 3977413"/>
              <a:gd name="connsiteY6" fmla="*/ 712713 h 3849725"/>
              <a:gd name="connsiteX7" fmla="*/ 648495 w 3977413"/>
              <a:gd name="connsiteY7" fmla="*/ 3019451 h 3849725"/>
              <a:gd name="connsiteX0" fmla="*/ 42973 w 3957926"/>
              <a:gd name="connsiteY0" fmla="*/ 3451251 h 3849725"/>
              <a:gd name="connsiteX1" fmla="*/ 1967017 w 3957926"/>
              <a:gd name="connsiteY1" fmla="*/ 26 h 3849725"/>
              <a:gd name="connsiteX2" fmla="*/ 3916467 w 3957926"/>
              <a:gd name="connsiteY2" fmla="*/ 3390926 h 3849725"/>
              <a:gd name="connsiteX3" fmla="*/ 42973 w 3957926"/>
              <a:gd name="connsiteY3" fmla="*/ 3451251 h 3849725"/>
              <a:gd name="connsiteX4" fmla="*/ 647710 w 3957926"/>
              <a:gd name="connsiteY4" fmla="*/ 3019451 h 3849725"/>
              <a:gd name="connsiteX5" fmla="*/ 3313217 w 3957926"/>
              <a:gd name="connsiteY5" fmla="*/ 3027489 h 3849725"/>
              <a:gd name="connsiteX6" fmla="*/ 1941617 w 3957926"/>
              <a:gd name="connsiteY6" fmla="*/ 712713 h 3849725"/>
              <a:gd name="connsiteX7" fmla="*/ 647710 w 3957926"/>
              <a:gd name="connsiteY7" fmla="*/ 3019451 h 3849725"/>
              <a:gd name="connsiteX0" fmla="*/ 42607 w 3977380"/>
              <a:gd name="connsiteY0" fmla="*/ 3413129 h 3827405"/>
              <a:gd name="connsiteX1" fmla="*/ 1985701 w 3977380"/>
              <a:gd name="connsiteY1" fmla="*/ 4 h 3827405"/>
              <a:gd name="connsiteX2" fmla="*/ 3935151 w 3977380"/>
              <a:gd name="connsiteY2" fmla="*/ 3390904 h 3827405"/>
              <a:gd name="connsiteX3" fmla="*/ 42607 w 3977380"/>
              <a:gd name="connsiteY3" fmla="*/ 3413129 h 3827405"/>
              <a:gd name="connsiteX4" fmla="*/ 666394 w 3977380"/>
              <a:gd name="connsiteY4" fmla="*/ 3019429 h 3827405"/>
              <a:gd name="connsiteX5" fmla="*/ 3331901 w 3977380"/>
              <a:gd name="connsiteY5" fmla="*/ 3027467 h 3827405"/>
              <a:gd name="connsiteX6" fmla="*/ 1960301 w 3977380"/>
              <a:gd name="connsiteY6" fmla="*/ 712691 h 3827405"/>
              <a:gd name="connsiteX7" fmla="*/ 666394 w 3977380"/>
              <a:gd name="connsiteY7" fmla="*/ 3019429 h 3827405"/>
              <a:gd name="connsiteX0" fmla="*/ 42607 w 3977380"/>
              <a:gd name="connsiteY0" fmla="*/ 3413129 h 3827405"/>
              <a:gd name="connsiteX1" fmla="*/ 1985701 w 3977380"/>
              <a:gd name="connsiteY1" fmla="*/ 4 h 3827405"/>
              <a:gd name="connsiteX2" fmla="*/ 3935151 w 3977380"/>
              <a:gd name="connsiteY2" fmla="*/ 3390904 h 3827405"/>
              <a:gd name="connsiteX3" fmla="*/ 42607 w 3977380"/>
              <a:gd name="connsiteY3" fmla="*/ 3413129 h 3827405"/>
              <a:gd name="connsiteX4" fmla="*/ 666394 w 3977380"/>
              <a:gd name="connsiteY4" fmla="*/ 3019429 h 3827405"/>
              <a:gd name="connsiteX5" fmla="*/ 3331901 w 3977380"/>
              <a:gd name="connsiteY5" fmla="*/ 3027467 h 3827405"/>
              <a:gd name="connsiteX6" fmla="*/ 1979351 w 3977380"/>
              <a:gd name="connsiteY6" fmla="*/ 712691 h 3827405"/>
              <a:gd name="connsiteX7" fmla="*/ 666394 w 3977380"/>
              <a:gd name="connsiteY7" fmla="*/ 3019429 h 3827405"/>
              <a:gd name="connsiteX0" fmla="*/ 33182 w 4633607"/>
              <a:gd name="connsiteY0" fmla="*/ 3743903 h 4045362"/>
              <a:gd name="connsiteX1" fmla="*/ 2612883 w 4633607"/>
              <a:gd name="connsiteY1" fmla="*/ 900 h 4045362"/>
              <a:gd name="connsiteX2" fmla="*/ 4562333 w 4633607"/>
              <a:gd name="connsiteY2" fmla="*/ 3391800 h 4045362"/>
              <a:gd name="connsiteX3" fmla="*/ 33182 w 4633607"/>
              <a:gd name="connsiteY3" fmla="*/ 3743903 h 4045362"/>
              <a:gd name="connsiteX4" fmla="*/ 1293576 w 4633607"/>
              <a:gd name="connsiteY4" fmla="*/ 3020325 h 4045362"/>
              <a:gd name="connsiteX5" fmla="*/ 3959083 w 4633607"/>
              <a:gd name="connsiteY5" fmla="*/ 3028363 h 4045362"/>
              <a:gd name="connsiteX6" fmla="*/ 2606533 w 4633607"/>
              <a:gd name="connsiteY6" fmla="*/ 713587 h 4045362"/>
              <a:gd name="connsiteX7" fmla="*/ 1293576 w 4633607"/>
              <a:gd name="connsiteY7" fmla="*/ 3020325 h 4045362"/>
              <a:gd name="connsiteX0" fmla="*/ 33182 w 4633607"/>
              <a:gd name="connsiteY0" fmla="*/ 3743903 h 4045362"/>
              <a:gd name="connsiteX1" fmla="*/ 2612883 w 4633607"/>
              <a:gd name="connsiteY1" fmla="*/ 900 h 4045362"/>
              <a:gd name="connsiteX2" fmla="*/ 4562333 w 4633607"/>
              <a:gd name="connsiteY2" fmla="*/ 3391800 h 4045362"/>
              <a:gd name="connsiteX3" fmla="*/ 33182 w 4633607"/>
              <a:gd name="connsiteY3" fmla="*/ 3743903 h 4045362"/>
              <a:gd name="connsiteX4" fmla="*/ 570158 w 4633607"/>
              <a:gd name="connsiteY4" fmla="*/ 3454376 h 4045362"/>
              <a:gd name="connsiteX5" fmla="*/ 3959083 w 4633607"/>
              <a:gd name="connsiteY5" fmla="*/ 3028363 h 4045362"/>
              <a:gd name="connsiteX6" fmla="*/ 2606533 w 4633607"/>
              <a:gd name="connsiteY6" fmla="*/ 713587 h 4045362"/>
              <a:gd name="connsiteX7" fmla="*/ 570158 w 4633607"/>
              <a:gd name="connsiteY7" fmla="*/ 3454376 h 4045362"/>
              <a:gd name="connsiteX0" fmla="*/ 32527 w 4693769"/>
              <a:gd name="connsiteY0" fmla="*/ 3662516 h 3987023"/>
              <a:gd name="connsiteX1" fmla="*/ 2670101 w 4693769"/>
              <a:gd name="connsiteY1" fmla="*/ 536 h 3987023"/>
              <a:gd name="connsiteX2" fmla="*/ 4619551 w 4693769"/>
              <a:gd name="connsiteY2" fmla="*/ 3391436 h 3987023"/>
              <a:gd name="connsiteX3" fmla="*/ 32527 w 4693769"/>
              <a:gd name="connsiteY3" fmla="*/ 3662516 h 3987023"/>
              <a:gd name="connsiteX4" fmla="*/ 627376 w 4693769"/>
              <a:gd name="connsiteY4" fmla="*/ 3454012 h 3987023"/>
              <a:gd name="connsiteX5" fmla="*/ 4016301 w 4693769"/>
              <a:gd name="connsiteY5" fmla="*/ 3027999 h 3987023"/>
              <a:gd name="connsiteX6" fmla="*/ 2663751 w 4693769"/>
              <a:gd name="connsiteY6" fmla="*/ 713223 h 3987023"/>
              <a:gd name="connsiteX7" fmla="*/ 627376 w 4693769"/>
              <a:gd name="connsiteY7" fmla="*/ 3454012 h 3987023"/>
              <a:gd name="connsiteX0" fmla="*/ 32527 w 4693769"/>
              <a:gd name="connsiteY0" fmla="*/ 3662516 h 3987023"/>
              <a:gd name="connsiteX1" fmla="*/ 2670101 w 4693769"/>
              <a:gd name="connsiteY1" fmla="*/ 536 h 3987023"/>
              <a:gd name="connsiteX2" fmla="*/ 4619551 w 4693769"/>
              <a:gd name="connsiteY2" fmla="*/ 3391436 h 3987023"/>
              <a:gd name="connsiteX3" fmla="*/ 32527 w 4693769"/>
              <a:gd name="connsiteY3" fmla="*/ 3662516 h 3987023"/>
              <a:gd name="connsiteX4" fmla="*/ 615801 w 4693769"/>
              <a:gd name="connsiteY4" fmla="*/ 3413500 h 3987023"/>
              <a:gd name="connsiteX5" fmla="*/ 4016301 w 4693769"/>
              <a:gd name="connsiteY5" fmla="*/ 3027999 h 3987023"/>
              <a:gd name="connsiteX6" fmla="*/ 2663751 w 4693769"/>
              <a:gd name="connsiteY6" fmla="*/ 713223 h 3987023"/>
              <a:gd name="connsiteX7" fmla="*/ 615801 w 4693769"/>
              <a:gd name="connsiteY7" fmla="*/ 3413500 h 398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3769" h="3987023">
                <a:moveTo>
                  <a:pt x="32527" y="3662516"/>
                </a:moveTo>
                <a:cubicBezTo>
                  <a:pt x="-292381" y="3097366"/>
                  <a:pt x="1905597" y="45716"/>
                  <a:pt x="2670101" y="536"/>
                </a:cubicBezTo>
                <a:cubicBezTo>
                  <a:pt x="3434605" y="-44644"/>
                  <a:pt x="5059147" y="2781106"/>
                  <a:pt x="4619551" y="3391436"/>
                </a:cubicBezTo>
                <a:cubicBezTo>
                  <a:pt x="4179955" y="4001766"/>
                  <a:pt x="357435" y="4227666"/>
                  <a:pt x="32527" y="3662516"/>
                </a:cubicBezTo>
                <a:close/>
                <a:moveTo>
                  <a:pt x="615801" y="3413500"/>
                </a:moveTo>
                <a:cubicBezTo>
                  <a:pt x="841226" y="3799296"/>
                  <a:pt x="3797475" y="3412455"/>
                  <a:pt x="4016301" y="3027999"/>
                </a:cubicBezTo>
                <a:cubicBezTo>
                  <a:pt x="4235127" y="2643543"/>
                  <a:pt x="3230501" y="648973"/>
                  <a:pt x="2663751" y="713223"/>
                </a:cubicBezTo>
                <a:cubicBezTo>
                  <a:pt x="2097001" y="777473"/>
                  <a:pt x="390376" y="3027704"/>
                  <a:pt x="615801" y="341350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FFEA26C-F742-4F23-9464-E30D3BEC6AD4}"/>
              </a:ext>
            </a:extLst>
          </p:cNvPr>
          <p:cNvSpPr/>
          <p:nvPr/>
        </p:nvSpPr>
        <p:spPr>
          <a:xfrm>
            <a:off x="1071175" y="1292175"/>
            <a:ext cx="3036705" cy="2520070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  <a:gd name="connsiteX0" fmla="*/ 87685 w 3646026"/>
              <a:gd name="connsiteY0" fmla="*/ 1602451 h 3041025"/>
              <a:gd name="connsiteX1" fmla="*/ 582985 w 3646026"/>
              <a:gd name="connsiteY1" fmla="*/ 764251 h 3041025"/>
              <a:gd name="connsiteX2" fmla="*/ 2018085 w 3646026"/>
              <a:gd name="connsiteY2" fmla="*/ 2251 h 3041025"/>
              <a:gd name="connsiteX3" fmla="*/ 3602121 w 3646026"/>
              <a:gd name="connsiteY3" fmla="*/ 1011901 h 3041025"/>
              <a:gd name="connsiteX4" fmla="*/ 3113172 w 3646026"/>
              <a:gd name="connsiteY4" fmla="*/ 2826269 h 3041025"/>
              <a:gd name="connsiteX5" fmla="*/ 2265735 w 3646026"/>
              <a:gd name="connsiteY5" fmla="*/ 2777201 h 3041025"/>
              <a:gd name="connsiteX6" fmla="*/ 87685 w 3646026"/>
              <a:gd name="connsiteY6" fmla="*/ 1602451 h 3041025"/>
              <a:gd name="connsiteX0" fmla="*/ 145797 w 3704138"/>
              <a:gd name="connsiteY0" fmla="*/ 1602451 h 2833188"/>
              <a:gd name="connsiteX1" fmla="*/ 641097 w 3704138"/>
              <a:gd name="connsiteY1" fmla="*/ 764251 h 2833188"/>
              <a:gd name="connsiteX2" fmla="*/ 2076197 w 3704138"/>
              <a:gd name="connsiteY2" fmla="*/ 2251 h 2833188"/>
              <a:gd name="connsiteX3" fmla="*/ 3660233 w 3704138"/>
              <a:gd name="connsiteY3" fmla="*/ 1011901 h 2833188"/>
              <a:gd name="connsiteX4" fmla="*/ 3171284 w 3704138"/>
              <a:gd name="connsiteY4" fmla="*/ 2826269 h 2833188"/>
              <a:gd name="connsiteX5" fmla="*/ 145797 w 3704138"/>
              <a:gd name="connsiteY5" fmla="*/ 1602451 h 2833188"/>
              <a:gd name="connsiteX0" fmla="*/ 2530187 w 3063041"/>
              <a:gd name="connsiteY0" fmla="*/ 2826269 h 2826268"/>
              <a:gd name="connsiteX1" fmla="*/ 0 w 3063041"/>
              <a:gd name="connsiteY1" fmla="*/ 764251 h 2826268"/>
              <a:gd name="connsiteX2" fmla="*/ 1435100 w 3063041"/>
              <a:gd name="connsiteY2" fmla="*/ 2251 h 2826268"/>
              <a:gd name="connsiteX3" fmla="*/ 3019136 w 3063041"/>
              <a:gd name="connsiteY3" fmla="*/ 1011901 h 2826268"/>
              <a:gd name="connsiteX4" fmla="*/ 2530187 w 3063041"/>
              <a:gd name="connsiteY4" fmla="*/ 2826269 h 2826268"/>
              <a:gd name="connsiteX0" fmla="*/ 2531490 w 3064344"/>
              <a:gd name="connsiteY0" fmla="*/ 2850345 h 2850345"/>
              <a:gd name="connsiteX1" fmla="*/ 1303 w 3064344"/>
              <a:gd name="connsiteY1" fmla="*/ 788327 h 2850345"/>
              <a:gd name="connsiteX2" fmla="*/ 1436403 w 3064344"/>
              <a:gd name="connsiteY2" fmla="*/ 26327 h 2850345"/>
              <a:gd name="connsiteX3" fmla="*/ 3020439 w 3064344"/>
              <a:gd name="connsiteY3" fmla="*/ 1035977 h 2850345"/>
              <a:gd name="connsiteX4" fmla="*/ 2531490 w 3064344"/>
              <a:gd name="connsiteY4" fmla="*/ 2850345 h 2850345"/>
              <a:gd name="connsiteX0" fmla="*/ 1995608 w 2544142"/>
              <a:gd name="connsiteY0" fmla="*/ 2834025 h 2847907"/>
              <a:gd name="connsiteX1" fmla="*/ 1650 w 2544142"/>
              <a:gd name="connsiteY1" fmla="*/ 1605038 h 2847907"/>
              <a:gd name="connsiteX2" fmla="*/ 900521 w 2544142"/>
              <a:gd name="connsiteY2" fmla="*/ 10007 h 2847907"/>
              <a:gd name="connsiteX3" fmla="*/ 2484557 w 2544142"/>
              <a:gd name="connsiteY3" fmla="*/ 1019657 h 2847907"/>
              <a:gd name="connsiteX4" fmla="*/ 1995608 w 2544142"/>
              <a:gd name="connsiteY4" fmla="*/ 2834025 h 2847907"/>
              <a:gd name="connsiteX0" fmla="*/ 1995607 w 2537685"/>
              <a:gd name="connsiteY0" fmla="*/ 2838699 h 2856285"/>
              <a:gd name="connsiteX1" fmla="*/ 1649 w 2537685"/>
              <a:gd name="connsiteY1" fmla="*/ 1609712 h 2856285"/>
              <a:gd name="connsiteX2" fmla="*/ 900520 w 2537685"/>
              <a:gd name="connsiteY2" fmla="*/ 14681 h 2856285"/>
              <a:gd name="connsiteX3" fmla="*/ 2477309 w 2537685"/>
              <a:gd name="connsiteY3" fmla="*/ 932556 h 2856285"/>
              <a:gd name="connsiteX4" fmla="*/ 1995607 w 2537685"/>
              <a:gd name="connsiteY4" fmla="*/ 2838699 h 2856285"/>
              <a:gd name="connsiteX0" fmla="*/ 1995607 w 2537686"/>
              <a:gd name="connsiteY0" fmla="*/ 2850780 h 2868366"/>
              <a:gd name="connsiteX1" fmla="*/ 1649 w 2537686"/>
              <a:gd name="connsiteY1" fmla="*/ 1621793 h 2868366"/>
              <a:gd name="connsiteX2" fmla="*/ 900520 w 2537686"/>
              <a:gd name="connsiteY2" fmla="*/ 26762 h 2868366"/>
              <a:gd name="connsiteX3" fmla="*/ 2477309 w 2537686"/>
              <a:gd name="connsiteY3" fmla="*/ 944637 h 2868366"/>
              <a:gd name="connsiteX4" fmla="*/ 1995607 w 2537686"/>
              <a:gd name="connsiteY4" fmla="*/ 2850780 h 2868366"/>
              <a:gd name="connsiteX0" fmla="*/ 2018953 w 2547450"/>
              <a:gd name="connsiteY0" fmla="*/ 2782443 h 2792311"/>
              <a:gd name="connsiteX1" fmla="*/ 24995 w 2547450"/>
              <a:gd name="connsiteY1" fmla="*/ 1553456 h 2792311"/>
              <a:gd name="connsiteX2" fmla="*/ 1126763 w 2547450"/>
              <a:gd name="connsiteY2" fmla="*/ 29021 h 2792311"/>
              <a:gd name="connsiteX3" fmla="*/ 2500655 w 2547450"/>
              <a:gd name="connsiteY3" fmla="*/ 876300 h 2792311"/>
              <a:gd name="connsiteX4" fmla="*/ 2018953 w 2547450"/>
              <a:gd name="connsiteY4" fmla="*/ 2782443 h 2792311"/>
              <a:gd name="connsiteX0" fmla="*/ 1263305 w 2477517"/>
              <a:gd name="connsiteY0" fmla="*/ 2235653 h 2253997"/>
              <a:gd name="connsiteX1" fmla="*/ 1226 w 2477517"/>
              <a:gd name="connsiteY1" fmla="*/ 1550254 h 2253997"/>
              <a:gd name="connsiteX2" fmla="*/ 1102994 w 2477517"/>
              <a:gd name="connsiteY2" fmla="*/ 25819 h 2253997"/>
              <a:gd name="connsiteX3" fmla="*/ 2476886 w 2477517"/>
              <a:gd name="connsiteY3" fmla="*/ 873098 h 2253997"/>
              <a:gd name="connsiteX4" fmla="*/ 1263305 w 2477517"/>
              <a:gd name="connsiteY4" fmla="*/ 2235653 h 2253997"/>
              <a:gd name="connsiteX0" fmla="*/ 1263305 w 2478444"/>
              <a:gd name="connsiteY0" fmla="*/ 2235653 h 2239010"/>
              <a:gd name="connsiteX1" fmla="*/ 1226 w 2478444"/>
              <a:gd name="connsiteY1" fmla="*/ 1550254 h 2239010"/>
              <a:gd name="connsiteX2" fmla="*/ 1102994 w 2478444"/>
              <a:gd name="connsiteY2" fmla="*/ 25819 h 2239010"/>
              <a:gd name="connsiteX3" fmla="*/ 2476886 w 2478444"/>
              <a:gd name="connsiteY3" fmla="*/ 873098 h 2239010"/>
              <a:gd name="connsiteX4" fmla="*/ 1263305 w 2478444"/>
              <a:gd name="connsiteY4" fmla="*/ 2235653 h 2239010"/>
              <a:gd name="connsiteX0" fmla="*/ 1263305 w 2479291"/>
              <a:gd name="connsiteY0" fmla="*/ 2235653 h 2235982"/>
              <a:gd name="connsiteX1" fmla="*/ 1226 w 2479291"/>
              <a:gd name="connsiteY1" fmla="*/ 1550254 h 2235982"/>
              <a:gd name="connsiteX2" fmla="*/ 1102994 w 2479291"/>
              <a:gd name="connsiteY2" fmla="*/ 25819 h 2235982"/>
              <a:gd name="connsiteX3" fmla="*/ 2476886 w 2479291"/>
              <a:gd name="connsiteY3" fmla="*/ 873098 h 2235982"/>
              <a:gd name="connsiteX4" fmla="*/ 1263305 w 2479291"/>
              <a:gd name="connsiteY4" fmla="*/ 2235653 h 2235982"/>
              <a:gd name="connsiteX0" fmla="*/ 973307 w 2187485"/>
              <a:gd name="connsiteY0" fmla="*/ 2212438 h 2213270"/>
              <a:gd name="connsiteX1" fmla="*/ 1081 w 2187485"/>
              <a:gd name="connsiteY1" fmla="*/ 644590 h 2213270"/>
              <a:gd name="connsiteX2" fmla="*/ 812996 w 2187485"/>
              <a:gd name="connsiteY2" fmla="*/ 2604 h 2213270"/>
              <a:gd name="connsiteX3" fmla="*/ 2186888 w 2187485"/>
              <a:gd name="connsiteY3" fmla="*/ 849883 h 2213270"/>
              <a:gd name="connsiteX4" fmla="*/ 973307 w 2187485"/>
              <a:gd name="connsiteY4" fmla="*/ 2212438 h 2213270"/>
              <a:gd name="connsiteX0" fmla="*/ 1100474 w 2314652"/>
              <a:gd name="connsiteY0" fmla="*/ 2298667 h 2299500"/>
              <a:gd name="connsiteX1" fmla="*/ 128248 w 2314652"/>
              <a:gd name="connsiteY1" fmla="*/ 730819 h 2299500"/>
              <a:gd name="connsiteX2" fmla="*/ 940163 w 2314652"/>
              <a:gd name="connsiteY2" fmla="*/ 88833 h 2299500"/>
              <a:gd name="connsiteX3" fmla="*/ 2314055 w 2314652"/>
              <a:gd name="connsiteY3" fmla="*/ 936112 h 2299500"/>
              <a:gd name="connsiteX4" fmla="*/ 1100474 w 2314652"/>
              <a:gd name="connsiteY4" fmla="*/ 2298667 h 2299500"/>
              <a:gd name="connsiteX0" fmla="*/ 1004168 w 2235185"/>
              <a:gd name="connsiteY0" fmla="*/ 1673666 h 1674423"/>
              <a:gd name="connsiteX1" fmla="*/ 31942 w 2235185"/>
              <a:gd name="connsiteY1" fmla="*/ 105818 h 1674423"/>
              <a:gd name="connsiteX2" fmla="*/ 2217749 w 2235185"/>
              <a:gd name="connsiteY2" fmla="*/ 311111 h 1674423"/>
              <a:gd name="connsiteX3" fmla="*/ 1004168 w 2235185"/>
              <a:gd name="connsiteY3" fmla="*/ 1673666 h 1674423"/>
              <a:gd name="connsiteX0" fmla="*/ 1004168 w 2396518"/>
              <a:gd name="connsiteY0" fmla="*/ 2055530 h 2060470"/>
              <a:gd name="connsiteX1" fmla="*/ 31942 w 2396518"/>
              <a:gd name="connsiteY1" fmla="*/ 487682 h 2060470"/>
              <a:gd name="connsiteX2" fmla="*/ 2217749 w 2396518"/>
              <a:gd name="connsiteY2" fmla="*/ 692975 h 2060470"/>
              <a:gd name="connsiteX3" fmla="*/ 1004168 w 2396518"/>
              <a:gd name="connsiteY3" fmla="*/ 2055530 h 2060470"/>
              <a:gd name="connsiteX0" fmla="*/ 1150727 w 2543077"/>
              <a:gd name="connsiteY0" fmla="*/ 2286401 h 2291342"/>
              <a:gd name="connsiteX1" fmla="*/ 178501 w 2543077"/>
              <a:gd name="connsiteY1" fmla="*/ 718553 h 2291342"/>
              <a:gd name="connsiteX2" fmla="*/ 2364308 w 2543077"/>
              <a:gd name="connsiteY2" fmla="*/ 923846 h 2291342"/>
              <a:gd name="connsiteX3" fmla="*/ 1150727 w 2543077"/>
              <a:gd name="connsiteY3" fmla="*/ 2286401 h 2291342"/>
              <a:gd name="connsiteX0" fmla="*/ 1305182 w 2821161"/>
              <a:gd name="connsiteY0" fmla="*/ 2286401 h 2286928"/>
              <a:gd name="connsiteX1" fmla="*/ 332956 w 2821161"/>
              <a:gd name="connsiteY1" fmla="*/ 718553 h 2286928"/>
              <a:gd name="connsiteX2" fmla="*/ 2518763 w 2821161"/>
              <a:gd name="connsiteY2" fmla="*/ 923846 h 2286928"/>
              <a:gd name="connsiteX3" fmla="*/ 1305182 w 2821161"/>
              <a:gd name="connsiteY3" fmla="*/ 2286401 h 2286928"/>
              <a:gd name="connsiteX0" fmla="*/ 1121558 w 2393546"/>
              <a:gd name="connsiteY0" fmla="*/ 1595353 h 1595634"/>
              <a:gd name="connsiteX1" fmla="*/ 134839 w 2393546"/>
              <a:gd name="connsiteY1" fmla="*/ 98101 h 1595634"/>
              <a:gd name="connsiteX2" fmla="*/ 2320646 w 2393546"/>
              <a:gd name="connsiteY2" fmla="*/ 303394 h 1595634"/>
              <a:gd name="connsiteX3" fmla="*/ 1121558 w 2393546"/>
              <a:gd name="connsiteY3" fmla="*/ 1595353 h 1595634"/>
              <a:gd name="connsiteX0" fmla="*/ 1501424 w 2773412"/>
              <a:gd name="connsiteY0" fmla="*/ 2128605 h 2131022"/>
              <a:gd name="connsiteX1" fmla="*/ 514705 w 2773412"/>
              <a:gd name="connsiteY1" fmla="*/ 631353 h 2131022"/>
              <a:gd name="connsiteX2" fmla="*/ 2700512 w 2773412"/>
              <a:gd name="connsiteY2" fmla="*/ 836646 h 2131022"/>
              <a:gd name="connsiteX3" fmla="*/ 1501424 w 2773412"/>
              <a:gd name="connsiteY3" fmla="*/ 2128605 h 2131022"/>
              <a:gd name="connsiteX0" fmla="*/ 1501424 w 2914709"/>
              <a:gd name="connsiteY0" fmla="*/ 2285254 h 2287671"/>
              <a:gd name="connsiteX1" fmla="*/ 514705 w 2914709"/>
              <a:gd name="connsiteY1" fmla="*/ 788002 h 2287671"/>
              <a:gd name="connsiteX2" fmla="*/ 2700512 w 2914709"/>
              <a:gd name="connsiteY2" fmla="*/ 993295 h 2287671"/>
              <a:gd name="connsiteX3" fmla="*/ 1501424 w 2914709"/>
              <a:gd name="connsiteY3" fmla="*/ 2285254 h 2287671"/>
              <a:gd name="connsiteX0" fmla="*/ 1005173 w 2039933"/>
              <a:gd name="connsiteY0" fmla="*/ 1748047 h 1752261"/>
              <a:gd name="connsiteX1" fmla="*/ 18454 w 2039933"/>
              <a:gd name="connsiteY1" fmla="*/ 250795 h 1752261"/>
              <a:gd name="connsiteX2" fmla="*/ 1914407 w 2039933"/>
              <a:gd name="connsiteY2" fmla="*/ 547862 h 1752261"/>
              <a:gd name="connsiteX3" fmla="*/ 1005173 w 2039933"/>
              <a:gd name="connsiteY3" fmla="*/ 1748047 h 1752261"/>
              <a:gd name="connsiteX0" fmla="*/ 1252150 w 2286910"/>
              <a:gd name="connsiteY0" fmla="*/ 2385953 h 2390167"/>
              <a:gd name="connsiteX1" fmla="*/ 265431 w 2286910"/>
              <a:gd name="connsiteY1" fmla="*/ 888701 h 2390167"/>
              <a:gd name="connsiteX2" fmla="*/ 2161384 w 2286910"/>
              <a:gd name="connsiteY2" fmla="*/ 1185768 h 2390167"/>
              <a:gd name="connsiteX3" fmla="*/ 1252150 w 2286910"/>
              <a:gd name="connsiteY3" fmla="*/ 2385953 h 2390167"/>
              <a:gd name="connsiteX0" fmla="*/ 1142081 w 2069310"/>
              <a:gd name="connsiteY0" fmla="*/ 2123900 h 2146255"/>
              <a:gd name="connsiteX1" fmla="*/ 278549 w 2069310"/>
              <a:gd name="connsiteY1" fmla="*/ 774900 h 2146255"/>
              <a:gd name="connsiteX2" fmla="*/ 2051315 w 2069310"/>
              <a:gd name="connsiteY2" fmla="*/ 923715 h 2146255"/>
              <a:gd name="connsiteX3" fmla="*/ 1142081 w 2069310"/>
              <a:gd name="connsiteY3" fmla="*/ 2123900 h 2146255"/>
              <a:gd name="connsiteX0" fmla="*/ 1165325 w 2097018"/>
              <a:gd name="connsiteY0" fmla="*/ 2123900 h 2164933"/>
              <a:gd name="connsiteX1" fmla="*/ 301793 w 2097018"/>
              <a:gd name="connsiteY1" fmla="*/ 774900 h 2164933"/>
              <a:gd name="connsiteX2" fmla="*/ 2074559 w 2097018"/>
              <a:gd name="connsiteY2" fmla="*/ 923715 h 2164933"/>
              <a:gd name="connsiteX3" fmla="*/ 1165325 w 2097018"/>
              <a:gd name="connsiteY3" fmla="*/ 2123900 h 2164933"/>
              <a:gd name="connsiteX0" fmla="*/ 881857 w 1752174"/>
              <a:gd name="connsiteY0" fmla="*/ 1447028 h 1447527"/>
              <a:gd name="connsiteX1" fmla="*/ 18325 w 1752174"/>
              <a:gd name="connsiteY1" fmla="*/ 98028 h 1447527"/>
              <a:gd name="connsiteX2" fmla="*/ 1733120 w 1752174"/>
              <a:gd name="connsiteY2" fmla="*/ 253902 h 1447527"/>
              <a:gd name="connsiteX3" fmla="*/ 881857 w 1752174"/>
              <a:gd name="connsiteY3" fmla="*/ 1447028 h 1447527"/>
              <a:gd name="connsiteX0" fmla="*/ 881857 w 2006074"/>
              <a:gd name="connsiteY0" fmla="*/ 2138307 h 2283892"/>
              <a:gd name="connsiteX1" fmla="*/ 18325 w 2006074"/>
              <a:gd name="connsiteY1" fmla="*/ 789307 h 2283892"/>
              <a:gd name="connsiteX2" fmla="*/ 1733120 w 2006074"/>
              <a:gd name="connsiteY2" fmla="*/ 945181 h 2283892"/>
              <a:gd name="connsiteX3" fmla="*/ 881857 w 2006074"/>
              <a:gd name="connsiteY3" fmla="*/ 2138307 h 2283892"/>
              <a:gd name="connsiteX0" fmla="*/ 124151 w 2143381"/>
              <a:gd name="connsiteY0" fmla="*/ 1376349 h 1376877"/>
              <a:gd name="connsiteX1" fmla="*/ 427280 w 2143381"/>
              <a:gd name="connsiteY1" fmla="*/ 90886 h 1376877"/>
              <a:gd name="connsiteX2" fmla="*/ 2142075 w 2143381"/>
              <a:gd name="connsiteY2" fmla="*/ 246760 h 1376877"/>
              <a:gd name="connsiteX3" fmla="*/ 124151 w 2143381"/>
              <a:gd name="connsiteY3" fmla="*/ 1376349 h 1376877"/>
              <a:gd name="connsiteX0" fmla="*/ 16363 w 2063351"/>
              <a:gd name="connsiteY0" fmla="*/ 2146086 h 2165274"/>
              <a:gd name="connsiteX1" fmla="*/ 1131082 w 2063351"/>
              <a:gd name="connsiteY1" fmla="*/ 27592 h 2165274"/>
              <a:gd name="connsiteX2" fmla="*/ 2034287 w 2063351"/>
              <a:gd name="connsiteY2" fmla="*/ 1016497 h 2165274"/>
              <a:gd name="connsiteX3" fmla="*/ 16363 w 2063351"/>
              <a:gd name="connsiteY3" fmla="*/ 2146086 h 2165274"/>
              <a:gd name="connsiteX0" fmla="*/ 26033 w 2321104"/>
              <a:gd name="connsiteY0" fmla="*/ 2118673 h 2322476"/>
              <a:gd name="connsiteX1" fmla="*/ 1140752 w 2321104"/>
              <a:gd name="connsiteY1" fmla="*/ 179 h 2322476"/>
              <a:gd name="connsiteX2" fmla="*/ 2297579 w 2321104"/>
              <a:gd name="connsiteY2" fmla="*/ 1998605 h 2322476"/>
              <a:gd name="connsiteX3" fmla="*/ 26033 w 2321104"/>
              <a:gd name="connsiteY3" fmla="*/ 2118673 h 2322476"/>
              <a:gd name="connsiteX0" fmla="*/ 25051 w 2372885"/>
              <a:gd name="connsiteY0" fmla="*/ 2026729 h 2264528"/>
              <a:gd name="connsiteX1" fmla="*/ 1190494 w 2372885"/>
              <a:gd name="connsiteY1" fmla="*/ 10 h 2264528"/>
              <a:gd name="connsiteX2" fmla="*/ 2347321 w 2372885"/>
              <a:gd name="connsiteY2" fmla="*/ 1998436 h 2264528"/>
              <a:gd name="connsiteX3" fmla="*/ 25051 w 2372885"/>
              <a:gd name="connsiteY3" fmla="*/ 2026729 h 2264528"/>
              <a:gd name="connsiteX0" fmla="*/ 25051 w 2372885"/>
              <a:gd name="connsiteY0" fmla="*/ 2132622 h 2383639"/>
              <a:gd name="connsiteX1" fmla="*/ 1190494 w 2372885"/>
              <a:gd name="connsiteY1" fmla="*/ 9 h 2383639"/>
              <a:gd name="connsiteX2" fmla="*/ 2347321 w 2372885"/>
              <a:gd name="connsiteY2" fmla="*/ 2104329 h 2383639"/>
              <a:gd name="connsiteX3" fmla="*/ 25051 w 2372885"/>
              <a:gd name="connsiteY3" fmla="*/ 2132622 h 2383639"/>
              <a:gd name="connsiteX0" fmla="*/ 29294 w 2476772"/>
              <a:gd name="connsiteY0" fmla="*/ 2132616 h 2407191"/>
              <a:gd name="connsiteX1" fmla="*/ 1194737 w 2476772"/>
              <a:gd name="connsiteY1" fmla="*/ 3 h 2407191"/>
              <a:gd name="connsiteX2" fmla="*/ 2453013 w 2476772"/>
              <a:gd name="connsiteY2" fmla="*/ 2146681 h 2407191"/>
              <a:gd name="connsiteX3" fmla="*/ 29294 w 2476772"/>
              <a:gd name="connsiteY3" fmla="*/ 2132616 h 2407191"/>
              <a:gd name="connsiteX0" fmla="*/ 27127 w 2587615"/>
              <a:gd name="connsiteY0" fmla="*/ 2167917 h 2427159"/>
              <a:gd name="connsiteX1" fmla="*/ 1301266 w 2587615"/>
              <a:gd name="connsiteY1" fmla="*/ 5 h 2427159"/>
              <a:gd name="connsiteX2" fmla="*/ 2559542 w 2587615"/>
              <a:gd name="connsiteY2" fmla="*/ 2146683 h 2427159"/>
              <a:gd name="connsiteX3" fmla="*/ 27127 w 2587615"/>
              <a:gd name="connsiteY3" fmla="*/ 2167917 h 2427159"/>
              <a:gd name="connsiteX0" fmla="*/ 15997 w 3465353"/>
              <a:gd name="connsiteY0" fmla="*/ 2669773 h 2801676"/>
              <a:gd name="connsiteX1" fmla="*/ 2142085 w 3465353"/>
              <a:gd name="connsiteY1" fmla="*/ 5 h 2801676"/>
              <a:gd name="connsiteX2" fmla="*/ 3400361 w 3465353"/>
              <a:gd name="connsiteY2" fmla="*/ 2146683 h 2801676"/>
              <a:gd name="connsiteX3" fmla="*/ 15997 w 3465353"/>
              <a:gd name="connsiteY3" fmla="*/ 2669773 h 28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5353" h="2801676">
                <a:moveTo>
                  <a:pt x="15997" y="2669773"/>
                </a:moveTo>
                <a:cubicBezTo>
                  <a:pt x="-193716" y="2311993"/>
                  <a:pt x="1720016" y="3544"/>
                  <a:pt x="2142085" y="5"/>
                </a:cubicBezTo>
                <a:cubicBezTo>
                  <a:pt x="2564154" y="-3534"/>
                  <a:pt x="3754709" y="1701722"/>
                  <a:pt x="3400361" y="2146683"/>
                </a:cubicBezTo>
                <a:cubicBezTo>
                  <a:pt x="3046013" y="2591644"/>
                  <a:pt x="225710" y="3027553"/>
                  <a:pt x="15997" y="2669773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2952638" y="1645444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>
            <a:off x="2138685" y="3082022"/>
            <a:ext cx="1688097" cy="0"/>
          </a:xfrm>
          <a:prstGeom prst="line">
            <a:avLst/>
          </a:prstGeom>
          <a:ln w="12700">
            <a:solidFill>
              <a:schemeClr val="tx1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/>
              <p:nvPr/>
            </p:nvSpPr>
            <p:spPr>
              <a:xfrm>
                <a:off x="3190093" y="2115381"/>
                <a:ext cx="80457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093" y="2115381"/>
                <a:ext cx="80457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1751958" y="3834943"/>
                <a:ext cx="101425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958" y="3834943"/>
                <a:ext cx="101425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82F260F-B8D6-4347-8C3E-63BC13DB5D9E}"/>
              </a:ext>
            </a:extLst>
          </p:cNvPr>
          <p:cNvCxnSpPr>
            <a:cxnSpLocks/>
          </p:cNvCxnSpPr>
          <p:nvPr/>
        </p:nvCxnSpPr>
        <p:spPr>
          <a:xfrm rot="7200000" flipV="1">
            <a:off x="3359613" y="2353300"/>
            <a:ext cx="0" cy="939874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C16EE6E-8FC7-4888-965A-1C933320D663}"/>
              </a:ext>
            </a:extLst>
          </p:cNvPr>
          <p:cNvCxnSpPr>
            <a:cxnSpLocks/>
          </p:cNvCxnSpPr>
          <p:nvPr/>
        </p:nvCxnSpPr>
        <p:spPr>
          <a:xfrm flipV="1">
            <a:off x="2087563" y="1621631"/>
            <a:ext cx="785812" cy="1460391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5137731-FD73-4C63-A46B-91701366D94F}"/>
              </a:ext>
            </a:extLst>
          </p:cNvPr>
          <p:cNvCxnSpPr>
            <a:cxnSpLocks/>
          </p:cNvCxnSpPr>
          <p:nvPr/>
        </p:nvCxnSpPr>
        <p:spPr>
          <a:xfrm flipV="1">
            <a:off x="2951956" y="543158"/>
            <a:ext cx="0" cy="1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AC4CA023-24CA-48D5-A2E8-5CF010B1369E}"/>
              </a:ext>
            </a:extLst>
          </p:cNvPr>
          <p:cNvCxnSpPr>
            <a:cxnSpLocks/>
          </p:cNvCxnSpPr>
          <p:nvPr/>
        </p:nvCxnSpPr>
        <p:spPr>
          <a:xfrm flipV="1">
            <a:off x="2951956" y="624365"/>
            <a:ext cx="0" cy="866298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196C5BF-B6D7-46CB-9256-637BF115F2A2}"/>
              </a:ext>
            </a:extLst>
          </p:cNvPr>
          <p:cNvCxnSpPr>
            <a:cxnSpLocks/>
          </p:cNvCxnSpPr>
          <p:nvPr/>
        </p:nvCxnSpPr>
        <p:spPr>
          <a:xfrm rot="7200000" flipV="1">
            <a:off x="4233759" y="2842474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C1FE824A-CF3F-4153-8FB3-FB2605F1B652}"/>
              </a:ext>
            </a:extLst>
          </p:cNvPr>
          <p:cNvCxnSpPr>
            <a:cxnSpLocks/>
          </p:cNvCxnSpPr>
          <p:nvPr/>
        </p:nvCxnSpPr>
        <p:spPr>
          <a:xfrm rot="14400000" flipV="1">
            <a:off x="1680587" y="2854192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3440B1E-B0C5-439D-B055-5A7C66AAE730}"/>
              </a:ext>
            </a:extLst>
          </p:cNvPr>
          <p:cNvCxnSpPr>
            <a:cxnSpLocks/>
          </p:cNvCxnSpPr>
          <p:nvPr/>
        </p:nvCxnSpPr>
        <p:spPr>
          <a:xfrm>
            <a:off x="1213143" y="3593306"/>
            <a:ext cx="7143" cy="26194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e libre : forme 108">
            <a:extLst>
              <a:ext uri="{FF2B5EF4-FFF2-40B4-BE49-F238E27FC236}">
                <a16:creationId xmlns:a16="http://schemas.microsoft.com/office/drawing/2014/main" id="{38BF95D1-8ACF-4662-8EB3-979B8A6819D2}"/>
              </a:ext>
            </a:extLst>
          </p:cNvPr>
          <p:cNvSpPr/>
          <p:nvPr/>
        </p:nvSpPr>
        <p:spPr>
          <a:xfrm>
            <a:off x="3043714" y="1605915"/>
            <a:ext cx="1634966" cy="1906905"/>
          </a:xfrm>
          <a:custGeom>
            <a:avLst/>
            <a:gdLst>
              <a:gd name="connsiteX0" fmla="*/ 0 w 1737360"/>
              <a:gd name="connsiteY0" fmla="*/ 0 h 1935480"/>
              <a:gd name="connsiteX1" fmla="*/ 1249680 w 1737360"/>
              <a:gd name="connsiteY1" fmla="*/ 73152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12520 w 1737360"/>
              <a:gd name="connsiteY1" fmla="*/ 67818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20140 w 1737360"/>
              <a:gd name="connsiteY1" fmla="*/ 708660 h 1935480"/>
              <a:gd name="connsiteX2" fmla="*/ 1737360 w 1737360"/>
              <a:gd name="connsiteY2" fmla="*/ 1935480 h 1935480"/>
              <a:gd name="connsiteX0" fmla="*/ 0 w 1627822"/>
              <a:gd name="connsiteY0" fmla="*/ 0 h 1880711"/>
              <a:gd name="connsiteX1" fmla="*/ 1010602 w 1627822"/>
              <a:gd name="connsiteY1" fmla="*/ 653891 h 1880711"/>
              <a:gd name="connsiteX2" fmla="*/ 1627822 w 1627822"/>
              <a:gd name="connsiteY2" fmla="*/ 1880711 h 1880711"/>
              <a:gd name="connsiteX0" fmla="*/ 0 w 1634966"/>
              <a:gd name="connsiteY0" fmla="*/ 0 h 1906905"/>
              <a:gd name="connsiteX1" fmla="*/ 1017746 w 1634966"/>
              <a:gd name="connsiteY1" fmla="*/ 680085 h 1906905"/>
              <a:gd name="connsiteX2" fmla="*/ 1634966 w 1634966"/>
              <a:gd name="connsiteY2" fmla="*/ 1906905 h 190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4966" h="1906905">
                <a:moveTo>
                  <a:pt x="0" y="0"/>
                </a:moveTo>
                <a:cubicBezTo>
                  <a:pt x="480060" y="204470"/>
                  <a:pt x="728186" y="357505"/>
                  <a:pt x="1017746" y="680085"/>
                </a:cubicBezTo>
                <a:cubicBezTo>
                  <a:pt x="1307306" y="1002665"/>
                  <a:pt x="1535906" y="1466215"/>
                  <a:pt x="1634966" y="190690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DAE85F25-A940-494E-A4C7-426F1839A1EC}"/>
              </a:ext>
            </a:extLst>
          </p:cNvPr>
          <p:cNvSpPr/>
          <p:nvPr/>
        </p:nvSpPr>
        <p:spPr>
          <a:xfrm>
            <a:off x="4633594" y="3518701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9921D6-7A76-4076-8178-B4E319DA7530}"/>
              </a:ext>
            </a:extLst>
          </p:cNvPr>
          <p:cNvSpPr/>
          <p:nvPr/>
        </p:nvSpPr>
        <p:spPr>
          <a:xfrm flipH="1">
            <a:off x="2890766" y="1508484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DE3BE4A-1B33-4A17-B2F7-0DC3E00F2154}"/>
                  </a:ext>
                </a:extLst>
              </p:cNvPr>
              <p:cNvSpPr txBox="1"/>
              <p:nvPr/>
            </p:nvSpPr>
            <p:spPr>
              <a:xfrm>
                <a:off x="3297907" y="2006299"/>
                <a:ext cx="1554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∘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DE3BE4A-1B33-4A17-B2F7-0DC3E00F2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907" y="2006299"/>
                <a:ext cx="155492" cy="276999"/>
              </a:xfrm>
              <a:prstGeom prst="rect">
                <a:avLst/>
              </a:prstGeom>
              <a:blipFill>
                <a:blip r:embed="rId4"/>
                <a:stretch>
                  <a:fillRect l="-19231" r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CBEC6036-67A8-4135-BE5F-BBC5511C2324}"/>
              </a:ext>
            </a:extLst>
          </p:cNvPr>
          <p:cNvSpPr/>
          <p:nvPr/>
        </p:nvSpPr>
        <p:spPr>
          <a:xfrm>
            <a:off x="1365813" y="2615877"/>
            <a:ext cx="2589414" cy="978061"/>
          </a:xfrm>
          <a:custGeom>
            <a:avLst/>
            <a:gdLst>
              <a:gd name="connsiteX0" fmla="*/ 1603093 w 2589454"/>
              <a:gd name="connsiteY0" fmla="*/ 0 h 914400"/>
              <a:gd name="connsiteX1" fmla="*/ 2193402 w 2589454"/>
              <a:gd name="connsiteY1" fmla="*/ 150471 h 914400"/>
              <a:gd name="connsiteX2" fmla="*/ 2586941 w 2589454"/>
              <a:gd name="connsiteY2" fmla="*/ 480350 h 914400"/>
              <a:gd name="connsiteX3" fmla="*/ 2008207 w 2589454"/>
              <a:gd name="connsiteY3" fmla="*/ 364603 h 914400"/>
              <a:gd name="connsiteX4" fmla="*/ 1163255 w 2589454"/>
              <a:gd name="connsiteY4" fmla="*/ 480350 h 914400"/>
              <a:gd name="connsiteX5" fmla="*/ 671331 w 2589454"/>
              <a:gd name="connsiteY5" fmla="*/ 300942 h 914400"/>
              <a:gd name="connsiteX6" fmla="*/ 399326 w 2589454"/>
              <a:gd name="connsiteY6" fmla="*/ 688694 h 914400"/>
              <a:gd name="connsiteX7" fmla="*/ 0 w 2589454"/>
              <a:gd name="connsiteY7" fmla="*/ 914400 h 914400"/>
              <a:gd name="connsiteX0" fmla="*/ 1632030 w 2589414"/>
              <a:gd name="connsiteY0" fmla="*/ 0 h 978061"/>
              <a:gd name="connsiteX1" fmla="*/ 2193402 w 2589414"/>
              <a:gd name="connsiteY1" fmla="*/ 214132 h 978061"/>
              <a:gd name="connsiteX2" fmla="*/ 2586941 w 2589414"/>
              <a:gd name="connsiteY2" fmla="*/ 544011 h 978061"/>
              <a:gd name="connsiteX3" fmla="*/ 2008207 w 2589414"/>
              <a:gd name="connsiteY3" fmla="*/ 428264 h 978061"/>
              <a:gd name="connsiteX4" fmla="*/ 1163255 w 2589414"/>
              <a:gd name="connsiteY4" fmla="*/ 544011 h 978061"/>
              <a:gd name="connsiteX5" fmla="*/ 671331 w 2589414"/>
              <a:gd name="connsiteY5" fmla="*/ 364603 h 978061"/>
              <a:gd name="connsiteX6" fmla="*/ 399326 w 2589414"/>
              <a:gd name="connsiteY6" fmla="*/ 752355 h 978061"/>
              <a:gd name="connsiteX7" fmla="*/ 0 w 2589414"/>
              <a:gd name="connsiteY7" fmla="*/ 978061 h 97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9414" h="978061">
                <a:moveTo>
                  <a:pt x="1632030" y="0"/>
                </a:moveTo>
                <a:cubicBezTo>
                  <a:pt x="1845197" y="35206"/>
                  <a:pt x="2034250" y="123464"/>
                  <a:pt x="2193402" y="214132"/>
                </a:cubicBezTo>
                <a:cubicBezTo>
                  <a:pt x="2352554" y="304800"/>
                  <a:pt x="2617807" y="508322"/>
                  <a:pt x="2586941" y="544011"/>
                </a:cubicBezTo>
                <a:cubicBezTo>
                  <a:pt x="2556075" y="579700"/>
                  <a:pt x="2245488" y="428264"/>
                  <a:pt x="2008207" y="428264"/>
                </a:cubicBezTo>
                <a:cubicBezTo>
                  <a:pt x="1770926" y="428264"/>
                  <a:pt x="1386068" y="554621"/>
                  <a:pt x="1163255" y="544011"/>
                </a:cubicBezTo>
                <a:cubicBezTo>
                  <a:pt x="940442" y="533401"/>
                  <a:pt x="798653" y="329879"/>
                  <a:pt x="671331" y="364603"/>
                </a:cubicBezTo>
                <a:cubicBezTo>
                  <a:pt x="544009" y="399327"/>
                  <a:pt x="511214" y="650112"/>
                  <a:pt x="399326" y="752355"/>
                </a:cubicBezTo>
                <a:cubicBezTo>
                  <a:pt x="287438" y="854598"/>
                  <a:pt x="143719" y="916329"/>
                  <a:pt x="0" y="97806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9708CE6-6F69-4C13-ACBE-9CC1788F70BE}"/>
              </a:ext>
            </a:extLst>
          </p:cNvPr>
          <p:cNvCxnSpPr>
            <a:cxnSpLocks/>
          </p:cNvCxnSpPr>
          <p:nvPr/>
        </p:nvCxnSpPr>
        <p:spPr>
          <a:xfrm flipH="1" flipV="1">
            <a:off x="522640" y="3512820"/>
            <a:ext cx="697646" cy="67631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7F8544D-68B1-4C16-AFCC-3783A3C9BDDA}"/>
              </a:ext>
            </a:extLst>
          </p:cNvPr>
          <p:cNvCxnSpPr>
            <a:cxnSpLocks/>
          </p:cNvCxnSpPr>
          <p:nvPr/>
        </p:nvCxnSpPr>
        <p:spPr>
          <a:xfrm flipH="1">
            <a:off x="718305" y="3644650"/>
            <a:ext cx="469088" cy="371922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EF3512F-1BB0-4748-9222-21C808274C0D}"/>
              </a:ext>
            </a:extLst>
          </p:cNvPr>
          <p:cNvCxnSpPr>
            <a:cxnSpLocks/>
          </p:cNvCxnSpPr>
          <p:nvPr/>
        </p:nvCxnSpPr>
        <p:spPr>
          <a:xfrm flipH="1">
            <a:off x="486177" y="3512820"/>
            <a:ext cx="3758" cy="0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7AD91D1-6594-47C3-8B86-F969637DF657}"/>
              </a:ext>
            </a:extLst>
          </p:cNvPr>
          <p:cNvCxnSpPr>
            <a:cxnSpLocks/>
          </p:cNvCxnSpPr>
          <p:nvPr/>
        </p:nvCxnSpPr>
        <p:spPr>
          <a:xfrm flipV="1">
            <a:off x="677119" y="4016572"/>
            <a:ext cx="41186" cy="33815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69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2952638" y="1645444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>
            <a:off x="2138685" y="3082022"/>
            <a:ext cx="1688097" cy="0"/>
          </a:xfrm>
          <a:prstGeom prst="line">
            <a:avLst/>
          </a:prstGeom>
          <a:ln w="12700">
            <a:solidFill>
              <a:schemeClr val="tx1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82F260F-B8D6-4347-8C3E-63BC13DB5D9E}"/>
              </a:ext>
            </a:extLst>
          </p:cNvPr>
          <p:cNvCxnSpPr>
            <a:cxnSpLocks/>
          </p:cNvCxnSpPr>
          <p:nvPr/>
        </p:nvCxnSpPr>
        <p:spPr>
          <a:xfrm rot="7200000" flipV="1">
            <a:off x="3359613" y="2353300"/>
            <a:ext cx="0" cy="939874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C16EE6E-8FC7-4888-965A-1C933320D663}"/>
              </a:ext>
            </a:extLst>
          </p:cNvPr>
          <p:cNvCxnSpPr>
            <a:cxnSpLocks/>
          </p:cNvCxnSpPr>
          <p:nvPr/>
        </p:nvCxnSpPr>
        <p:spPr>
          <a:xfrm flipV="1">
            <a:off x="2087563" y="1621631"/>
            <a:ext cx="785812" cy="1460391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5137731-FD73-4C63-A46B-91701366D94F}"/>
              </a:ext>
            </a:extLst>
          </p:cNvPr>
          <p:cNvCxnSpPr>
            <a:cxnSpLocks/>
          </p:cNvCxnSpPr>
          <p:nvPr/>
        </p:nvCxnSpPr>
        <p:spPr>
          <a:xfrm flipV="1">
            <a:off x="2951956" y="543158"/>
            <a:ext cx="0" cy="1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AC4CA023-24CA-48D5-A2E8-5CF010B1369E}"/>
              </a:ext>
            </a:extLst>
          </p:cNvPr>
          <p:cNvCxnSpPr>
            <a:cxnSpLocks/>
          </p:cNvCxnSpPr>
          <p:nvPr/>
        </p:nvCxnSpPr>
        <p:spPr>
          <a:xfrm flipV="1">
            <a:off x="2951956" y="624365"/>
            <a:ext cx="0" cy="866298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196C5BF-B6D7-46CB-9256-637BF115F2A2}"/>
              </a:ext>
            </a:extLst>
          </p:cNvPr>
          <p:cNvCxnSpPr>
            <a:cxnSpLocks/>
          </p:cNvCxnSpPr>
          <p:nvPr/>
        </p:nvCxnSpPr>
        <p:spPr>
          <a:xfrm rot="7200000" flipV="1">
            <a:off x="4233759" y="2842474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C1FE824A-CF3F-4153-8FB3-FB2605F1B652}"/>
              </a:ext>
            </a:extLst>
          </p:cNvPr>
          <p:cNvCxnSpPr>
            <a:cxnSpLocks/>
          </p:cNvCxnSpPr>
          <p:nvPr/>
        </p:nvCxnSpPr>
        <p:spPr>
          <a:xfrm rot="14400000" flipV="1">
            <a:off x="1680587" y="2854192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3440B1E-B0C5-439D-B055-5A7C66AAE730}"/>
              </a:ext>
            </a:extLst>
          </p:cNvPr>
          <p:cNvCxnSpPr>
            <a:cxnSpLocks/>
          </p:cNvCxnSpPr>
          <p:nvPr/>
        </p:nvCxnSpPr>
        <p:spPr>
          <a:xfrm>
            <a:off x="1213143" y="3593306"/>
            <a:ext cx="7143" cy="26194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e libre : forme 108">
            <a:extLst>
              <a:ext uri="{FF2B5EF4-FFF2-40B4-BE49-F238E27FC236}">
                <a16:creationId xmlns:a16="http://schemas.microsoft.com/office/drawing/2014/main" id="{38BF95D1-8ACF-4662-8EB3-979B8A6819D2}"/>
              </a:ext>
            </a:extLst>
          </p:cNvPr>
          <p:cNvSpPr/>
          <p:nvPr/>
        </p:nvSpPr>
        <p:spPr>
          <a:xfrm>
            <a:off x="3043714" y="1605915"/>
            <a:ext cx="1634966" cy="1906905"/>
          </a:xfrm>
          <a:custGeom>
            <a:avLst/>
            <a:gdLst>
              <a:gd name="connsiteX0" fmla="*/ 0 w 1737360"/>
              <a:gd name="connsiteY0" fmla="*/ 0 h 1935480"/>
              <a:gd name="connsiteX1" fmla="*/ 1249680 w 1737360"/>
              <a:gd name="connsiteY1" fmla="*/ 73152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12520 w 1737360"/>
              <a:gd name="connsiteY1" fmla="*/ 67818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20140 w 1737360"/>
              <a:gd name="connsiteY1" fmla="*/ 708660 h 1935480"/>
              <a:gd name="connsiteX2" fmla="*/ 1737360 w 1737360"/>
              <a:gd name="connsiteY2" fmla="*/ 1935480 h 1935480"/>
              <a:gd name="connsiteX0" fmla="*/ 0 w 1627822"/>
              <a:gd name="connsiteY0" fmla="*/ 0 h 1880711"/>
              <a:gd name="connsiteX1" fmla="*/ 1010602 w 1627822"/>
              <a:gd name="connsiteY1" fmla="*/ 653891 h 1880711"/>
              <a:gd name="connsiteX2" fmla="*/ 1627822 w 1627822"/>
              <a:gd name="connsiteY2" fmla="*/ 1880711 h 1880711"/>
              <a:gd name="connsiteX0" fmla="*/ 0 w 1634966"/>
              <a:gd name="connsiteY0" fmla="*/ 0 h 1906905"/>
              <a:gd name="connsiteX1" fmla="*/ 1017746 w 1634966"/>
              <a:gd name="connsiteY1" fmla="*/ 680085 h 1906905"/>
              <a:gd name="connsiteX2" fmla="*/ 1634966 w 1634966"/>
              <a:gd name="connsiteY2" fmla="*/ 1906905 h 190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4966" h="1906905">
                <a:moveTo>
                  <a:pt x="0" y="0"/>
                </a:moveTo>
                <a:cubicBezTo>
                  <a:pt x="480060" y="204470"/>
                  <a:pt x="728186" y="357505"/>
                  <a:pt x="1017746" y="680085"/>
                </a:cubicBezTo>
                <a:cubicBezTo>
                  <a:pt x="1307306" y="1002665"/>
                  <a:pt x="1535906" y="1466215"/>
                  <a:pt x="1634966" y="190690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DAE85F25-A940-494E-A4C7-426F1839A1EC}"/>
              </a:ext>
            </a:extLst>
          </p:cNvPr>
          <p:cNvSpPr/>
          <p:nvPr/>
        </p:nvSpPr>
        <p:spPr>
          <a:xfrm>
            <a:off x="4633594" y="3518701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9921D6-7A76-4076-8178-B4E319DA7530}"/>
              </a:ext>
            </a:extLst>
          </p:cNvPr>
          <p:cNvSpPr/>
          <p:nvPr/>
        </p:nvSpPr>
        <p:spPr>
          <a:xfrm flipH="1">
            <a:off x="2890766" y="1508484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32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2952638" y="1645444"/>
            <a:ext cx="0" cy="9398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>
            <a:off x="2138685" y="3082022"/>
            <a:ext cx="16880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/>
              <p:nvPr/>
            </p:nvSpPr>
            <p:spPr>
              <a:xfrm>
                <a:off x="4065604" y="1361896"/>
                <a:ext cx="50699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604" y="1361896"/>
                <a:ext cx="50699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82F260F-B8D6-4347-8C3E-63BC13DB5D9E}"/>
              </a:ext>
            </a:extLst>
          </p:cNvPr>
          <p:cNvCxnSpPr>
            <a:cxnSpLocks/>
          </p:cNvCxnSpPr>
          <p:nvPr/>
        </p:nvCxnSpPr>
        <p:spPr>
          <a:xfrm rot="7200000" flipV="1">
            <a:off x="3359613" y="2353300"/>
            <a:ext cx="0" cy="9398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C16EE6E-8FC7-4888-965A-1C933320D663}"/>
              </a:ext>
            </a:extLst>
          </p:cNvPr>
          <p:cNvCxnSpPr>
            <a:cxnSpLocks/>
          </p:cNvCxnSpPr>
          <p:nvPr/>
        </p:nvCxnSpPr>
        <p:spPr>
          <a:xfrm flipV="1">
            <a:off x="2087563" y="1621631"/>
            <a:ext cx="785812" cy="14603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5137731-FD73-4C63-A46B-91701366D94F}"/>
              </a:ext>
            </a:extLst>
          </p:cNvPr>
          <p:cNvCxnSpPr>
            <a:cxnSpLocks/>
          </p:cNvCxnSpPr>
          <p:nvPr/>
        </p:nvCxnSpPr>
        <p:spPr>
          <a:xfrm flipV="1">
            <a:off x="2951956" y="543158"/>
            <a:ext cx="0" cy="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196C5BF-B6D7-46CB-9256-637BF115F2A2}"/>
              </a:ext>
            </a:extLst>
          </p:cNvPr>
          <p:cNvCxnSpPr>
            <a:cxnSpLocks/>
          </p:cNvCxnSpPr>
          <p:nvPr/>
        </p:nvCxnSpPr>
        <p:spPr>
          <a:xfrm rot="7200000" flipV="1">
            <a:off x="4233759" y="2842474"/>
            <a:ext cx="0" cy="9398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C1FE824A-CF3F-4153-8FB3-FB2605F1B652}"/>
              </a:ext>
            </a:extLst>
          </p:cNvPr>
          <p:cNvCxnSpPr>
            <a:cxnSpLocks/>
          </p:cNvCxnSpPr>
          <p:nvPr/>
        </p:nvCxnSpPr>
        <p:spPr>
          <a:xfrm rot="14400000" flipV="1">
            <a:off x="1680587" y="2854192"/>
            <a:ext cx="0" cy="9398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3440B1E-B0C5-439D-B055-5A7C66AAE730}"/>
              </a:ext>
            </a:extLst>
          </p:cNvPr>
          <p:cNvCxnSpPr>
            <a:cxnSpLocks/>
          </p:cNvCxnSpPr>
          <p:nvPr/>
        </p:nvCxnSpPr>
        <p:spPr>
          <a:xfrm>
            <a:off x="1213143" y="3593306"/>
            <a:ext cx="7143" cy="26194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0BF3D8A-8DB9-4F78-9F21-5D1C9B4DB7C6}"/>
              </a:ext>
            </a:extLst>
          </p:cNvPr>
          <p:cNvCxnSpPr>
            <a:cxnSpLocks/>
          </p:cNvCxnSpPr>
          <p:nvPr/>
        </p:nvCxnSpPr>
        <p:spPr>
          <a:xfrm flipH="1" flipV="1">
            <a:off x="3106420" y="1701800"/>
            <a:ext cx="11318" cy="762074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08DC9576-D876-4A58-A139-8597283161FD}"/>
              </a:ext>
            </a:extLst>
          </p:cNvPr>
          <p:cNvCxnSpPr>
            <a:cxnSpLocks/>
          </p:cNvCxnSpPr>
          <p:nvPr/>
        </p:nvCxnSpPr>
        <p:spPr>
          <a:xfrm>
            <a:off x="2138684" y="3251239"/>
            <a:ext cx="168809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B60661A-AC3F-40ED-B663-28F81DD1D877}"/>
              </a:ext>
            </a:extLst>
          </p:cNvPr>
          <p:cNvCxnSpPr>
            <a:cxnSpLocks/>
          </p:cNvCxnSpPr>
          <p:nvPr/>
        </p:nvCxnSpPr>
        <p:spPr>
          <a:xfrm>
            <a:off x="3140049" y="2527925"/>
            <a:ext cx="674210" cy="380301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09015F0-926B-47FC-B26C-3EAC09243BD9}"/>
              </a:ext>
            </a:extLst>
          </p:cNvPr>
          <p:cNvCxnSpPr>
            <a:cxnSpLocks/>
          </p:cNvCxnSpPr>
          <p:nvPr/>
        </p:nvCxnSpPr>
        <p:spPr>
          <a:xfrm flipV="1">
            <a:off x="1968098" y="1524148"/>
            <a:ext cx="785812" cy="1460391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5794AED-D755-433E-957A-209F132D1546}"/>
              </a:ext>
            </a:extLst>
          </p:cNvPr>
          <p:cNvCxnSpPr>
            <a:cxnSpLocks/>
          </p:cNvCxnSpPr>
          <p:nvPr/>
        </p:nvCxnSpPr>
        <p:spPr>
          <a:xfrm flipV="1">
            <a:off x="3106420" y="667198"/>
            <a:ext cx="1" cy="790563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CC23E44-F7A9-42E6-82FD-51E4473F273F}"/>
              </a:ext>
            </a:extLst>
          </p:cNvPr>
          <p:cNvCxnSpPr>
            <a:cxnSpLocks/>
          </p:cNvCxnSpPr>
          <p:nvPr/>
        </p:nvCxnSpPr>
        <p:spPr>
          <a:xfrm rot="14400000" flipV="1">
            <a:off x="1561122" y="2756709"/>
            <a:ext cx="0" cy="939874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99997248-8F6B-496B-8228-11C6EBFA0FA9}"/>
              </a:ext>
            </a:extLst>
          </p:cNvPr>
          <p:cNvSpPr/>
          <p:nvPr/>
        </p:nvSpPr>
        <p:spPr>
          <a:xfrm>
            <a:off x="3106420" y="1496134"/>
            <a:ext cx="1737360" cy="1935480"/>
          </a:xfrm>
          <a:custGeom>
            <a:avLst/>
            <a:gdLst>
              <a:gd name="connsiteX0" fmla="*/ 0 w 1737360"/>
              <a:gd name="connsiteY0" fmla="*/ 0 h 1935480"/>
              <a:gd name="connsiteX1" fmla="*/ 1249680 w 1737360"/>
              <a:gd name="connsiteY1" fmla="*/ 73152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12520 w 1737360"/>
              <a:gd name="connsiteY1" fmla="*/ 67818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20140 w 1737360"/>
              <a:gd name="connsiteY1" fmla="*/ 708660 h 1935480"/>
              <a:gd name="connsiteX2" fmla="*/ 1737360 w 1737360"/>
              <a:gd name="connsiteY2" fmla="*/ 1935480 h 19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360" h="1935480">
                <a:moveTo>
                  <a:pt x="0" y="0"/>
                </a:moveTo>
                <a:cubicBezTo>
                  <a:pt x="480060" y="204470"/>
                  <a:pt x="830580" y="386080"/>
                  <a:pt x="1120140" y="708660"/>
                </a:cubicBezTo>
                <a:cubicBezTo>
                  <a:pt x="1409700" y="1031240"/>
                  <a:pt x="1638300" y="1494790"/>
                  <a:pt x="1737360" y="19354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816C038-F43A-4A9D-B154-366C9B88A1C7}"/>
              </a:ext>
            </a:extLst>
          </p:cNvPr>
          <p:cNvCxnSpPr>
            <a:cxnSpLocks/>
          </p:cNvCxnSpPr>
          <p:nvPr/>
        </p:nvCxnSpPr>
        <p:spPr>
          <a:xfrm>
            <a:off x="3913794" y="2971043"/>
            <a:ext cx="665351" cy="38652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0813841-9898-4936-8841-FC92F5F89F44}"/>
              </a:ext>
            </a:extLst>
          </p:cNvPr>
          <p:cNvCxnSpPr>
            <a:cxnSpLocks/>
          </p:cNvCxnSpPr>
          <p:nvPr/>
        </p:nvCxnSpPr>
        <p:spPr>
          <a:xfrm flipV="1">
            <a:off x="2951956" y="624365"/>
            <a:ext cx="0" cy="86629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8C0F71AF-2DA2-459A-8FC5-F58CA20F4A47}"/>
              </a:ext>
            </a:extLst>
          </p:cNvPr>
          <p:cNvSpPr/>
          <p:nvPr/>
        </p:nvSpPr>
        <p:spPr>
          <a:xfrm>
            <a:off x="3043714" y="1605915"/>
            <a:ext cx="1634966" cy="1906905"/>
          </a:xfrm>
          <a:custGeom>
            <a:avLst/>
            <a:gdLst>
              <a:gd name="connsiteX0" fmla="*/ 0 w 1737360"/>
              <a:gd name="connsiteY0" fmla="*/ 0 h 1935480"/>
              <a:gd name="connsiteX1" fmla="*/ 1249680 w 1737360"/>
              <a:gd name="connsiteY1" fmla="*/ 73152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12520 w 1737360"/>
              <a:gd name="connsiteY1" fmla="*/ 67818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20140 w 1737360"/>
              <a:gd name="connsiteY1" fmla="*/ 708660 h 1935480"/>
              <a:gd name="connsiteX2" fmla="*/ 1737360 w 1737360"/>
              <a:gd name="connsiteY2" fmla="*/ 1935480 h 1935480"/>
              <a:gd name="connsiteX0" fmla="*/ 0 w 1627822"/>
              <a:gd name="connsiteY0" fmla="*/ 0 h 1880711"/>
              <a:gd name="connsiteX1" fmla="*/ 1010602 w 1627822"/>
              <a:gd name="connsiteY1" fmla="*/ 653891 h 1880711"/>
              <a:gd name="connsiteX2" fmla="*/ 1627822 w 1627822"/>
              <a:gd name="connsiteY2" fmla="*/ 1880711 h 1880711"/>
              <a:gd name="connsiteX0" fmla="*/ 0 w 1634966"/>
              <a:gd name="connsiteY0" fmla="*/ 0 h 1906905"/>
              <a:gd name="connsiteX1" fmla="*/ 1017746 w 1634966"/>
              <a:gd name="connsiteY1" fmla="*/ 680085 h 1906905"/>
              <a:gd name="connsiteX2" fmla="*/ 1634966 w 1634966"/>
              <a:gd name="connsiteY2" fmla="*/ 1906905 h 190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4966" h="1906905">
                <a:moveTo>
                  <a:pt x="0" y="0"/>
                </a:moveTo>
                <a:cubicBezTo>
                  <a:pt x="480060" y="204470"/>
                  <a:pt x="728186" y="357505"/>
                  <a:pt x="1017746" y="680085"/>
                </a:cubicBezTo>
                <a:cubicBezTo>
                  <a:pt x="1307306" y="1002665"/>
                  <a:pt x="1535906" y="1466215"/>
                  <a:pt x="1634966" y="1906905"/>
                </a:cubicBez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78E59CBA-180A-4232-BD77-65B7BA21AAE0}"/>
              </a:ext>
            </a:extLst>
          </p:cNvPr>
          <p:cNvSpPr/>
          <p:nvPr/>
        </p:nvSpPr>
        <p:spPr>
          <a:xfrm>
            <a:off x="4633594" y="3518701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C34C07-96D9-420D-ACC7-698D8B35CEB6}"/>
              </a:ext>
            </a:extLst>
          </p:cNvPr>
          <p:cNvSpPr/>
          <p:nvPr/>
        </p:nvSpPr>
        <p:spPr>
          <a:xfrm flipH="1">
            <a:off x="2890766" y="1508484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75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tplotli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F0E"/>
      </a:accent1>
      <a:accent2>
        <a:srgbClr val="1F77B4"/>
      </a:accent2>
      <a:accent3>
        <a:srgbClr val="2CA02C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10</Words>
  <Application>Microsoft Office PowerPoint</Application>
  <PresentationFormat>Personnalisé</PresentationFormat>
  <Paragraphs>10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LEURENT Edouard</dc:creator>
  <cp:lastModifiedBy>Edouard Leurent</cp:lastModifiedBy>
  <cp:revision>39</cp:revision>
  <dcterms:created xsi:type="dcterms:W3CDTF">2020-02-28T14:43:14Z</dcterms:created>
  <dcterms:modified xsi:type="dcterms:W3CDTF">2020-10-26T12:39:07Z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2020-02-28T15:16:30Z</vt:lpwstr>
  </property>
  <property fmtid="{D5CDD505-2E9C-101B-9397-08002B2CF9AE}" pid="4" name="MSIP_Label_fd1c0902-ed92-4fed-896d-2e7725de02d4_Name">
    <vt:lpwstr>Anyone (not protected)</vt:lpwstr>
  </property>
  <property fmtid="{D5CDD505-2E9C-101B-9397-08002B2CF9AE}" pid="5" name="MSIP_Label_fd1c0902-ed92-4fed-896d-2e7725de02d4_SiteId">
    <vt:lpwstr>d6b0bbee-7cd9-4d60-bce6-4a67b543e2ae</vt:lpwstr>
  </property>
  <property fmtid="{D5CDD505-2E9C-101B-9397-08002B2CF9AE}" pid="6" name="MSIP_Label_fd1c0902-ed92-4fed-896d-2e7725de02d4_ActionId">
    <vt:lpwstr>2523304f-3ee8-4cf5-86bd-0000857d587a</vt:lpwstr>
  </property>
  <property fmtid="{D5CDD505-2E9C-101B-9397-08002B2CF9AE}" pid="7" name="MSIP_Label_fd1c0902-ed92-4fed-896d-2e7725de02d4_ContentBits">
    <vt:lpwstr>2</vt:lpwstr>
  </property>
  <property fmtid="{D5CDD505-2E9C-101B-9397-08002B2CF9AE}" pid="8" name="MSIP_Label_fd1c0902-ed92-4fed-896d-2e7725de02d4_Method">
    <vt:lpwstr>Privileged</vt:lpwstr>
  </property>
</Properties>
</file>