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11" d="100"/>
          <a:sy n="211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A03-6B6E-4BF5-BE47-E27614864C03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CAEC-7E9D-47C8-B773-5F09E87C5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83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A03-6B6E-4BF5-BE47-E27614864C03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CAEC-7E9D-47C8-B773-5F09E87C5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24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A03-6B6E-4BF5-BE47-E27614864C03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CAEC-7E9D-47C8-B773-5F09E87C5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19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A03-6B6E-4BF5-BE47-E27614864C03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CAEC-7E9D-47C8-B773-5F09E87C5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16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A03-6B6E-4BF5-BE47-E27614864C03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CAEC-7E9D-47C8-B773-5F09E87C5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63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A03-6B6E-4BF5-BE47-E27614864C03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CAEC-7E9D-47C8-B773-5F09E87C5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82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A03-6B6E-4BF5-BE47-E27614864C03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CAEC-7E9D-47C8-B773-5F09E87C5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18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A03-6B6E-4BF5-BE47-E27614864C03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CAEC-7E9D-47C8-B773-5F09E87C5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71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A03-6B6E-4BF5-BE47-E27614864C03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CAEC-7E9D-47C8-B773-5F09E87C5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83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A03-6B6E-4BF5-BE47-E27614864C03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CAEC-7E9D-47C8-B773-5F09E87C5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63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A03-6B6E-4BF5-BE47-E27614864C03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CAEC-7E9D-47C8-B773-5F09E87C5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0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48A03-6B6E-4BF5-BE47-E27614864C03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ECAEC-7E9D-47C8-B773-5F09E87C5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10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D0CC5209-F513-4125-97D1-366DEF9D5F87}"/>
                  </a:ext>
                </a:extLst>
              </p:cNvPr>
              <p:cNvSpPr/>
              <p:nvPr/>
            </p:nvSpPr>
            <p:spPr>
              <a:xfrm>
                <a:off x="1051018" y="1836755"/>
                <a:ext cx="774953" cy="774953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D0CC5209-F513-4125-97D1-366DEF9D5F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18" y="1836755"/>
                <a:ext cx="774953" cy="77495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lipse 4">
            <a:extLst>
              <a:ext uri="{FF2B5EF4-FFF2-40B4-BE49-F238E27FC236}">
                <a16:creationId xmlns:a16="http://schemas.microsoft.com/office/drawing/2014/main" id="{7A3FCD18-904E-44D6-A222-5306DABF0F6F}"/>
              </a:ext>
            </a:extLst>
          </p:cNvPr>
          <p:cNvSpPr/>
          <p:nvPr/>
        </p:nvSpPr>
        <p:spPr>
          <a:xfrm>
            <a:off x="949537" y="1237514"/>
            <a:ext cx="951080" cy="798936"/>
          </a:xfrm>
          <a:custGeom>
            <a:avLst/>
            <a:gdLst>
              <a:gd name="connsiteX0" fmla="*/ 0 w 1132514"/>
              <a:gd name="connsiteY0" fmla="*/ 566257 h 1132514"/>
              <a:gd name="connsiteX1" fmla="*/ 566257 w 1132514"/>
              <a:gd name="connsiteY1" fmla="*/ 0 h 1132514"/>
              <a:gd name="connsiteX2" fmla="*/ 1132514 w 1132514"/>
              <a:gd name="connsiteY2" fmla="*/ 566257 h 1132514"/>
              <a:gd name="connsiteX3" fmla="*/ 566257 w 1132514"/>
              <a:gd name="connsiteY3" fmla="*/ 1132514 h 1132514"/>
              <a:gd name="connsiteX4" fmla="*/ 0 w 1132514"/>
              <a:gd name="connsiteY4" fmla="*/ 566257 h 1132514"/>
              <a:gd name="connsiteX0" fmla="*/ 0 w 1150842"/>
              <a:gd name="connsiteY0" fmla="*/ 566257 h 1146449"/>
              <a:gd name="connsiteX1" fmla="*/ 566257 w 1150842"/>
              <a:gd name="connsiteY1" fmla="*/ 0 h 1146449"/>
              <a:gd name="connsiteX2" fmla="*/ 1132514 w 1150842"/>
              <a:gd name="connsiteY2" fmla="*/ 566257 h 1146449"/>
              <a:gd name="connsiteX3" fmla="*/ 971623 w 1150842"/>
              <a:gd name="connsiteY3" fmla="*/ 939567 h 1146449"/>
              <a:gd name="connsiteX4" fmla="*/ 566257 w 1150842"/>
              <a:gd name="connsiteY4" fmla="*/ 1132514 h 1146449"/>
              <a:gd name="connsiteX5" fmla="*/ 0 w 1150842"/>
              <a:gd name="connsiteY5" fmla="*/ 566257 h 1146449"/>
              <a:gd name="connsiteX0" fmla="*/ 24980 w 1175822"/>
              <a:gd name="connsiteY0" fmla="*/ 566257 h 1132514"/>
              <a:gd name="connsiteX1" fmla="*/ 591237 w 1175822"/>
              <a:gd name="connsiteY1" fmla="*/ 0 h 1132514"/>
              <a:gd name="connsiteX2" fmla="*/ 1157494 w 1175822"/>
              <a:gd name="connsiteY2" fmla="*/ 566257 h 1132514"/>
              <a:gd name="connsiteX3" fmla="*/ 996603 w 1175822"/>
              <a:gd name="connsiteY3" fmla="*/ 939567 h 1132514"/>
              <a:gd name="connsiteX4" fmla="*/ 591237 w 1175822"/>
              <a:gd name="connsiteY4" fmla="*/ 1132514 h 1132514"/>
              <a:gd name="connsiteX5" fmla="*/ 149315 w 1175822"/>
              <a:gd name="connsiteY5" fmla="*/ 939567 h 1132514"/>
              <a:gd name="connsiteX6" fmla="*/ 24980 w 1175822"/>
              <a:gd name="connsiteY6" fmla="*/ 566257 h 1132514"/>
              <a:gd name="connsiteX0" fmla="*/ 24980 w 1104701"/>
              <a:gd name="connsiteY0" fmla="*/ 569091 h 1135348"/>
              <a:gd name="connsiteX1" fmla="*/ 591237 w 1104701"/>
              <a:gd name="connsiteY1" fmla="*/ 2834 h 1135348"/>
              <a:gd name="connsiteX2" fmla="*/ 1073604 w 1104701"/>
              <a:gd name="connsiteY2" fmla="*/ 376144 h 1135348"/>
              <a:gd name="connsiteX3" fmla="*/ 996603 w 1104701"/>
              <a:gd name="connsiteY3" fmla="*/ 942401 h 1135348"/>
              <a:gd name="connsiteX4" fmla="*/ 591237 w 1104701"/>
              <a:gd name="connsiteY4" fmla="*/ 1135348 h 1135348"/>
              <a:gd name="connsiteX5" fmla="*/ 149315 w 1104701"/>
              <a:gd name="connsiteY5" fmla="*/ 942401 h 1135348"/>
              <a:gd name="connsiteX6" fmla="*/ 24980 w 1104701"/>
              <a:gd name="connsiteY6" fmla="*/ 569091 h 1135348"/>
              <a:gd name="connsiteX0" fmla="*/ 32543 w 1070319"/>
              <a:gd name="connsiteY0" fmla="*/ 390115 h 1132541"/>
              <a:gd name="connsiteX1" fmla="*/ 556855 w 1070319"/>
              <a:gd name="connsiteY1" fmla="*/ 27 h 1132541"/>
              <a:gd name="connsiteX2" fmla="*/ 1039222 w 1070319"/>
              <a:gd name="connsiteY2" fmla="*/ 373337 h 1132541"/>
              <a:gd name="connsiteX3" fmla="*/ 962221 w 1070319"/>
              <a:gd name="connsiteY3" fmla="*/ 939594 h 1132541"/>
              <a:gd name="connsiteX4" fmla="*/ 556855 w 1070319"/>
              <a:gd name="connsiteY4" fmla="*/ 1132541 h 1132541"/>
              <a:gd name="connsiteX5" fmla="*/ 114933 w 1070319"/>
              <a:gd name="connsiteY5" fmla="*/ 939594 h 1132541"/>
              <a:gd name="connsiteX6" fmla="*/ 32543 w 1070319"/>
              <a:gd name="connsiteY6" fmla="*/ 390115 h 1132541"/>
              <a:gd name="connsiteX0" fmla="*/ 51946 w 1089722"/>
              <a:gd name="connsiteY0" fmla="*/ 390115 h 1132541"/>
              <a:gd name="connsiteX1" fmla="*/ 576258 w 1089722"/>
              <a:gd name="connsiteY1" fmla="*/ 27 h 1132541"/>
              <a:gd name="connsiteX2" fmla="*/ 1058625 w 1089722"/>
              <a:gd name="connsiteY2" fmla="*/ 373337 h 1132541"/>
              <a:gd name="connsiteX3" fmla="*/ 981624 w 1089722"/>
              <a:gd name="connsiteY3" fmla="*/ 939594 h 1132541"/>
              <a:gd name="connsiteX4" fmla="*/ 576258 w 1089722"/>
              <a:gd name="connsiteY4" fmla="*/ 1132541 h 1132541"/>
              <a:gd name="connsiteX5" fmla="*/ 134336 w 1089722"/>
              <a:gd name="connsiteY5" fmla="*/ 939594 h 1132541"/>
              <a:gd name="connsiteX6" fmla="*/ 51946 w 1089722"/>
              <a:gd name="connsiteY6" fmla="*/ 390115 h 1132541"/>
              <a:gd name="connsiteX0" fmla="*/ 50029 w 1096194"/>
              <a:gd name="connsiteY0" fmla="*/ 331964 h 1133113"/>
              <a:gd name="connsiteX1" fmla="*/ 582730 w 1096194"/>
              <a:gd name="connsiteY1" fmla="*/ 599 h 1133113"/>
              <a:gd name="connsiteX2" fmla="*/ 1065097 w 1096194"/>
              <a:gd name="connsiteY2" fmla="*/ 373909 h 1133113"/>
              <a:gd name="connsiteX3" fmla="*/ 988096 w 1096194"/>
              <a:gd name="connsiteY3" fmla="*/ 940166 h 1133113"/>
              <a:gd name="connsiteX4" fmla="*/ 582730 w 1096194"/>
              <a:gd name="connsiteY4" fmla="*/ 1133113 h 1133113"/>
              <a:gd name="connsiteX5" fmla="*/ 140808 w 1096194"/>
              <a:gd name="connsiteY5" fmla="*/ 940166 h 1133113"/>
              <a:gd name="connsiteX6" fmla="*/ 50029 w 1096194"/>
              <a:gd name="connsiteY6" fmla="*/ 331964 h 1133113"/>
              <a:gd name="connsiteX0" fmla="*/ 50029 w 1116173"/>
              <a:gd name="connsiteY0" fmla="*/ 331365 h 1132514"/>
              <a:gd name="connsiteX1" fmla="*/ 582730 w 1116173"/>
              <a:gd name="connsiteY1" fmla="*/ 0 h 1132514"/>
              <a:gd name="connsiteX2" fmla="*/ 1090264 w 1116173"/>
              <a:gd name="connsiteY2" fmla="*/ 331365 h 1132514"/>
              <a:gd name="connsiteX3" fmla="*/ 988096 w 1116173"/>
              <a:gd name="connsiteY3" fmla="*/ 939567 h 1132514"/>
              <a:gd name="connsiteX4" fmla="*/ 582730 w 1116173"/>
              <a:gd name="connsiteY4" fmla="*/ 1132514 h 1132514"/>
              <a:gd name="connsiteX5" fmla="*/ 140808 w 1116173"/>
              <a:gd name="connsiteY5" fmla="*/ 939567 h 1132514"/>
              <a:gd name="connsiteX6" fmla="*/ 50029 w 1116173"/>
              <a:gd name="connsiteY6" fmla="*/ 331365 h 1132514"/>
              <a:gd name="connsiteX0" fmla="*/ 50029 w 1130267"/>
              <a:gd name="connsiteY0" fmla="*/ 332185 h 1133334"/>
              <a:gd name="connsiteX1" fmla="*/ 582730 w 1130267"/>
              <a:gd name="connsiteY1" fmla="*/ 820 h 1133334"/>
              <a:gd name="connsiteX2" fmla="*/ 1107042 w 1130267"/>
              <a:gd name="connsiteY2" fmla="*/ 382519 h 1133334"/>
              <a:gd name="connsiteX3" fmla="*/ 988096 w 1130267"/>
              <a:gd name="connsiteY3" fmla="*/ 940387 h 1133334"/>
              <a:gd name="connsiteX4" fmla="*/ 582730 w 1130267"/>
              <a:gd name="connsiteY4" fmla="*/ 1133334 h 1133334"/>
              <a:gd name="connsiteX5" fmla="*/ 140808 w 1130267"/>
              <a:gd name="connsiteY5" fmla="*/ 940387 h 1133334"/>
              <a:gd name="connsiteX6" fmla="*/ 50029 w 1130267"/>
              <a:gd name="connsiteY6" fmla="*/ 332185 h 1133334"/>
              <a:gd name="connsiteX0" fmla="*/ 50029 w 1130267"/>
              <a:gd name="connsiteY0" fmla="*/ 332185 h 1133334"/>
              <a:gd name="connsiteX1" fmla="*/ 582730 w 1130267"/>
              <a:gd name="connsiteY1" fmla="*/ 820 h 1133334"/>
              <a:gd name="connsiteX2" fmla="*/ 1107042 w 1130267"/>
              <a:gd name="connsiteY2" fmla="*/ 382519 h 1133334"/>
              <a:gd name="connsiteX3" fmla="*/ 988096 w 1130267"/>
              <a:gd name="connsiteY3" fmla="*/ 940387 h 1133334"/>
              <a:gd name="connsiteX4" fmla="*/ 582730 w 1130267"/>
              <a:gd name="connsiteY4" fmla="*/ 1133334 h 1133334"/>
              <a:gd name="connsiteX5" fmla="*/ 140808 w 1130267"/>
              <a:gd name="connsiteY5" fmla="*/ 940387 h 1133334"/>
              <a:gd name="connsiteX6" fmla="*/ 50029 w 1130267"/>
              <a:gd name="connsiteY6" fmla="*/ 332185 h 1133334"/>
              <a:gd name="connsiteX0" fmla="*/ 50029 w 1140873"/>
              <a:gd name="connsiteY0" fmla="*/ 332185 h 1133334"/>
              <a:gd name="connsiteX1" fmla="*/ 582730 w 1140873"/>
              <a:gd name="connsiteY1" fmla="*/ 820 h 1133334"/>
              <a:gd name="connsiteX2" fmla="*/ 1107042 w 1140873"/>
              <a:gd name="connsiteY2" fmla="*/ 382519 h 1133334"/>
              <a:gd name="connsiteX3" fmla="*/ 988096 w 1140873"/>
              <a:gd name="connsiteY3" fmla="*/ 940387 h 1133334"/>
              <a:gd name="connsiteX4" fmla="*/ 582730 w 1140873"/>
              <a:gd name="connsiteY4" fmla="*/ 1133334 h 1133334"/>
              <a:gd name="connsiteX5" fmla="*/ 140808 w 1140873"/>
              <a:gd name="connsiteY5" fmla="*/ 940387 h 1133334"/>
              <a:gd name="connsiteX6" fmla="*/ 50029 w 1140873"/>
              <a:gd name="connsiteY6" fmla="*/ 332185 h 1133334"/>
              <a:gd name="connsiteX0" fmla="*/ 50029 w 1101110"/>
              <a:gd name="connsiteY0" fmla="*/ 332695 h 1133844"/>
              <a:gd name="connsiteX1" fmla="*/ 582730 w 1101110"/>
              <a:gd name="connsiteY1" fmla="*/ 1330 h 1133844"/>
              <a:gd name="connsiteX2" fmla="*/ 1056708 w 1101110"/>
              <a:gd name="connsiteY2" fmla="*/ 399807 h 1133844"/>
              <a:gd name="connsiteX3" fmla="*/ 988096 w 1101110"/>
              <a:gd name="connsiteY3" fmla="*/ 940897 h 1133844"/>
              <a:gd name="connsiteX4" fmla="*/ 582730 w 1101110"/>
              <a:gd name="connsiteY4" fmla="*/ 1133844 h 1133844"/>
              <a:gd name="connsiteX5" fmla="*/ 140808 w 1101110"/>
              <a:gd name="connsiteY5" fmla="*/ 940897 h 1133844"/>
              <a:gd name="connsiteX6" fmla="*/ 50029 w 1101110"/>
              <a:gd name="connsiteY6" fmla="*/ 332695 h 1133844"/>
              <a:gd name="connsiteX0" fmla="*/ 50029 w 1101110"/>
              <a:gd name="connsiteY0" fmla="*/ 332695 h 1133844"/>
              <a:gd name="connsiteX1" fmla="*/ 582730 w 1101110"/>
              <a:gd name="connsiteY1" fmla="*/ 1330 h 1133844"/>
              <a:gd name="connsiteX2" fmla="*/ 1056708 w 1101110"/>
              <a:gd name="connsiteY2" fmla="*/ 399807 h 1133844"/>
              <a:gd name="connsiteX3" fmla="*/ 988096 w 1101110"/>
              <a:gd name="connsiteY3" fmla="*/ 940897 h 1133844"/>
              <a:gd name="connsiteX4" fmla="*/ 582730 w 1101110"/>
              <a:gd name="connsiteY4" fmla="*/ 1133844 h 1133844"/>
              <a:gd name="connsiteX5" fmla="*/ 140808 w 1101110"/>
              <a:gd name="connsiteY5" fmla="*/ 940897 h 1133844"/>
              <a:gd name="connsiteX6" fmla="*/ 50029 w 1101110"/>
              <a:gd name="connsiteY6" fmla="*/ 332695 h 1133844"/>
              <a:gd name="connsiteX0" fmla="*/ 50029 w 1147929"/>
              <a:gd name="connsiteY0" fmla="*/ 331965 h 1133114"/>
              <a:gd name="connsiteX1" fmla="*/ 582730 w 1147929"/>
              <a:gd name="connsiteY1" fmla="*/ 600 h 1133114"/>
              <a:gd name="connsiteX2" fmla="*/ 1115431 w 1147929"/>
              <a:gd name="connsiteY2" fmla="*/ 373910 h 1133114"/>
              <a:gd name="connsiteX3" fmla="*/ 988096 w 1147929"/>
              <a:gd name="connsiteY3" fmla="*/ 940167 h 1133114"/>
              <a:gd name="connsiteX4" fmla="*/ 582730 w 1147929"/>
              <a:gd name="connsiteY4" fmla="*/ 1133114 h 1133114"/>
              <a:gd name="connsiteX5" fmla="*/ 140808 w 1147929"/>
              <a:gd name="connsiteY5" fmla="*/ 940167 h 1133114"/>
              <a:gd name="connsiteX6" fmla="*/ 50029 w 1147929"/>
              <a:gd name="connsiteY6" fmla="*/ 331965 h 1133114"/>
              <a:gd name="connsiteX0" fmla="*/ 50029 w 1127531"/>
              <a:gd name="connsiteY0" fmla="*/ 331965 h 1133114"/>
              <a:gd name="connsiteX1" fmla="*/ 582730 w 1127531"/>
              <a:gd name="connsiteY1" fmla="*/ 600 h 1133114"/>
              <a:gd name="connsiteX2" fmla="*/ 1115431 w 1127531"/>
              <a:gd name="connsiteY2" fmla="*/ 373910 h 1133114"/>
              <a:gd name="connsiteX3" fmla="*/ 988096 w 1127531"/>
              <a:gd name="connsiteY3" fmla="*/ 940167 h 1133114"/>
              <a:gd name="connsiteX4" fmla="*/ 582730 w 1127531"/>
              <a:gd name="connsiteY4" fmla="*/ 1133114 h 1133114"/>
              <a:gd name="connsiteX5" fmla="*/ 140808 w 1127531"/>
              <a:gd name="connsiteY5" fmla="*/ 940167 h 1133114"/>
              <a:gd name="connsiteX6" fmla="*/ 50029 w 1127531"/>
              <a:gd name="connsiteY6" fmla="*/ 331965 h 1133114"/>
              <a:gd name="connsiteX0" fmla="*/ 50029 w 1150583"/>
              <a:gd name="connsiteY0" fmla="*/ 331965 h 1133114"/>
              <a:gd name="connsiteX1" fmla="*/ 582730 w 1150583"/>
              <a:gd name="connsiteY1" fmla="*/ 600 h 1133114"/>
              <a:gd name="connsiteX2" fmla="*/ 1140598 w 1150583"/>
              <a:gd name="connsiteY2" fmla="*/ 373910 h 1133114"/>
              <a:gd name="connsiteX3" fmla="*/ 988096 w 1150583"/>
              <a:gd name="connsiteY3" fmla="*/ 940167 h 1133114"/>
              <a:gd name="connsiteX4" fmla="*/ 582730 w 1150583"/>
              <a:gd name="connsiteY4" fmla="*/ 1133114 h 1133114"/>
              <a:gd name="connsiteX5" fmla="*/ 140808 w 1150583"/>
              <a:gd name="connsiteY5" fmla="*/ 940167 h 1133114"/>
              <a:gd name="connsiteX6" fmla="*/ 50029 w 1150583"/>
              <a:gd name="connsiteY6" fmla="*/ 331965 h 1133114"/>
              <a:gd name="connsiteX0" fmla="*/ 50029 w 1150583"/>
              <a:gd name="connsiteY0" fmla="*/ 331965 h 1133114"/>
              <a:gd name="connsiteX1" fmla="*/ 582730 w 1150583"/>
              <a:gd name="connsiteY1" fmla="*/ 600 h 1133114"/>
              <a:gd name="connsiteX2" fmla="*/ 1140598 w 1150583"/>
              <a:gd name="connsiteY2" fmla="*/ 373910 h 1133114"/>
              <a:gd name="connsiteX3" fmla="*/ 988096 w 1150583"/>
              <a:gd name="connsiteY3" fmla="*/ 940167 h 1133114"/>
              <a:gd name="connsiteX4" fmla="*/ 582730 w 1150583"/>
              <a:gd name="connsiteY4" fmla="*/ 1133114 h 1133114"/>
              <a:gd name="connsiteX5" fmla="*/ 140808 w 1150583"/>
              <a:gd name="connsiteY5" fmla="*/ 940167 h 1133114"/>
              <a:gd name="connsiteX6" fmla="*/ 50029 w 1150583"/>
              <a:gd name="connsiteY6" fmla="*/ 331965 h 1133114"/>
              <a:gd name="connsiteX0" fmla="*/ 50029 w 1091606"/>
              <a:gd name="connsiteY0" fmla="*/ 332980 h 1134129"/>
              <a:gd name="connsiteX1" fmla="*/ 582730 w 1091606"/>
              <a:gd name="connsiteY1" fmla="*/ 1615 h 1134129"/>
              <a:gd name="connsiteX2" fmla="*/ 1073486 w 1091606"/>
              <a:gd name="connsiteY2" fmla="*/ 408481 h 1134129"/>
              <a:gd name="connsiteX3" fmla="*/ 988096 w 1091606"/>
              <a:gd name="connsiteY3" fmla="*/ 941182 h 1134129"/>
              <a:gd name="connsiteX4" fmla="*/ 582730 w 1091606"/>
              <a:gd name="connsiteY4" fmla="*/ 1134129 h 1134129"/>
              <a:gd name="connsiteX5" fmla="*/ 140808 w 1091606"/>
              <a:gd name="connsiteY5" fmla="*/ 941182 h 1134129"/>
              <a:gd name="connsiteX6" fmla="*/ 50029 w 1091606"/>
              <a:gd name="connsiteY6" fmla="*/ 332980 h 1134129"/>
              <a:gd name="connsiteX0" fmla="*/ 50029 w 1091606"/>
              <a:gd name="connsiteY0" fmla="*/ 332980 h 1134129"/>
              <a:gd name="connsiteX1" fmla="*/ 582730 w 1091606"/>
              <a:gd name="connsiteY1" fmla="*/ 1615 h 1134129"/>
              <a:gd name="connsiteX2" fmla="*/ 1073486 w 1091606"/>
              <a:gd name="connsiteY2" fmla="*/ 408481 h 1134129"/>
              <a:gd name="connsiteX3" fmla="*/ 988096 w 1091606"/>
              <a:gd name="connsiteY3" fmla="*/ 941182 h 1134129"/>
              <a:gd name="connsiteX4" fmla="*/ 582730 w 1091606"/>
              <a:gd name="connsiteY4" fmla="*/ 1134129 h 1134129"/>
              <a:gd name="connsiteX5" fmla="*/ 140808 w 1091606"/>
              <a:gd name="connsiteY5" fmla="*/ 941182 h 1134129"/>
              <a:gd name="connsiteX6" fmla="*/ 50029 w 1091606"/>
              <a:gd name="connsiteY6" fmla="*/ 332980 h 1134129"/>
              <a:gd name="connsiteX0" fmla="*/ 50029 w 1095286"/>
              <a:gd name="connsiteY0" fmla="*/ 332980 h 1134129"/>
              <a:gd name="connsiteX1" fmla="*/ 582730 w 1095286"/>
              <a:gd name="connsiteY1" fmla="*/ 1615 h 1134129"/>
              <a:gd name="connsiteX2" fmla="*/ 1073486 w 1095286"/>
              <a:gd name="connsiteY2" fmla="*/ 408481 h 1134129"/>
              <a:gd name="connsiteX3" fmla="*/ 988096 w 1095286"/>
              <a:gd name="connsiteY3" fmla="*/ 941182 h 1134129"/>
              <a:gd name="connsiteX4" fmla="*/ 582730 w 1095286"/>
              <a:gd name="connsiteY4" fmla="*/ 1134129 h 1134129"/>
              <a:gd name="connsiteX5" fmla="*/ 140808 w 1095286"/>
              <a:gd name="connsiteY5" fmla="*/ 941182 h 1134129"/>
              <a:gd name="connsiteX6" fmla="*/ 50029 w 1095286"/>
              <a:gd name="connsiteY6" fmla="*/ 332980 h 1134129"/>
              <a:gd name="connsiteX0" fmla="*/ 50029 w 1088751"/>
              <a:gd name="connsiteY0" fmla="*/ 331480 h 1132629"/>
              <a:gd name="connsiteX1" fmla="*/ 582730 w 1088751"/>
              <a:gd name="connsiteY1" fmla="*/ 115 h 1132629"/>
              <a:gd name="connsiteX2" fmla="*/ 1065097 w 1088751"/>
              <a:gd name="connsiteY2" fmla="*/ 348258 h 1132629"/>
              <a:gd name="connsiteX3" fmla="*/ 988096 w 1088751"/>
              <a:gd name="connsiteY3" fmla="*/ 939682 h 1132629"/>
              <a:gd name="connsiteX4" fmla="*/ 582730 w 1088751"/>
              <a:gd name="connsiteY4" fmla="*/ 1132629 h 1132629"/>
              <a:gd name="connsiteX5" fmla="*/ 140808 w 1088751"/>
              <a:gd name="connsiteY5" fmla="*/ 939682 h 1132629"/>
              <a:gd name="connsiteX6" fmla="*/ 50029 w 1088751"/>
              <a:gd name="connsiteY6" fmla="*/ 331480 h 1132629"/>
              <a:gd name="connsiteX0" fmla="*/ 50029 w 1104322"/>
              <a:gd name="connsiteY0" fmla="*/ 331480 h 1132629"/>
              <a:gd name="connsiteX1" fmla="*/ 582730 w 1104322"/>
              <a:gd name="connsiteY1" fmla="*/ 115 h 1132629"/>
              <a:gd name="connsiteX2" fmla="*/ 1065097 w 1104322"/>
              <a:gd name="connsiteY2" fmla="*/ 348258 h 1132629"/>
              <a:gd name="connsiteX3" fmla="*/ 988096 w 1104322"/>
              <a:gd name="connsiteY3" fmla="*/ 939682 h 1132629"/>
              <a:gd name="connsiteX4" fmla="*/ 582730 w 1104322"/>
              <a:gd name="connsiteY4" fmla="*/ 1132629 h 1132629"/>
              <a:gd name="connsiteX5" fmla="*/ 140808 w 1104322"/>
              <a:gd name="connsiteY5" fmla="*/ 939682 h 1132629"/>
              <a:gd name="connsiteX6" fmla="*/ 50029 w 1104322"/>
              <a:gd name="connsiteY6" fmla="*/ 331480 h 1132629"/>
              <a:gd name="connsiteX0" fmla="*/ 50029 w 1122148"/>
              <a:gd name="connsiteY0" fmla="*/ 331480 h 1132629"/>
              <a:gd name="connsiteX1" fmla="*/ 582730 w 1122148"/>
              <a:gd name="connsiteY1" fmla="*/ 115 h 1132629"/>
              <a:gd name="connsiteX2" fmla="*/ 1065097 w 1122148"/>
              <a:gd name="connsiteY2" fmla="*/ 348258 h 1132629"/>
              <a:gd name="connsiteX3" fmla="*/ 988096 w 1122148"/>
              <a:gd name="connsiteY3" fmla="*/ 939682 h 1132629"/>
              <a:gd name="connsiteX4" fmla="*/ 582730 w 1122148"/>
              <a:gd name="connsiteY4" fmla="*/ 1132629 h 1132629"/>
              <a:gd name="connsiteX5" fmla="*/ 140808 w 1122148"/>
              <a:gd name="connsiteY5" fmla="*/ 939682 h 1132629"/>
              <a:gd name="connsiteX6" fmla="*/ 50029 w 1122148"/>
              <a:gd name="connsiteY6" fmla="*/ 331480 h 1132629"/>
              <a:gd name="connsiteX0" fmla="*/ 50029 w 1122148"/>
              <a:gd name="connsiteY0" fmla="*/ 331426 h 1132575"/>
              <a:gd name="connsiteX1" fmla="*/ 582730 w 1122148"/>
              <a:gd name="connsiteY1" fmla="*/ 61 h 1132575"/>
              <a:gd name="connsiteX2" fmla="*/ 1065097 w 1122148"/>
              <a:gd name="connsiteY2" fmla="*/ 314648 h 1132575"/>
              <a:gd name="connsiteX3" fmla="*/ 988096 w 1122148"/>
              <a:gd name="connsiteY3" fmla="*/ 939628 h 1132575"/>
              <a:gd name="connsiteX4" fmla="*/ 582730 w 1122148"/>
              <a:gd name="connsiteY4" fmla="*/ 1132575 h 1132575"/>
              <a:gd name="connsiteX5" fmla="*/ 140808 w 1122148"/>
              <a:gd name="connsiteY5" fmla="*/ 939628 h 1132575"/>
              <a:gd name="connsiteX6" fmla="*/ 50029 w 1122148"/>
              <a:gd name="connsiteY6" fmla="*/ 331426 h 1132575"/>
              <a:gd name="connsiteX0" fmla="*/ 50029 w 1118543"/>
              <a:gd name="connsiteY0" fmla="*/ 331417 h 1132566"/>
              <a:gd name="connsiteX1" fmla="*/ 582730 w 1118543"/>
              <a:gd name="connsiteY1" fmla="*/ 52 h 1132566"/>
              <a:gd name="connsiteX2" fmla="*/ 1065097 w 1118543"/>
              <a:gd name="connsiteY2" fmla="*/ 314639 h 1132566"/>
              <a:gd name="connsiteX3" fmla="*/ 988096 w 1118543"/>
              <a:gd name="connsiteY3" fmla="*/ 939619 h 1132566"/>
              <a:gd name="connsiteX4" fmla="*/ 582730 w 1118543"/>
              <a:gd name="connsiteY4" fmla="*/ 1132566 h 1132566"/>
              <a:gd name="connsiteX5" fmla="*/ 140808 w 1118543"/>
              <a:gd name="connsiteY5" fmla="*/ 939619 h 1132566"/>
              <a:gd name="connsiteX6" fmla="*/ 50029 w 1118543"/>
              <a:gd name="connsiteY6" fmla="*/ 331417 h 1132566"/>
              <a:gd name="connsiteX0" fmla="*/ 50029 w 1118543"/>
              <a:gd name="connsiteY0" fmla="*/ 331408 h 1132557"/>
              <a:gd name="connsiteX1" fmla="*/ 582730 w 1118543"/>
              <a:gd name="connsiteY1" fmla="*/ 43 h 1132557"/>
              <a:gd name="connsiteX2" fmla="*/ 1065097 w 1118543"/>
              <a:gd name="connsiteY2" fmla="*/ 314630 h 1132557"/>
              <a:gd name="connsiteX3" fmla="*/ 988096 w 1118543"/>
              <a:gd name="connsiteY3" fmla="*/ 939610 h 1132557"/>
              <a:gd name="connsiteX4" fmla="*/ 582730 w 1118543"/>
              <a:gd name="connsiteY4" fmla="*/ 1132557 h 1132557"/>
              <a:gd name="connsiteX5" fmla="*/ 140808 w 1118543"/>
              <a:gd name="connsiteY5" fmla="*/ 939610 h 1132557"/>
              <a:gd name="connsiteX6" fmla="*/ 50029 w 1118543"/>
              <a:gd name="connsiteY6" fmla="*/ 331408 h 1132557"/>
              <a:gd name="connsiteX0" fmla="*/ 582730 w 1118543"/>
              <a:gd name="connsiteY0" fmla="*/ 1132557 h 1223997"/>
              <a:gd name="connsiteX1" fmla="*/ 140808 w 1118543"/>
              <a:gd name="connsiteY1" fmla="*/ 939610 h 1223997"/>
              <a:gd name="connsiteX2" fmla="*/ 50029 w 1118543"/>
              <a:gd name="connsiteY2" fmla="*/ 331408 h 1223997"/>
              <a:gd name="connsiteX3" fmla="*/ 582730 w 1118543"/>
              <a:gd name="connsiteY3" fmla="*/ 43 h 1223997"/>
              <a:gd name="connsiteX4" fmla="*/ 1065097 w 1118543"/>
              <a:gd name="connsiteY4" fmla="*/ 314630 h 1223997"/>
              <a:gd name="connsiteX5" fmla="*/ 988096 w 1118543"/>
              <a:gd name="connsiteY5" fmla="*/ 939610 h 1223997"/>
              <a:gd name="connsiteX6" fmla="*/ 674170 w 1118543"/>
              <a:gd name="connsiteY6" fmla="*/ 1223997 h 1223997"/>
              <a:gd name="connsiteX0" fmla="*/ 582730 w 1118543"/>
              <a:gd name="connsiteY0" fmla="*/ 1132557 h 1132557"/>
              <a:gd name="connsiteX1" fmla="*/ 140808 w 1118543"/>
              <a:gd name="connsiteY1" fmla="*/ 939610 h 1132557"/>
              <a:gd name="connsiteX2" fmla="*/ 50029 w 1118543"/>
              <a:gd name="connsiteY2" fmla="*/ 331408 h 1132557"/>
              <a:gd name="connsiteX3" fmla="*/ 582730 w 1118543"/>
              <a:gd name="connsiteY3" fmla="*/ 43 h 1132557"/>
              <a:gd name="connsiteX4" fmla="*/ 1065097 w 1118543"/>
              <a:gd name="connsiteY4" fmla="*/ 314630 h 1132557"/>
              <a:gd name="connsiteX5" fmla="*/ 988096 w 1118543"/>
              <a:gd name="connsiteY5" fmla="*/ 939610 h 1132557"/>
              <a:gd name="connsiteX0" fmla="*/ 140808 w 1118543"/>
              <a:gd name="connsiteY0" fmla="*/ 939610 h 939610"/>
              <a:gd name="connsiteX1" fmla="*/ 50029 w 1118543"/>
              <a:gd name="connsiteY1" fmla="*/ 331408 h 939610"/>
              <a:gd name="connsiteX2" fmla="*/ 582730 w 1118543"/>
              <a:gd name="connsiteY2" fmla="*/ 43 h 939610"/>
              <a:gd name="connsiteX3" fmla="*/ 1065097 w 1118543"/>
              <a:gd name="connsiteY3" fmla="*/ 314630 h 939610"/>
              <a:gd name="connsiteX4" fmla="*/ 988096 w 1118543"/>
              <a:gd name="connsiteY4" fmla="*/ 939610 h 93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8543" h="939610">
                <a:moveTo>
                  <a:pt x="140808" y="939610"/>
                </a:moveTo>
                <a:cubicBezTo>
                  <a:pt x="46432" y="845234"/>
                  <a:pt x="-67417" y="618976"/>
                  <a:pt x="50029" y="331408"/>
                </a:cubicBezTo>
                <a:cubicBezTo>
                  <a:pt x="167475" y="43840"/>
                  <a:pt x="413552" y="2839"/>
                  <a:pt x="582730" y="43"/>
                </a:cubicBezTo>
                <a:cubicBezTo>
                  <a:pt x="751908" y="-2753"/>
                  <a:pt x="980758" y="132868"/>
                  <a:pt x="1065097" y="314630"/>
                </a:cubicBezTo>
                <a:cubicBezTo>
                  <a:pt x="1149436" y="496392"/>
                  <a:pt x="1141195" y="786511"/>
                  <a:pt x="988096" y="93961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675538EA-932B-4C34-8918-E8AC68138913}"/>
                  </a:ext>
                </a:extLst>
              </p:cNvPr>
              <p:cNvSpPr/>
              <p:nvPr/>
            </p:nvSpPr>
            <p:spPr>
              <a:xfrm>
                <a:off x="3317057" y="894737"/>
                <a:ext cx="774953" cy="774953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675538EA-932B-4C34-8918-E8AC681389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057" y="894737"/>
                <a:ext cx="774953" cy="77495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E39DC7B3-9265-42D1-B3CE-D1F9796BC103}"/>
                  </a:ext>
                </a:extLst>
              </p:cNvPr>
              <p:cNvSpPr/>
              <p:nvPr/>
            </p:nvSpPr>
            <p:spPr>
              <a:xfrm>
                <a:off x="3317057" y="2234846"/>
                <a:ext cx="774953" cy="774953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E39DC7B3-9265-42D1-B3CE-D1F9796BC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057" y="2234846"/>
                <a:ext cx="774953" cy="77495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5249F727-6C9D-4950-B17E-E12CF6BC25ED}"/>
                  </a:ext>
                </a:extLst>
              </p:cNvPr>
              <p:cNvSpPr txBox="1"/>
              <p:nvPr/>
            </p:nvSpPr>
            <p:spPr>
              <a:xfrm>
                <a:off x="836997" y="709684"/>
                <a:ext cx="1202993" cy="572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5249F727-6C9D-4950-B17E-E12CF6BC2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97" y="709684"/>
                <a:ext cx="1202993" cy="5725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CE9BFF5-9EA9-4D08-A85F-82E46ADFC184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3704533" y="1669689"/>
            <a:ext cx="0" cy="565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601EB45-032D-4169-9AFE-ADA8DB766933}"/>
                  </a:ext>
                </a:extLst>
              </p:cNvPr>
              <p:cNvSpPr txBox="1"/>
              <p:nvPr/>
            </p:nvSpPr>
            <p:spPr>
              <a:xfrm>
                <a:off x="3779181" y="1651702"/>
                <a:ext cx="1202993" cy="572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601EB45-032D-4169-9AFE-ADA8DB766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181" y="1651702"/>
                <a:ext cx="1202993" cy="572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3676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12</Words>
  <Application>Microsoft Office PowerPoint</Application>
  <PresentationFormat>Personnalisé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Edouard Leurent</dc:creator>
  <cp:lastModifiedBy>Edouard Leurent</cp:lastModifiedBy>
  <cp:revision>2</cp:revision>
  <dcterms:created xsi:type="dcterms:W3CDTF">2020-03-23T08:06:19Z</dcterms:created>
  <dcterms:modified xsi:type="dcterms:W3CDTF">2020-03-23T08:31:10Z</dcterms:modified>
</cp:coreProperties>
</file>