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6" r:id="rId2"/>
    <p:sldId id="258" r:id="rId3"/>
  </p:sldIdLst>
  <p:sldSz cx="5759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8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2D634-87B9-4515-9E90-7412EACBC911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30350" y="1143000"/>
            <a:ext cx="3797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C72C6-0E46-4296-9187-DD628F19B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1pPr>
    <a:lvl2pPr marL="28503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2pPr>
    <a:lvl3pPr marL="57006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3pPr>
    <a:lvl4pPr marL="855093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4pPr>
    <a:lvl5pPr marL="114012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5pPr>
    <a:lvl6pPr marL="142515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6pPr>
    <a:lvl7pPr marL="1710188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7pPr>
    <a:lvl8pPr marL="1995221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8pPr>
    <a:lvl9pPr marL="2280254" algn="l" defTabSz="570064" rtl="0" eaLnBrk="1" latinLnBrk="0" hangingPunct="1">
      <a:defRPr sz="7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765909"/>
            <a:ext cx="4895533" cy="1629316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458058"/>
            <a:ext cx="4319588" cy="1129904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27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1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249164"/>
            <a:ext cx="1241881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249164"/>
            <a:ext cx="3653651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166739"/>
            <a:ext cx="4967526" cy="1946729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131884"/>
            <a:ext cx="4967526" cy="102373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245820"/>
            <a:ext cx="2447766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82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49165"/>
            <a:ext cx="4967526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147238"/>
            <a:ext cx="2436517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709482"/>
            <a:ext cx="2436517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147238"/>
            <a:ext cx="2448516" cy="56224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709482"/>
            <a:ext cx="244851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4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44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73827"/>
            <a:ext cx="2915722" cy="3325798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11997"/>
            <a:ext cx="1857573" cy="1091988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73827"/>
            <a:ext cx="2915722" cy="3325798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403985"/>
            <a:ext cx="1857573" cy="2601056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7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49165"/>
            <a:ext cx="496752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245820"/>
            <a:ext cx="496752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6755-3F84-4679-BA59-3527CD676A9A}" type="datetimeFigureOut">
              <a:rPr lang="fr-FR" smtClean="0"/>
              <a:t>23/03/2020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4337621"/>
            <a:ext cx="194381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4337621"/>
            <a:ext cx="129587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D95F-9F85-42DD-8645-645D34BFE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93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ercle : creux 104">
            <a:extLst>
              <a:ext uri="{FF2B5EF4-FFF2-40B4-BE49-F238E27FC236}">
                <a16:creationId xmlns:a16="http://schemas.microsoft.com/office/drawing/2014/main" id="{36F30033-DC5C-4CC3-BEBE-8D124C5F53F5}"/>
              </a:ext>
            </a:extLst>
          </p:cNvPr>
          <p:cNvSpPr/>
          <p:nvPr/>
        </p:nvSpPr>
        <p:spPr>
          <a:xfrm>
            <a:off x="979756" y="317499"/>
            <a:ext cx="3977380" cy="3827405"/>
          </a:xfrm>
          <a:custGeom>
            <a:avLst/>
            <a:gdLst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687287 w 4813288"/>
              <a:gd name="connsiteY5" fmla="*/ 208597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687287 w 4813288"/>
              <a:gd name="connsiteY9" fmla="*/ 208597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2406644 w 4813288"/>
              <a:gd name="connsiteY6" fmla="*/ 34846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4126001 w 4813288"/>
              <a:gd name="connsiteY7" fmla="*/ 2085975 h 4171950"/>
              <a:gd name="connsiteX8" fmla="*/ 2406644 w 4813288"/>
              <a:gd name="connsiteY8" fmla="*/ 687287 h 4171950"/>
              <a:gd name="connsiteX9" fmla="*/ 1207987 w 4813288"/>
              <a:gd name="connsiteY9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06644 w 4813288"/>
              <a:gd name="connsiteY7" fmla="*/ 687287 h 4171950"/>
              <a:gd name="connsiteX8" fmla="*/ 1207987 w 4813288"/>
              <a:gd name="connsiteY8" fmla="*/ 2867025 h 4171950"/>
              <a:gd name="connsiteX0" fmla="*/ 0 w 4813288"/>
              <a:gd name="connsiteY0" fmla="*/ 2085975 h 4171950"/>
              <a:gd name="connsiteX1" fmla="*/ 2406644 w 4813288"/>
              <a:gd name="connsiteY1" fmla="*/ 0 h 4171950"/>
              <a:gd name="connsiteX2" fmla="*/ 4813288 w 4813288"/>
              <a:gd name="connsiteY2" fmla="*/ 2085975 h 4171950"/>
              <a:gd name="connsiteX3" fmla="*/ 2406644 w 4813288"/>
              <a:gd name="connsiteY3" fmla="*/ 4171950 h 4171950"/>
              <a:gd name="connsiteX4" fmla="*/ 0 w 4813288"/>
              <a:gd name="connsiteY4" fmla="*/ 2085975 h 4171950"/>
              <a:gd name="connsiteX5" fmla="*/ 1207987 w 4813288"/>
              <a:gd name="connsiteY5" fmla="*/ 2867025 h 4171950"/>
              <a:gd name="connsiteX6" fmla="*/ 3511544 w 4813288"/>
              <a:gd name="connsiteY6" fmla="*/ 3002063 h 4171950"/>
              <a:gd name="connsiteX7" fmla="*/ 2444744 w 4813288"/>
              <a:gd name="connsiteY7" fmla="*/ 852387 h 4171950"/>
              <a:gd name="connsiteX8" fmla="*/ 1207987 w 4813288"/>
              <a:gd name="connsiteY8" fmla="*/ 2867025 h 4171950"/>
              <a:gd name="connsiteX0" fmla="*/ 0 w 4794238"/>
              <a:gd name="connsiteY0" fmla="*/ 2085975 h 4171950"/>
              <a:gd name="connsiteX1" fmla="*/ 2406644 w 4794238"/>
              <a:gd name="connsiteY1" fmla="*/ 0 h 4171950"/>
              <a:gd name="connsiteX2" fmla="*/ 4794238 w 4794238"/>
              <a:gd name="connsiteY2" fmla="*/ 2092325 h 4171950"/>
              <a:gd name="connsiteX3" fmla="*/ 2406644 w 4794238"/>
              <a:gd name="connsiteY3" fmla="*/ 4171950 h 4171950"/>
              <a:gd name="connsiteX4" fmla="*/ 0 w 4794238"/>
              <a:gd name="connsiteY4" fmla="*/ 2085975 h 4171950"/>
              <a:gd name="connsiteX5" fmla="*/ 1207987 w 4794238"/>
              <a:gd name="connsiteY5" fmla="*/ 2867025 h 4171950"/>
              <a:gd name="connsiteX6" fmla="*/ 3511544 w 4794238"/>
              <a:gd name="connsiteY6" fmla="*/ 3002063 h 4171950"/>
              <a:gd name="connsiteX7" fmla="*/ 2444744 w 4794238"/>
              <a:gd name="connsiteY7" fmla="*/ 852387 h 4171950"/>
              <a:gd name="connsiteX8" fmla="*/ 1207987 w 4794238"/>
              <a:gd name="connsiteY8" fmla="*/ 2867025 h 4171950"/>
              <a:gd name="connsiteX0" fmla="*/ 0 w 3542135"/>
              <a:gd name="connsiteY0" fmla="*/ 2143960 h 4287920"/>
              <a:gd name="connsiteX1" fmla="*/ 2406644 w 3542135"/>
              <a:gd name="connsiteY1" fmla="*/ 57985 h 4287920"/>
              <a:gd name="connsiteX2" fmla="*/ 2406644 w 3542135"/>
              <a:gd name="connsiteY2" fmla="*/ 4229935 h 4287920"/>
              <a:gd name="connsiteX3" fmla="*/ 0 w 3542135"/>
              <a:gd name="connsiteY3" fmla="*/ 2143960 h 4287920"/>
              <a:gd name="connsiteX4" fmla="*/ 1207987 w 3542135"/>
              <a:gd name="connsiteY4" fmla="*/ 2925010 h 4287920"/>
              <a:gd name="connsiteX5" fmla="*/ 3511544 w 3542135"/>
              <a:gd name="connsiteY5" fmla="*/ 3060048 h 4287920"/>
              <a:gd name="connsiteX6" fmla="*/ 2444744 w 3542135"/>
              <a:gd name="connsiteY6" fmla="*/ 910372 h 4287920"/>
              <a:gd name="connsiteX7" fmla="*/ 1207987 w 3542135"/>
              <a:gd name="connsiteY7" fmla="*/ 2925010 h 4287920"/>
              <a:gd name="connsiteX0" fmla="*/ 41391 w 4627393"/>
              <a:gd name="connsiteY0" fmla="*/ 2108137 h 3596283"/>
              <a:gd name="connsiteX1" fmla="*/ 2448035 w 4627393"/>
              <a:gd name="connsiteY1" fmla="*/ 22162 h 3596283"/>
              <a:gd name="connsiteX2" fmla="*/ 4568935 w 4627393"/>
              <a:gd name="connsiteY2" fmla="*/ 3533712 h 3596283"/>
              <a:gd name="connsiteX3" fmla="*/ 41391 w 4627393"/>
              <a:gd name="connsiteY3" fmla="*/ 2108137 h 3596283"/>
              <a:gd name="connsiteX4" fmla="*/ 1249378 w 4627393"/>
              <a:gd name="connsiteY4" fmla="*/ 2889187 h 3596283"/>
              <a:gd name="connsiteX5" fmla="*/ 3552935 w 4627393"/>
              <a:gd name="connsiteY5" fmla="*/ 3024225 h 3596283"/>
              <a:gd name="connsiteX6" fmla="*/ 2486135 w 4627393"/>
              <a:gd name="connsiteY6" fmla="*/ 874549 h 3596283"/>
              <a:gd name="connsiteX7" fmla="*/ 1249378 w 4627393"/>
              <a:gd name="connsiteY7" fmla="*/ 2889187 h 3596283"/>
              <a:gd name="connsiteX0" fmla="*/ 52020 w 4056464"/>
              <a:gd name="connsiteY0" fmla="*/ 3349820 h 3866765"/>
              <a:gd name="connsiteX1" fmla="*/ 1899864 w 4056464"/>
              <a:gd name="connsiteY1" fmla="*/ 195 h 3866765"/>
              <a:gd name="connsiteX2" fmla="*/ 4020764 w 4056464"/>
              <a:gd name="connsiteY2" fmla="*/ 3511745 h 3866765"/>
              <a:gd name="connsiteX3" fmla="*/ 52020 w 4056464"/>
              <a:gd name="connsiteY3" fmla="*/ 3349820 h 3866765"/>
              <a:gd name="connsiteX4" fmla="*/ 701207 w 4056464"/>
              <a:gd name="connsiteY4" fmla="*/ 2867220 h 3866765"/>
              <a:gd name="connsiteX5" fmla="*/ 3004764 w 4056464"/>
              <a:gd name="connsiteY5" fmla="*/ 3002258 h 3866765"/>
              <a:gd name="connsiteX6" fmla="*/ 1937964 w 4056464"/>
              <a:gd name="connsiteY6" fmla="*/ 852582 h 3866765"/>
              <a:gd name="connsiteX7" fmla="*/ 701207 w 4056464"/>
              <a:gd name="connsiteY7" fmla="*/ 2867220 h 3866765"/>
              <a:gd name="connsiteX0" fmla="*/ 45764 w 4055353"/>
              <a:gd name="connsiteY0" fmla="*/ 2994243 h 3467549"/>
              <a:gd name="connsiteX1" fmla="*/ 1988858 w 4055353"/>
              <a:gd name="connsiteY1" fmla="*/ 218 h 3467549"/>
              <a:gd name="connsiteX2" fmla="*/ 4014508 w 4055353"/>
              <a:gd name="connsiteY2" fmla="*/ 3156168 h 3467549"/>
              <a:gd name="connsiteX3" fmla="*/ 45764 w 4055353"/>
              <a:gd name="connsiteY3" fmla="*/ 2994243 h 3467549"/>
              <a:gd name="connsiteX4" fmla="*/ 694951 w 4055353"/>
              <a:gd name="connsiteY4" fmla="*/ 2511643 h 3467549"/>
              <a:gd name="connsiteX5" fmla="*/ 2998508 w 4055353"/>
              <a:gd name="connsiteY5" fmla="*/ 2646681 h 3467549"/>
              <a:gd name="connsiteX6" fmla="*/ 1931708 w 4055353"/>
              <a:gd name="connsiteY6" fmla="*/ 497005 h 3467549"/>
              <a:gd name="connsiteX7" fmla="*/ 694951 w 4055353"/>
              <a:gd name="connsiteY7" fmla="*/ 2511643 h 3467549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2993811 w 3938467"/>
              <a:gd name="connsiteY5" fmla="*/ 26464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1067 w 3938467"/>
              <a:gd name="connsiteY0" fmla="*/ 2994036 h 3388317"/>
              <a:gd name="connsiteX1" fmla="*/ 1984161 w 3938467"/>
              <a:gd name="connsiteY1" fmla="*/ 11 h 3388317"/>
              <a:gd name="connsiteX2" fmla="*/ 3895511 w 3938467"/>
              <a:gd name="connsiteY2" fmla="*/ 3028961 h 3388317"/>
              <a:gd name="connsiteX3" fmla="*/ 41067 w 3938467"/>
              <a:gd name="connsiteY3" fmla="*/ 2994036 h 3388317"/>
              <a:gd name="connsiteX4" fmla="*/ 690254 w 3938467"/>
              <a:gd name="connsiteY4" fmla="*/ 2511436 h 3388317"/>
              <a:gd name="connsiteX5" fmla="*/ 3076361 w 3938467"/>
              <a:gd name="connsiteY5" fmla="*/ 2570274 h 3388317"/>
              <a:gd name="connsiteX6" fmla="*/ 1927011 w 3938467"/>
              <a:gd name="connsiteY6" fmla="*/ 496798 h 3388317"/>
              <a:gd name="connsiteX7" fmla="*/ 690254 w 3938467"/>
              <a:gd name="connsiteY7" fmla="*/ 2511436 h 3388317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782546 h 3709750"/>
              <a:gd name="connsiteX7" fmla="*/ 694907 w 3938694"/>
              <a:gd name="connsiteY7" fmla="*/ 2797184 h 3709750"/>
              <a:gd name="connsiteX0" fmla="*/ 45720 w 3938694"/>
              <a:gd name="connsiteY0" fmla="*/ 3279784 h 3709750"/>
              <a:gd name="connsiteX1" fmla="*/ 1912614 w 3938694"/>
              <a:gd name="connsiteY1" fmla="*/ 9 h 3709750"/>
              <a:gd name="connsiteX2" fmla="*/ 3900164 w 3938694"/>
              <a:gd name="connsiteY2" fmla="*/ 3314709 h 3709750"/>
              <a:gd name="connsiteX3" fmla="*/ 45720 w 3938694"/>
              <a:gd name="connsiteY3" fmla="*/ 3279784 h 3709750"/>
              <a:gd name="connsiteX4" fmla="*/ 694907 w 3938694"/>
              <a:gd name="connsiteY4" fmla="*/ 2797184 h 3709750"/>
              <a:gd name="connsiteX5" fmla="*/ 3081014 w 3938694"/>
              <a:gd name="connsiteY5" fmla="*/ 2856022 h 3709750"/>
              <a:gd name="connsiteX6" fmla="*/ 1931664 w 3938694"/>
              <a:gd name="connsiteY6" fmla="*/ 674596 h 3709750"/>
              <a:gd name="connsiteX7" fmla="*/ 694907 w 3938694"/>
              <a:gd name="connsiteY7" fmla="*/ 2797184 h 3709750"/>
              <a:gd name="connsiteX0" fmla="*/ 44520 w 3938565"/>
              <a:gd name="connsiteY0" fmla="*/ 3355984 h 3795467"/>
              <a:gd name="connsiteX1" fmla="*/ 1930464 w 3938565"/>
              <a:gd name="connsiteY1" fmla="*/ 9 h 3795467"/>
              <a:gd name="connsiteX2" fmla="*/ 3898964 w 3938565"/>
              <a:gd name="connsiteY2" fmla="*/ 3390909 h 3795467"/>
              <a:gd name="connsiteX3" fmla="*/ 44520 w 3938565"/>
              <a:gd name="connsiteY3" fmla="*/ 3355984 h 3795467"/>
              <a:gd name="connsiteX4" fmla="*/ 693707 w 3938565"/>
              <a:gd name="connsiteY4" fmla="*/ 2873384 h 3795467"/>
              <a:gd name="connsiteX5" fmla="*/ 3079814 w 3938565"/>
              <a:gd name="connsiteY5" fmla="*/ 2932222 h 3795467"/>
              <a:gd name="connsiteX6" fmla="*/ 1930464 w 3938565"/>
              <a:gd name="connsiteY6" fmla="*/ 750796 h 3795467"/>
              <a:gd name="connsiteX7" fmla="*/ 693707 w 3938565"/>
              <a:gd name="connsiteY7" fmla="*/ 2873384 h 3795467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731045 w 3977413"/>
              <a:gd name="connsiteY4" fmla="*/ 287340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731045 w 3977413"/>
              <a:gd name="connsiteY7" fmla="*/ 287340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117152 w 3977413"/>
              <a:gd name="connsiteY5" fmla="*/ 293223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67802 w 3977413"/>
              <a:gd name="connsiteY6" fmla="*/ 750813 h 3849725"/>
              <a:gd name="connsiteX7" fmla="*/ 648495 w 3977413"/>
              <a:gd name="connsiteY7" fmla="*/ 3019451 h 3849725"/>
              <a:gd name="connsiteX0" fmla="*/ 43758 w 3977413"/>
              <a:gd name="connsiteY0" fmla="*/ 3451251 h 3849725"/>
              <a:gd name="connsiteX1" fmla="*/ 1967802 w 3977413"/>
              <a:gd name="connsiteY1" fmla="*/ 26 h 3849725"/>
              <a:gd name="connsiteX2" fmla="*/ 3936302 w 3977413"/>
              <a:gd name="connsiteY2" fmla="*/ 3390926 h 3849725"/>
              <a:gd name="connsiteX3" fmla="*/ 43758 w 3977413"/>
              <a:gd name="connsiteY3" fmla="*/ 3451251 h 3849725"/>
              <a:gd name="connsiteX4" fmla="*/ 648495 w 3977413"/>
              <a:gd name="connsiteY4" fmla="*/ 3019451 h 3849725"/>
              <a:gd name="connsiteX5" fmla="*/ 3314002 w 3977413"/>
              <a:gd name="connsiteY5" fmla="*/ 3027489 h 3849725"/>
              <a:gd name="connsiteX6" fmla="*/ 1942402 w 3977413"/>
              <a:gd name="connsiteY6" fmla="*/ 712713 h 3849725"/>
              <a:gd name="connsiteX7" fmla="*/ 648495 w 3977413"/>
              <a:gd name="connsiteY7" fmla="*/ 3019451 h 3849725"/>
              <a:gd name="connsiteX0" fmla="*/ 42973 w 3957926"/>
              <a:gd name="connsiteY0" fmla="*/ 3451251 h 3849725"/>
              <a:gd name="connsiteX1" fmla="*/ 1967017 w 3957926"/>
              <a:gd name="connsiteY1" fmla="*/ 26 h 3849725"/>
              <a:gd name="connsiteX2" fmla="*/ 3916467 w 3957926"/>
              <a:gd name="connsiteY2" fmla="*/ 3390926 h 3849725"/>
              <a:gd name="connsiteX3" fmla="*/ 42973 w 3957926"/>
              <a:gd name="connsiteY3" fmla="*/ 3451251 h 3849725"/>
              <a:gd name="connsiteX4" fmla="*/ 647710 w 3957926"/>
              <a:gd name="connsiteY4" fmla="*/ 3019451 h 3849725"/>
              <a:gd name="connsiteX5" fmla="*/ 3313217 w 3957926"/>
              <a:gd name="connsiteY5" fmla="*/ 3027489 h 3849725"/>
              <a:gd name="connsiteX6" fmla="*/ 1941617 w 3957926"/>
              <a:gd name="connsiteY6" fmla="*/ 712713 h 3849725"/>
              <a:gd name="connsiteX7" fmla="*/ 647710 w 3957926"/>
              <a:gd name="connsiteY7" fmla="*/ 3019451 h 384972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60301 w 3977380"/>
              <a:gd name="connsiteY6" fmla="*/ 712691 h 3827405"/>
              <a:gd name="connsiteX7" fmla="*/ 666394 w 3977380"/>
              <a:gd name="connsiteY7" fmla="*/ 3019429 h 3827405"/>
              <a:gd name="connsiteX0" fmla="*/ 42607 w 3977380"/>
              <a:gd name="connsiteY0" fmla="*/ 3413129 h 3827405"/>
              <a:gd name="connsiteX1" fmla="*/ 1985701 w 3977380"/>
              <a:gd name="connsiteY1" fmla="*/ 4 h 3827405"/>
              <a:gd name="connsiteX2" fmla="*/ 3935151 w 3977380"/>
              <a:gd name="connsiteY2" fmla="*/ 3390904 h 3827405"/>
              <a:gd name="connsiteX3" fmla="*/ 42607 w 3977380"/>
              <a:gd name="connsiteY3" fmla="*/ 3413129 h 3827405"/>
              <a:gd name="connsiteX4" fmla="*/ 666394 w 3977380"/>
              <a:gd name="connsiteY4" fmla="*/ 3019429 h 3827405"/>
              <a:gd name="connsiteX5" fmla="*/ 3331901 w 3977380"/>
              <a:gd name="connsiteY5" fmla="*/ 3027467 h 3827405"/>
              <a:gd name="connsiteX6" fmla="*/ 1979351 w 3977380"/>
              <a:gd name="connsiteY6" fmla="*/ 712691 h 3827405"/>
              <a:gd name="connsiteX7" fmla="*/ 666394 w 3977380"/>
              <a:gd name="connsiteY7" fmla="*/ 3019429 h 38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7380" h="3827405">
                <a:moveTo>
                  <a:pt x="42607" y="3413129"/>
                </a:moveTo>
                <a:cubicBezTo>
                  <a:pt x="-282301" y="2847979"/>
                  <a:pt x="1336944" y="3708"/>
                  <a:pt x="1985701" y="4"/>
                </a:cubicBezTo>
                <a:cubicBezTo>
                  <a:pt x="2634458" y="-3700"/>
                  <a:pt x="4259000" y="2822050"/>
                  <a:pt x="3935151" y="3390904"/>
                </a:cubicBezTo>
                <a:cubicBezTo>
                  <a:pt x="3611302" y="3959758"/>
                  <a:pt x="367515" y="3978279"/>
                  <a:pt x="42607" y="3413129"/>
                </a:cubicBezTo>
                <a:close/>
                <a:moveTo>
                  <a:pt x="666394" y="3019429"/>
                </a:moveTo>
                <a:cubicBezTo>
                  <a:pt x="891819" y="3405225"/>
                  <a:pt x="3113075" y="3411923"/>
                  <a:pt x="3331901" y="3027467"/>
                </a:cubicBezTo>
                <a:cubicBezTo>
                  <a:pt x="3550727" y="2643011"/>
                  <a:pt x="2423602" y="714031"/>
                  <a:pt x="1979351" y="712691"/>
                </a:cubicBezTo>
                <a:cubicBezTo>
                  <a:pt x="1535100" y="711351"/>
                  <a:pt x="440969" y="2633633"/>
                  <a:pt x="666394" y="3019429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CFFEA26C-F742-4F23-9464-E30D3BEC6AD4}"/>
              </a:ext>
            </a:extLst>
          </p:cNvPr>
          <p:cNvSpPr/>
          <p:nvPr/>
        </p:nvSpPr>
        <p:spPr>
          <a:xfrm>
            <a:off x="1807989" y="1292174"/>
            <a:ext cx="2267539" cy="2183197"/>
          </a:xfrm>
          <a:custGeom>
            <a:avLst/>
            <a:gdLst>
              <a:gd name="connsiteX0" fmla="*/ 37330 w 3556398"/>
              <a:gd name="connsiteY0" fmla="*/ 1582092 h 3090801"/>
              <a:gd name="connsiteX1" fmla="*/ 443730 w 3556398"/>
              <a:gd name="connsiteY1" fmla="*/ 693092 h 3090801"/>
              <a:gd name="connsiteX2" fmla="*/ 1935980 w 3556398"/>
              <a:gd name="connsiteY2" fmla="*/ 942 h 3090801"/>
              <a:gd name="connsiteX3" fmla="*/ 3517130 w 3556398"/>
              <a:gd name="connsiteY3" fmla="*/ 839142 h 3090801"/>
              <a:gd name="connsiteX4" fmla="*/ 3002780 w 3556398"/>
              <a:gd name="connsiteY4" fmla="*/ 2909242 h 3090801"/>
              <a:gd name="connsiteX5" fmla="*/ 2189980 w 3556398"/>
              <a:gd name="connsiteY5" fmla="*/ 2852092 h 3090801"/>
              <a:gd name="connsiteX6" fmla="*/ 1656580 w 3556398"/>
              <a:gd name="connsiteY6" fmla="*/ 1728142 h 3090801"/>
              <a:gd name="connsiteX7" fmla="*/ 202430 w 3556398"/>
              <a:gd name="connsiteY7" fmla="*/ 1785292 h 3090801"/>
              <a:gd name="connsiteX8" fmla="*/ 37330 w 3556398"/>
              <a:gd name="connsiteY8" fmla="*/ 1582092 h 3090801"/>
              <a:gd name="connsiteX0" fmla="*/ 9825 w 3528893"/>
              <a:gd name="connsiteY0" fmla="*/ 1582092 h 3090801"/>
              <a:gd name="connsiteX1" fmla="*/ 416225 w 3528893"/>
              <a:gd name="connsiteY1" fmla="*/ 693092 h 3090801"/>
              <a:gd name="connsiteX2" fmla="*/ 1908475 w 3528893"/>
              <a:gd name="connsiteY2" fmla="*/ 942 h 3090801"/>
              <a:gd name="connsiteX3" fmla="*/ 3489625 w 3528893"/>
              <a:gd name="connsiteY3" fmla="*/ 839142 h 3090801"/>
              <a:gd name="connsiteX4" fmla="*/ 2975275 w 3528893"/>
              <a:gd name="connsiteY4" fmla="*/ 2909242 h 3090801"/>
              <a:gd name="connsiteX5" fmla="*/ 2162475 w 3528893"/>
              <a:gd name="connsiteY5" fmla="*/ 2852092 h 3090801"/>
              <a:gd name="connsiteX6" fmla="*/ 1629075 w 3528893"/>
              <a:gd name="connsiteY6" fmla="*/ 1728142 h 3090801"/>
              <a:gd name="connsiteX7" fmla="*/ 714675 w 3528893"/>
              <a:gd name="connsiteY7" fmla="*/ 1651942 h 3090801"/>
              <a:gd name="connsiteX8" fmla="*/ 9825 w 3528893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90801"/>
              <a:gd name="connsiteX1" fmla="*/ 418159 w 3530827"/>
              <a:gd name="connsiteY1" fmla="*/ 693092 h 3090801"/>
              <a:gd name="connsiteX2" fmla="*/ 1910409 w 3530827"/>
              <a:gd name="connsiteY2" fmla="*/ 942 h 3090801"/>
              <a:gd name="connsiteX3" fmla="*/ 3491559 w 3530827"/>
              <a:gd name="connsiteY3" fmla="*/ 839142 h 3090801"/>
              <a:gd name="connsiteX4" fmla="*/ 2977209 w 3530827"/>
              <a:gd name="connsiteY4" fmla="*/ 2909242 h 3090801"/>
              <a:gd name="connsiteX5" fmla="*/ 2164409 w 3530827"/>
              <a:gd name="connsiteY5" fmla="*/ 2852092 h 3090801"/>
              <a:gd name="connsiteX6" fmla="*/ 1631009 w 3530827"/>
              <a:gd name="connsiteY6" fmla="*/ 1728142 h 3090801"/>
              <a:gd name="connsiteX7" fmla="*/ 754709 w 3530827"/>
              <a:gd name="connsiteY7" fmla="*/ 1683692 h 3090801"/>
              <a:gd name="connsiteX8" fmla="*/ 11759 w 3530827"/>
              <a:gd name="connsiteY8" fmla="*/ 1582092 h 3090801"/>
              <a:gd name="connsiteX0" fmla="*/ 11759 w 3530827"/>
              <a:gd name="connsiteY0" fmla="*/ 1582092 h 3084963"/>
              <a:gd name="connsiteX1" fmla="*/ 418159 w 3530827"/>
              <a:gd name="connsiteY1" fmla="*/ 693092 h 3084963"/>
              <a:gd name="connsiteX2" fmla="*/ 1910409 w 3530827"/>
              <a:gd name="connsiteY2" fmla="*/ 942 h 3084963"/>
              <a:gd name="connsiteX3" fmla="*/ 3491559 w 3530827"/>
              <a:gd name="connsiteY3" fmla="*/ 839142 h 3084963"/>
              <a:gd name="connsiteX4" fmla="*/ 2977209 w 3530827"/>
              <a:gd name="connsiteY4" fmla="*/ 2909242 h 3084963"/>
              <a:gd name="connsiteX5" fmla="*/ 2164409 w 3530827"/>
              <a:gd name="connsiteY5" fmla="*/ 2852092 h 3084963"/>
              <a:gd name="connsiteX6" fmla="*/ 1548459 w 3530827"/>
              <a:gd name="connsiteY6" fmla="*/ 1855142 h 3084963"/>
              <a:gd name="connsiteX7" fmla="*/ 754709 w 3530827"/>
              <a:gd name="connsiteY7" fmla="*/ 1683692 h 3084963"/>
              <a:gd name="connsiteX8" fmla="*/ 11759 w 3530827"/>
              <a:gd name="connsiteY8" fmla="*/ 1582092 h 3084963"/>
              <a:gd name="connsiteX0" fmla="*/ 61157 w 3580225"/>
              <a:gd name="connsiteY0" fmla="*/ 1582092 h 3084963"/>
              <a:gd name="connsiteX1" fmla="*/ 467557 w 3580225"/>
              <a:gd name="connsiteY1" fmla="*/ 693092 h 3084963"/>
              <a:gd name="connsiteX2" fmla="*/ 1959807 w 3580225"/>
              <a:gd name="connsiteY2" fmla="*/ 942 h 3084963"/>
              <a:gd name="connsiteX3" fmla="*/ 3540957 w 3580225"/>
              <a:gd name="connsiteY3" fmla="*/ 839142 h 3084963"/>
              <a:gd name="connsiteX4" fmla="*/ 3026607 w 3580225"/>
              <a:gd name="connsiteY4" fmla="*/ 2909242 h 3084963"/>
              <a:gd name="connsiteX5" fmla="*/ 2213807 w 3580225"/>
              <a:gd name="connsiteY5" fmla="*/ 2852092 h 3084963"/>
              <a:gd name="connsiteX6" fmla="*/ 1597857 w 3580225"/>
              <a:gd name="connsiteY6" fmla="*/ 1855142 h 3084963"/>
              <a:gd name="connsiteX7" fmla="*/ 61157 w 3580225"/>
              <a:gd name="connsiteY7" fmla="*/ 1582092 h 3084963"/>
              <a:gd name="connsiteX0" fmla="*/ 56026 w 3625894"/>
              <a:gd name="connsiteY0" fmla="*/ 1740897 h 3085018"/>
              <a:gd name="connsiteX1" fmla="*/ 513226 w 3625894"/>
              <a:gd name="connsiteY1" fmla="*/ 693147 h 3085018"/>
              <a:gd name="connsiteX2" fmla="*/ 2005476 w 3625894"/>
              <a:gd name="connsiteY2" fmla="*/ 997 h 3085018"/>
              <a:gd name="connsiteX3" fmla="*/ 3586626 w 3625894"/>
              <a:gd name="connsiteY3" fmla="*/ 839197 h 3085018"/>
              <a:gd name="connsiteX4" fmla="*/ 3072276 w 3625894"/>
              <a:gd name="connsiteY4" fmla="*/ 2909297 h 3085018"/>
              <a:gd name="connsiteX5" fmla="*/ 2259476 w 3625894"/>
              <a:gd name="connsiteY5" fmla="*/ 2852147 h 3085018"/>
              <a:gd name="connsiteX6" fmla="*/ 1643526 w 3625894"/>
              <a:gd name="connsiteY6" fmla="*/ 1855197 h 3085018"/>
              <a:gd name="connsiteX7" fmla="*/ 56026 w 3625894"/>
              <a:gd name="connsiteY7" fmla="*/ 1740897 h 3085018"/>
              <a:gd name="connsiteX0" fmla="*/ 49733 w 3619601"/>
              <a:gd name="connsiteY0" fmla="*/ 1740125 h 3084246"/>
              <a:gd name="connsiteX1" fmla="*/ 545033 w 3619601"/>
              <a:gd name="connsiteY1" fmla="*/ 901925 h 3084246"/>
              <a:gd name="connsiteX2" fmla="*/ 1999183 w 3619601"/>
              <a:gd name="connsiteY2" fmla="*/ 225 h 3084246"/>
              <a:gd name="connsiteX3" fmla="*/ 3580333 w 3619601"/>
              <a:gd name="connsiteY3" fmla="*/ 838425 h 3084246"/>
              <a:gd name="connsiteX4" fmla="*/ 3065983 w 3619601"/>
              <a:gd name="connsiteY4" fmla="*/ 2908525 h 3084246"/>
              <a:gd name="connsiteX5" fmla="*/ 2253183 w 3619601"/>
              <a:gd name="connsiteY5" fmla="*/ 2851375 h 3084246"/>
              <a:gd name="connsiteX6" fmla="*/ 1637233 w 3619601"/>
              <a:gd name="connsiteY6" fmla="*/ 1854425 h 3084246"/>
              <a:gd name="connsiteX7" fmla="*/ 49733 w 3619601"/>
              <a:gd name="connsiteY7" fmla="*/ 1740125 h 3084246"/>
              <a:gd name="connsiteX0" fmla="*/ 49458 w 3620376"/>
              <a:gd name="connsiteY0" fmla="*/ 1600526 h 2944647"/>
              <a:gd name="connsiteX1" fmla="*/ 544758 w 3620376"/>
              <a:gd name="connsiteY1" fmla="*/ 762326 h 2944647"/>
              <a:gd name="connsiteX2" fmla="*/ 1979858 w 3620376"/>
              <a:gd name="connsiteY2" fmla="*/ 326 h 2944647"/>
              <a:gd name="connsiteX3" fmla="*/ 3580058 w 3620376"/>
              <a:gd name="connsiteY3" fmla="*/ 698826 h 2944647"/>
              <a:gd name="connsiteX4" fmla="*/ 3065708 w 3620376"/>
              <a:gd name="connsiteY4" fmla="*/ 2768926 h 2944647"/>
              <a:gd name="connsiteX5" fmla="*/ 2252908 w 3620376"/>
              <a:gd name="connsiteY5" fmla="*/ 2711776 h 2944647"/>
              <a:gd name="connsiteX6" fmla="*/ 1636958 w 3620376"/>
              <a:gd name="connsiteY6" fmla="*/ 1714826 h 2944647"/>
              <a:gd name="connsiteX7" fmla="*/ 49458 w 3620376"/>
              <a:gd name="connsiteY7" fmla="*/ 1600526 h 2944647"/>
              <a:gd name="connsiteX0" fmla="*/ 49458 w 3501655"/>
              <a:gd name="connsiteY0" fmla="*/ 1601026 h 2929888"/>
              <a:gd name="connsiteX1" fmla="*/ 544758 w 3501655"/>
              <a:gd name="connsiteY1" fmla="*/ 762826 h 2929888"/>
              <a:gd name="connsiteX2" fmla="*/ 1979858 w 3501655"/>
              <a:gd name="connsiteY2" fmla="*/ 826 h 2929888"/>
              <a:gd name="connsiteX3" fmla="*/ 3453058 w 3501655"/>
              <a:gd name="connsiteY3" fmla="*/ 908876 h 2929888"/>
              <a:gd name="connsiteX4" fmla="*/ 3065708 w 3501655"/>
              <a:gd name="connsiteY4" fmla="*/ 2769426 h 2929888"/>
              <a:gd name="connsiteX5" fmla="*/ 2252908 w 3501655"/>
              <a:gd name="connsiteY5" fmla="*/ 2712276 h 2929888"/>
              <a:gd name="connsiteX6" fmla="*/ 1636958 w 3501655"/>
              <a:gd name="connsiteY6" fmla="*/ 1715326 h 2929888"/>
              <a:gd name="connsiteX7" fmla="*/ 49458 w 3501655"/>
              <a:gd name="connsiteY7" fmla="*/ 1601026 h 2929888"/>
              <a:gd name="connsiteX0" fmla="*/ 49458 w 3501655"/>
              <a:gd name="connsiteY0" fmla="*/ 1601026 h 2982159"/>
              <a:gd name="connsiteX1" fmla="*/ 544758 w 3501655"/>
              <a:gd name="connsiteY1" fmla="*/ 762826 h 2982159"/>
              <a:gd name="connsiteX2" fmla="*/ 1979858 w 3501655"/>
              <a:gd name="connsiteY2" fmla="*/ 826 h 2982159"/>
              <a:gd name="connsiteX3" fmla="*/ 3453058 w 3501655"/>
              <a:gd name="connsiteY3" fmla="*/ 908876 h 2982159"/>
              <a:gd name="connsiteX4" fmla="*/ 3065708 w 3501655"/>
              <a:gd name="connsiteY4" fmla="*/ 2769426 h 2982159"/>
              <a:gd name="connsiteX5" fmla="*/ 2252908 w 3501655"/>
              <a:gd name="connsiteY5" fmla="*/ 2712276 h 2982159"/>
              <a:gd name="connsiteX6" fmla="*/ 1636958 w 3501655"/>
              <a:gd name="connsiteY6" fmla="*/ 1715326 h 2982159"/>
              <a:gd name="connsiteX7" fmla="*/ 49458 w 3501655"/>
              <a:gd name="connsiteY7" fmla="*/ 1601026 h 2982159"/>
              <a:gd name="connsiteX0" fmla="*/ 49458 w 3502021"/>
              <a:gd name="connsiteY0" fmla="*/ 1601026 h 3017333"/>
              <a:gd name="connsiteX1" fmla="*/ 544758 w 3502021"/>
              <a:gd name="connsiteY1" fmla="*/ 762826 h 3017333"/>
              <a:gd name="connsiteX2" fmla="*/ 1979858 w 3502021"/>
              <a:gd name="connsiteY2" fmla="*/ 826 h 3017333"/>
              <a:gd name="connsiteX3" fmla="*/ 3453058 w 3502021"/>
              <a:gd name="connsiteY3" fmla="*/ 908876 h 3017333"/>
              <a:gd name="connsiteX4" fmla="*/ 3065708 w 3502021"/>
              <a:gd name="connsiteY4" fmla="*/ 2769426 h 3017333"/>
              <a:gd name="connsiteX5" fmla="*/ 2227508 w 3502021"/>
              <a:gd name="connsiteY5" fmla="*/ 2775776 h 3017333"/>
              <a:gd name="connsiteX6" fmla="*/ 1636958 w 3502021"/>
              <a:gd name="connsiteY6" fmla="*/ 1715326 h 3017333"/>
              <a:gd name="connsiteX7" fmla="*/ 49458 w 3502021"/>
              <a:gd name="connsiteY7" fmla="*/ 1601026 h 3017333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56944"/>
              <a:gd name="connsiteX1" fmla="*/ 538911 w 3496174"/>
              <a:gd name="connsiteY1" fmla="*/ 762826 h 2956944"/>
              <a:gd name="connsiteX2" fmla="*/ 1974011 w 3496174"/>
              <a:gd name="connsiteY2" fmla="*/ 826 h 2956944"/>
              <a:gd name="connsiteX3" fmla="*/ 3447211 w 3496174"/>
              <a:gd name="connsiteY3" fmla="*/ 908876 h 2956944"/>
              <a:gd name="connsiteX4" fmla="*/ 3059861 w 3496174"/>
              <a:gd name="connsiteY4" fmla="*/ 2769426 h 2956944"/>
              <a:gd name="connsiteX5" fmla="*/ 2221661 w 3496174"/>
              <a:gd name="connsiteY5" fmla="*/ 2775776 h 2956944"/>
              <a:gd name="connsiteX6" fmla="*/ 1535861 w 3496174"/>
              <a:gd name="connsiteY6" fmla="*/ 1734376 h 2956944"/>
              <a:gd name="connsiteX7" fmla="*/ 43611 w 3496174"/>
              <a:gd name="connsiteY7" fmla="*/ 1601026 h 2956944"/>
              <a:gd name="connsiteX0" fmla="*/ 43611 w 3496174"/>
              <a:gd name="connsiteY0" fmla="*/ 1601026 h 2971805"/>
              <a:gd name="connsiteX1" fmla="*/ 538911 w 3496174"/>
              <a:gd name="connsiteY1" fmla="*/ 762826 h 2971805"/>
              <a:gd name="connsiteX2" fmla="*/ 1974011 w 3496174"/>
              <a:gd name="connsiteY2" fmla="*/ 826 h 2971805"/>
              <a:gd name="connsiteX3" fmla="*/ 3447211 w 3496174"/>
              <a:gd name="connsiteY3" fmla="*/ 908876 h 2971805"/>
              <a:gd name="connsiteX4" fmla="*/ 3059861 w 3496174"/>
              <a:gd name="connsiteY4" fmla="*/ 2769426 h 2971805"/>
              <a:gd name="connsiteX5" fmla="*/ 2221661 w 3496174"/>
              <a:gd name="connsiteY5" fmla="*/ 2775776 h 2971805"/>
              <a:gd name="connsiteX6" fmla="*/ 1535861 w 3496174"/>
              <a:gd name="connsiteY6" fmla="*/ 1734376 h 2971805"/>
              <a:gd name="connsiteX7" fmla="*/ 43611 w 3496174"/>
              <a:gd name="connsiteY7" fmla="*/ 1601026 h 2971805"/>
              <a:gd name="connsiteX0" fmla="*/ 43611 w 3573474"/>
              <a:gd name="connsiteY0" fmla="*/ 1601596 h 2969295"/>
              <a:gd name="connsiteX1" fmla="*/ 538911 w 3573474"/>
              <a:gd name="connsiteY1" fmla="*/ 763396 h 2969295"/>
              <a:gd name="connsiteX2" fmla="*/ 1974011 w 3573474"/>
              <a:gd name="connsiteY2" fmla="*/ 1396 h 2969295"/>
              <a:gd name="connsiteX3" fmla="*/ 3530338 w 3573474"/>
              <a:gd name="connsiteY3" fmla="*/ 955628 h 2969295"/>
              <a:gd name="connsiteX4" fmla="*/ 3059861 w 3573474"/>
              <a:gd name="connsiteY4" fmla="*/ 2769996 h 2969295"/>
              <a:gd name="connsiteX5" fmla="*/ 2221661 w 3573474"/>
              <a:gd name="connsiteY5" fmla="*/ 2776346 h 2969295"/>
              <a:gd name="connsiteX6" fmla="*/ 1535861 w 3573474"/>
              <a:gd name="connsiteY6" fmla="*/ 1734946 h 2969295"/>
              <a:gd name="connsiteX7" fmla="*/ 43611 w 3573474"/>
              <a:gd name="connsiteY7" fmla="*/ 1601596 h 2969295"/>
              <a:gd name="connsiteX0" fmla="*/ 43611 w 3599531"/>
              <a:gd name="connsiteY0" fmla="*/ 1602451 h 2966474"/>
              <a:gd name="connsiteX1" fmla="*/ 538911 w 3599531"/>
              <a:gd name="connsiteY1" fmla="*/ 764251 h 2966474"/>
              <a:gd name="connsiteX2" fmla="*/ 1974011 w 3599531"/>
              <a:gd name="connsiteY2" fmla="*/ 2251 h 2966474"/>
              <a:gd name="connsiteX3" fmla="*/ 3558047 w 3599531"/>
              <a:gd name="connsiteY3" fmla="*/ 1011901 h 2966474"/>
              <a:gd name="connsiteX4" fmla="*/ 3059861 w 3599531"/>
              <a:gd name="connsiteY4" fmla="*/ 2770851 h 2966474"/>
              <a:gd name="connsiteX5" fmla="*/ 2221661 w 3599531"/>
              <a:gd name="connsiteY5" fmla="*/ 2777201 h 2966474"/>
              <a:gd name="connsiteX6" fmla="*/ 1535861 w 3599531"/>
              <a:gd name="connsiteY6" fmla="*/ 1735801 h 2966474"/>
              <a:gd name="connsiteX7" fmla="*/ 43611 w 3599531"/>
              <a:gd name="connsiteY7" fmla="*/ 1602451 h 2966474"/>
              <a:gd name="connsiteX0" fmla="*/ 43611 w 3600744"/>
              <a:gd name="connsiteY0" fmla="*/ 1602451 h 2992611"/>
              <a:gd name="connsiteX1" fmla="*/ 538911 w 3600744"/>
              <a:gd name="connsiteY1" fmla="*/ 764251 h 2992611"/>
              <a:gd name="connsiteX2" fmla="*/ 1974011 w 3600744"/>
              <a:gd name="connsiteY2" fmla="*/ 2251 h 2992611"/>
              <a:gd name="connsiteX3" fmla="*/ 3558047 w 3600744"/>
              <a:gd name="connsiteY3" fmla="*/ 1011901 h 2992611"/>
              <a:gd name="connsiteX4" fmla="*/ 3059861 w 3600744"/>
              <a:gd name="connsiteY4" fmla="*/ 2770851 h 2992611"/>
              <a:gd name="connsiteX5" fmla="*/ 2221661 w 3600744"/>
              <a:gd name="connsiteY5" fmla="*/ 2777201 h 2992611"/>
              <a:gd name="connsiteX6" fmla="*/ 1535861 w 3600744"/>
              <a:gd name="connsiteY6" fmla="*/ 1735801 h 2992611"/>
              <a:gd name="connsiteX7" fmla="*/ 43611 w 3600744"/>
              <a:gd name="connsiteY7" fmla="*/ 1602451 h 2992611"/>
              <a:gd name="connsiteX0" fmla="*/ 43611 w 3601952"/>
              <a:gd name="connsiteY0" fmla="*/ 1602451 h 3016531"/>
              <a:gd name="connsiteX1" fmla="*/ 538911 w 3601952"/>
              <a:gd name="connsiteY1" fmla="*/ 764251 h 3016531"/>
              <a:gd name="connsiteX2" fmla="*/ 1974011 w 3601952"/>
              <a:gd name="connsiteY2" fmla="*/ 2251 h 3016531"/>
              <a:gd name="connsiteX3" fmla="*/ 3558047 w 3601952"/>
              <a:gd name="connsiteY3" fmla="*/ 1011901 h 3016531"/>
              <a:gd name="connsiteX4" fmla="*/ 3069098 w 3601952"/>
              <a:gd name="connsiteY4" fmla="*/ 2826269 h 3016531"/>
              <a:gd name="connsiteX5" fmla="*/ 2221661 w 3601952"/>
              <a:gd name="connsiteY5" fmla="*/ 2777201 h 3016531"/>
              <a:gd name="connsiteX6" fmla="*/ 1535861 w 3601952"/>
              <a:gd name="connsiteY6" fmla="*/ 1735801 h 3016531"/>
              <a:gd name="connsiteX7" fmla="*/ 43611 w 3601952"/>
              <a:gd name="connsiteY7" fmla="*/ 1602451 h 3016531"/>
              <a:gd name="connsiteX0" fmla="*/ 43611 w 3601952"/>
              <a:gd name="connsiteY0" fmla="*/ 1602451 h 3041025"/>
              <a:gd name="connsiteX1" fmla="*/ 538911 w 3601952"/>
              <a:gd name="connsiteY1" fmla="*/ 764251 h 3041025"/>
              <a:gd name="connsiteX2" fmla="*/ 1974011 w 3601952"/>
              <a:gd name="connsiteY2" fmla="*/ 2251 h 3041025"/>
              <a:gd name="connsiteX3" fmla="*/ 3558047 w 3601952"/>
              <a:gd name="connsiteY3" fmla="*/ 1011901 h 3041025"/>
              <a:gd name="connsiteX4" fmla="*/ 3069098 w 3601952"/>
              <a:gd name="connsiteY4" fmla="*/ 2826269 h 3041025"/>
              <a:gd name="connsiteX5" fmla="*/ 2221661 w 3601952"/>
              <a:gd name="connsiteY5" fmla="*/ 2777201 h 3041025"/>
              <a:gd name="connsiteX6" fmla="*/ 1535861 w 3601952"/>
              <a:gd name="connsiteY6" fmla="*/ 1735801 h 3041025"/>
              <a:gd name="connsiteX7" fmla="*/ 43611 w 3601952"/>
              <a:gd name="connsiteY7" fmla="*/ 1602451 h 3041025"/>
              <a:gd name="connsiteX0" fmla="*/ 87685 w 3646026"/>
              <a:gd name="connsiteY0" fmla="*/ 1602451 h 3041025"/>
              <a:gd name="connsiteX1" fmla="*/ 582985 w 3646026"/>
              <a:gd name="connsiteY1" fmla="*/ 764251 h 3041025"/>
              <a:gd name="connsiteX2" fmla="*/ 2018085 w 3646026"/>
              <a:gd name="connsiteY2" fmla="*/ 2251 h 3041025"/>
              <a:gd name="connsiteX3" fmla="*/ 3602121 w 3646026"/>
              <a:gd name="connsiteY3" fmla="*/ 1011901 h 3041025"/>
              <a:gd name="connsiteX4" fmla="*/ 3113172 w 3646026"/>
              <a:gd name="connsiteY4" fmla="*/ 2826269 h 3041025"/>
              <a:gd name="connsiteX5" fmla="*/ 2265735 w 3646026"/>
              <a:gd name="connsiteY5" fmla="*/ 2777201 h 3041025"/>
              <a:gd name="connsiteX6" fmla="*/ 87685 w 3646026"/>
              <a:gd name="connsiteY6" fmla="*/ 1602451 h 3041025"/>
              <a:gd name="connsiteX0" fmla="*/ 145797 w 3704138"/>
              <a:gd name="connsiteY0" fmla="*/ 1602451 h 2833188"/>
              <a:gd name="connsiteX1" fmla="*/ 641097 w 3704138"/>
              <a:gd name="connsiteY1" fmla="*/ 764251 h 2833188"/>
              <a:gd name="connsiteX2" fmla="*/ 2076197 w 3704138"/>
              <a:gd name="connsiteY2" fmla="*/ 2251 h 2833188"/>
              <a:gd name="connsiteX3" fmla="*/ 3660233 w 3704138"/>
              <a:gd name="connsiteY3" fmla="*/ 1011901 h 2833188"/>
              <a:gd name="connsiteX4" fmla="*/ 3171284 w 3704138"/>
              <a:gd name="connsiteY4" fmla="*/ 2826269 h 2833188"/>
              <a:gd name="connsiteX5" fmla="*/ 145797 w 3704138"/>
              <a:gd name="connsiteY5" fmla="*/ 1602451 h 2833188"/>
              <a:gd name="connsiteX0" fmla="*/ 2530187 w 3063041"/>
              <a:gd name="connsiteY0" fmla="*/ 2826269 h 2826268"/>
              <a:gd name="connsiteX1" fmla="*/ 0 w 3063041"/>
              <a:gd name="connsiteY1" fmla="*/ 764251 h 2826268"/>
              <a:gd name="connsiteX2" fmla="*/ 1435100 w 3063041"/>
              <a:gd name="connsiteY2" fmla="*/ 2251 h 2826268"/>
              <a:gd name="connsiteX3" fmla="*/ 3019136 w 3063041"/>
              <a:gd name="connsiteY3" fmla="*/ 1011901 h 2826268"/>
              <a:gd name="connsiteX4" fmla="*/ 2530187 w 3063041"/>
              <a:gd name="connsiteY4" fmla="*/ 2826269 h 2826268"/>
              <a:gd name="connsiteX0" fmla="*/ 2531490 w 3064344"/>
              <a:gd name="connsiteY0" fmla="*/ 2850345 h 2850345"/>
              <a:gd name="connsiteX1" fmla="*/ 1303 w 3064344"/>
              <a:gd name="connsiteY1" fmla="*/ 788327 h 2850345"/>
              <a:gd name="connsiteX2" fmla="*/ 1436403 w 3064344"/>
              <a:gd name="connsiteY2" fmla="*/ 26327 h 2850345"/>
              <a:gd name="connsiteX3" fmla="*/ 3020439 w 3064344"/>
              <a:gd name="connsiteY3" fmla="*/ 1035977 h 2850345"/>
              <a:gd name="connsiteX4" fmla="*/ 2531490 w 3064344"/>
              <a:gd name="connsiteY4" fmla="*/ 2850345 h 2850345"/>
              <a:gd name="connsiteX0" fmla="*/ 1995608 w 2544142"/>
              <a:gd name="connsiteY0" fmla="*/ 2834025 h 2847907"/>
              <a:gd name="connsiteX1" fmla="*/ 1650 w 2544142"/>
              <a:gd name="connsiteY1" fmla="*/ 1605038 h 2847907"/>
              <a:gd name="connsiteX2" fmla="*/ 900521 w 2544142"/>
              <a:gd name="connsiteY2" fmla="*/ 10007 h 2847907"/>
              <a:gd name="connsiteX3" fmla="*/ 2484557 w 2544142"/>
              <a:gd name="connsiteY3" fmla="*/ 1019657 h 2847907"/>
              <a:gd name="connsiteX4" fmla="*/ 1995608 w 2544142"/>
              <a:gd name="connsiteY4" fmla="*/ 2834025 h 2847907"/>
              <a:gd name="connsiteX0" fmla="*/ 1995607 w 2537685"/>
              <a:gd name="connsiteY0" fmla="*/ 2838699 h 2856285"/>
              <a:gd name="connsiteX1" fmla="*/ 1649 w 2537685"/>
              <a:gd name="connsiteY1" fmla="*/ 1609712 h 2856285"/>
              <a:gd name="connsiteX2" fmla="*/ 900520 w 2537685"/>
              <a:gd name="connsiteY2" fmla="*/ 14681 h 2856285"/>
              <a:gd name="connsiteX3" fmla="*/ 2477309 w 2537685"/>
              <a:gd name="connsiteY3" fmla="*/ 932556 h 2856285"/>
              <a:gd name="connsiteX4" fmla="*/ 1995607 w 2537685"/>
              <a:gd name="connsiteY4" fmla="*/ 2838699 h 2856285"/>
              <a:gd name="connsiteX0" fmla="*/ 1995607 w 2537686"/>
              <a:gd name="connsiteY0" fmla="*/ 2850780 h 2868366"/>
              <a:gd name="connsiteX1" fmla="*/ 1649 w 2537686"/>
              <a:gd name="connsiteY1" fmla="*/ 1621793 h 2868366"/>
              <a:gd name="connsiteX2" fmla="*/ 900520 w 2537686"/>
              <a:gd name="connsiteY2" fmla="*/ 26762 h 2868366"/>
              <a:gd name="connsiteX3" fmla="*/ 2477309 w 2537686"/>
              <a:gd name="connsiteY3" fmla="*/ 944637 h 2868366"/>
              <a:gd name="connsiteX4" fmla="*/ 1995607 w 2537686"/>
              <a:gd name="connsiteY4" fmla="*/ 2850780 h 2868366"/>
              <a:gd name="connsiteX0" fmla="*/ 2018953 w 2547450"/>
              <a:gd name="connsiteY0" fmla="*/ 2782443 h 2792311"/>
              <a:gd name="connsiteX1" fmla="*/ 24995 w 2547450"/>
              <a:gd name="connsiteY1" fmla="*/ 1553456 h 2792311"/>
              <a:gd name="connsiteX2" fmla="*/ 1126763 w 2547450"/>
              <a:gd name="connsiteY2" fmla="*/ 29021 h 2792311"/>
              <a:gd name="connsiteX3" fmla="*/ 2500655 w 2547450"/>
              <a:gd name="connsiteY3" fmla="*/ 876300 h 2792311"/>
              <a:gd name="connsiteX4" fmla="*/ 2018953 w 2547450"/>
              <a:gd name="connsiteY4" fmla="*/ 2782443 h 2792311"/>
              <a:gd name="connsiteX0" fmla="*/ 1263305 w 2477517"/>
              <a:gd name="connsiteY0" fmla="*/ 2235653 h 2253997"/>
              <a:gd name="connsiteX1" fmla="*/ 1226 w 2477517"/>
              <a:gd name="connsiteY1" fmla="*/ 1550254 h 2253997"/>
              <a:gd name="connsiteX2" fmla="*/ 1102994 w 2477517"/>
              <a:gd name="connsiteY2" fmla="*/ 25819 h 2253997"/>
              <a:gd name="connsiteX3" fmla="*/ 2476886 w 2477517"/>
              <a:gd name="connsiteY3" fmla="*/ 873098 h 2253997"/>
              <a:gd name="connsiteX4" fmla="*/ 1263305 w 2477517"/>
              <a:gd name="connsiteY4" fmla="*/ 2235653 h 2253997"/>
              <a:gd name="connsiteX0" fmla="*/ 1263305 w 2478444"/>
              <a:gd name="connsiteY0" fmla="*/ 2235653 h 2239010"/>
              <a:gd name="connsiteX1" fmla="*/ 1226 w 2478444"/>
              <a:gd name="connsiteY1" fmla="*/ 1550254 h 2239010"/>
              <a:gd name="connsiteX2" fmla="*/ 1102994 w 2478444"/>
              <a:gd name="connsiteY2" fmla="*/ 25819 h 2239010"/>
              <a:gd name="connsiteX3" fmla="*/ 2476886 w 2478444"/>
              <a:gd name="connsiteY3" fmla="*/ 873098 h 2239010"/>
              <a:gd name="connsiteX4" fmla="*/ 1263305 w 2478444"/>
              <a:gd name="connsiteY4" fmla="*/ 2235653 h 2239010"/>
              <a:gd name="connsiteX0" fmla="*/ 1263305 w 2479291"/>
              <a:gd name="connsiteY0" fmla="*/ 2235653 h 2235982"/>
              <a:gd name="connsiteX1" fmla="*/ 1226 w 2479291"/>
              <a:gd name="connsiteY1" fmla="*/ 1550254 h 2235982"/>
              <a:gd name="connsiteX2" fmla="*/ 1102994 w 2479291"/>
              <a:gd name="connsiteY2" fmla="*/ 25819 h 2235982"/>
              <a:gd name="connsiteX3" fmla="*/ 2476886 w 2479291"/>
              <a:gd name="connsiteY3" fmla="*/ 873098 h 2235982"/>
              <a:gd name="connsiteX4" fmla="*/ 1263305 w 2479291"/>
              <a:gd name="connsiteY4" fmla="*/ 2235653 h 2235982"/>
              <a:gd name="connsiteX0" fmla="*/ 973307 w 2187485"/>
              <a:gd name="connsiteY0" fmla="*/ 2212438 h 2213270"/>
              <a:gd name="connsiteX1" fmla="*/ 1081 w 2187485"/>
              <a:gd name="connsiteY1" fmla="*/ 644590 h 2213270"/>
              <a:gd name="connsiteX2" fmla="*/ 812996 w 2187485"/>
              <a:gd name="connsiteY2" fmla="*/ 2604 h 2213270"/>
              <a:gd name="connsiteX3" fmla="*/ 2186888 w 2187485"/>
              <a:gd name="connsiteY3" fmla="*/ 849883 h 2213270"/>
              <a:gd name="connsiteX4" fmla="*/ 973307 w 2187485"/>
              <a:gd name="connsiteY4" fmla="*/ 2212438 h 2213270"/>
              <a:gd name="connsiteX0" fmla="*/ 1100474 w 2314652"/>
              <a:gd name="connsiteY0" fmla="*/ 2298667 h 2299500"/>
              <a:gd name="connsiteX1" fmla="*/ 128248 w 2314652"/>
              <a:gd name="connsiteY1" fmla="*/ 730819 h 2299500"/>
              <a:gd name="connsiteX2" fmla="*/ 940163 w 2314652"/>
              <a:gd name="connsiteY2" fmla="*/ 88833 h 2299500"/>
              <a:gd name="connsiteX3" fmla="*/ 2314055 w 2314652"/>
              <a:gd name="connsiteY3" fmla="*/ 936112 h 2299500"/>
              <a:gd name="connsiteX4" fmla="*/ 1100474 w 2314652"/>
              <a:gd name="connsiteY4" fmla="*/ 2298667 h 2299500"/>
              <a:gd name="connsiteX0" fmla="*/ 1004168 w 2235185"/>
              <a:gd name="connsiteY0" fmla="*/ 1673666 h 1674423"/>
              <a:gd name="connsiteX1" fmla="*/ 31942 w 2235185"/>
              <a:gd name="connsiteY1" fmla="*/ 105818 h 1674423"/>
              <a:gd name="connsiteX2" fmla="*/ 2217749 w 2235185"/>
              <a:gd name="connsiteY2" fmla="*/ 311111 h 1674423"/>
              <a:gd name="connsiteX3" fmla="*/ 1004168 w 2235185"/>
              <a:gd name="connsiteY3" fmla="*/ 1673666 h 1674423"/>
              <a:gd name="connsiteX0" fmla="*/ 1004168 w 2396518"/>
              <a:gd name="connsiteY0" fmla="*/ 2055530 h 2060470"/>
              <a:gd name="connsiteX1" fmla="*/ 31942 w 2396518"/>
              <a:gd name="connsiteY1" fmla="*/ 487682 h 2060470"/>
              <a:gd name="connsiteX2" fmla="*/ 2217749 w 2396518"/>
              <a:gd name="connsiteY2" fmla="*/ 692975 h 2060470"/>
              <a:gd name="connsiteX3" fmla="*/ 1004168 w 2396518"/>
              <a:gd name="connsiteY3" fmla="*/ 2055530 h 2060470"/>
              <a:gd name="connsiteX0" fmla="*/ 1150727 w 2543077"/>
              <a:gd name="connsiteY0" fmla="*/ 2286401 h 2291342"/>
              <a:gd name="connsiteX1" fmla="*/ 178501 w 2543077"/>
              <a:gd name="connsiteY1" fmla="*/ 718553 h 2291342"/>
              <a:gd name="connsiteX2" fmla="*/ 2364308 w 2543077"/>
              <a:gd name="connsiteY2" fmla="*/ 923846 h 2291342"/>
              <a:gd name="connsiteX3" fmla="*/ 1150727 w 2543077"/>
              <a:gd name="connsiteY3" fmla="*/ 2286401 h 2291342"/>
              <a:gd name="connsiteX0" fmla="*/ 1305182 w 2821161"/>
              <a:gd name="connsiteY0" fmla="*/ 2286401 h 2286928"/>
              <a:gd name="connsiteX1" fmla="*/ 332956 w 2821161"/>
              <a:gd name="connsiteY1" fmla="*/ 718553 h 2286928"/>
              <a:gd name="connsiteX2" fmla="*/ 2518763 w 2821161"/>
              <a:gd name="connsiteY2" fmla="*/ 923846 h 2286928"/>
              <a:gd name="connsiteX3" fmla="*/ 1305182 w 2821161"/>
              <a:gd name="connsiteY3" fmla="*/ 2286401 h 2286928"/>
              <a:gd name="connsiteX0" fmla="*/ 1121558 w 2393546"/>
              <a:gd name="connsiteY0" fmla="*/ 1595353 h 1595634"/>
              <a:gd name="connsiteX1" fmla="*/ 134839 w 2393546"/>
              <a:gd name="connsiteY1" fmla="*/ 98101 h 1595634"/>
              <a:gd name="connsiteX2" fmla="*/ 2320646 w 2393546"/>
              <a:gd name="connsiteY2" fmla="*/ 303394 h 1595634"/>
              <a:gd name="connsiteX3" fmla="*/ 1121558 w 2393546"/>
              <a:gd name="connsiteY3" fmla="*/ 1595353 h 1595634"/>
              <a:gd name="connsiteX0" fmla="*/ 1501424 w 2773412"/>
              <a:gd name="connsiteY0" fmla="*/ 2128605 h 2131022"/>
              <a:gd name="connsiteX1" fmla="*/ 514705 w 2773412"/>
              <a:gd name="connsiteY1" fmla="*/ 631353 h 2131022"/>
              <a:gd name="connsiteX2" fmla="*/ 2700512 w 2773412"/>
              <a:gd name="connsiteY2" fmla="*/ 836646 h 2131022"/>
              <a:gd name="connsiteX3" fmla="*/ 1501424 w 2773412"/>
              <a:gd name="connsiteY3" fmla="*/ 2128605 h 2131022"/>
              <a:gd name="connsiteX0" fmla="*/ 1501424 w 2914709"/>
              <a:gd name="connsiteY0" fmla="*/ 2285254 h 2287671"/>
              <a:gd name="connsiteX1" fmla="*/ 514705 w 2914709"/>
              <a:gd name="connsiteY1" fmla="*/ 788002 h 2287671"/>
              <a:gd name="connsiteX2" fmla="*/ 2700512 w 2914709"/>
              <a:gd name="connsiteY2" fmla="*/ 993295 h 2287671"/>
              <a:gd name="connsiteX3" fmla="*/ 1501424 w 2914709"/>
              <a:gd name="connsiteY3" fmla="*/ 2285254 h 2287671"/>
              <a:gd name="connsiteX0" fmla="*/ 1005173 w 2039933"/>
              <a:gd name="connsiteY0" fmla="*/ 1748047 h 1752261"/>
              <a:gd name="connsiteX1" fmla="*/ 18454 w 2039933"/>
              <a:gd name="connsiteY1" fmla="*/ 250795 h 1752261"/>
              <a:gd name="connsiteX2" fmla="*/ 1914407 w 2039933"/>
              <a:gd name="connsiteY2" fmla="*/ 547862 h 1752261"/>
              <a:gd name="connsiteX3" fmla="*/ 1005173 w 2039933"/>
              <a:gd name="connsiteY3" fmla="*/ 1748047 h 1752261"/>
              <a:gd name="connsiteX0" fmla="*/ 1252150 w 2286910"/>
              <a:gd name="connsiteY0" fmla="*/ 2385953 h 2390167"/>
              <a:gd name="connsiteX1" fmla="*/ 265431 w 2286910"/>
              <a:gd name="connsiteY1" fmla="*/ 888701 h 2390167"/>
              <a:gd name="connsiteX2" fmla="*/ 2161384 w 2286910"/>
              <a:gd name="connsiteY2" fmla="*/ 1185768 h 2390167"/>
              <a:gd name="connsiteX3" fmla="*/ 1252150 w 2286910"/>
              <a:gd name="connsiteY3" fmla="*/ 2385953 h 2390167"/>
              <a:gd name="connsiteX0" fmla="*/ 1142081 w 2069310"/>
              <a:gd name="connsiteY0" fmla="*/ 2123900 h 2146255"/>
              <a:gd name="connsiteX1" fmla="*/ 278549 w 2069310"/>
              <a:gd name="connsiteY1" fmla="*/ 774900 h 2146255"/>
              <a:gd name="connsiteX2" fmla="*/ 2051315 w 2069310"/>
              <a:gd name="connsiteY2" fmla="*/ 923715 h 2146255"/>
              <a:gd name="connsiteX3" fmla="*/ 1142081 w 2069310"/>
              <a:gd name="connsiteY3" fmla="*/ 2123900 h 2146255"/>
              <a:gd name="connsiteX0" fmla="*/ 1165325 w 2097018"/>
              <a:gd name="connsiteY0" fmla="*/ 2123900 h 2164933"/>
              <a:gd name="connsiteX1" fmla="*/ 301793 w 2097018"/>
              <a:gd name="connsiteY1" fmla="*/ 774900 h 2164933"/>
              <a:gd name="connsiteX2" fmla="*/ 2074559 w 2097018"/>
              <a:gd name="connsiteY2" fmla="*/ 923715 h 2164933"/>
              <a:gd name="connsiteX3" fmla="*/ 1165325 w 2097018"/>
              <a:gd name="connsiteY3" fmla="*/ 2123900 h 2164933"/>
              <a:gd name="connsiteX0" fmla="*/ 881857 w 1752174"/>
              <a:gd name="connsiteY0" fmla="*/ 1447028 h 1447527"/>
              <a:gd name="connsiteX1" fmla="*/ 18325 w 1752174"/>
              <a:gd name="connsiteY1" fmla="*/ 98028 h 1447527"/>
              <a:gd name="connsiteX2" fmla="*/ 1733120 w 1752174"/>
              <a:gd name="connsiteY2" fmla="*/ 253902 h 1447527"/>
              <a:gd name="connsiteX3" fmla="*/ 881857 w 1752174"/>
              <a:gd name="connsiteY3" fmla="*/ 1447028 h 1447527"/>
              <a:gd name="connsiteX0" fmla="*/ 881857 w 2006074"/>
              <a:gd name="connsiteY0" fmla="*/ 2138307 h 2283892"/>
              <a:gd name="connsiteX1" fmla="*/ 18325 w 2006074"/>
              <a:gd name="connsiteY1" fmla="*/ 789307 h 2283892"/>
              <a:gd name="connsiteX2" fmla="*/ 1733120 w 2006074"/>
              <a:gd name="connsiteY2" fmla="*/ 945181 h 2283892"/>
              <a:gd name="connsiteX3" fmla="*/ 881857 w 2006074"/>
              <a:gd name="connsiteY3" fmla="*/ 2138307 h 2283892"/>
              <a:gd name="connsiteX0" fmla="*/ 124151 w 2143381"/>
              <a:gd name="connsiteY0" fmla="*/ 1376349 h 1376877"/>
              <a:gd name="connsiteX1" fmla="*/ 427280 w 2143381"/>
              <a:gd name="connsiteY1" fmla="*/ 90886 h 1376877"/>
              <a:gd name="connsiteX2" fmla="*/ 2142075 w 2143381"/>
              <a:gd name="connsiteY2" fmla="*/ 246760 h 1376877"/>
              <a:gd name="connsiteX3" fmla="*/ 124151 w 2143381"/>
              <a:gd name="connsiteY3" fmla="*/ 1376349 h 1376877"/>
              <a:gd name="connsiteX0" fmla="*/ 16363 w 2063351"/>
              <a:gd name="connsiteY0" fmla="*/ 2146086 h 2165274"/>
              <a:gd name="connsiteX1" fmla="*/ 1131082 w 2063351"/>
              <a:gd name="connsiteY1" fmla="*/ 27592 h 2165274"/>
              <a:gd name="connsiteX2" fmla="*/ 2034287 w 2063351"/>
              <a:gd name="connsiteY2" fmla="*/ 1016497 h 2165274"/>
              <a:gd name="connsiteX3" fmla="*/ 16363 w 2063351"/>
              <a:gd name="connsiteY3" fmla="*/ 2146086 h 2165274"/>
              <a:gd name="connsiteX0" fmla="*/ 26033 w 2321104"/>
              <a:gd name="connsiteY0" fmla="*/ 2118673 h 2322476"/>
              <a:gd name="connsiteX1" fmla="*/ 1140752 w 2321104"/>
              <a:gd name="connsiteY1" fmla="*/ 179 h 2322476"/>
              <a:gd name="connsiteX2" fmla="*/ 2297579 w 2321104"/>
              <a:gd name="connsiteY2" fmla="*/ 1998605 h 2322476"/>
              <a:gd name="connsiteX3" fmla="*/ 26033 w 2321104"/>
              <a:gd name="connsiteY3" fmla="*/ 2118673 h 2322476"/>
              <a:gd name="connsiteX0" fmla="*/ 25051 w 2372885"/>
              <a:gd name="connsiteY0" fmla="*/ 2026729 h 2264528"/>
              <a:gd name="connsiteX1" fmla="*/ 1190494 w 2372885"/>
              <a:gd name="connsiteY1" fmla="*/ 10 h 2264528"/>
              <a:gd name="connsiteX2" fmla="*/ 2347321 w 2372885"/>
              <a:gd name="connsiteY2" fmla="*/ 1998436 h 2264528"/>
              <a:gd name="connsiteX3" fmla="*/ 25051 w 2372885"/>
              <a:gd name="connsiteY3" fmla="*/ 2026729 h 2264528"/>
              <a:gd name="connsiteX0" fmla="*/ 25051 w 2372885"/>
              <a:gd name="connsiteY0" fmla="*/ 2132622 h 2383639"/>
              <a:gd name="connsiteX1" fmla="*/ 1190494 w 2372885"/>
              <a:gd name="connsiteY1" fmla="*/ 9 h 2383639"/>
              <a:gd name="connsiteX2" fmla="*/ 2347321 w 2372885"/>
              <a:gd name="connsiteY2" fmla="*/ 2104329 h 2383639"/>
              <a:gd name="connsiteX3" fmla="*/ 25051 w 2372885"/>
              <a:gd name="connsiteY3" fmla="*/ 2132622 h 2383639"/>
              <a:gd name="connsiteX0" fmla="*/ 29294 w 2476772"/>
              <a:gd name="connsiteY0" fmla="*/ 2132616 h 2407191"/>
              <a:gd name="connsiteX1" fmla="*/ 1194737 w 2476772"/>
              <a:gd name="connsiteY1" fmla="*/ 3 h 2407191"/>
              <a:gd name="connsiteX2" fmla="*/ 2453013 w 2476772"/>
              <a:gd name="connsiteY2" fmla="*/ 2146681 h 2407191"/>
              <a:gd name="connsiteX3" fmla="*/ 29294 w 2476772"/>
              <a:gd name="connsiteY3" fmla="*/ 2132616 h 2407191"/>
              <a:gd name="connsiteX0" fmla="*/ 27127 w 2587615"/>
              <a:gd name="connsiteY0" fmla="*/ 2167917 h 2427159"/>
              <a:gd name="connsiteX1" fmla="*/ 1301266 w 2587615"/>
              <a:gd name="connsiteY1" fmla="*/ 5 h 2427159"/>
              <a:gd name="connsiteX2" fmla="*/ 2559542 w 2587615"/>
              <a:gd name="connsiteY2" fmla="*/ 2146683 h 2427159"/>
              <a:gd name="connsiteX3" fmla="*/ 27127 w 2587615"/>
              <a:gd name="connsiteY3" fmla="*/ 2167917 h 242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7615" h="2427159">
                <a:moveTo>
                  <a:pt x="27127" y="2167917"/>
                </a:moveTo>
                <a:cubicBezTo>
                  <a:pt x="-182586" y="1810137"/>
                  <a:pt x="879197" y="3544"/>
                  <a:pt x="1301266" y="5"/>
                </a:cubicBezTo>
                <a:cubicBezTo>
                  <a:pt x="1723335" y="-3534"/>
                  <a:pt x="2771898" y="1785364"/>
                  <a:pt x="2559542" y="2146683"/>
                </a:cubicBezTo>
                <a:cubicBezTo>
                  <a:pt x="2347186" y="2508002"/>
                  <a:pt x="236840" y="2525697"/>
                  <a:pt x="27127" y="2167917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9525"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93" y="2115381"/>
                <a:ext cx="470834" cy="4472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/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9444BD3-FF3B-4A39-8578-1A517544D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46" y="3619500"/>
                <a:ext cx="6712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 w="12700">
            <a:solidFill>
              <a:schemeClr val="tx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1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2AD44D8-127E-4921-99FE-5D89133262C8}"/>
              </a:ext>
            </a:extLst>
          </p:cNvPr>
          <p:cNvCxnSpPr>
            <a:cxnSpLocks/>
          </p:cNvCxnSpPr>
          <p:nvPr/>
        </p:nvCxnSpPr>
        <p:spPr>
          <a:xfrm flipV="1">
            <a:off x="2952638" y="164544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015D396-DB2B-493E-8246-97B883EF32C7}"/>
              </a:ext>
            </a:extLst>
          </p:cNvPr>
          <p:cNvCxnSpPr>
            <a:cxnSpLocks/>
          </p:cNvCxnSpPr>
          <p:nvPr/>
        </p:nvCxnSpPr>
        <p:spPr>
          <a:xfrm>
            <a:off x="2138685" y="3082022"/>
            <a:ext cx="16880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/>
              <p:nvPr/>
            </p:nvSpPr>
            <p:spPr>
              <a:xfrm>
                <a:off x="4065604" y="1361896"/>
                <a:ext cx="33631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80DEA8D-55F0-4F3B-8B2A-04A2B81E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04" y="1361896"/>
                <a:ext cx="33631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4A950EF-C211-4A15-B874-76E682760B28}"/>
              </a:ext>
            </a:extLst>
          </p:cNvPr>
          <p:cNvCxnSpPr>
            <a:cxnSpLocks/>
          </p:cNvCxnSpPr>
          <p:nvPr/>
        </p:nvCxnSpPr>
        <p:spPr>
          <a:xfrm>
            <a:off x="4704557" y="3589747"/>
            <a:ext cx="0" cy="0"/>
          </a:xfrm>
          <a:prstGeom prst="line">
            <a:avLst/>
          </a:prstGeom>
          <a:ln w="28575">
            <a:solidFill>
              <a:srgbClr val="0070C0"/>
            </a:solidFill>
            <a:headEnd type="oval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2F260F-B8D6-4347-8C3E-63BC13DB5D9E}"/>
              </a:ext>
            </a:extLst>
          </p:cNvPr>
          <p:cNvCxnSpPr>
            <a:cxnSpLocks/>
          </p:cNvCxnSpPr>
          <p:nvPr/>
        </p:nvCxnSpPr>
        <p:spPr>
          <a:xfrm rot="7200000" flipV="1">
            <a:off x="3359613" y="2353300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C16EE6E-8FC7-4888-965A-1C933320D663}"/>
              </a:ext>
            </a:extLst>
          </p:cNvPr>
          <p:cNvCxnSpPr>
            <a:cxnSpLocks/>
          </p:cNvCxnSpPr>
          <p:nvPr/>
        </p:nvCxnSpPr>
        <p:spPr>
          <a:xfrm flipV="1">
            <a:off x="2087563" y="1621631"/>
            <a:ext cx="785812" cy="14603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5137731-FD73-4C63-A46B-91701366D94F}"/>
              </a:ext>
            </a:extLst>
          </p:cNvPr>
          <p:cNvCxnSpPr>
            <a:cxnSpLocks/>
          </p:cNvCxnSpPr>
          <p:nvPr/>
        </p:nvCxnSpPr>
        <p:spPr>
          <a:xfrm flipV="1">
            <a:off x="2951956" y="543158"/>
            <a:ext cx="0" cy="1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AC4CA023-24CA-48D5-A2E8-5CF010B1369E}"/>
              </a:ext>
            </a:extLst>
          </p:cNvPr>
          <p:cNvCxnSpPr>
            <a:cxnSpLocks/>
          </p:cNvCxnSpPr>
          <p:nvPr/>
        </p:nvCxnSpPr>
        <p:spPr>
          <a:xfrm flipV="1">
            <a:off x="2951956" y="624365"/>
            <a:ext cx="0" cy="997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196C5BF-B6D7-46CB-9256-637BF115F2A2}"/>
              </a:ext>
            </a:extLst>
          </p:cNvPr>
          <p:cNvCxnSpPr>
            <a:cxnSpLocks/>
          </p:cNvCxnSpPr>
          <p:nvPr/>
        </p:nvCxnSpPr>
        <p:spPr>
          <a:xfrm rot="7200000" flipV="1">
            <a:off x="4233759" y="2842474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C1FE824A-CF3F-4153-8FB3-FB2605F1B652}"/>
              </a:ext>
            </a:extLst>
          </p:cNvPr>
          <p:cNvCxnSpPr>
            <a:cxnSpLocks/>
          </p:cNvCxnSpPr>
          <p:nvPr/>
        </p:nvCxnSpPr>
        <p:spPr>
          <a:xfrm rot="14400000" flipV="1">
            <a:off x="1680587" y="2854192"/>
            <a:ext cx="0" cy="9398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3440B1E-B0C5-439D-B055-5A7C66AAE730}"/>
              </a:ext>
            </a:extLst>
          </p:cNvPr>
          <p:cNvCxnSpPr>
            <a:cxnSpLocks/>
          </p:cNvCxnSpPr>
          <p:nvPr/>
        </p:nvCxnSpPr>
        <p:spPr>
          <a:xfrm>
            <a:off x="1213143" y="3593306"/>
            <a:ext cx="7143" cy="26194"/>
          </a:xfrm>
          <a:prstGeom prst="line">
            <a:avLst/>
          </a:prstGeom>
          <a:ln w="6350">
            <a:solidFill>
              <a:schemeClr val="tx1"/>
            </a:solidFill>
            <a:headEnd type="oval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38BF95D1-8ACF-4662-8EB3-979B8A6819D2}"/>
              </a:ext>
            </a:extLst>
          </p:cNvPr>
          <p:cNvSpPr/>
          <p:nvPr/>
        </p:nvSpPr>
        <p:spPr>
          <a:xfrm>
            <a:off x="2941320" y="1577340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9F5A0C4-F3EE-42CB-B8B3-0E047BA21819}"/>
              </a:ext>
            </a:extLst>
          </p:cNvPr>
          <p:cNvCxnSpPr>
            <a:cxnSpLocks/>
          </p:cNvCxnSpPr>
          <p:nvPr/>
        </p:nvCxnSpPr>
        <p:spPr>
          <a:xfrm>
            <a:off x="2952638" y="1571625"/>
            <a:ext cx="0" cy="0"/>
          </a:xfrm>
          <a:prstGeom prst="line">
            <a:avLst/>
          </a:prstGeom>
          <a:ln w="28575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BF3D8A-8DB9-4F78-9F21-5D1C9B4DB7C6}"/>
              </a:ext>
            </a:extLst>
          </p:cNvPr>
          <p:cNvCxnSpPr>
            <a:cxnSpLocks/>
          </p:cNvCxnSpPr>
          <p:nvPr/>
        </p:nvCxnSpPr>
        <p:spPr>
          <a:xfrm flipH="1" flipV="1">
            <a:off x="3106420" y="1701800"/>
            <a:ext cx="11318" cy="7620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8DC9576-D876-4A58-A139-8597283161FD}"/>
              </a:ext>
            </a:extLst>
          </p:cNvPr>
          <p:cNvCxnSpPr>
            <a:cxnSpLocks/>
          </p:cNvCxnSpPr>
          <p:nvPr/>
        </p:nvCxnSpPr>
        <p:spPr>
          <a:xfrm>
            <a:off x="2138684" y="3251239"/>
            <a:ext cx="1688097" cy="0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B60661A-AC3F-40ED-B663-28F81DD1D877}"/>
              </a:ext>
            </a:extLst>
          </p:cNvPr>
          <p:cNvCxnSpPr>
            <a:cxnSpLocks/>
          </p:cNvCxnSpPr>
          <p:nvPr/>
        </p:nvCxnSpPr>
        <p:spPr>
          <a:xfrm>
            <a:off x="3140049" y="2527925"/>
            <a:ext cx="674210" cy="38030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E09015F0-926B-47FC-B26C-3EAC09243BD9}"/>
              </a:ext>
            </a:extLst>
          </p:cNvPr>
          <p:cNvCxnSpPr>
            <a:cxnSpLocks/>
          </p:cNvCxnSpPr>
          <p:nvPr/>
        </p:nvCxnSpPr>
        <p:spPr>
          <a:xfrm flipV="1">
            <a:off x="1968098" y="1524148"/>
            <a:ext cx="785812" cy="146039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5794AED-D755-433E-957A-209F132D1546}"/>
              </a:ext>
            </a:extLst>
          </p:cNvPr>
          <p:cNvCxnSpPr>
            <a:cxnSpLocks/>
          </p:cNvCxnSpPr>
          <p:nvPr/>
        </p:nvCxnSpPr>
        <p:spPr>
          <a:xfrm flipV="1">
            <a:off x="3106420" y="667198"/>
            <a:ext cx="1" cy="790563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CC23E44-F7A9-42E6-82FD-51E4473F273F}"/>
              </a:ext>
            </a:extLst>
          </p:cNvPr>
          <p:cNvCxnSpPr>
            <a:cxnSpLocks/>
          </p:cNvCxnSpPr>
          <p:nvPr/>
        </p:nvCxnSpPr>
        <p:spPr>
          <a:xfrm rot="14400000" flipV="1">
            <a:off x="1561122" y="2756709"/>
            <a:ext cx="0" cy="939874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9997248-8F6B-496B-8228-11C6EBFA0FA9}"/>
              </a:ext>
            </a:extLst>
          </p:cNvPr>
          <p:cNvSpPr/>
          <p:nvPr/>
        </p:nvSpPr>
        <p:spPr>
          <a:xfrm>
            <a:off x="3106420" y="1496134"/>
            <a:ext cx="1737360" cy="1935480"/>
          </a:xfrm>
          <a:custGeom>
            <a:avLst/>
            <a:gdLst>
              <a:gd name="connsiteX0" fmla="*/ 0 w 1737360"/>
              <a:gd name="connsiteY0" fmla="*/ 0 h 1935480"/>
              <a:gd name="connsiteX1" fmla="*/ 1249680 w 1737360"/>
              <a:gd name="connsiteY1" fmla="*/ 73152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12520 w 1737360"/>
              <a:gd name="connsiteY1" fmla="*/ 678180 h 1935480"/>
              <a:gd name="connsiteX2" fmla="*/ 1737360 w 1737360"/>
              <a:gd name="connsiteY2" fmla="*/ 1935480 h 1935480"/>
              <a:gd name="connsiteX0" fmla="*/ 0 w 1737360"/>
              <a:gd name="connsiteY0" fmla="*/ 0 h 1935480"/>
              <a:gd name="connsiteX1" fmla="*/ 1120140 w 1737360"/>
              <a:gd name="connsiteY1" fmla="*/ 708660 h 1935480"/>
              <a:gd name="connsiteX2" fmla="*/ 1737360 w 1737360"/>
              <a:gd name="connsiteY2" fmla="*/ 193548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935480">
                <a:moveTo>
                  <a:pt x="0" y="0"/>
                </a:moveTo>
                <a:cubicBezTo>
                  <a:pt x="480060" y="204470"/>
                  <a:pt x="830580" y="386080"/>
                  <a:pt x="1120140" y="708660"/>
                </a:cubicBezTo>
                <a:cubicBezTo>
                  <a:pt x="1409700" y="1031240"/>
                  <a:pt x="1638300" y="1494790"/>
                  <a:pt x="1737360" y="193548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816C038-F43A-4A9D-B154-366C9B88A1C7}"/>
              </a:ext>
            </a:extLst>
          </p:cNvPr>
          <p:cNvCxnSpPr>
            <a:cxnSpLocks/>
          </p:cNvCxnSpPr>
          <p:nvPr/>
        </p:nvCxnSpPr>
        <p:spPr>
          <a:xfrm>
            <a:off x="3913794" y="2971043"/>
            <a:ext cx="665351" cy="38652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</Words>
  <Application>Microsoft Office PowerPoint</Application>
  <PresentationFormat>Personnalisé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LEURENT Edouard</dc:creator>
  <cp:lastModifiedBy>Edouard Leurent</cp:lastModifiedBy>
  <cp:revision>32</cp:revision>
  <dcterms:created xsi:type="dcterms:W3CDTF">2020-02-28T14:43:14Z</dcterms:created>
  <dcterms:modified xsi:type="dcterms:W3CDTF">2020-03-23T10:44:56Z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2020-02-28T15:16:30Z</vt:lpwstr>
  </property>
  <property fmtid="{D5CDD505-2E9C-101B-9397-08002B2CF9AE}" pid="4" name="MSIP_Label_fd1c0902-ed92-4fed-896d-2e7725de02d4_Name">
    <vt:lpwstr>Anyone (not protected)</vt:lpwstr>
  </property>
  <property fmtid="{D5CDD505-2E9C-101B-9397-08002B2CF9AE}" pid="5" name="MSIP_Label_fd1c0902-ed92-4fed-896d-2e7725de02d4_SiteId">
    <vt:lpwstr>d6b0bbee-7cd9-4d60-bce6-4a67b543e2ae</vt:lpwstr>
  </property>
  <property fmtid="{D5CDD505-2E9C-101B-9397-08002B2CF9AE}" pid="6" name="MSIP_Label_fd1c0902-ed92-4fed-896d-2e7725de02d4_ActionId">
    <vt:lpwstr>2523304f-3ee8-4cf5-86bd-0000857d587a</vt:lpwstr>
  </property>
  <property fmtid="{D5CDD505-2E9C-101B-9397-08002B2CF9AE}" pid="7" name="MSIP_Label_fd1c0902-ed92-4fed-896d-2e7725de02d4_ContentBits">
    <vt:lpwstr>2</vt:lpwstr>
  </property>
  <property fmtid="{D5CDD505-2E9C-101B-9397-08002B2CF9AE}" pid="8" name="MSIP_Label_fd1c0902-ed92-4fed-896d-2e7725de02d4_Method">
    <vt:lpwstr>Privileged</vt:lpwstr>
  </property>
</Properties>
</file>