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01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18988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00" y="445170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33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696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86" y="138605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53" y="138605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38605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389655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1" y="1510973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2982811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2982811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86" y="251351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47" y="251350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32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193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83" y="1507474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51" y="1507474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150747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70" y="4017978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2589855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2599089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06" y="1468188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11" y="146818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67" y="145661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52" y="147975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645582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64558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1626460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1626460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83" y="263493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44" y="263492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72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33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23" y="1421542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091" y="1421542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421543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10" y="393204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1546464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1546464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8998" y="147409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23" y="2549003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84" y="25489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795" y="260483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12972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159155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391" y="395482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26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687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77" y="1336363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46" y="133636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336364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3846867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09999" y="1676728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99" y="1676728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77" y="2463824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38" y="246381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2" y="1461285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2855154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2855154"/>
                <a:ext cx="7293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2978433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2978433"/>
                <a:ext cx="6446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1061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10613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73" y="84204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196949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36" y="84204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196949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26" y="84204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293" y="84204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56416" y="84204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33513" y="3352546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842032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842032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940726" y="196950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19587" y="19694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20" y="3352522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15" y="3352524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9B74D00-BE15-402D-9538-9468DD61FBDB}"/>
              </a:ext>
            </a:extLst>
          </p:cNvPr>
          <p:cNvCxnSpPr>
            <a:cxnSpLocks/>
          </p:cNvCxnSpPr>
          <p:nvPr/>
        </p:nvCxnSpPr>
        <p:spPr>
          <a:xfrm>
            <a:off x="3834636" y="335252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71D45AF-A4A1-4CD8-B847-EED40CE0B35D}"/>
              </a:ext>
            </a:extLst>
          </p:cNvPr>
          <p:cNvCxnSpPr>
            <a:cxnSpLocks/>
          </p:cNvCxnSpPr>
          <p:nvPr/>
        </p:nvCxnSpPr>
        <p:spPr>
          <a:xfrm flipV="1">
            <a:off x="3659710" y="4581525"/>
            <a:ext cx="0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15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34</cp:revision>
  <dcterms:created xsi:type="dcterms:W3CDTF">2020-02-28T14:43:14Z</dcterms:created>
  <dcterms:modified xsi:type="dcterms:W3CDTF">2020-03-30T16:24:41Z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