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6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31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5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1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11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89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7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72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96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76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47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23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6F7A-E005-453B-92D2-030EFA9066ED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0D9D-CD20-4F0F-B7A0-409FDCF75F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5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C3E4C12-5AE1-4BDE-A0AB-CE322736921A}"/>
              </a:ext>
            </a:extLst>
          </p:cNvPr>
          <p:cNvCxnSpPr>
            <a:cxnSpLocks/>
            <a:stCxn id="36" idx="5"/>
            <a:endCxn id="37" idx="1"/>
          </p:cNvCxnSpPr>
          <p:nvPr/>
        </p:nvCxnSpPr>
        <p:spPr>
          <a:xfrm>
            <a:off x="2525438" y="370906"/>
            <a:ext cx="726375" cy="12918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E7B0261-A4E4-4122-B7DB-24F80232B671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1718648" y="370906"/>
            <a:ext cx="731544" cy="130069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E8B9AF33-32A1-42F1-A354-872DB009D096}"/>
              </a:ext>
            </a:extLst>
          </p:cNvPr>
          <p:cNvSpPr/>
          <p:nvPr/>
        </p:nvSpPr>
        <p:spPr>
          <a:xfrm>
            <a:off x="2434608" y="280077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7B1CF8F-0597-439A-A18D-EEC1861188AA}"/>
              </a:ext>
            </a:extLst>
          </p:cNvPr>
          <p:cNvSpPr/>
          <p:nvPr/>
        </p:nvSpPr>
        <p:spPr>
          <a:xfrm>
            <a:off x="1627819" y="1656018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C10DFDC-E698-46B0-A7F9-A5E58BD7115D}"/>
                  </a:ext>
                </a:extLst>
              </p:cNvPr>
              <p:cNvSpPr txBox="1"/>
              <p:nvPr/>
            </p:nvSpPr>
            <p:spPr>
              <a:xfrm>
                <a:off x="1801558" y="67411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C10DFDC-E698-46B0-A7F9-A5E58BD71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58" y="674114"/>
                <a:ext cx="3429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BC24FA-B4AC-4612-9FF5-271E99E0FF9D}"/>
                  </a:ext>
                </a:extLst>
              </p:cNvPr>
              <p:cNvSpPr txBox="1"/>
              <p:nvPr/>
            </p:nvSpPr>
            <p:spPr>
              <a:xfrm>
                <a:off x="2883933" y="674114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BC24FA-B4AC-4612-9FF5-271E99E0F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33" y="674114"/>
                <a:ext cx="342900" cy="369332"/>
              </a:xfrm>
              <a:prstGeom prst="rect">
                <a:avLst/>
              </a:prstGeom>
              <a:blipFill>
                <a:blip r:embed="rId3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3B6B4C5-74AB-496C-A775-B13FF0446A2D}"/>
              </a:ext>
            </a:extLst>
          </p:cNvPr>
          <p:cNvCxnSpPr>
            <a:cxnSpLocks/>
          </p:cNvCxnSpPr>
          <p:nvPr/>
        </p:nvCxnSpPr>
        <p:spPr>
          <a:xfrm>
            <a:off x="3311474" y="1738024"/>
            <a:ext cx="710793" cy="12918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995E0DC-5793-40A7-815B-BBA76D0CA12A}"/>
              </a:ext>
            </a:extLst>
          </p:cNvPr>
          <p:cNvCxnSpPr>
            <a:cxnSpLocks/>
            <a:stCxn id="45" idx="5"/>
            <a:endCxn id="49" idx="1"/>
          </p:cNvCxnSpPr>
          <p:nvPr/>
        </p:nvCxnSpPr>
        <p:spPr>
          <a:xfrm>
            <a:off x="4092749" y="3118344"/>
            <a:ext cx="726377" cy="1307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EE6BAEF7-F205-4ADE-8529-83748EF73B29}"/>
              </a:ext>
            </a:extLst>
          </p:cNvPr>
          <p:cNvSpPr/>
          <p:nvPr/>
        </p:nvSpPr>
        <p:spPr>
          <a:xfrm>
            <a:off x="4803541" y="4410216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D98BF1E-33AC-451A-ABB8-86A10DB34998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2527687" y="1742404"/>
            <a:ext cx="731544" cy="130069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36C2ADB3-BBCE-4193-A97C-A92C7331782D}"/>
              </a:ext>
            </a:extLst>
          </p:cNvPr>
          <p:cNvSpPr/>
          <p:nvPr/>
        </p:nvSpPr>
        <p:spPr>
          <a:xfrm>
            <a:off x="2436858" y="3027515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2EAEF99-11A4-4881-9E25-67385BE98326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3290722" y="3122725"/>
            <a:ext cx="731544" cy="130069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72B9D874-0000-4AF1-B944-006E72540AD7}"/>
              </a:ext>
            </a:extLst>
          </p:cNvPr>
          <p:cNvSpPr/>
          <p:nvPr/>
        </p:nvSpPr>
        <p:spPr>
          <a:xfrm>
            <a:off x="3199893" y="4407836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8881432-5D6C-4387-A54D-E3E6AF272279}"/>
              </a:ext>
            </a:extLst>
          </p:cNvPr>
          <p:cNvSpPr/>
          <p:nvPr/>
        </p:nvSpPr>
        <p:spPr>
          <a:xfrm>
            <a:off x="4001920" y="3027515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3D3F73-FF2F-43F0-88BE-A5A081C7836F}"/>
              </a:ext>
            </a:extLst>
          </p:cNvPr>
          <p:cNvSpPr/>
          <p:nvPr/>
        </p:nvSpPr>
        <p:spPr>
          <a:xfrm>
            <a:off x="3236229" y="1647195"/>
            <a:ext cx="106412" cy="106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AF5B82CA-CA0F-4E58-9CEF-11403E94456F}"/>
                  </a:ext>
                </a:extLst>
              </p:cNvPr>
              <p:cNvSpPr txBox="1"/>
              <p:nvPr/>
            </p:nvSpPr>
            <p:spPr>
              <a:xfrm>
                <a:off x="3651215" y="2004683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AF5B82CA-CA0F-4E58-9CEF-11403E94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15" y="2004683"/>
                <a:ext cx="342900" cy="369332"/>
              </a:xfrm>
              <a:prstGeom prst="rect">
                <a:avLst/>
              </a:prstGeom>
              <a:blipFill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14AAABC-D468-4526-A122-F802F6653FB7}"/>
                  </a:ext>
                </a:extLst>
              </p:cNvPr>
              <p:cNvSpPr txBox="1"/>
              <p:nvPr/>
            </p:nvSpPr>
            <p:spPr>
              <a:xfrm>
                <a:off x="4354973" y="3285452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14AAABC-D468-4526-A122-F802F665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73" y="3285452"/>
                <a:ext cx="342900" cy="369332"/>
              </a:xfrm>
              <a:prstGeom prst="rect">
                <a:avLst/>
              </a:prstGeom>
              <a:blipFill>
                <a:blip r:embed="rId5"/>
                <a:stretch>
                  <a:fillRect r="-122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521AC11-E116-4C69-B105-91A05F0824A0}"/>
                  </a:ext>
                </a:extLst>
              </p:cNvPr>
              <p:cNvSpPr txBox="1"/>
              <p:nvPr/>
            </p:nvSpPr>
            <p:spPr>
              <a:xfrm>
                <a:off x="3224194" y="1384275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521AC11-E116-4C69-B105-91A05F082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94" y="1384275"/>
                <a:ext cx="580049" cy="258532"/>
              </a:xfrm>
              <a:prstGeom prst="rect">
                <a:avLst/>
              </a:prstGeom>
              <a:blipFill>
                <a:blip r:embed="rId6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76E45FA4-A960-4EF3-A960-11124C1544D2}"/>
                  </a:ext>
                </a:extLst>
              </p:cNvPr>
              <p:cNvSpPr txBox="1"/>
              <p:nvPr/>
            </p:nvSpPr>
            <p:spPr>
              <a:xfrm>
                <a:off x="3952190" y="2739768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76E45FA4-A960-4EF3-A960-11124C154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90" y="2739768"/>
                <a:ext cx="580049" cy="258532"/>
              </a:xfrm>
              <a:prstGeom prst="rect">
                <a:avLst/>
              </a:prstGeom>
              <a:blipFill>
                <a:blip r:embed="rId7"/>
                <a:stretch>
                  <a:fillRect b="-395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11BC530-7681-4BAF-9379-B7CB30DF384E}"/>
                  </a:ext>
                </a:extLst>
              </p:cNvPr>
              <p:cNvSpPr txBox="1"/>
              <p:nvPr/>
            </p:nvSpPr>
            <p:spPr>
              <a:xfrm>
                <a:off x="4820626" y="4174389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11BC530-7681-4BAF-9379-B7CB30DF3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26" y="4174389"/>
                <a:ext cx="580049" cy="258532"/>
              </a:xfrm>
              <a:prstGeom prst="rect">
                <a:avLst/>
              </a:prstGeom>
              <a:blipFill>
                <a:blip r:embed="rId8"/>
                <a:stretch>
                  <a:fillRect b="-4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E3F5AB6-E7DB-4060-8DD6-1D9DF85863BB}"/>
                  </a:ext>
                </a:extLst>
              </p:cNvPr>
              <p:cNvSpPr txBox="1"/>
              <p:nvPr/>
            </p:nvSpPr>
            <p:spPr>
              <a:xfrm>
                <a:off x="1181579" y="1368691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E3F5AB6-E7DB-4060-8DD6-1D9DF858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79" y="1368691"/>
                <a:ext cx="580049" cy="258532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8BB7280-9C1B-49A8-8338-2B511151AEFE}"/>
                  </a:ext>
                </a:extLst>
              </p:cNvPr>
              <p:cNvSpPr txBox="1"/>
              <p:nvPr/>
            </p:nvSpPr>
            <p:spPr>
              <a:xfrm>
                <a:off x="1964132" y="2768170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28BB7280-9C1B-49A8-8338-2B511151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132" y="2768170"/>
                <a:ext cx="580049" cy="258532"/>
              </a:xfrm>
              <a:prstGeom prst="rect">
                <a:avLst/>
              </a:prstGeom>
              <a:blipFill>
                <a:blip r:embed="rId10"/>
                <a:stretch>
                  <a:fillRect b="-302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0556A2D7-26F6-48C6-BB12-F17352575D47}"/>
                  </a:ext>
                </a:extLst>
              </p:cNvPr>
              <p:cNvSpPr txBox="1"/>
              <p:nvPr/>
            </p:nvSpPr>
            <p:spPr>
              <a:xfrm>
                <a:off x="2764082" y="4128718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0556A2D7-26F6-48C6-BB12-F17352575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082" y="4128718"/>
                <a:ext cx="580049" cy="258532"/>
              </a:xfrm>
              <a:prstGeom prst="rect">
                <a:avLst/>
              </a:prstGeom>
              <a:blipFill>
                <a:blip r:embed="rId11"/>
                <a:stretch>
                  <a:fillRect b="-302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C9C847C-C402-481E-A447-350A644E1D70}"/>
                  </a:ext>
                </a:extLst>
              </p:cNvPr>
              <p:cNvSpPr txBox="1"/>
              <p:nvPr/>
            </p:nvSpPr>
            <p:spPr>
              <a:xfrm>
                <a:off x="1973008" y="80304"/>
                <a:ext cx="58004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C9C847C-C402-481E-A447-350A644E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08" y="80304"/>
                <a:ext cx="580049" cy="258532"/>
              </a:xfrm>
              <a:prstGeom prst="rect">
                <a:avLst/>
              </a:prstGeom>
              <a:blipFill>
                <a:blip r:embed="rId12"/>
                <a:stretch>
                  <a:fillRect b="-302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430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11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6</cp:revision>
  <dcterms:created xsi:type="dcterms:W3CDTF">2020-03-16T16:24:00Z</dcterms:created>
  <dcterms:modified xsi:type="dcterms:W3CDTF">2020-03-16T17:15:43Z</dcterms:modified>
</cp:coreProperties>
</file>