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3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35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05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8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0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0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9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64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4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12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8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B9EA743-CF78-4C40-8097-F48A060D5BD6}"/>
              </a:ext>
            </a:extLst>
          </p:cNvPr>
          <p:cNvSpPr/>
          <p:nvPr/>
        </p:nvSpPr>
        <p:spPr>
          <a:xfrm>
            <a:off x="657685" y="2729635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886413" y="984933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709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99" y="192581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66" y="192581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1620076" y="1925815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7305BB-E77D-458B-B82F-AE36D3855DA7}"/>
              </a:ext>
            </a:extLst>
          </p:cNvPr>
          <p:cNvCxnSpPr>
            <a:cxnSpLocks/>
          </p:cNvCxnSpPr>
          <p:nvPr/>
        </p:nvCxnSpPr>
        <p:spPr>
          <a:xfrm>
            <a:off x="3897173" y="4436306"/>
            <a:ext cx="0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2803274" y="2050736"/>
                <a:ext cx="435119" cy="444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74" y="2050736"/>
                <a:ext cx="435119" cy="4444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786354" y="3522574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4" y="3522574"/>
                <a:ext cx="6446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A950EF-C211-4A15-B874-76E682760B28}"/>
              </a:ext>
            </a:extLst>
          </p:cNvPr>
          <p:cNvCxnSpPr>
            <a:cxnSpLocks/>
          </p:cNvCxnSpPr>
          <p:nvPr/>
        </p:nvCxnSpPr>
        <p:spPr>
          <a:xfrm>
            <a:off x="1004399" y="3053275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018235F-C80D-45F0-8B39-D83FAADFD9BB}"/>
              </a:ext>
            </a:extLst>
          </p:cNvPr>
          <p:cNvCxnSpPr>
            <a:cxnSpLocks/>
          </p:cNvCxnSpPr>
          <p:nvPr/>
        </p:nvCxnSpPr>
        <p:spPr>
          <a:xfrm flipH="1">
            <a:off x="4783260" y="305325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793664" y="131131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19045" y="131131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51845" y="2047239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05312" y="3174688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067206" y="2047239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52917" y="3174688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05896" y="2047237"/>
            <a:ext cx="617551" cy="112746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20464" y="2047237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1521574" y="2047239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7305BB-E77D-458B-B82F-AE36D3855DA7}"/>
              </a:ext>
            </a:extLst>
          </p:cNvPr>
          <p:cNvCxnSpPr>
            <a:cxnSpLocks/>
          </p:cNvCxnSpPr>
          <p:nvPr/>
        </p:nvCxnSpPr>
        <p:spPr>
          <a:xfrm>
            <a:off x="3798683" y="4557728"/>
            <a:ext cx="1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45646B4-CD90-4BE8-91B0-4E6355ADBB70}"/>
              </a:ext>
            </a:extLst>
          </p:cNvPr>
          <p:cNvCxnSpPr>
            <a:cxnSpLocks/>
          </p:cNvCxnSpPr>
          <p:nvPr/>
        </p:nvCxnSpPr>
        <p:spPr>
          <a:xfrm flipV="1">
            <a:off x="2951491" y="3129618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8616397-431F-4378-9884-4911C3421B1A}"/>
              </a:ext>
            </a:extLst>
          </p:cNvPr>
          <p:cNvCxnSpPr>
            <a:cxnSpLocks/>
          </p:cNvCxnSpPr>
          <p:nvPr/>
        </p:nvCxnSpPr>
        <p:spPr>
          <a:xfrm flipH="1" flipV="1">
            <a:off x="3620368" y="3138852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9AF81F-DC10-4C3E-AEBF-42D1F36ADC4A}"/>
              </a:ext>
            </a:extLst>
          </p:cNvPr>
          <p:cNvCxnSpPr>
            <a:cxnSpLocks/>
          </p:cNvCxnSpPr>
          <p:nvPr/>
        </p:nvCxnSpPr>
        <p:spPr>
          <a:xfrm flipV="1">
            <a:off x="3314619" y="2007951"/>
            <a:ext cx="609581" cy="103773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34D39F9-E761-4DF2-846B-94520FDAE5AE}"/>
              </a:ext>
            </a:extLst>
          </p:cNvPr>
          <p:cNvCxnSpPr>
            <a:cxnSpLocks/>
          </p:cNvCxnSpPr>
          <p:nvPr/>
        </p:nvCxnSpPr>
        <p:spPr>
          <a:xfrm flipV="1">
            <a:off x="750224" y="2007948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EE0BB21-AA7A-4AA5-89B8-434E83ADE061}"/>
              </a:ext>
            </a:extLst>
          </p:cNvPr>
          <p:cNvCxnSpPr>
            <a:cxnSpLocks/>
          </p:cNvCxnSpPr>
          <p:nvPr/>
        </p:nvCxnSpPr>
        <p:spPr>
          <a:xfrm flipH="1" flipV="1">
            <a:off x="4221780" y="1996373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DDE0119-1261-4047-BF69-4369C785D1C0}"/>
              </a:ext>
            </a:extLst>
          </p:cNvPr>
          <p:cNvCxnSpPr>
            <a:cxnSpLocks/>
          </p:cNvCxnSpPr>
          <p:nvPr/>
        </p:nvCxnSpPr>
        <p:spPr>
          <a:xfrm flipH="1" flipV="1">
            <a:off x="1668265" y="2019520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8544A4D-416D-440F-9875-83F7D327AB98}"/>
              </a:ext>
            </a:extLst>
          </p:cNvPr>
          <p:cNvCxnSpPr>
            <a:cxnSpLocks/>
          </p:cNvCxnSpPr>
          <p:nvPr/>
        </p:nvCxnSpPr>
        <p:spPr>
          <a:xfrm flipV="1">
            <a:off x="1551009" y="1185345"/>
            <a:ext cx="1158500" cy="6565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0575148-6B77-4F53-B530-2EBC23889DA4}"/>
              </a:ext>
            </a:extLst>
          </p:cNvPr>
          <p:cNvCxnSpPr>
            <a:cxnSpLocks/>
          </p:cNvCxnSpPr>
          <p:nvPr/>
        </p:nvCxnSpPr>
        <p:spPr>
          <a:xfrm flipH="1" flipV="1">
            <a:off x="2876731" y="1185330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/>
              <p:nvPr/>
            </p:nvSpPr>
            <p:spPr>
              <a:xfrm>
                <a:off x="2744226" y="2166223"/>
                <a:ext cx="47513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6" y="2166223"/>
                <a:ext cx="47513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D7B7498-F61E-4EE6-8E01-B32F63EB72EC}"/>
              </a:ext>
            </a:extLst>
          </p:cNvPr>
          <p:cNvCxnSpPr>
            <a:cxnSpLocks/>
          </p:cNvCxnSpPr>
          <p:nvPr/>
        </p:nvCxnSpPr>
        <p:spPr>
          <a:xfrm>
            <a:off x="905896" y="3174699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A7D6D73-B0E5-4770-9FB4-DE8BA94E46BA}"/>
              </a:ext>
            </a:extLst>
          </p:cNvPr>
          <p:cNvCxnSpPr>
            <a:cxnSpLocks/>
          </p:cNvCxnSpPr>
          <p:nvPr/>
        </p:nvCxnSpPr>
        <p:spPr>
          <a:xfrm flipH="1">
            <a:off x="4684757" y="3174674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64303" y="122538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589685" y="122538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22485" y="1961306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175952" y="3088755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37846" y="1961306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23557" y="3088755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976536" y="1961305"/>
            <a:ext cx="617551" cy="112746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591104" y="1961305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592214" y="1961306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69323" y="4471796"/>
            <a:ext cx="1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2775390" y="2086227"/>
                <a:ext cx="55617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90" y="2086227"/>
                <a:ext cx="55617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42CD98B-1F80-4F58-B12A-AC0C781B7086}"/>
              </a:ext>
            </a:extLst>
          </p:cNvPr>
          <p:cNvSpPr/>
          <p:nvPr/>
        </p:nvSpPr>
        <p:spPr>
          <a:xfrm>
            <a:off x="1719011" y="2013862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976536" y="3088766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55397" y="308874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3CFF3617-377D-4300-B74C-24DDE6CB5392}"/>
              </a:ext>
            </a:extLst>
          </p:cNvPr>
          <p:cNvSpPr/>
          <p:nvPr/>
        </p:nvSpPr>
        <p:spPr>
          <a:xfrm>
            <a:off x="1064808" y="3144587"/>
            <a:ext cx="3609473" cy="571532"/>
          </a:xfrm>
          <a:custGeom>
            <a:avLst/>
            <a:gdLst>
              <a:gd name="connsiteX0" fmla="*/ 0 w 3609473"/>
              <a:gd name="connsiteY0" fmla="*/ 0 h 709882"/>
              <a:gd name="connsiteX1" fmla="*/ 1852863 w 3609473"/>
              <a:gd name="connsiteY1" fmla="*/ 709863 h 709882"/>
              <a:gd name="connsiteX2" fmla="*/ 3609473 w 3609473"/>
              <a:gd name="connsiteY2" fmla="*/ 18047 h 709882"/>
              <a:gd name="connsiteX0" fmla="*/ 0 w 3609473"/>
              <a:gd name="connsiteY0" fmla="*/ 0 h 571532"/>
              <a:gd name="connsiteX1" fmla="*/ 1708484 w 3609473"/>
              <a:gd name="connsiteY1" fmla="*/ 571500 h 571532"/>
              <a:gd name="connsiteX2" fmla="*/ 3609473 w 3609473"/>
              <a:gd name="connsiteY2" fmla="*/ 18047 h 57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473" h="571532">
                <a:moveTo>
                  <a:pt x="0" y="0"/>
                </a:moveTo>
                <a:cubicBezTo>
                  <a:pt x="625642" y="353427"/>
                  <a:pt x="1106905" y="568492"/>
                  <a:pt x="1708484" y="571500"/>
                </a:cubicBezTo>
                <a:cubicBezTo>
                  <a:pt x="2310063" y="574508"/>
                  <a:pt x="3031957" y="365459"/>
                  <a:pt x="3609473" y="18047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9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30B71A6E-B7D8-46AE-8FBA-8E0064D64510}"/>
              </a:ext>
            </a:extLst>
          </p:cNvPr>
          <p:cNvSpPr/>
          <p:nvPr/>
        </p:nvSpPr>
        <p:spPr>
          <a:xfrm>
            <a:off x="657685" y="2669476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A294BFC2-9162-4212-BD8C-27CD5E34A9BD}"/>
              </a:ext>
            </a:extLst>
          </p:cNvPr>
          <p:cNvSpPr/>
          <p:nvPr/>
        </p:nvSpPr>
        <p:spPr>
          <a:xfrm>
            <a:off x="657685" y="2698918"/>
            <a:ext cx="3513768" cy="1985803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  <a:gd name="connsiteX0" fmla="*/ 208826 w 4440380"/>
              <a:gd name="connsiteY0" fmla="*/ 99128 h 2008491"/>
              <a:gd name="connsiteX1" fmla="*/ 1694726 w 4440380"/>
              <a:gd name="connsiteY1" fmla="*/ 118178 h 2008491"/>
              <a:gd name="connsiteX2" fmla="*/ 2513876 w 4440380"/>
              <a:gd name="connsiteY2" fmla="*/ 1388178 h 2008491"/>
              <a:gd name="connsiteX3" fmla="*/ 3307626 w 4440380"/>
              <a:gd name="connsiteY3" fmla="*/ 1394528 h 2008491"/>
              <a:gd name="connsiteX4" fmla="*/ 4349026 w 4440380"/>
              <a:gd name="connsiteY4" fmla="*/ 29278 h 2008491"/>
              <a:gd name="connsiteX5" fmla="*/ 4285526 w 4440380"/>
              <a:gd name="connsiteY5" fmla="*/ 619828 h 2008491"/>
              <a:gd name="connsiteX6" fmla="*/ 3447326 w 4440380"/>
              <a:gd name="connsiteY6" fmla="*/ 1864428 h 2008491"/>
              <a:gd name="connsiteX7" fmla="*/ 2317026 w 4440380"/>
              <a:gd name="connsiteY7" fmla="*/ 1832678 h 2008491"/>
              <a:gd name="connsiteX8" fmla="*/ 1472476 w 4440380"/>
              <a:gd name="connsiteY8" fmla="*/ 524578 h 2008491"/>
              <a:gd name="connsiteX9" fmla="*/ 145326 w 4440380"/>
              <a:gd name="connsiteY9" fmla="*/ 505528 h 2008491"/>
              <a:gd name="connsiteX10" fmla="*/ 208826 w 4440380"/>
              <a:gd name="connsiteY10" fmla="*/ 99128 h 2008491"/>
              <a:gd name="connsiteX0" fmla="*/ 208826 w 4349699"/>
              <a:gd name="connsiteY0" fmla="*/ 99128 h 2048467"/>
              <a:gd name="connsiteX1" fmla="*/ 1694726 w 4349699"/>
              <a:gd name="connsiteY1" fmla="*/ 118178 h 2048467"/>
              <a:gd name="connsiteX2" fmla="*/ 2513876 w 4349699"/>
              <a:gd name="connsiteY2" fmla="*/ 1388178 h 2048467"/>
              <a:gd name="connsiteX3" fmla="*/ 3307626 w 4349699"/>
              <a:gd name="connsiteY3" fmla="*/ 1394528 h 2048467"/>
              <a:gd name="connsiteX4" fmla="*/ 4349026 w 4349699"/>
              <a:gd name="connsiteY4" fmla="*/ 29278 h 2048467"/>
              <a:gd name="connsiteX5" fmla="*/ 3447326 w 4349699"/>
              <a:gd name="connsiteY5" fmla="*/ 1864428 h 2048467"/>
              <a:gd name="connsiteX6" fmla="*/ 2317026 w 4349699"/>
              <a:gd name="connsiteY6" fmla="*/ 1832678 h 2048467"/>
              <a:gd name="connsiteX7" fmla="*/ 1472476 w 4349699"/>
              <a:gd name="connsiteY7" fmla="*/ 524578 h 2048467"/>
              <a:gd name="connsiteX8" fmla="*/ 145326 w 4349699"/>
              <a:gd name="connsiteY8" fmla="*/ 505528 h 2048467"/>
              <a:gd name="connsiteX9" fmla="*/ 208826 w 4349699"/>
              <a:gd name="connsiteY9" fmla="*/ 99128 h 2048467"/>
              <a:gd name="connsiteX0" fmla="*/ 208826 w 3576708"/>
              <a:gd name="connsiteY0" fmla="*/ 99128 h 1957974"/>
              <a:gd name="connsiteX1" fmla="*/ 1694726 w 3576708"/>
              <a:gd name="connsiteY1" fmla="*/ 118178 h 1957974"/>
              <a:gd name="connsiteX2" fmla="*/ 2513876 w 3576708"/>
              <a:gd name="connsiteY2" fmla="*/ 1388178 h 1957974"/>
              <a:gd name="connsiteX3" fmla="*/ 3307626 w 3576708"/>
              <a:gd name="connsiteY3" fmla="*/ 1394528 h 1957974"/>
              <a:gd name="connsiteX4" fmla="*/ 3536226 w 3576708"/>
              <a:gd name="connsiteY4" fmla="*/ 1470151 h 1957974"/>
              <a:gd name="connsiteX5" fmla="*/ 3447326 w 3576708"/>
              <a:gd name="connsiteY5" fmla="*/ 1864428 h 1957974"/>
              <a:gd name="connsiteX6" fmla="*/ 2317026 w 3576708"/>
              <a:gd name="connsiteY6" fmla="*/ 1832678 h 1957974"/>
              <a:gd name="connsiteX7" fmla="*/ 1472476 w 3576708"/>
              <a:gd name="connsiteY7" fmla="*/ 524578 h 1957974"/>
              <a:gd name="connsiteX8" fmla="*/ 145326 w 3576708"/>
              <a:gd name="connsiteY8" fmla="*/ 505528 h 1957974"/>
              <a:gd name="connsiteX9" fmla="*/ 208826 w 3576708"/>
              <a:gd name="connsiteY9" fmla="*/ 99128 h 1957974"/>
              <a:gd name="connsiteX0" fmla="*/ 208826 w 3557829"/>
              <a:gd name="connsiteY0" fmla="*/ 99128 h 1956091"/>
              <a:gd name="connsiteX1" fmla="*/ 1694726 w 3557829"/>
              <a:gd name="connsiteY1" fmla="*/ 118178 h 1956091"/>
              <a:gd name="connsiteX2" fmla="*/ 2513876 w 3557829"/>
              <a:gd name="connsiteY2" fmla="*/ 1388178 h 1956091"/>
              <a:gd name="connsiteX3" fmla="*/ 3307626 w 3557829"/>
              <a:gd name="connsiteY3" fmla="*/ 1394528 h 1956091"/>
              <a:gd name="connsiteX4" fmla="*/ 3499280 w 3557829"/>
              <a:gd name="connsiteY4" fmla="*/ 1507096 h 1956091"/>
              <a:gd name="connsiteX5" fmla="*/ 3447326 w 3557829"/>
              <a:gd name="connsiteY5" fmla="*/ 1864428 h 1956091"/>
              <a:gd name="connsiteX6" fmla="*/ 2317026 w 3557829"/>
              <a:gd name="connsiteY6" fmla="*/ 1832678 h 1956091"/>
              <a:gd name="connsiteX7" fmla="*/ 1472476 w 3557829"/>
              <a:gd name="connsiteY7" fmla="*/ 524578 h 1956091"/>
              <a:gd name="connsiteX8" fmla="*/ 145326 w 3557829"/>
              <a:gd name="connsiteY8" fmla="*/ 505528 h 1956091"/>
              <a:gd name="connsiteX9" fmla="*/ 208826 w 3557829"/>
              <a:gd name="connsiteY9" fmla="*/ 99128 h 1956091"/>
              <a:gd name="connsiteX0" fmla="*/ 208826 w 3576708"/>
              <a:gd name="connsiteY0" fmla="*/ 99128 h 1955624"/>
              <a:gd name="connsiteX1" fmla="*/ 1694726 w 3576708"/>
              <a:gd name="connsiteY1" fmla="*/ 118178 h 1955624"/>
              <a:gd name="connsiteX2" fmla="*/ 2513876 w 3576708"/>
              <a:gd name="connsiteY2" fmla="*/ 1388178 h 1955624"/>
              <a:gd name="connsiteX3" fmla="*/ 3307626 w 3576708"/>
              <a:gd name="connsiteY3" fmla="*/ 1394528 h 1955624"/>
              <a:gd name="connsiteX4" fmla="*/ 3536225 w 3576708"/>
              <a:gd name="connsiteY4" fmla="*/ 1516333 h 1955624"/>
              <a:gd name="connsiteX5" fmla="*/ 3447326 w 3576708"/>
              <a:gd name="connsiteY5" fmla="*/ 1864428 h 1955624"/>
              <a:gd name="connsiteX6" fmla="*/ 2317026 w 3576708"/>
              <a:gd name="connsiteY6" fmla="*/ 1832678 h 1955624"/>
              <a:gd name="connsiteX7" fmla="*/ 1472476 w 3576708"/>
              <a:gd name="connsiteY7" fmla="*/ 524578 h 1955624"/>
              <a:gd name="connsiteX8" fmla="*/ 145326 w 3576708"/>
              <a:gd name="connsiteY8" fmla="*/ 505528 h 1955624"/>
              <a:gd name="connsiteX9" fmla="*/ 208826 w 3576708"/>
              <a:gd name="connsiteY9" fmla="*/ 99128 h 1955624"/>
              <a:gd name="connsiteX0" fmla="*/ 208826 w 3579605"/>
              <a:gd name="connsiteY0" fmla="*/ 99128 h 1955624"/>
              <a:gd name="connsiteX1" fmla="*/ 1694726 w 3579605"/>
              <a:gd name="connsiteY1" fmla="*/ 118178 h 1955624"/>
              <a:gd name="connsiteX2" fmla="*/ 2513876 w 3579605"/>
              <a:gd name="connsiteY2" fmla="*/ 1388178 h 1955624"/>
              <a:gd name="connsiteX3" fmla="*/ 3261444 w 3579605"/>
              <a:gd name="connsiteY3" fmla="*/ 1403764 h 1955624"/>
              <a:gd name="connsiteX4" fmla="*/ 3536225 w 3579605"/>
              <a:gd name="connsiteY4" fmla="*/ 1516333 h 1955624"/>
              <a:gd name="connsiteX5" fmla="*/ 3447326 w 3579605"/>
              <a:gd name="connsiteY5" fmla="*/ 1864428 h 1955624"/>
              <a:gd name="connsiteX6" fmla="*/ 2317026 w 3579605"/>
              <a:gd name="connsiteY6" fmla="*/ 1832678 h 1955624"/>
              <a:gd name="connsiteX7" fmla="*/ 1472476 w 3579605"/>
              <a:gd name="connsiteY7" fmla="*/ 524578 h 1955624"/>
              <a:gd name="connsiteX8" fmla="*/ 145326 w 3579605"/>
              <a:gd name="connsiteY8" fmla="*/ 505528 h 1955624"/>
              <a:gd name="connsiteX9" fmla="*/ 208826 w 3579605"/>
              <a:gd name="connsiteY9" fmla="*/ 99128 h 1955624"/>
              <a:gd name="connsiteX0" fmla="*/ 208826 w 3506778"/>
              <a:gd name="connsiteY0" fmla="*/ 99128 h 1961437"/>
              <a:gd name="connsiteX1" fmla="*/ 1694726 w 3506778"/>
              <a:gd name="connsiteY1" fmla="*/ 118178 h 1961437"/>
              <a:gd name="connsiteX2" fmla="*/ 2513876 w 3506778"/>
              <a:gd name="connsiteY2" fmla="*/ 1388178 h 1961437"/>
              <a:gd name="connsiteX3" fmla="*/ 3261444 w 3506778"/>
              <a:gd name="connsiteY3" fmla="*/ 1403764 h 1961437"/>
              <a:gd name="connsiteX4" fmla="*/ 3447326 w 3506778"/>
              <a:gd name="connsiteY4" fmla="*/ 1864428 h 1961437"/>
              <a:gd name="connsiteX5" fmla="*/ 2317026 w 3506778"/>
              <a:gd name="connsiteY5" fmla="*/ 1832678 h 1961437"/>
              <a:gd name="connsiteX6" fmla="*/ 1472476 w 3506778"/>
              <a:gd name="connsiteY6" fmla="*/ 524578 h 1961437"/>
              <a:gd name="connsiteX7" fmla="*/ 145326 w 3506778"/>
              <a:gd name="connsiteY7" fmla="*/ 505528 h 1961437"/>
              <a:gd name="connsiteX8" fmla="*/ 208826 w 3506778"/>
              <a:gd name="connsiteY8" fmla="*/ 99128 h 1961437"/>
              <a:gd name="connsiteX0" fmla="*/ 208826 w 3553561"/>
              <a:gd name="connsiteY0" fmla="*/ 99128 h 1959018"/>
              <a:gd name="connsiteX1" fmla="*/ 1694726 w 3553561"/>
              <a:gd name="connsiteY1" fmla="*/ 118178 h 1959018"/>
              <a:gd name="connsiteX2" fmla="*/ 2513876 w 3553561"/>
              <a:gd name="connsiteY2" fmla="*/ 1388178 h 1959018"/>
              <a:gd name="connsiteX3" fmla="*/ 3399990 w 3553561"/>
              <a:gd name="connsiteY3" fmla="*/ 1449946 h 1959018"/>
              <a:gd name="connsiteX4" fmla="*/ 3447326 w 3553561"/>
              <a:gd name="connsiteY4" fmla="*/ 1864428 h 1959018"/>
              <a:gd name="connsiteX5" fmla="*/ 2317026 w 3553561"/>
              <a:gd name="connsiteY5" fmla="*/ 1832678 h 1959018"/>
              <a:gd name="connsiteX6" fmla="*/ 1472476 w 3553561"/>
              <a:gd name="connsiteY6" fmla="*/ 524578 h 1959018"/>
              <a:gd name="connsiteX7" fmla="*/ 145326 w 3553561"/>
              <a:gd name="connsiteY7" fmla="*/ 505528 h 1959018"/>
              <a:gd name="connsiteX8" fmla="*/ 208826 w 3553561"/>
              <a:gd name="connsiteY8" fmla="*/ 99128 h 1959018"/>
              <a:gd name="connsiteX0" fmla="*/ 208826 w 3513315"/>
              <a:gd name="connsiteY0" fmla="*/ 99128 h 1963328"/>
              <a:gd name="connsiteX1" fmla="*/ 1694726 w 3513315"/>
              <a:gd name="connsiteY1" fmla="*/ 118178 h 1963328"/>
              <a:gd name="connsiteX2" fmla="*/ 2513876 w 3513315"/>
              <a:gd name="connsiteY2" fmla="*/ 1388178 h 1963328"/>
              <a:gd name="connsiteX3" fmla="*/ 3399990 w 3513315"/>
              <a:gd name="connsiteY3" fmla="*/ 1449946 h 1963328"/>
              <a:gd name="connsiteX4" fmla="*/ 3382671 w 3513315"/>
              <a:gd name="connsiteY4" fmla="*/ 1873665 h 1963328"/>
              <a:gd name="connsiteX5" fmla="*/ 2317026 w 3513315"/>
              <a:gd name="connsiteY5" fmla="*/ 1832678 h 1963328"/>
              <a:gd name="connsiteX6" fmla="*/ 1472476 w 3513315"/>
              <a:gd name="connsiteY6" fmla="*/ 524578 h 1963328"/>
              <a:gd name="connsiteX7" fmla="*/ 145326 w 3513315"/>
              <a:gd name="connsiteY7" fmla="*/ 505528 h 1963328"/>
              <a:gd name="connsiteX8" fmla="*/ 208826 w 3513315"/>
              <a:gd name="connsiteY8" fmla="*/ 99128 h 1963328"/>
              <a:gd name="connsiteX0" fmla="*/ 208826 w 3508193"/>
              <a:gd name="connsiteY0" fmla="*/ 99128 h 1947006"/>
              <a:gd name="connsiteX1" fmla="*/ 1694726 w 3508193"/>
              <a:gd name="connsiteY1" fmla="*/ 118178 h 1947006"/>
              <a:gd name="connsiteX2" fmla="*/ 2513876 w 3508193"/>
              <a:gd name="connsiteY2" fmla="*/ 1388178 h 1947006"/>
              <a:gd name="connsiteX3" fmla="*/ 3399990 w 3508193"/>
              <a:gd name="connsiteY3" fmla="*/ 1449946 h 1947006"/>
              <a:gd name="connsiteX4" fmla="*/ 3373435 w 3508193"/>
              <a:gd name="connsiteY4" fmla="*/ 1836720 h 1947006"/>
              <a:gd name="connsiteX5" fmla="*/ 2317026 w 3508193"/>
              <a:gd name="connsiteY5" fmla="*/ 1832678 h 1947006"/>
              <a:gd name="connsiteX6" fmla="*/ 1472476 w 3508193"/>
              <a:gd name="connsiteY6" fmla="*/ 524578 h 1947006"/>
              <a:gd name="connsiteX7" fmla="*/ 145326 w 3508193"/>
              <a:gd name="connsiteY7" fmla="*/ 505528 h 1947006"/>
              <a:gd name="connsiteX8" fmla="*/ 208826 w 3508193"/>
              <a:gd name="connsiteY8" fmla="*/ 99128 h 1947006"/>
              <a:gd name="connsiteX0" fmla="*/ 208826 w 3503843"/>
              <a:gd name="connsiteY0" fmla="*/ 99128 h 1967145"/>
              <a:gd name="connsiteX1" fmla="*/ 1694726 w 3503843"/>
              <a:gd name="connsiteY1" fmla="*/ 118178 h 1967145"/>
              <a:gd name="connsiteX2" fmla="*/ 2513876 w 3503843"/>
              <a:gd name="connsiteY2" fmla="*/ 1388178 h 1967145"/>
              <a:gd name="connsiteX3" fmla="*/ 3399990 w 3503843"/>
              <a:gd name="connsiteY3" fmla="*/ 1449946 h 1967145"/>
              <a:gd name="connsiteX4" fmla="*/ 3373435 w 3503843"/>
              <a:gd name="connsiteY4" fmla="*/ 1836720 h 1967145"/>
              <a:gd name="connsiteX5" fmla="*/ 2317026 w 3503843"/>
              <a:gd name="connsiteY5" fmla="*/ 1832678 h 1967145"/>
              <a:gd name="connsiteX6" fmla="*/ 1472476 w 3503843"/>
              <a:gd name="connsiteY6" fmla="*/ 524578 h 1967145"/>
              <a:gd name="connsiteX7" fmla="*/ 145326 w 3503843"/>
              <a:gd name="connsiteY7" fmla="*/ 505528 h 1967145"/>
              <a:gd name="connsiteX8" fmla="*/ 208826 w 3503843"/>
              <a:gd name="connsiteY8" fmla="*/ 99128 h 1967145"/>
              <a:gd name="connsiteX0" fmla="*/ 208826 w 3513768"/>
              <a:gd name="connsiteY0" fmla="*/ 99128 h 1985802"/>
              <a:gd name="connsiteX1" fmla="*/ 1694726 w 3513768"/>
              <a:gd name="connsiteY1" fmla="*/ 118178 h 1985802"/>
              <a:gd name="connsiteX2" fmla="*/ 2513876 w 3513768"/>
              <a:gd name="connsiteY2" fmla="*/ 1388178 h 1985802"/>
              <a:gd name="connsiteX3" fmla="*/ 3399990 w 3513768"/>
              <a:gd name="connsiteY3" fmla="*/ 1449946 h 1985802"/>
              <a:gd name="connsiteX4" fmla="*/ 3391482 w 3513768"/>
              <a:gd name="connsiteY4" fmla="*/ 1872815 h 1985802"/>
              <a:gd name="connsiteX5" fmla="*/ 2317026 w 3513768"/>
              <a:gd name="connsiteY5" fmla="*/ 1832678 h 1985802"/>
              <a:gd name="connsiteX6" fmla="*/ 1472476 w 3513768"/>
              <a:gd name="connsiteY6" fmla="*/ 524578 h 1985802"/>
              <a:gd name="connsiteX7" fmla="*/ 145326 w 3513768"/>
              <a:gd name="connsiteY7" fmla="*/ 505528 h 1985802"/>
              <a:gd name="connsiteX8" fmla="*/ 208826 w 3513768"/>
              <a:gd name="connsiteY8" fmla="*/ 99128 h 19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768" h="1985802">
                <a:moveTo>
                  <a:pt x="208826" y="99128"/>
                </a:moveTo>
                <a:cubicBezTo>
                  <a:pt x="467059" y="34570"/>
                  <a:pt x="1310551" y="-96664"/>
                  <a:pt x="1694726" y="118178"/>
                </a:cubicBezTo>
                <a:cubicBezTo>
                  <a:pt x="2078901" y="333020"/>
                  <a:pt x="2229665" y="1166217"/>
                  <a:pt x="2513876" y="1388178"/>
                </a:cubicBezTo>
                <a:cubicBezTo>
                  <a:pt x="2798087" y="1610139"/>
                  <a:pt x="3253722" y="1369173"/>
                  <a:pt x="3399990" y="1449946"/>
                </a:cubicBezTo>
                <a:cubicBezTo>
                  <a:pt x="3546258" y="1530719"/>
                  <a:pt x="3559945" y="1742852"/>
                  <a:pt x="3391482" y="1872815"/>
                </a:cubicBezTo>
                <a:cubicBezTo>
                  <a:pt x="3223019" y="2002778"/>
                  <a:pt x="2636860" y="2057384"/>
                  <a:pt x="2317026" y="1832678"/>
                </a:cubicBezTo>
                <a:cubicBezTo>
                  <a:pt x="1997192" y="1607972"/>
                  <a:pt x="1835484" y="754236"/>
                  <a:pt x="1472476" y="524578"/>
                </a:cubicBezTo>
                <a:cubicBezTo>
                  <a:pt x="1109468" y="294920"/>
                  <a:pt x="355934" y="576436"/>
                  <a:pt x="145326" y="505528"/>
                </a:cubicBezTo>
                <a:cubicBezTo>
                  <a:pt x="-65282" y="434620"/>
                  <a:pt x="-49407" y="163686"/>
                  <a:pt x="208826" y="991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8B4BD86-2758-423B-BB22-5C349D0CD697}"/>
              </a:ext>
            </a:extLst>
          </p:cNvPr>
          <p:cNvSpPr/>
          <p:nvPr/>
        </p:nvSpPr>
        <p:spPr>
          <a:xfrm>
            <a:off x="886404" y="935245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92157" y="1140204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617539" y="1140204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50339" y="1876127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203806" y="3003576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65700" y="1876127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51411" y="3003576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1004390" y="1876126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618959" y="1876126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620068" y="1876127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97164" y="4386630"/>
            <a:ext cx="0" cy="3385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4710012" y="2216491"/>
                <a:ext cx="3133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012" y="2216491"/>
                <a:ext cx="3133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1004390" y="3003587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83251" y="3003563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8FD0A1-68E1-4571-8AD0-B83BBCDE1F00}"/>
                  </a:ext>
                </a:extLst>
              </p:cNvPr>
              <p:cNvSpPr txBox="1"/>
              <p:nvPr/>
            </p:nvSpPr>
            <p:spPr>
              <a:xfrm>
                <a:off x="2803265" y="2001048"/>
                <a:ext cx="435119" cy="444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8FD0A1-68E1-4571-8AD0-B83BBCDE1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65" y="2001048"/>
                <a:ext cx="435119" cy="444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9DAD919-B4A9-4316-85D2-1372814504B6}"/>
                  </a:ext>
                </a:extLst>
              </p:cNvPr>
              <p:cNvSpPr txBox="1"/>
              <p:nvPr/>
            </p:nvSpPr>
            <p:spPr>
              <a:xfrm>
                <a:off x="1617539" y="3394917"/>
                <a:ext cx="72936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𝜕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9DAD919-B4A9-4316-85D2-13728145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39" y="3394917"/>
                <a:ext cx="72936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5AFB021-F4AC-4BA6-9C9C-D757CD46512A}"/>
                  </a:ext>
                </a:extLst>
              </p:cNvPr>
              <p:cNvSpPr txBox="1"/>
              <p:nvPr/>
            </p:nvSpPr>
            <p:spPr>
              <a:xfrm>
                <a:off x="4783238" y="3518196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5AFB021-F4AC-4BA6-9C9C-D757CD465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238" y="3518196"/>
                <a:ext cx="64460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23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226058F1-EA34-4799-B961-096DC41EEF55}"/>
              </a:ext>
            </a:extLst>
          </p:cNvPr>
          <p:cNvSpPr/>
          <p:nvPr/>
        </p:nvSpPr>
        <p:spPr>
          <a:xfrm>
            <a:off x="3403129" y="3735983"/>
            <a:ext cx="874215" cy="1576651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EEC06A1-CA53-4220-B465-8481F7BF36CE}"/>
              </a:ext>
            </a:extLst>
          </p:cNvPr>
          <p:cNvSpPr/>
          <p:nvPr/>
        </p:nvSpPr>
        <p:spPr>
          <a:xfrm>
            <a:off x="739509" y="1202534"/>
            <a:ext cx="1637561" cy="1576651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28505" y="64588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53887" y="64588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86686" y="138180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40154" y="250925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02049" y="138180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87759" y="250925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40739" y="138180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55306" y="138180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1556416" y="1381805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7305BB-E77D-458B-B82F-AE36D3855DA7}"/>
              </a:ext>
            </a:extLst>
          </p:cNvPr>
          <p:cNvCxnSpPr>
            <a:cxnSpLocks/>
          </p:cNvCxnSpPr>
          <p:nvPr/>
        </p:nvCxnSpPr>
        <p:spPr>
          <a:xfrm>
            <a:off x="3833513" y="3892296"/>
            <a:ext cx="0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2384685" y="1166350"/>
                <a:ext cx="99007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85" y="1166350"/>
                <a:ext cx="99007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A950EF-C211-4A15-B874-76E682760B28}"/>
              </a:ext>
            </a:extLst>
          </p:cNvPr>
          <p:cNvCxnSpPr>
            <a:cxnSpLocks/>
          </p:cNvCxnSpPr>
          <p:nvPr/>
        </p:nvCxnSpPr>
        <p:spPr>
          <a:xfrm>
            <a:off x="940739" y="2509265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018235F-C80D-45F0-8B39-D83FAADFD9BB}"/>
              </a:ext>
            </a:extLst>
          </p:cNvPr>
          <p:cNvCxnSpPr>
            <a:cxnSpLocks/>
          </p:cNvCxnSpPr>
          <p:nvPr/>
        </p:nvCxnSpPr>
        <p:spPr>
          <a:xfrm flipH="1">
            <a:off x="4719600" y="250924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A6A8A39-EAB8-4B2B-AA60-B3FAF3300A6B}"/>
              </a:ext>
            </a:extLst>
          </p:cNvPr>
          <p:cNvCxnSpPr>
            <a:cxnSpLocks/>
          </p:cNvCxnSpPr>
          <p:nvPr/>
        </p:nvCxnSpPr>
        <p:spPr>
          <a:xfrm flipV="1">
            <a:off x="3658233" y="3892285"/>
            <a:ext cx="178277" cy="1229003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F085D3F-55E1-4B3D-BD40-C18F6D4E80CE}"/>
              </a:ext>
            </a:extLst>
          </p:cNvPr>
          <p:cNvCxnSpPr>
            <a:cxnSpLocks/>
          </p:cNvCxnSpPr>
          <p:nvPr/>
        </p:nvCxnSpPr>
        <p:spPr>
          <a:xfrm flipH="1" flipV="1">
            <a:off x="3833528" y="3892287"/>
            <a:ext cx="170459" cy="122900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9B74D00-BE15-402D-9538-9468DD61FBDB}"/>
              </a:ext>
            </a:extLst>
          </p:cNvPr>
          <p:cNvCxnSpPr>
            <a:cxnSpLocks/>
          </p:cNvCxnSpPr>
          <p:nvPr/>
        </p:nvCxnSpPr>
        <p:spPr>
          <a:xfrm>
            <a:off x="3834636" y="3892285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71D45AF-A4A1-4CD8-B847-EED40CE0B35D}"/>
              </a:ext>
            </a:extLst>
          </p:cNvPr>
          <p:cNvCxnSpPr>
            <a:cxnSpLocks/>
          </p:cNvCxnSpPr>
          <p:nvPr/>
        </p:nvCxnSpPr>
        <p:spPr>
          <a:xfrm flipV="1">
            <a:off x="3659710" y="5121288"/>
            <a:ext cx="0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5E49531C-1B41-4574-B390-836CA1F8C13B}"/>
              </a:ext>
            </a:extLst>
          </p:cNvPr>
          <p:cNvSpPr/>
          <p:nvPr/>
        </p:nvSpPr>
        <p:spPr>
          <a:xfrm>
            <a:off x="1657428" y="1433149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4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15</Words>
  <Application>Microsoft Office PowerPoint</Application>
  <PresentationFormat>Personnalisé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Edouard Leurent</cp:lastModifiedBy>
  <cp:revision>38</cp:revision>
  <dcterms:created xsi:type="dcterms:W3CDTF">2020-02-28T14:43:14Z</dcterms:created>
  <dcterms:modified xsi:type="dcterms:W3CDTF">2020-03-31T10:28:07Z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