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8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ercle : creux 104">
            <a:extLst>
              <a:ext uri="{FF2B5EF4-FFF2-40B4-BE49-F238E27FC236}">
                <a16:creationId xmlns:a16="http://schemas.microsoft.com/office/drawing/2014/main" id="{36F30033-DC5C-4CC3-BEBE-8D124C5F53F5}"/>
              </a:ext>
            </a:extLst>
          </p:cNvPr>
          <p:cNvSpPr/>
          <p:nvPr/>
        </p:nvSpPr>
        <p:spPr>
          <a:xfrm>
            <a:off x="979756" y="317499"/>
            <a:ext cx="3977380" cy="3827405"/>
          </a:xfrm>
          <a:custGeom>
            <a:avLst/>
            <a:gdLst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06644 w 4813288"/>
              <a:gd name="connsiteY7" fmla="*/ 687287 h 4171950"/>
              <a:gd name="connsiteX8" fmla="*/ 1207987 w 4813288"/>
              <a:gd name="connsiteY8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44744 w 4813288"/>
              <a:gd name="connsiteY7" fmla="*/ 852387 h 4171950"/>
              <a:gd name="connsiteX8" fmla="*/ 1207987 w 4813288"/>
              <a:gd name="connsiteY8" fmla="*/ 2867025 h 4171950"/>
              <a:gd name="connsiteX0" fmla="*/ 0 w 4794238"/>
              <a:gd name="connsiteY0" fmla="*/ 2085975 h 4171950"/>
              <a:gd name="connsiteX1" fmla="*/ 2406644 w 4794238"/>
              <a:gd name="connsiteY1" fmla="*/ 0 h 4171950"/>
              <a:gd name="connsiteX2" fmla="*/ 4794238 w 4794238"/>
              <a:gd name="connsiteY2" fmla="*/ 2092325 h 4171950"/>
              <a:gd name="connsiteX3" fmla="*/ 2406644 w 4794238"/>
              <a:gd name="connsiteY3" fmla="*/ 4171950 h 4171950"/>
              <a:gd name="connsiteX4" fmla="*/ 0 w 4794238"/>
              <a:gd name="connsiteY4" fmla="*/ 2085975 h 4171950"/>
              <a:gd name="connsiteX5" fmla="*/ 1207987 w 4794238"/>
              <a:gd name="connsiteY5" fmla="*/ 2867025 h 4171950"/>
              <a:gd name="connsiteX6" fmla="*/ 3511544 w 4794238"/>
              <a:gd name="connsiteY6" fmla="*/ 3002063 h 4171950"/>
              <a:gd name="connsiteX7" fmla="*/ 2444744 w 4794238"/>
              <a:gd name="connsiteY7" fmla="*/ 852387 h 4171950"/>
              <a:gd name="connsiteX8" fmla="*/ 1207987 w 4794238"/>
              <a:gd name="connsiteY8" fmla="*/ 2867025 h 4171950"/>
              <a:gd name="connsiteX0" fmla="*/ 0 w 3542135"/>
              <a:gd name="connsiteY0" fmla="*/ 2143960 h 4287920"/>
              <a:gd name="connsiteX1" fmla="*/ 2406644 w 3542135"/>
              <a:gd name="connsiteY1" fmla="*/ 57985 h 4287920"/>
              <a:gd name="connsiteX2" fmla="*/ 2406644 w 3542135"/>
              <a:gd name="connsiteY2" fmla="*/ 4229935 h 4287920"/>
              <a:gd name="connsiteX3" fmla="*/ 0 w 3542135"/>
              <a:gd name="connsiteY3" fmla="*/ 2143960 h 4287920"/>
              <a:gd name="connsiteX4" fmla="*/ 1207987 w 3542135"/>
              <a:gd name="connsiteY4" fmla="*/ 2925010 h 4287920"/>
              <a:gd name="connsiteX5" fmla="*/ 3511544 w 3542135"/>
              <a:gd name="connsiteY5" fmla="*/ 3060048 h 4287920"/>
              <a:gd name="connsiteX6" fmla="*/ 2444744 w 3542135"/>
              <a:gd name="connsiteY6" fmla="*/ 910372 h 4287920"/>
              <a:gd name="connsiteX7" fmla="*/ 1207987 w 3542135"/>
              <a:gd name="connsiteY7" fmla="*/ 2925010 h 4287920"/>
              <a:gd name="connsiteX0" fmla="*/ 41391 w 4627393"/>
              <a:gd name="connsiteY0" fmla="*/ 2108137 h 3596283"/>
              <a:gd name="connsiteX1" fmla="*/ 2448035 w 4627393"/>
              <a:gd name="connsiteY1" fmla="*/ 22162 h 3596283"/>
              <a:gd name="connsiteX2" fmla="*/ 4568935 w 4627393"/>
              <a:gd name="connsiteY2" fmla="*/ 3533712 h 3596283"/>
              <a:gd name="connsiteX3" fmla="*/ 41391 w 4627393"/>
              <a:gd name="connsiteY3" fmla="*/ 2108137 h 3596283"/>
              <a:gd name="connsiteX4" fmla="*/ 1249378 w 4627393"/>
              <a:gd name="connsiteY4" fmla="*/ 2889187 h 3596283"/>
              <a:gd name="connsiteX5" fmla="*/ 3552935 w 4627393"/>
              <a:gd name="connsiteY5" fmla="*/ 3024225 h 3596283"/>
              <a:gd name="connsiteX6" fmla="*/ 2486135 w 4627393"/>
              <a:gd name="connsiteY6" fmla="*/ 874549 h 3596283"/>
              <a:gd name="connsiteX7" fmla="*/ 1249378 w 4627393"/>
              <a:gd name="connsiteY7" fmla="*/ 2889187 h 3596283"/>
              <a:gd name="connsiteX0" fmla="*/ 52020 w 4056464"/>
              <a:gd name="connsiteY0" fmla="*/ 3349820 h 3866765"/>
              <a:gd name="connsiteX1" fmla="*/ 1899864 w 4056464"/>
              <a:gd name="connsiteY1" fmla="*/ 195 h 3866765"/>
              <a:gd name="connsiteX2" fmla="*/ 4020764 w 4056464"/>
              <a:gd name="connsiteY2" fmla="*/ 3511745 h 3866765"/>
              <a:gd name="connsiteX3" fmla="*/ 52020 w 4056464"/>
              <a:gd name="connsiteY3" fmla="*/ 3349820 h 3866765"/>
              <a:gd name="connsiteX4" fmla="*/ 701207 w 4056464"/>
              <a:gd name="connsiteY4" fmla="*/ 2867220 h 3866765"/>
              <a:gd name="connsiteX5" fmla="*/ 3004764 w 4056464"/>
              <a:gd name="connsiteY5" fmla="*/ 3002258 h 3866765"/>
              <a:gd name="connsiteX6" fmla="*/ 1937964 w 4056464"/>
              <a:gd name="connsiteY6" fmla="*/ 852582 h 3866765"/>
              <a:gd name="connsiteX7" fmla="*/ 701207 w 4056464"/>
              <a:gd name="connsiteY7" fmla="*/ 2867220 h 3866765"/>
              <a:gd name="connsiteX0" fmla="*/ 45764 w 4055353"/>
              <a:gd name="connsiteY0" fmla="*/ 2994243 h 3467549"/>
              <a:gd name="connsiteX1" fmla="*/ 1988858 w 4055353"/>
              <a:gd name="connsiteY1" fmla="*/ 218 h 3467549"/>
              <a:gd name="connsiteX2" fmla="*/ 4014508 w 4055353"/>
              <a:gd name="connsiteY2" fmla="*/ 3156168 h 3467549"/>
              <a:gd name="connsiteX3" fmla="*/ 45764 w 4055353"/>
              <a:gd name="connsiteY3" fmla="*/ 2994243 h 3467549"/>
              <a:gd name="connsiteX4" fmla="*/ 694951 w 4055353"/>
              <a:gd name="connsiteY4" fmla="*/ 2511643 h 3467549"/>
              <a:gd name="connsiteX5" fmla="*/ 2998508 w 4055353"/>
              <a:gd name="connsiteY5" fmla="*/ 2646681 h 3467549"/>
              <a:gd name="connsiteX6" fmla="*/ 1931708 w 4055353"/>
              <a:gd name="connsiteY6" fmla="*/ 497005 h 3467549"/>
              <a:gd name="connsiteX7" fmla="*/ 694951 w 4055353"/>
              <a:gd name="connsiteY7" fmla="*/ 2511643 h 3467549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2993811 w 3938467"/>
              <a:gd name="connsiteY5" fmla="*/ 26464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3076361 w 3938467"/>
              <a:gd name="connsiteY5" fmla="*/ 25702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782546 h 3709750"/>
              <a:gd name="connsiteX7" fmla="*/ 694907 w 3938694"/>
              <a:gd name="connsiteY7" fmla="*/ 2797184 h 3709750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674596 h 3709750"/>
              <a:gd name="connsiteX7" fmla="*/ 694907 w 3938694"/>
              <a:gd name="connsiteY7" fmla="*/ 2797184 h 3709750"/>
              <a:gd name="connsiteX0" fmla="*/ 44520 w 3938565"/>
              <a:gd name="connsiteY0" fmla="*/ 3355984 h 3795467"/>
              <a:gd name="connsiteX1" fmla="*/ 1930464 w 3938565"/>
              <a:gd name="connsiteY1" fmla="*/ 9 h 3795467"/>
              <a:gd name="connsiteX2" fmla="*/ 3898964 w 3938565"/>
              <a:gd name="connsiteY2" fmla="*/ 3390909 h 3795467"/>
              <a:gd name="connsiteX3" fmla="*/ 44520 w 3938565"/>
              <a:gd name="connsiteY3" fmla="*/ 3355984 h 3795467"/>
              <a:gd name="connsiteX4" fmla="*/ 693707 w 3938565"/>
              <a:gd name="connsiteY4" fmla="*/ 2873384 h 3795467"/>
              <a:gd name="connsiteX5" fmla="*/ 3079814 w 3938565"/>
              <a:gd name="connsiteY5" fmla="*/ 2932222 h 3795467"/>
              <a:gd name="connsiteX6" fmla="*/ 1930464 w 3938565"/>
              <a:gd name="connsiteY6" fmla="*/ 750796 h 3795467"/>
              <a:gd name="connsiteX7" fmla="*/ 693707 w 3938565"/>
              <a:gd name="connsiteY7" fmla="*/ 2873384 h 3795467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731045 w 3977413"/>
              <a:gd name="connsiteY4" fmla="*/ 287340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731045 w 3977413"/>
              <a:gd name="connsiteY7" fmla="*/ 287340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42402 w 3977413"/>
              <a:gd name="connsiteY6" fmla="*/ 712713 h 3849725"/>
              <a:gd name="connsiteX7" fmla="*/ 648495 w 3977413"/>
              <a:gd name="connsiteY7" fmla="*/ 3019451 h 3849725"/>
              <a:gd name="connsiteX0" fmla="*/ 42973 w 3957926"/>
              <a:gd name="connsiteY0" fmla="*/ 3451251 h 3849725"/>
              <a:gd name="connsiteX1" fmla="*/ 1967017 w 3957926"/>
              <a:gd name="connsiteY1" fmla="*/ 26 h 3849725"/>
              <a:gd name="connsiteX2" fmla="*/ 3916467 w 3957926"/>
              <a:gd name="connsiteY2" fmla="*/ 3390926 h 3849725"/>
              <a:gd name="connsiteX3" fmla="*/ 42973 w 3957926"/>
              <a:gd name="connsiteY3" fmla="*/ 3451251 h 3849725"/>
              <a:gd name="connsiteX4" fmla="*/ 647710 w 3957926"/>
              <a:gd name="connsiteY4" fmla="*/ 3019451 h 3849725"/>
              <a:gd name="connsiteX5" fmla="*/ 3313217 w 3957926"/>
              <a:gd name="connsiteY5" fmla="*/ 3027489 h 3849725"/>
              <a:gd name="connsiteX6" fmla="*/ 1941617 w 3957926"/>
              <a:gd name="connsiteY6" fmla="*/ 712713 h 3849725"/>
              <a:gd name="connsiteX7" fmla="*/ 647710 w 3957926"/>
              <a:gd name="connsiteY7" fmla="*/ 3019451 h 384972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60301 w 3977380"/>
              <a:gd name="connsiteY6" fmla="*/ 712691 h 3827405"/>
              <a:gd name="connsiteX7" fmla="*/ 666394 w 3977380"/>
              <a:gd name="connsiteY7" fmla="*/ 3019429 h 382740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79351 w 3977380"/>
              <a:gd name="connsiteY6" fmla="*/ 712691 h 3827405"/>
              <a:gd name="connsiteX7" fmla="*/ 666394 w 3977380"/>
              <a:gd name="connsiteY7" fmla="*/ 3019429 h 38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7380" h="3827405">
                <a:moveTo>
                  <a:pt x="42607" y="3413129"/>
                </a:moveTo>
                <a:cubicBezTo>
                  <a:pt x="-282301" y="2847979"/>
                  <a:pt x="1336944" y="3708"/>
                  <a:pt x="1985701" y="4"/>
                </a:cubicBezTo>
                <a:cubicBezTo>
                  <a:pt x="2634458" y="-3700"/>
                  <a:pt x="4259000" y="2822050"/>
                  <a:pt x="3935151" y="3390904"/>
                </a:cubicBezTo>
                <a:cubicBezTo>
                  <a:pt x="3611302" y="3959758"/>
                  <a:pt x="367515" y="3978279"/>
                  <a:pt x="42607" y="3413129"/>
                </a:cubicBezTo>
                <a:close/>
                <a:moveTo>
                  <a:pt x="666394" y="3019429"/>
                </a:moveTo>
                <a:cubicBezTo>
                  <a:pt x="891819" y="3405225"/>
                  <a:pt x="3113075" y="3411923"/>
                  <a:pt x="3331901" y="3027467"/>
                </a:cubicBezTo>
                <a:cubicBezTo>
                  <a:pt x="3550727" y="2643011"/>
                  <a:pt x="2423602" y="714031"/>
                  <a:pt x="1979351" y="712691"/>
                </a:cubicBezTo>
                <a:cubicBezTo>
                  <a:pt x="1535100" y="711351"/>
                  <a:pt x="440969" y="2633633"/>
                  <a:pt x="666394" y="3019429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1807989" y="1292174"/>
            <a:ext cx="2267539" cy="2183197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3190093" y="2115381"/>
                <a:ext cx="46153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3" y="2115381"/>
                <a:ext cx="461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866298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3043714" y="1605915"/>
            <a:ext cx="1634966" cy="1906905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  <a:gd name="connsiteX0" fmla="*/ 0 w 1627822"/>
              <a:gd name="connsiteY0" fmla="*/ 0 h 1880711"/>
              <a:gd name="connsiteX1" fmla="*/ 1010602 w 1627822"/>
              <a:gd name="connsiteY1" fmla="*/ 653891 h 1880711"/>
              <a:gd name="connsiteX2" fmla="*/ 1627822 w 1627822"/>
              <a:gd name="connsiteY2" fmla="*/ 1880711 h 1880711"/>
              <a:gd name="connsiteX0" fmla="*/ 0 w 1634966"/>
              <a:gd name="connsiteY0" fmla="*/ 0 h 1906905"/>
              <a:gd name="connsiteX1" fmla="*/ 1017746 w 1634966"/>
              <a:gd name="connsiteY1" fmla="*/ 680085 h 1906905"/>
              <a:gd name="connsiteX2" fmla="*/ 1634966 w 1634966"/>
              <a:gd name="connsiteY2" fmla="*/ 1906905 h 1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966" h="1906905">
                <a:moveTo>
                  <a:pt x="0" y="0"/>
                </a:moveTo>
                <a:cubicBezTo>
                  <a:pt x="480060" y="204470"/>
                  <a:pt x="728186" y="357505"/>
                  <a:pt x="1017746" y="680085"/>
                </a:cubicBezTo>
                <a:cubicBezTo>
                  <a:pt x="1307306" y="1002665"/>
                  <a:pt x="1535906" y="1466215"/>
                  <a:pt x="1634966" y="19069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DAE85F25-A940-494E-A4C7-426F1839A1EC}"/>
              </a:ext>
            </a:extLst>
          </p:cNvPr>
          <p:cNvSpPr/>
          <p:nvPr/>
        </p:nvSpPr>
        <p:spPr>
          <a:xfrm>
            <a:off x="4633594" y="3518701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21D6-7A76-4076-8178-B4E319DA7530}"/>
              </a:ext>
            </a:extLst>
          </p:cNvPr>
          <p:cNvSpPr/>
          <p:nvPr/>
        </p:nvSpPr>
        <p:spPr>
          <a:xfrm flipH="1">
            <a:off x="2890766" y="1508484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/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DE3BE4A-1B33-4A17-B2F7-0DC3E00F2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07" y="2006299"/>
                <a:ext cx="155492" cy="276999"/>
              </a:xfrm>
              <a:prstGeom prst="rect">
                <a:avLst/>
              </a:prstGeom>
              <a:blipFill>
                <a:blip r:embed="rId4"/>
                <a:stretch>
                  <a:fillRect l="-19231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4065604" y="1361896"/>
                <a:ext cx="50699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04" y="1361896"/>
                <a:ext cx="50699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BF3D8A-8DB9-4F78-9F21-5D1C9B4DB7C6}"/>
              </a:ext>
            </a:extLst>
          </p:cNvPr>
          <p:cNvCxnSpPr>
            <a:cxnSpLocks/>
          </p:cNvCxnSpPr>
          <p:nvPr/>
        </p:nvCxnSpPr>
        <p:spPr>
          <a:xfrm flipH="1" flipV="1">
            <a:off x="3106420" y="1701800"/>
            <a:ext cx="11318" cy="7620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8DC9576-D876-4A58-A139-8597283161FD}"/>
              </a:ext>
            </a:extLst>
          </p:cNvPr>
          <p:cNvCxnSpPr>
            <a:cxnSpLocks/>
          </p:cNvCxnSpPr>
          <p:nvPr/>
        </p:nvCxnSpPr>
        <p:spPr>
          <a:xfrm>
            <a:off x="2138684" y="3251239"/>
            <a:ext cx="168809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B60661A-AC3F-40ED-B663-28F81DD1D877}"/>
              </a:ext>
            </a:extLst>
          </p:cNvPr>
          <p:cNvCxnSpPr>
            <a:cxnSpLocks/>
          </p:cNvCxnSpPr>
          <p:nvPr/>
        </p:nvCxnSpPr>
        <p:spPr>
          <a:xfrm>
            <a:off x="3140049" y="2527925"/>
            <a:ext cx="674210" cy="38030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09015F0-926B-47FC-B26C-3EAC09243BD9}"/>
              </a:ext>
            </a:extLst>
          </p:cNvPr>
          <p:cNvCxnSpPr>
            <a:cxnSpLocks/>
          </p:cNvCxnSpPr>
          <p:nvPr/>
        </p:nvCxnSpPr>
        <p:spPr>
          <a:xfrm flipV="1">
            <a:off x="1968098" y="1524148"/>
            <a:ext cx="785812" cy="146039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5794AED-D755-433E-957A-209F132D1546}"/>
              </a:ext>
            </a:extLst>
          </p:cNvPr>
          <p:cNvCxnSpPr>
            <a:cxnSpLocks/>
          </p:cNvCxnSpPr>
          <p:nvPr/>
        </p:nvCxnSpPr>
        <p:spPr>
          <a:xfrm flipV="1">
            <a:off x="3106420" y="667198"/>
            <a:ext cx="1" cy="79056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CC23E44-F7A9-42E6-82FD-51E4473F273F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1122" y="2756709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9997248-8F6B-496B-8228-11C6EBFA0FA9}"/>
              </a:ext>
            </a:extLst>
          </p:cNvPr>
          <p:cNvSpPr/>
          <p:nvPr/>
        </p:nvSpPr>
        <p:spPr>
          <a:xfrm>
            <a:off x="3106420" y="1496134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816C038-F43A-4A9D-B154-366C9B88A1C7}"/>
              </a:ext>
            </a:extLst>
          </p:cNvPr>
          <p:cNvCxnSpPr>
            <a:cxnSpLocks/>
          </p:cNvCxnSpPr>
          <p:nvPr/>
        </p:nvCxnSpPr>
        <p:spPr>
          <a:xfrm>
            <a:off x="3913794" y="2971043"/>
            <a:ext cx="665351" cy="38652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0813841-9898-4936-8841-FC92F5F89F44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86629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C0F71AF-2DA2-459A-8FC5-F58CA20F4A47}"/>
              </a:ext>
            </a:extLst>
          </p:cNvPr>
          <p:cNvSpPr/>
          <p:nvPr/>
        </p:nvSpPr>
        <p:spPr>
          <a:xfrm>
            <a:off x="3043714" y="1605915"/>
            <a:ext cx="1634966" cy="1906905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  <a:gd name="connsiteX0" fmla="*/ 0 w 1627822"/>
              <a:gd name="connsiteY0" fmla="*/ 0 h 1880711"/>
              <a:gd name="connsiteX1" fmla="*/ 1010602 w 1627822"/>
              <a:gd name="connsiteY1" fmla="*/ 653891 h 1880711"/>
              <a:gd name="connsiteX2" fmla="*/ 1627822 w 1627822"/>
              <a:gd name="connsiteY2" fmla="*/ 1880711 h 1880711"/>
              <a:gd name="connsiteX0" fmla="*/ 0 w 1634966"/>
              <a:gd name="connsiteY0" fmla="*/ 0 h 1906905"/>
              <a:gd name="connsiteX1" fmla="*/ 1017746 w 1634966"/>
              <a:gd name="connsiteY1" fmla="*/ 680085 h 1906905"/>
              <a:gd name="connsiteX2" fmla="*/ 1634966 w 1634966"/>
              <a:gd name="connsiteY2" fmla="*/ 1906905 h 1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966" h="1906905">
                <a:moveTo>
                  <a:pt x="0" y="0"/>
                </a:moveTo>
                <a:cubicBezTo>
                  <a:pt x="480060" y="204470"/>
                  <a:pt x="728186" y="357505"/>
                  <a:pt x="1017746" y="680085"/>
                </a:cubicBezTo>
                <a:cubicBezTo>
                  <a:pt x="1307306" y="1002665"/>
                  <a:pt x="1535906" y="1466215"/>
                  <a:pt x="1634966" y="1906905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78E59CBA-180A-4232-BD77-65B7BA21AAE0}"/>
              </a:ext>
            </a:extLst>
          </p:cNvPr>
          <p:cNvSpPr/>
          <p:nvPr/>
        </p:nvSpPr>
        <p:spPr>
          <a:xfrm>
            <a:off x="4633594" y="3518701"/>
            <a:ext cx="146100" cy="125949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C34C07-96D9-420D-ACC7-698D8B35CEB6}"/>
              </a:ext>
            </a:extLst>
          </p:cNvPr>
          <p:cNvSpPr/>
          <p:nvPr/>
        </p:nvSpPr>
        <p:spPr>
          <a:xfrm flipH="1">
            <a:off x="2890766" y="1508484"/>
            <a:ext cx="124614" cy="124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5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E"/>
      </a:accent1>
      <a:accent2>
        <a:srgbClr val="1F77B4"/>
      </a:accent2>
      <a:accent3>
        <a:srgbClr val="2CA02C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4</Words>
  <Application>Microsoft Office PowerPoint</Application>
  <PresentationFormat>Personnalisé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35</cp:revision>
  <dcterms:created xsi:type="dcterms:W3CDTF">2020-02-28T14:43:14Z</dcterms:created>
  <dcterms:modified xsi:type="dcterms:W3CDTF">2020-08-31T10:46:45Z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