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57594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23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2D634-87B9-4515-9E90-7412EACBC911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C72C6-0E46-4296-9187-DD628F19B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0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1pPr>
    <a:lvl2pPr marL="28503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2pPr>
    <a:lvl3pPr marL="57006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3pPr>
    <a:lvl4pPr marL="855093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4pPr>
    <a:lvl5pPr marL="114012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5pPr>
    <a:lvl6pPr marL="142515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6pPr>
    <a:lvl7pPr marL="171018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7pPr>
    <a:lvl8pPr marL="199522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8pPr>
    <a:lvl9pPr marL="228025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942577"/>
            <a:ext cx="4895533" cy="200514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025045"/>
            <a:ext cx="4319588" cy="139053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35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05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06637"/>
            <a:ext cx="1241881" cy="488086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06637"/>
            <a:ext cx="3653651" cy="488086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8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0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435864"/>
            <a:ext cx="4967526" cy="2395771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854300"/>
            <a:ext cx="4967526" cy="125987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2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533187"/>
            <a:ext cx="2447766" cy="365431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533187"/>
            <a:ext cx="2447766" cy="365431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00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06639"/>
            <a:ext cx="4967526" cy="111322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411865"/>
            <a:ext cx="2436517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103799"/>
            <a:ext cx="2436517" cy="30943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411865"/>
            <a:ext cx="2448516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103799"/>
            <a:ext cx="2448516" cy="30943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1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79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64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829256"/>
            <a:ext cx="2915722" cy="409294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14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829256"/>
            <a:ext cx="2915722" cy="4092942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12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06639"/>
            <a:ext cx="496752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533187"/>
            <a:ext cx="496752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6755-3F84-4679-BA59-3527CD676A9A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5338158"/>
            <a:ext cx="194381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78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4B9EA743-CF78-4C40-8097-F48A060D5BD6}"/>
              </a:ext>
            </a:extLst>
          </p:cNvPr>
          <p:cNvSpPr/>
          <p:nvPr/>
        </p:nvSpPr>
        <p:spPr>
          <a:xfrm>
            <a:off x="657685" y="2729635"/>
            <a:ext cx="4398246" cy="2027448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8246" h="2027448">
                <a:moveTo>
                  <a:pt x="208826" y="118085"/>
                </a:moveTo>
                <a:cubicBezTo>
                  <a:pt x="467059" y="53527"/>
                  <a:pt x="1310551" y="-77707"/>
                  <a:pt x="1694726" y="137135"/>
                </a:cubicBezTo>
                <a:cubicBezTo>
                  <a:pt x="2078901" y="351977"/>
                  <a:pt x="2232359" y="1200760"/>
                  <a:pt x="2513876" y="1407135"/>
                </a:cubicBezTo>
                <a:cubicBezTo>
                  <a:pt x="2795393" y="1613510"/>
                  <a:pt x="3076044" y="1611201"/>
                  <a:pt x="3307626" y="1413485"/>
                </a:cubicBezTo>
                <a:cubicBezTo>
                  <a:pt x="3539209" y="1215769"/>
                  <a:pt x="3822168" y="494564"/>
                  <a:pt x="3903371" y="220840"/>
                </a:cubicBezTo>
                <a:cubicBezTo>
                  <a:pt x="3984574" y="-52884"/>
                  <a:pt x="4285334" y="-21422"/>
                  <a:pt x="4349026" y="48235"/>
                </a:cubicBezTo>
                <a:cubicBezTo>
                  <a:pt x="4412718" y="117892"/>
                  <a:pt x="4435809" y="332927"/>
                  <a:pt x="4285526" y="638785"/>
                </a:cubicBezTo>
                <a:cubicBezTo>
                  <a:pt x="4135243" y="944643"/>
                  <a:pt x="3775409" y="1681243"/>
                  <a:pt x="3447326" y="1883385"/>
                </a:cubicBezTo>
                <a:cubicBezTo>
                  <a:pt x="3119243" y="2085527"/>
                  <a:pt x="2646168" y="2074943"/>
                  <a:pt x="2317026" y="1851635"/>
                </a:cubicBezTo>
                <a:cubicBezTo>
                  <a:pt x="1987884" y="1628327"/>
                  <a:pt x="1835484" y="773193"/>
                  <a:pt x="1472476" y="543535"/>
                </a:cubicBezTo>
                <a:cubicBezTo>
                  <a:pt x="1109468" y="313877"/>
                  <a:pt x="355934" y="595393"/>
                  <a:pt x="145326" y="524485"/>
                </a:cubicBezTo>
                <a:cubicBezTo>
                  <a:pt x="-65282" y="453577"/>
                  <a:pt x="-49407" y="182643"/>
                  <a:pt x="208826" y="118085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CFFEA26C-F742-4F23-9464-E30D3BEC6AD4}"/>
              </a:ext>
            </a:extLst>
          </p:cNvPr>
          <p:cNvSpPr/>
          <p:nvPr/>
        </p:nvSpPr>
        <p:spPr>
          <a:xfrm>
            <a:off x="886413" y="984933"/>
            <a:ext cx="3601953" cy="3041025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1952" h="3041025">
                <a:moveTo>
                  <a:pt x="43611" y="1602451"/>
                </a:moveTo>
                <a:cubicBezTo>
                  <a:pt x="-122547" y="1440526"/>
                  <a:pt x="217178" y="1030951"/>
                  <a:pt x="538911" y="764251"/>
                </a:cubicBezTo>
                <a:cubicBezTo>
                  <a:pt x="860644" y="497551"/>
                  <a:pt x="1470822" y="-39024"/>
                  <a:pt x="1974011" y="2251"/>
                </a:cubicBezTo>
                <a:cubicBezTo>
                  <a:pt x="2477200" y="43526"/>
                  <a:pt x="3375533" y="541231"/>
                  <a:pt x="3558047" y="1011901"/>
                </a:cubicBezTo>
                <a:cubicBezTo>
                  <a:pt x="3740561" y="1482571"/>
                  <a:pt x="3310301" y="2467398"/>
                  <a:pt x="3069098" y="2826269"/>
                </a:cubicBezTo>
                <a:cubicBezTo>
                  <a:pt x="2827895" y="3185140"/>
                  <a:pt x="2366364" y="3042074"/>
                  <a:pt x="2221661" y="2777201"/>
                </a:cubicBezTo>
                <a:cubicBezTo>
                  <a:pt x="2076958" y="2512328"/>
                  <a:pt x="1962369" y="2008851"/>
                  <a:pt x="1535861" y="1735801"/>
                </a:cubicBezTo>
                <a:cubicBezTo>
                  <a:pt x="1177086" y="1524134"/>
                  <a:pt x="209769" y="1764376"/>
                  <a:pt x="43611" y="1602451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92165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617547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550346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203814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165709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551419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1004399" y="1925814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618966" y="192581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1786354" y="3522574"/>
                <a:ext cx="64460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54" y="3522574"/>
                <a:ext cx="6446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8DFE2A0B-30F9-477E-8587-DF32C9E21E1E}"/>
              </a:ext>
            </a:extLst>
          </p:cNvPr>
          <p:cNvSpPr/>
          <p:nvPr/>
        </p:nvSpPr>
        <p:spPr>
          <a:xfrm>
            <a:off x="925464" y="2975163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B86D35-40CB-4AC3-8025-787C2E2CE296}"/>
              </a:ext>
            </a:extLst>
          </p:cNvPr>
          <p:cNvSpPr/>
          <p:nvPr/>
        </p:nvSpPr>
        <p:spPr>
          <a:xfrm flipH="1">
            <a:off x="1557621" y="1867436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CB9F040D-70D5-46C5-9890-BCCE03CD8274}"/>
              </a:ext>
            </a:extLst>
          </p:cNvPr>
          <p:cNvSpPr/>
          <p:nvPr/>
        </p:nvSpPr>
        <p:spPr>
          <a:xfrm>
            <a:off x="4710912" y="2975163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564C81-4494-4820-B1CA-E4B3B62F3424}"/>
              </a:ext>
            </a:extLst>
          </p:cNvPr>
          <p:cNvSpPr/>
          <p:nvPr/>
        </p:nvSpPr>
        <p:spPr>
          <a:xfrm flipH="1">
            <a:off x="3840071" y="4384060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46A940D-0B4E-481C-9E80-E370292BB165}"/>
              </a:ext>
            </a:extLst>
          </p:cNvPr>
          <p:cNvGrpSpPr/>
          <p:nvPr/>
        </p:nvGrpSpPr>
        <p:grpSpPr>
          <a:xfrm>
            <a:off x="2803274" y="1928924"/>
            <a:ext cx="435119" cy="552699"/>
            <a:chOff x="2803274" y="1928924"/>
            <a:chExt cx="435119" cy="5526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C80DEA8D-55F0-4F3B-8B2A-04A2B81E1A47}"/>
                    </a:ext>
                  </a:extLst>
                </p:cNvPr>
                <p:cNvSpPr txBox="1"/>
                <p:nvPr/>
              </p:nvSpPr>
              <p:spPr>
                <a:xfrm>
                  <a:off x="2803274" y="2050736"/>
                  <a:ext cx="435119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C80DEA8D-55F0-4F3B-8B2A-04A2B81E1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274" y="2050736"/>
                  <a:ext cx="435119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1AE92A60-62A1-4356-A87B-B8F9C88CA950}"/>
                    </a:ext>
                  </a:extLst>
                </p:cNvPr>
                <p:cNvSpPr txBox="1"/>
                <p:nvPr/>
              </p:nvSpPr>
              <p:spPr>
                <a:xfrm>
                  <a:off x="2892132" y="1928924"/>
                  <a:ext cx="15549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oMath>
                    </m:oMathPara>
                  </a14:m>
                  <a:endParaRPr lang="fr-FR" sz="2800" dirty="0"/>
                </a:p>
              </p:txBody>
            </p:sp>
          </mc:Choice>
          <mc:Fallback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1AE92A60-62A1-4356-A87B-B8F9C88CA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132" y="1928924"/>
                  <a:ext cx="15549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9231" r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91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793664" y="1311315"/>
            <a:ext cx="1274618" cy="735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519045" y="1311315"/>
            <a:ext cx="1274618" cy="735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451845" y="2047239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105312" y="3174688"/>
            <a:ext cx="345754" cy="1383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067206" y="2047239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452917" y="3174688"/>
            <a:ext cx="345754" cy="1383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905896" y="2047237"/>
            <a:ext cx="617551" cy="112746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520464" y="2047237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45646B4-CD90-4BE8-91B0-4E6355ADBB70}"/>
              </a:ext>
            </a:extLst>
          </p:cNvPr>
          <p:cNvCxnSpPr>
            <a:cxnSpLocks/>
          </p:cNvCxnSpPr>
          <p:nvPr/>
        </p:nvCxnSpPr>
        <p:spPr>
          <a:xfrm flipV="1">
            <a:off x="2951491" y="3129618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8616397-431F-4378-9884-4911C3421B1A}"/>
              </a:ext>
            </a:extLst>
          </p:cNvPr>
          <p:cNvCxnSpPr>
            <a:cxnSpLocks/>
          </p:cNvCxnSpPr>
          <p:nvPr/>
        </p:nvCxnSpPr>
        <p:spPr>
          <a:xfrm flipH="1" flipV="1">
            <a:off x="3620368" y="3138852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9AF81F-DC10-4C3E-AEBF-42D1F36ADC4A}"/>
              </a:ext>
            </a:extLst>
          </p:cNvPr>
          <p:cNvCxnSpPr>
            <a:cxnSpLocks/>
          </p:cNvCxnSpPr>
          <p:nvPr/>
        </p:nvCxnSpPr>
        <p:spPr>
          <a:xfrm flipV="1">
            <a:off x="3314619" y="2007951"/>
            <a:ext cx="609581" cy="103773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34D39F9-E761-4DF2-846B-94520FDAE5AE}"/>
              </a:ext>
            </a:extLst>
          </p:cNvPr>
          <p:cNvCxnSpPr>
            <a:cxnSpLocks/>
          </p:cNvCxnSpPr>
          <p:nvPr/>
        </p:nvCxnSpPr>
        <p:spPr>
          <a:xfrm flipV="1">
            <a:off x="750224" y="2007948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EE0BB21-AA7A-4AA5-89B8-434E83ADE061}"/>
              </a:ext>
            </a:extLst>
          </p:cNvPr>
          <p:cNvCxnSpPr>
            <a:cxnSpLocks/>
          </p:cNvCxnSpPr>
          <p:nvPr/>
        </p:nvCxnSpPr>
        <p:spPr>
          <a:xfrm flipH="1" flipV="1">
            <a:off x="4221780" y="1996373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DDE0119-1261-4047-BF69-4369C785D1C0}"/>
              </a:ext>
            </a:extLst>
          </p:cNvPr>
          <p:cNvCxnSpPr>
            <a:cxnSpLocks/>
          </p:cNvCxnSpPr>
          <p:nvPr/>
        </p:nvCxnSpPr>
        <p:spPr>
          <a:xfrm flipH="1" flipV="1">
            <a:off x="1668265" y="2019520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8544A4D-416D-440F-9875-83F7D327AB98}"/>
              </a:ext>
            </a:extLst>
          </p:cNvPr>
          <p:cNvCxnSpPr>
            <a:cxnSpLocks/>
          </p:cNvCxnSpPr>
          <p:nvPr/>
        </p:nvCxnSpPr>
        <p:spPr>
          <a:xfrm flipV="1">
            <a:off x="1551009" y="1185345"/>
            <a:ext cx="1158500" cy="65657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0575148-6B77-4F53-B530-2EBC23889DA4}"/>
              </a:ext>
            </a:extLst>
          </p:cNvPr>
          <p:cNvCxnSpPr>
            <a:cxnSpLocks/>
          </p:cNvCxnSpPr>
          <p:nvPr/>
        </p:nvCxnSpPr>
        <p:spPr>
          <a:xfrm flipH="1" flipV="1">
            <a:off x="2876731" y="1185330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0BC319F-00A2-427E-9C59-B6D5A150BD6F}"/>
                  </a:ext>
                </a:extLst>
              </p:cNvPr>
              <p:cNvSpPr txBox="1"/>
              <p:nvPr/>
            </p:nvSpPr>
            <p:spPr>
              <a:xfrm>
                <a:off x="2744226" y="2166223"/>
                <a:ext cx="47513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0BC319F-00A2-427E-9C59-B6D5A150B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226" y="2166223"/>
                <a:ext cx="47513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08F1C469-3B1C-4900-BBD6-A48CDB8142ED}"/>
              </a:ext>
            </a:extLst>
          </p:cNvPr>
          <p:cNvSpPr/>
          <p:nvPr/>
        </p:nvSpPr>
        <p:spPr>
          <a:xfrm>
            <a:off x="826520" y="3100816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A8C6BC-D25E-463A-9428-47C755624CBB}"/>
              </a:ext>
            </a:extLst>
          </p:cNvPr>
          <p:cNvSpPr/>
          <p:nvPr/>
        </p:nvSpPr>
        <p:spPr>
          <a:xfrm flipH="1">
            <a:off x="1458677" y="1993089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E206BE2E-0723-47B5-90D2-BCBF5EB00951}"/>
              </a:ext>
            </a:extLst>
          </p:cNvPr>
          <p:cNvSpPr/>
          <p:nvPr/>
        </p:nvSpPr>
        <p:spPr>
          <a:xfrm>
            <a:off x="4611968" y="3100816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80287B-236D-417C-8E5D-25E73E78C5BF}"/>
              </a:ext>
            </a:extLst>
          </p:cNvPr>
          <p:cNvSpPr/>
          <p:nvPr/>
        </p:nvSpPr>
        <p:spPr>
          <a:xfrm flipH="1">
            <a:off x="3741127" y="4509713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39DC559-6A60-4805-A184-E5AEE0F14C31}"/>
              </a:ext>
            </a:extLst>
          </p:cNvPr>
          <p:cNvCxnSpPr>
            <a:cxnSpLocks/>
          </p:cNvCxnSpPr>
          <p:nvPr/>
        </p:nvCxnSpPr>
        <p:spPr>
          <a:xfrm flipH="1" flipV="1">
            <a:off x="2864303" y="1225383"/>
            <a:ext cx="1274618" cy="7359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12C059-BA1E-4829-9939-3C49122DCB53}"/>
              </a:ext>
            </a:extLst>
          </p:cNvPr>
          <p:cNvCxnSpPr>
            <a:cxnSpLocks/>
          </p:cNvCxnSpPr>
          <p:nvPr/>
        </p:nvCxnSpPr>
        <p:spPr>
          <a:xfrm flipV="1">
            <a:off x="1589685" y="1225383"/>
            <a:ext cx="1274618" cy="7359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AD91432-003F-42A9-B56F-B38E198E5461}"/>
              </a:ext>
            </a:extLst>
          </p:cNvPr>
          <p:cNvCxnSpPr>
            <a:cxnSpLocks/>
          </p:cNvCxnSpPr>
          <p:nvPr/>
        </p:nvCxnSpPr>
        <p:spPr>
          <a:xfrm flipV="1">
            <a:off x="3522485" y="1961306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741BF93-7523-48F9-9CF2-4FA7D5A6652B}"/>
              </a:ext>
            </a:extLst>
          </p:cNvPr>
          <p:cNvCxnSpPr>
            <a:cxnSpLocks/>
          </p:cNvCxnSpPr>
          <p:nvPr/>
        </p:nvCxnSpPr>
        <p:spPr>
          <a:xfrm flipV="1">
            <a:off x="3175952" y="3088755"/>
            <a:ext cx="345754" cy="1383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33873-029F-44A3-B5F3-4AE825D7BE57}"/>
              </a:ext>
            </a:extLst>
          </p:cNvPr>
          <p:cNvCxnSpPr>
            <a:cxnSpLocks/>
          </p:cNvCxnSpPr>
          <p:nvPr/>
        </p:nvCxnSpPr>
        <p:spPr>
          <a:xfrm flipH="1" flipV="1">
            <a:off x="4137846" y="1961306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E66DC3B-E006-4616-9E10-B4DD2437D581}"/>
              </a:ext>
            </a:extLst>
          </p:cNvPr>
          <p:cNvCxnSpPr>
            <a:cxnSpLocks/>
          </p:cNvCxnSpPr>
          <p:nvPr/>
        </p:nvCxnSpPr>
        <p:spPr>
          <a:xfrm flipH="1" flipV="1">
            <a:off x="3523557" y="3088755"/>
            <a:ext cx="345754" cy="1383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CD5C46E-23C2-44B2-B38B-61937160321D}"/>
              </a:ext>
            </a:extLst>
          </p:cNvPr>
          <p:cNvCxnSpPr>
            <a:cxnSpLocks/>
          </p:cNvCxnSpPr>
          <p:nvPr/>
        </p:nvCxnSpPr>
        <p:spPr>
          <a:xfrm flipV="1">
            <a:off x="976536" y="1961305"/>
            <a:ext cx="617551" cy="112746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B4AE05E-418A-4F7B-9469-39281F537AB2}"/>
              </a:ext>
            </a:extLst>
          </p:cNvPr>
          <p:cNvCxnSpPr>
            <a:cxnSpLocks/>
          </p:cNvCxnSpPr>
          <p:nvPr/>
        </p:nvCxnSpPr>
        <p:spPr>
          <a:xfrm flipH="1" flipV="1">
            <a:off x="1591104" y="1961305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33416D3-41F1-4964-8FE9-47A36054F7C5}"/>
              </a:ext>
            </a:extLst>
          </p:cNvPr>
          <p:cNvCxnSpPr>
            <a:cxnSpLocks/>
          </p:cNvCxnSpPr>
          <p:nvPr/>
        </p:nvCxnSpPr>
        <p:spPr>
          <a:xfrm>
            <a:off x="1592214" y="1961306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6379D94-D641-4C94-A5F8-6644EE4EEA92}"/>
              </a:ext>
            </a:extLst>
          </p:cNvPr>
          <p:cNvCxnSpPr>
            <a:cxnSpLocks/>
          </p:cNvCxnSpPr>
          <p:nvPr/>
        </p:nvCxnSpPr>
        <p:spPr>
          <a:xfrm>
            <a:off x="3869323" y="4471796"/>
            <a:ext cx="1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/>
              <p:nvPr/>
            </p:nvSpPr>
            <p:spPr>
              <a:xfrm>
                <a:off x="2775390" y="2086227"/>
                <a:ext cx="55617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390" y="2086227"/>
                <a:ext cx="55617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42CD98B-1F80-4F58-B12A-AC0C781B7086}"/>
              </a:ext>
            </a:extLst>
          </p:cNvPr>
          <p:cNvSpPr/>
          <p:nvPr/>
        </p:nvSpPr>
        <p:spPr>
          <a:xfrm>
            <a:off x="1719011" y="2013862"/>
            <a:ext cx="2068945" cy="2355273"/>
          </a:xfrm>
          <a:custGeom>
            <a:avLst/>
            <a:gdLst>
              <a:gd name="connsiteX0" fmla="*/ 0 w 2068945"/>
              <a:gd name="connsiteY0" fmla="*/ 0 h 2355273"/>
              <a:gd name="connsiteX1" fmla="*/ 1348509 w 2068945"/>
              <a:gd name="connsiteY1" fmla="*/ 858982 h 2355273"/>
              <a:gd name="connsiteX2" fmla="*/ 2068945 w 2068945"/>
              <a:gd name="connsiteY2" fmla="*/ 2355273 h 23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8945" h="2355273">
                <a:moveTo>
                  <a:pt x="0" y="0"/>
                </a:moveTo>
                <a:cubicBezTo>
                  <a:pt x="501842" y="233218"/>
                  <a:pt x="1003685" y="466437"/>
                  <a:pt x="1348509" y="858982"/>
                </a:cubicBezTo>
                <a:cubicBezTo>
                  <a:pt x="1693333" y="1251528"/>
                  <a:pt x="1881139" y="1803400"/>
                  <a:pt x="2068945" y="2355273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2EF9371-34C6-42DD-BDE7-7B6D75742D7F}"/>
              </a:ext>
            </a:extLst>
          </p:cNvPr>
          <p:cNvCxnSpPr>
            <a:cxnSpLocks/>
          </p:cNvCxnSpPr>
          <p:nvPr/>
        </p:nvCxnSpPr>
        <p:spPr>
          <a:xfrm>
            <a:off x="976536" y="3088766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7E529D5-DD82-41DB-A0B1-3AC6C043BB37}"/>
              </a:ext>
            </a:extLst>
          </p:cNvPr>
          <p:cNvCxnSpPr>
            <a:cxnSpLocks/>
          </p:cNvCxnSpPr>
          <p:nvPr/>
        </p:nvCxnSpPr>
        <p:spPr>
          <a:xfrm flipH="1">
            <a:off x="4755397" y="3088742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3CFF3617-377D-4300-B74C-24DDE6CB5392}"/>
              </a:ext>
            </a:extLst>
          </p:cNvPr>
          <p:cNvSpPr/>
          <p:nvPr/>
        </p:nvSpPr>
        <p:spPr>
          <a:xfrm>
            <a:off x="1064808" y="3144587"/>
            <a:ext cx="3609473" cy="571532"/>
          </a:xfrm>
          <a:custGeom>
            <a:avLst/>
            <a:gdLst>
              <a:gd name="connsiteX0" fmla="*/ 0 w 3609473"/>
              <a:gd name="connsiteY0" fmla="*/ 0 h 709882"/>
              <a:gd name="connsiteX1" fmla="*/ 1852863 w 3609473"/>
              <a:gd name="connsiteY1" fmla="*/ 709863 h 709882"/>
              <a:gd name="connsiteX2" fmla="*/ 3609473 w 3609473"/>
              <a:gd name="connsiteY2" fmla="*/ 18047 h 709882"/>
              <a:gd name="connsiteX0" fmla="*/ 0 w 3609473"/>
              <a:gd name="connsiteY0" fmla="*/ 0 h 571532"/>
              <a:gd name="connsiteX1" fmla="*/ 1708484 w 3609473"/>
              <a:gd name="connsiteY1" fmla="*/ 571500 h 571532"/>
              <a:gd name="connsiteX2" fmla="*/ 3609473 w 3609473"/>
              <a:gd name="connsiteY2" fmla="*/ 18047 h 57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473" h="571532">
                <a:moveTo>
                  <a:pt x="0" y="0"/>
                </a:moveTo>
                <a:cubicBezTo>
                  <a:pt x="625642" y="353427"/>
                  <a:pt x="1106905" y="568492"/>
                  <a:pt x="1708484" y="571500"/>
                </a:cubicBezTo>
                <a:cubicBezTo>
                  <a:pt x="2310063" y="574508"/>
                  <a:pt x="3031957" y="365459"/>
                  <a:pt x="3609473" y="18047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09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30B71A6E-B7D8-46AE-8FBA-8E0064D64510}"/>
              </a:ext>
            </a:extLst>
          </p:cNvPr>
          <p:cNvSpPr/>
          <p:nvPr/>
        </p:nvSpPr>
        <p:spPr>
          <a:xfrm>
            <a:off x="657685" y="2712004"/>
            <a:ext cx="4398246" cy="2027448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8246" h="2027448">
                <a:moveTo>
                  <a:pt x="208826" y="118085"/>
                </a:moveTo>
                <a:cubicBezTo>
                  <a:pt x="467059" y="53527"/>
                  <a:pt x="1310551" y="-77707"/>
                  <a:pt x="1694726" y="137135"/>
                </a:cubicBezTo>
                <a:cubicBezTo>
                  <a:pt x="2078901" y="351977"/>
                  <a:pt x="2232359" y="1200760"/>
                  <a:pt x="2513876" y="1407135"/>
                </a:cubicBezTo>
                <a:cubicBezTo>
                  <a:pt x="2795393" y="1613510"/>
                  <a:pt x="3076044" y="1611201"/>
                  <a:pt x="3307626" y="1413485"/>
                </a:cubicBezTo>
                <a:cubicBezTo>
                  <a:pt x="3539209" y="1215769"/>
                  <a:pt x="3822168" y="494564"/>
                  <a:pt x="3903371" y="220840"/>
                </a:cubicBezTo>
                <a:cubicBezTo>
                  <a:pt x="3984574" y="-52884"/>
                  <a:pt x="4285334" y="-21422"/>
                  <a:pt x="4349026" y="48235"/>
                </a:cubicBezTo>
                <a:cubicBezTo>
                  <a:pt x="4412718" y="117892"/>
                  <a:pt x="4435809" y="332927"/>
                  <a:pt x="4285526" y="638785"/>
                </a:cubicBezTo>
                <a:cubicBezTo>
                  <a:pt x="4135243" y="944643"/>
                  <a:pt x="3775409" y="1681243"/>
                  <a:pt x="3447326" y="1883385"/>
                </a:cubicBezTo>
                <a:cubicBezTo>
                  <a:pt x="3119243" y="2085527"/>
                  <a:pt x="2646168" y="2074943"/>
                  <a:pt x="2317026" y="1851635"/>
                </a:cubicBezTo>
                <a:cubicBezTo>
                  <a:pt x="1987884" y="1628327"/>
                  <a:pt x="1835484" y="773193"/>
                  <a:pt x="1472476" y="543535"/>
                </a:cubicBezTo>
                <a:cubicBezTo>
                  <a:pt x="1109468" y="313877"/>
                  <a:pt x="355934" y="595393"/>
                  <a:pt x="145326" y="524485"/>
                </a:cubicBezTo>
                <a:cubicBezTo>
                  <a:pt x="-65282" y="453577"/>
                  <a:pt x="-49407" y="182643"/>
                  <a:pt x="208826" y="118085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A294BFC2-9162-4212-BD8C-27CD5E34A9BD}"/>
              </a:ext>
            </a:extLst>
          </p:cNvPr>
          <p:cNvSpPr/>
          <p:nvPr/>
        </p:nvSpPr>
        <p:spPr>
          <a:xfrm>
            <a:off x="657685" y="2741446"/>
            <a:ext cx="3513768" cy="1985803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  <a:gd name="connsiteX0" fmla="*/ 208826 w 4440380"/>
              <a:gd name="connsiteY0" fmla="*/ 99128 h 2008491"/>
              <a:gd name="connsiteX1" fmla="*/ 1694726 w 4440380"/>
              <a:gd name="connsiteY1" fmla="*/ 118178 h 2008491"/>
              <a:gd name="connsiteX2" fmla="*/ 2513876 w 4440380"/>
              <a:gd name="connsiteY2" fmla="*/ 1388178 h 2008491"/>
              <a:gd name="connsiteX3" fmla="*/ 3307626 w 4440380"/>
              <a:gd name="connsiteY3" fmla="*/ 1394528 h 2008491"/>
              <a:gd name="connsiteX4" fmla="*/ 4349026 w 4440380"/>
              <a:gd name="connsiteY4" fmla="*/ 29278 h 2008491"/>
              <a:gd name="connsiteX5" fmla="*/ 4285526 w 4440380"/>
              <a:gd name="connsiteY5" fmla="*/ 619828 h 2008491"/>
              <a:gd name="connsiteX6" fmla="*/ 3447326 w 4440380"/>
              <a:gd name="connsiteY6" fmla="*/ 1864428 h 2008491"/>
              <a:gd name="connsiteX7" fmla="*/ 2317026 w 4440380"/>
              <a:gd name="connsiteY7" fmla="*/ 1832678 h 2008491"/>
              <a:gd name="connsiteX8" fmla="*/ 1472476 w 4440380"/>
              <a:gd name="connsiteY8" fmla="*/ 524578 h 2008491"/>
              <a:gd name="connsiteX9" fmla="*/ 145326 w 4440380"/>
              <a:gd name="connsiteY9" fmla="*/ 505528 h 2008491"/>
              <a:gd name="connsiteX10" fmla="*/ 208826 w 4440380"/>
              <a:gd name="connsiteY10" fmla="*/ 99128 h 2008491"/>
              <a:gd name="connsiteX0" fmla="*/ 208826 w 4349699"/>
              <a:gd name="connsiteY0" fmla="*/ 99128 h 2048467"/>
              <a:gd name="connsiteX1" fmla="*/ 1694726 w 4349699"/>
              <a:gd name="connsiteY1" fmla="*/ 118178 h 2048467"/>
              <a:gd name="connsiteX2" fmla="*/ 2513876 w 4349699"/>
              <a:gd name="connsiteY2" fmla="*/ 1388178 h 2048467"/>
              <a:gd name="connsiteX3" fmla="*/ 3307626 w 4349699"/>
              <a:gd name="connsiteY3" fmla="*/ 1394528 h 2048467"/>
              <a:gd name="connsiteX4" fmla="*/ 4349026 w 4349699"/>
              <a:gd name="connsiteY4" fmla="*/ 29278 h 2048467"/>
              <a:gd name="connsiteX5" fmla="*/ 3447326 w 4349699"/>
              <a:gd name="connsiteY5" fmla="*/ 1864428 h 2048467"/>
              <a:gd name="connsiteX6" fmla="*/ 2317026 w 4349699"/>
              <a:gd name="connsiteY6" fmla="*/ 1832678 h 2048467"/>
              <a:gd name="connsiteX7" fmla="*/ 1472476 w 4349699"/>
              <a:gd name="connsiteY7" fmla="*/ 524578 h 2048467"/>
              <a:gd name="connsiteX8" fmla="*/ 145326 w 4349699"/>
              <a:gd name="connsiteY8" fmla="*/ 505528 h 2048467"/>
              <a:gd name="connsiteX9" fmla="*/ 208826 w 4349699"/>
              <a:gd name="connsiteY9" fmla="*/ 99128 h 2048467"/>
              <a:gd name="connsiteX0" fmla="*/ 208826 w 3576708"/>
              <a:gd name="connsiteY0" fmla="*/ 99128 h 1957974"/>
              <a:gd name="connsiteX1" fmla="*/ 1694726 w 3576708"/>
              <a:gd name="connsiteY1" fmla="*/ 118178 h 1957974"/>
              <a:gd name="connsiteX2" fmla="*/ 2513876 w 3576708"/>
              <a:gd name="connsiteY2" fmla="*/ 1388178 h 1957974"/>
              <a:gd name="connsiteX3" fmla="*/ 3307626 w 3576708"/>
              <a:gd name="connsiteY3" fmla="*/ 1394528 h 1957974"/>
              <a:gd name="connsiteX4" fmla="*/ 3536226 w 3576708"/>
              <a:gd name="connsiteY4" fmla="*/ 1470151 h 1957974"/>
              <a:gd name="connsiteX5" fmla="*/ 3447326 w 3576708"/>
              <a:gd name="connsiteY5" fmla="*/ 1864428 h 1957974"/>
              <a:gd name="connsiteX6" fmla="*/ 2317026 w 3576708"/>
              <a:gd name="connsiteY6" fmla="*/ 1832678 h 1957974"/>
              <a:gd name="connsiteX7" fmla="*/ 1472476 w 3576708"/>
              <a:gd name="connsiteY7" fmla="*/ 524578 h 1957974"/>
              <a:gd name="connsiteX8" fmla="*/ 145326 w 3576708"/>
              <a:gd name="connsiteY8" fmla="*/ 505528 h 1957974"/>
              <a:gd name="connsiteX9" fmla="*/ 208826 w 3576708"/>
              <a:gd name="connsiteY9" fmla="*/ 99128 h 1957974"/>
              <a:gd name="connsiteX0" fmla="*/ 208826 w 3557829"/>
              <a:gd name="connsiteY0" fmla="*/ 99128 h 1956091"/>
              <a:gd name="connsiteX1" fmla="*/ 1694726 w 3557829"/>
              <a:gd name="connsiteY1" fmla="*/ 118178 h 1956091"/>
              <a:gd name="connsiteX2" fmla="*/ 2513876 w 3557829"/>
              <a:gd name="connsiteY2" fmla="*/ 1388178 h 1956091"/>
              <a:gd name="connsiteX3" fmla="*/ 3307626 w 3557829"/>
              <a:gd name="connsiteY3" fmla="*/ 1394528 h 1956091"/>
              <a:gd name="connsiteX4" fmla="*/ 3499280 w 3557829"/>
              <a:gd name="connsiteY4" fmla="*/ 1507096 h 1956091"/>
              <a:gd name="connsiteX5" fmla="*/ 3447326 w 3557829"/>
              <a:gd name="connsiteY5" fmla="*/ 1864428 h 1956091"/>
              <a:gd name="connsiteX6" fmla="*/ 2317026 w 3557829"/>
              <a:gd name="connsiteY6" fmla="*/ 1832678 h 1956091"/>
              <a:gd name="connsiteX7" fmla="*/ 1472476 w 3557829"/>
              <a:gd name="connsiteY7" fmla="*/ 524578 h 1956091"/>
              <a:gd name="connsiteX8" fmla="*/ 145326 w 3557829"/>
              <a:gd name="connsiteY8" fmla="*/ 505528 h 1956091"/>
              <a:gd name="connsiteX9" fmla="*/ 208826 w 3557829"/>
              <a:gd name="connsiteY9" fmla="*/ 99128 h 1956091"/>
              <a:gd name="connsiteX0" fmla="*/ 208826 w 3576708"/>
              <a:gd name="connsiteY0" fmla="*/ 99128 h 1955624"/>
              <a:gd name="connsiteX1" fmla="*/ 1694726 w 3576708"/>
              <a:gd name="connsiteY1" fmla="*/ 118178 h 1955624"/>
              <a:gd name="connsiteX2" fmla="*/ 2513876 w 3576708"/>
              <a:gd name="connsiteY2" fmla="*/ 1388178 h 1955624"/>
              <a:gd name="connsiteX3" fmla="*/ 3307626 w 3576708"/>
              <a:gd name="connsiteY3" fmla="*/ 1394528 h 1955624"/>
              <a:gd name="connsiteX4" fmla="*/ 3536225 w 3576708"/>
              <a:gd name="connsiteY4" fmla="*/ 1516333 h 1955624"/>
              <a:gd name="connsiteX5" fmla="*/ 3447326 w 3576708"/>
              <a:gd name="connsiteY5" fmla="*/ 1864428 h 1955624"/>
              <a:gd name="connsiteX6" fmla="*/ 2317026 w 3576708"/>
              <a:gd name="connsiteY6" fmla="*/ 1832678 h 1955624"/>
              <a:gd name="connsiteX7" fmla="*/ 1472476 w 3576708"/>
              <a:gd name="connsiteY7" fmla="*/ 524578 h 1955624"/>
              <a:gd name="connsiteX8" fmla="*/ 145326 w 3576708"/>
              <a:gd name="connsiteY8" fmla="*/ 505528 h 1955624"/>
              <a:gd name="connsiteX9" fmla="*/ 208826 w 3576708"/>
              <a:gd name="connsiteY9" fmla="*/ 99128 h 1955624"/>
              <a:gd name="connsiteX0" fmla="*/ 208826 w 3579605"/>
              <a:gd name="connsiteY0" fmla="*/ 99128 h 1955624"/>
              <a:gd name="connsiteX1" fmla="*/ 1694726 w 3579605"/>
              <a:gd name="connsiteY1" fmla="*/ 118178 h 1955624"/>
              <a:gd name="connsiteX2" fmla="*/ 2513876 w 3579605"/>
              <a:gd name="connsiteY2" fmla="*/ 1388178 h 1955624"/>
              <a:gd name="connsiteX3" fmla="*/ 3261444 w 3579605"/>
              <a:gd name="connsiteY3" fmla="*/ 1403764 h 1955624"/>
              <a:gd name="connsiteX4" fmla="*/ 3536225 w 3579605"/>
              <a:gd name="connsiteY4" fmla="*/ 1516333 h 1955624"/>
              <a:gd name="connsiteX5" fmla="*/ 3447326 w 3579605"/>
              <a:gd name="connsiteY5" fmla="*/ 1864428 h 1955624"/>
              <a:gd name="connsiteX6" fmla="*/ 2317026 w 3579605"/>
              <a:gd name="connsiteY6" fmla="*/ 1832678 h 1955624"/>
              <a:gd name="connsiteX7" fmla="*/ 1472476 w 3579605"/>
              <a:gd name="connsiteY7" fmla="*/ 524578 h 1955624"/>
              <a:gd name="connsiteX8" fmla="*/ 145326 w 3579605"/>
              <a:gd name="connsiteY8" fmla="*/ 505528 h 1955624"/>
              <a:gd name="connsiteX9" fmla="*/ 208826 w 3579605"/>
              <a:gd name="connsiteY9" fmla="*/ 99128 h 1955624"/>
              <a:gd name="connsiteX0" fmla="*/ 208826 w 3506778"/>
              <a:gd name="connsiteY0" fmla="*/ 99128 h 1961437"/>
              <a:gd name="connsiteX1" fmla="*/ 1694726 w 3506778"/>
              <a:gd name="connsiteY1" fmla="*/ 118178 h 1961437"/>
              <a:gd name="connsiteX2" fmla="*/ 2513876 w 3506778"/>
              <a:gd name="connsiteY2" fmla="*/ 1388178 h 1961437"/>
              <a:gd name="connsiteX3" fmla="*/ 3261444 w 3506778"/>
              <a:gd name="connsiteY3" fmla="*/ 1403764 h 1961437"/>
              <a:gd name="connsiteX4" fmla="*/ 3447326 w 3506778"/>
              <a:gd name="connsiteY4" fmla="*/ 1864428 h 1961437"/>
              <a:gd name="connsiteX5" fmla="*/ 2317026 w 3506778"/>
              <a:gd name="connsiteY5" fmla="*/ 1832678 h 1961437"/>
              <a:gd name="connsiteX6" fmla="*/ 1472476 w 3506778"/>
              <a:gd name="connsiteY6" fmla="*/ 524578 h 1961437"/>
              <a:gd name="connsiteX7" fmla="*/ 145326 w 3506778"/>
              <a:gd name="connsiteY7" fmla="*/ 505528 h 1961437"/>
              <a:gd name="connsiteX8" fmla="*/ 208826 w 3506778"/>
              <a:gd name="connsiteY8" fmla="*/ 99128 h 1961437"/>
              <a:gd name="connsiteX0" fmla="*/ 208826 w 3553561"/>
              <a:gd name="connsiteY0" fmla="*/ 99128 h 1959018"/>
              <a:gd name="connsiteX1" fmla="*/ 1694726 w 3553561"/>
              <a:gd name="connsiteY1" fmla="*/ 118178 h 1959018"/>
              <a:gd name="connsiteX2" fmla="*/ 2513876 w 3553561"/>
              <a:gd name="connsiteY2" fmla="*/ 1388178 h 1959018"/>
              <a:gd name="connsiteX3" fmla="*/ 3399990 w 3553561"/>
              <a:gd name="connsiteY3" fmla="*/ 1449946 h 1959018"/>
              <a:gd name="connsiteX4" fmla="*/ 3447326 w 3553561"/>
              <a:gd name="connsiteY4" fmla="*/ 1864428 h 1959018"/>
              <a:gd name="connsiteX5" fmla="*/ 2317026 w 3553561"/>
              <a:gd name="connsiteY5" fmla="*/ 1832678 h 1959018"/>
              <a:gd name="connsiteX6" fmla="*/ 1472476 w 3553561"/>
              <a:gd name="connsiteY6" fmla="*/ 524578 h 1959018"/>
              <a:gd name="connsiteX7" fmla="*/ 145326 w 3553561"/>
              <a:gd name="connsiteY7" fmla="*/ 505528 h 1959018"/>
              <a:gd name="connsiteX8" fmla="*/ 208826 w 3553561"/>
              <a:gd name="connsiteY8" fmla="*/ 99128 h 1959018"/>
              <a:gd name="connsiteX0" fmla="*/ 208826 w 3513315"/>
              <a:gd name="connsiteY0" fmla="*/ 99128 h 1963328"/>
              <a:gd name="connsiteX1" fmla="*/ 1694726 w 3513315"/>
              <a:gd name="connsiteY1" fmla="*/ 118178 h 1963328"/>
              <a:gd name="connsiteX2" fmla="*/ 2513876 w 3513315"/>
              <a:gd name="connsiteY2" fmla="*/ 1388178 h 1963328"/>
              <a:gd name="connsiteX3" fmla="*/ 3399990 w 3513315"/>
              <a:gd name="connsiteY3" fmla="*/ 1449946 h 1963328"/>
              <a:gd name="connsiteX4" fmla="*/ 3382671 w 3513315"/>
              <a:gd name="connsiteY4" fmla="*/ 1873665 h 1963328"/>
              <a:gd name="connsiteX5" fmla="*/ 2317026 w 3513315"/>
              <a:gd name="connsiteY5" fmla="*/ 1832678 h 1963328"/>
              <a:gd name="connsiteX6" fmla="*/ 1472476 w 3513315"/>
              <a:gd name="connsiteY6" fmla="*/ 524578 h 1963328"/>
              <a:gd name="connsiteX7" fmla="*/ 145326 w 3513315"/>
              <a:gd name="connsiteY7" fmla="*/ 505528 h 1963328"/>
              <a:gd name="connsiteX8" fmla="*/ 208826 w 3513315"/>
              <a:gd name="connsiteY8" fmla="*/ 99128 h 1963328"/>
              <a:gd name="connsiteX0" fmla="*/ 208826 w 3508193"/>
              <a:gd name="connsiteY0" fmla="*/ 99128 h 1947006"/>
              <a:gd name="connsiteX1" fmla="*/ 1694726 w 3508193"/>
              <a:gd name="connsiteY1" fmla="*/ 118178 h 1947006"/>
              <a:gd name="connsiteX2" fmla="*/ 2513876 w 3508193"/>
              <a:gd name="connsiteY2" fmla="*/ 1388178 h 1947006"/>
              <a:gd name="connsiteX3" fmla="*/ 3399990 w 3508193"/>
              <a:gd name="connsiteY3" fmla="*/ 1449946 h 1947006"/>
              <a:gd name="connsiteX4" fmla="*/ 3373435 w 3508193"/>
              <a:gd name="connsiteY4" fmla="*/ 1836720 h 1947006"/>
              <a:gd name="connsiteX5" fmla="*/ 2317026 w 3508193"/>
              <a:gd name="connsiteY5" fmla="*/ 1832678 h 1947006"/>
              <a:gd name="connsiteX6" fmla="*/ 1472476 w 3508193"/>
              <a:gd name="connsiteY6" fmla="*/ 524578 h 1947006"/>
              <a:gd name="connsiteX7" fmla="*/ 145326 w 3508193"/>
              <a:gd name="connsiteY7" fmla="*/ 505528 h 1947006"/>
              <a:gd name="connsiteX8" fmla="*/ 208826 w 3508193"/>
              <a:gd name="connsiteY8" fmla="*/ 99128 h 1947006"/>
              <a:gd name="connsiteX0" fmla="*/ 208826 w 3503843"/>
              <a:gd name="connsiteY0" fmla="*/ 99128 h 1967145"/>
              <a:gd name="connsiteX1" fmla="*/ 1694726 w 3503843"/>
              <a:gd name="connsiteY1" fmla="*/ 118178 h 1967145"/>
              <a:gd name="connsiteX2" fmla="*/ 2513876 w 3503843"/>
              <a:gd name="connsiteY2" fmla="*/ 1388178 h 1967145"/>
              <a:gd name="connsiteX3" fmla="*/ 3399990 w 3503843"/>
              <a:gd name="connsiteY3" fmla="*/ 1449946 h 1967145"/>
              <a:gd name="connsiteX4" fmla="*/ 3373435 w 3503843"/>
              <a:gd name="connsiteY4" fmla="*/ 1836720 h 1967145"/>
              <a:gd name="connsiteX5" fmla="*/ 2317026 w 3503843"/>
              <a:gd name="connsiteY5" fmla="*/ 1832678 h 1967145"/>
              <a:gd name="connsiteX6" fmla="*/ 1472476 w 3503843"/>
              <a:gd name="connsiteY6" fmla="*/ 524578 h 1967145"/>
              <a:gd name="connsiteX7" fmla="*/ 145326 w 3503843"/>
              <a:gd name="connsiteY7" fmla="*/ 505528 h 1967145"/>
              <a:gd name="connsiteX8" fmla="*/ 208826 w 3503843"/>
              <a:gd name="connsiteY8" fmla="*/ 99128 h 1967145"/>
              <a:gd name="connsiteX0" fmla="*/ 208826 w 3513768"/>
              <a:gd name="connsiteY0" fmla="*/ 99128 h 1985802"/>
              <a:gd name="connsiteX1" fmla="*/ 1694726 w 3513768"/>
              <a:gd name="connsiteY1" fmla="*/ 118178 h 1985802"/>
              <a:gd name="connsiteX2" fmla="*/ 2513876 w 3513768"/>
              <a:gd name="connsiteY2" fmla="*/ 1388178 h 1985802"/>
              <a:gd name="connsiteX3" fmla="*/ 3399990 w 3513768"/>
              <a:gd name="connsiteY3" fmla="*/ 1449946 h 1985802"/>
              <a:gd name="connsiteX4" fmla="*/ 3391482 w 3513768"/>
              <a:gd name="connsiteY4" fmla="*/ 1872815 h 1985802"/>
              <a:gd name="connsiteX5" fmla="*/ 2317026 w 3513768"/>
              <a:gd name="connsiteY5" fmla="*/ 1832678 h 1985802"/>
              <a:gd name="connsiteX6" fmla="*/ 1472476 w 3513768"/>
              <a:gd name="connsiteY6" fmla="*/ 524578 h 1985802"/>
              <a:gd name="connsiteX7" fmla="*/ 145326 w 3513768"/>
              <a:gd name="connsiteY7" fmla="*/ 505528 h 1985802"/>
              <a:gd name="connsiteX8" fmla="*/ 208826 w 3513768"/>
              <a:gd name="connsiteY8" fmla="*/ 99128 h 198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3768" h="1985802">
                <a:moveTo>
                  <a:pt x="208826" y="99128"/>
                </a:moveTo>
                <a:cubicBezTo>
                  <a:pt x="467059" y="34570"/>
                  <a:pt x="1310551" y="-96664"/>
                  <a:pt x="1694726" y="118178"/>
                </a:cubicBezTo>
                <a:cubicBezTo>
                  <a:pt x="2078901" y="333020"/>
                  <a:pt x="2229665" y="1166217"/>
                  <a:pt x="2513876" y="1388178"/>
                </a:cubicBezTo>
                <a:cubicBezTo>
                  <a:pt x="2798087" y="1610139"/>
                  <a:pt x="3253722" y="1369173"/>
                  <a:pt x="3399990" y="1449946"/>
                </a:cubicBezTo>
                <a:cubicBezTo>
                  <a:pt x="3546258" y="1530719"/>
                  <a:pt x="3559945" y="1742852"/>
                  <a:pt x="3391482" y="1872815"/>
                </a:cubicBezTo>
                <a:cubicBezTo>
                  <a:pt x="3223019" y="2002778"/>
                  <a:pt x="2636860" y="2057384"/>
                  <a:pt x="2317026" y="1832678"/>
                </a:cubicBezTo>
                <a:cubicBezTo>
                  <a:pt x="1997192" y="1607972"/>
                  <a:pt x="1835484" y="754236"/>
                  <a:pt x="1472476" y="524578"/>
                </a:cubicBezTo>
                <a:cubicBezTo>
                  <a:pt x="1109468" y="294920"/>
                  <a:pt x="355934" y="576436"/>
                  <a:pt x="145326" y="505528"/>
                </a:cubicBezTo>
                <a:cubicBezTo>
                  <a:pt x="-65282" y="434620"/>
                  <a:pt x="-49407" y="163686"/>
                  <a:pt x="208826" y="991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58B4BD86-2758-423B-BB22-5C349D0CD697}"/>
              </a:ext>
            </a:extLst>
          </p:cNvPr>
          <p:cNvSpPr/>
          <p:nvPr/>
        </p:nvSpPr>
        <p:spPr>
          <a:xfrm>
            <a:off x="886404" y="977773"/>
            <a:ext cx="3601953" cy="3041025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1952" h="3041025">
                <a:moveTo>
                  <a:pt x="43611" y="1602451"/>
                </a:moveTo>
                <a:cubicBezTo>
                  <a:pt x="-122547" y="1440526"/>
                  <a:pt x="217178" y="1030951"/>
                  <a:pt x="538911" y="764251"/>
                </a:cubicBezTo>
                <a:cubicBezTo>
                  <a:pt x="860644" y="497551"/>
                  <a:pt x="1470822" y="-39024"/>
                  <a:pt x="1974011" y="2251"/>
                </a:cubicBezTo>
                <a:cubicBezTo>
                  <a:pt x="2477200" y="43526"/>
                  <a:pt x="3375533" y="541231"/>
                  <a:pt x="3558047" y="1011901"/>
                </a:cubicBezTo>
                <a:cubicBezTo>
                  <a:pt x="3740561" y="1482571"/>
                  <a:pt x="3310301" y="2467398"/>
                  <a:pt x="3069098" y="2826269"/>
                </a:cubicBezTo>
                <a:cubicBezTo>
                  <a:pt x="2827895" y="3185140"/>
                  <a:pt x="2366364" y="3042074"/>
                  <a:pt x="2221661" y="2777201"/>
                </a:cubicBezTo>
                <a:cubicBezTo>
                  <a:pt x="2076958" y="2512328"/>
                  <a:pt x="1962369" y="2008851"/>
                  <a:pt x="1535861" y="1735801"/>
                </a:cubicBezTo>
                <a:cubicBezTo>
                  <a:pt x="1177086" y="1524134"/>
                  <a:pt x="209769" y="1764376"/>
                  <a:pt x="43611" y="16024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39DC559-6A60-4805-A184-E5AEE0F14C31}"/>
              </a:ext>
            </a:extLst>
          </p:cNvPr>
          <p:cNvCxnSpPr>
            <a:cxnSpLocks/>
          </p:cNvCxnSpPr>
          <p:nvPr/>
        </p:nvCxnSpPr>
        <p:spPr>
          <a:xfrm flipH="1" flipV="1">
            <a:off x="2892157" y="118273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12C059-BA1E-4829-9939-3C49122DCB53}"/>
              </a:ext>
            </a:extLst>
          </p:cNvPr>
          <p:cNvCxnSpPr>
            <a:cxnSpLocks/>
          </p:cNvCxnSpPr>
          <p:nvPr/>
        </p:nvCxnSpPr>
        <p:spPr>
          <a:xfrm flipV="1">
            <a:off x="1617539" y="118273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AD91432-003F-42A9-B56F-B38E198E5461}"/>
              </a:ext>
            </a:extLst>
          </p:cNvPr>
          <p:cNvCxnSpPr>
            <a:cxnSpLocks/>
          </p:cNvCxnSpPr>
          <p:nvPr/>
        </p:nvCxnSpPr>
        <p:spPr>
          <a:xfrm flipV="1">
            <a:off x="3550339" y="191865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741BF93-7523-48F9-9CF2-4FA7D5A6652B}"/>
              </a:ext>
            </a:extLst>
          </p:cNvPr>
          <p:cNvCxnSpPr>
            <a:cxnSpLocks/>
          </p:cNvCxnSpPr>
          <p:nvPr/>
        </p:nvCxnSpPr>
        <p:spPr>
          <a:xfrm flipV="1">
            <a:off x="3203806" y="304610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33873-029F-44A3-B5F3-4AE825D7BE57}"/>
              </a:ext>
            </a:extLst>
          </p:cNvPr>
          <p:cNvCxnSpPr>
            <a:cxnSpLocks/>
          </p:cNvCxnSpPr>
          <p:nvPr/>
        </p:nvCxnSpPr>
        <p:spPr>
          <a:xfrm flipH="1" flipV="1">
            <a:off x="4165700" y="191865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E66DC3B-E006-4616-9E10-B4DD2437D581}"/>
              </a:ext>
            </a:extLst>
          </p:cNvPr>
          <p:cNvCxnSpPr>
            <a:cxnSpLocks/>
          </p:cNvCxnSpPr>
          <p:nvPr/>
        </p:nvCxnSpPr>
        <p:spPr>
          <a:xfrm flipH="1" flipV="1">
            <a:off x="3551411" y="304610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CD5C46E-23C2-44B2-B38B-61937160321D}"/>
              </a:ext>
            </a:extLst>
          </p:cNvPr>
          <p:cNvCxnSpPr>
            <a:cxnSpLocks/>
          </p:cNvCxnSpPr>
          <p:nvPr/>
        </p:nvCxnSpPr>
        <p:spPr>
          <a:xfrm flipV="1">
            <a:off x="1004390" y="1918654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B4AE05E-418A-4F7B-9469-39281F537AB2}"/>
              </a:ext>
            </a:extLst>
          </p:cNvPr>
          <p:cNvCxnSpPr>
            <a:cxnSpLocks/>
          </p:cNvCxnSpPr>
          <p:nvPr/>
        </p:nvCxnSpPr>
        <p:spPr>
          <a:xfrm flipH="1" flipV="1">
            <a:off x="1618959" y="191865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33416D3-41F1-4964-8FE9-47A36054F7C5}"/>
              </a:ext>
            </a:extLst>
          </p:cNvPr>
          <p:cNvCxnSpPr>
            <a:cxnSpLocks/>
          </p:cNvCxnSpPr>
          <p:nvPr/>
        </p:nvCxnSpPr>
        <p:spPr>
          <a:xfrm>
            <a:off x="1620068" y="1918655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6379D94-D641-4C94-A5F8-6644EE4EEA92}"/>
              </a:ext>
            </a:extLst>
          </p:cNvPr>
          <p:cNvCxnSpPr>
            <a:cxnSpLocks/>
          </p:cNvCxnSpPr>
          <p:nvPr/>
        </p:nvCxnSpPr>
        <p:spPr>
          <a:xfrm>
            <a:off x="3897164" y="4429158"/>
            <a:ext cx="0" cy="3385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/>
              <p:nvPr/>
            </p:nvSpPr>
            <p:spPr>
              <a:xfrm>
                <a:off x="4710012" y="2259019"/>
                <a:ext cx="3133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012" y="2259019"/>
                <a:ext cx="3133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2EF9371-34C6-42DD-BDE7-7B6D75742D7F}"/>
              </a:ext>
            </a:extLst>
          </p:cNvPr>
          <p:cNvCxnSpPr>
            <a:cxnSpLocks/>
          </p:cNvCxnSpPr>
          <p:nvPr/>
        </p:nvCxnSpPr>
        <p:spPr>
          <a:xfrm>
            <a:off x="1004390" y="3046115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7E529D5-DD82-41DB-A0B1-3AC6C043BB37}"/>
              </a:ext>
            </a:extLst>
          </p:cNvPr>
          <p:cNvCxnSpPr>
            <a:cxnSpLocks/>
          </p:cNvCxnSpPr>
          <p:nvPr/>
        </p:nvCxnSpPr>
        <p:spPr>
          <a:xfrm flipH="1">
            <a:off x="4783251" y="3046091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9DAD919-B4A9-4316-85D2-1372814504B6}"/>
                  </a:ext>
                </a:extLst>
              </p:cNvPr>
              <p:cNvSpPr txBox="1"/>
              <p:nvPr/>
            </p:nvSpPr>
            <p:spPr>
              <a:xfrm>
                <a:off x="1617539" y="3437445"/>
                <a:ext cx="72936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𝜕</m:t>
                      </m:r>
                      <m:sSubSup>
                        <m:sSub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9DAD919-B4A9-4316-85D2-137281450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39" y="3437445"/>
                <a:ext cx="72936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5AFB021-F4AC-4BA6-9C9C-D757CD46512A}"/>
                  </a:ext>
                </a:extLst>
              </p:cNvPr>
              <p:cNvSpPr txBox="1"/>
              <p:nvPr/>
            </p:nvSpPr>
            <p:spPr>
              <a:xfrm>
                <a:off x="4783238" y="3560724"/>
                <a:ext cx="64460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5AFB021-F4AC-4BA6-9C9C-D757CD465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238" y="3560724"/>
                <a:ext cx="64460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9DD1075C-A2BD-4877-AEF9-951A90EF6213}"/>
              </a:ext>
            </a:extLst>
          </p:cNvPr>
          <p:cNvGrpSpPr/>
          <p:nvPr/>
        </p:nvGrpSpPr>
        <p:grpSpPr>
          <a:xfrm>
            <a:off x="2803274" y="1928924"/>
            <a:ext cx="435119" cy="552699"/>
            <a:chOff x="2803274" y="1928924"/>
            <a:chExt cx="435119" cy="5526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9187D171-7253-4B8F-8276-D0C87E125339}"/>
                    </a:ext>
                  </a:extLst>
                </p:cNvPr>
                <p:cNvSpPr txBox="1"/>
                <p:nvPr/>
              </p:nvSpPr>
              <p:spPr>
                <a:xfrm>
                  <a:off x="2803274" y="2050736"/>
                  <a:ext cx="435119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9187D171-7253-4B8F-8276-D0C87E125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274" y="2050736"/>
                  <a:ext cx="435119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E2776D1F-D55C-4EA2-9D6D-1D05577450B5}"/>
                    </a:ext>
                  </a:extLst>
                </p:cNvPr>
                <p:cNvSpPr txBox="1"/>
                <p:nvPr/>
              </p:nvSpPr>
              <p:spPr>
                <a:xfrm>
                  <a:off x="2892132" y="1928924"/>
                  <a:ext cx="15549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oMath>
                    </m:oMathPara>
                  </a14:m>
                  <a:endParaRPr lang="fr-FR" sz="2800" dirty="0"/>
                </a:p>
              </p:txBody>
            </p:sp>
          </mc:Choice>
          <mc:Fallback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E2776D1F-D55C-4EA2-9D6D-1D0557745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132" y="1928924"/>
                  <a:ext cx="15549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9231" r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723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226058F1-EA34-4799-B961-096DC41EEF55}"/>
              </a:ext>
            </a:extLst>
          </p:cNvPr>
          <p:cNvSpPr/>
          <p:nvPr/>
        </p:nvSpPr>
        <p:spPr>
          <a:xfrm>
            <a:off x="3403129" y="3735983"/>
            <a:ext cx="874215" cy="1576651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  <a:gd name="connsiteX0" fmla="*/ 87685 w 3646026"/>
              <a:gd name="connsiteY0" fmla="*/ 1602451 h 3041025"/>
              <a:gd name="connsiteX1" fmla="*/ 582985 w 3646026"/>
              <a:gd name="connsiteY1" fmla="*/ 764251 h 3041025"/>
              <a:gd name="connsiteX2" fmla="*/ 2018085 w 3646026"/>
              <a:gd name="connsiteY2" fmla="*/ 2251 h 3041025"/>
              <a:gd name="connsiteX3" fmla="*/ 3602121 w 3646026"/>
              <a:gd name="connsiteY3" fmla="*/ 1011901 h 3041025"/>
              <a:gd name="connsiteX4" fmla="*/ 3113172 w 3646026"/>
              <a:gd name="connsiteY4" fmla="*/ 2826269 h 3041025"/>
              <a:gd name="connsiteX5" fmla="*/ 2265735 w 3646026"/>
              <a:gd name="connsiteY5" fmla="*/ 2777201 h 3041025"/>
              <a:gd name="connsiteX6" fmla="*/ 87685 w 3646026"/>
              <a:gd name="connsiteY6" fmla="*/ 1602451 h 3041025"/>
              <a:gd name="connsiteX0" fmla="*/ 145797 w 3704138"/>
              <a:gd name="connsiteY0" fmla="*/ 1602451 h 2833188"/>
              <a:gd name="connsiteX1" fmla="*/ 641097 w 3704138"/>
              <a:gd name="connsiteY1" fmla="*/ 764251 h 2833188"/>
              <a:gd name="connsiteX2" fmla="*/ 2076197 w 3704138"/>
              <a:gd name="connsiteY2" fmla="*/ 2251 h 2833188"/>
              <a:gd name="connsiteX3" fmla="*/ 3660233 w 3704138"/>
              <a:gd name="connsiteY3" fmla="*/ 1011901 h 2833188"/>
              <a:gd name="connsiteX4" fmla="*/ 3171284 w 3704138"/>
              <a:gd name="connsiteY4" fmla="*/ 2826269 h 2833188"/>
              <a:gd name="connsiteX5" fmla="*/ 145797 w 3704138"/>
              <a:gd name="connsiteY5" fmla="*/ 1602451 h 2833188"/>
              <a:gd name="connsiteX0" fmla="*/ 2530187 w 3063041"/>
              <a:gd name="connsiteY0" fmla="*/ 2826269 h 2826268"/>
              <a:gd name="connsiteX1" fmla="*/ 0 w 3063041"/>
              <a:gd name="connsiteY1" fmla="*/ 764251 h 2826268"/>
              <a:gd name="connsiteX2" fmla="*/ 1435100 w 3063041"/>
              <a:gd name="connsiteY2" fmla="*/ 2251 h 2826268"/>
              <a:gd name="connsiteX3" fmla="*/ 3019136 w 3063041"/>
              <a:gd name="connsiteY3" fmla="*/ 1011901 h 2826268"/>
              <a:gd name="connsiteX4" fmla="*/ 2530187 w 3063041"/>
              <a:gd name="connsiteY4" fmla="*/ 2826269 h 2826268"/>
              <a:gd name="connsiteX0" fmla="*/ 2531490 w 3064344"/>
              <a:gd name="connsiteY0" fmla="*/ 2850345 h 2850345"/>
              <a:gd name="connsiteX1" fmla="*/ 1303 w 3064344"/>
              <a:gd name="connsiteY1" fmla="*/ 788327 h 2850345"/>
              <a:gd name="connsiteX2" fmla="*/ 1436403 w 3064344"/>
              <a:gd name="connsiteY2" fmla="*/ 26327 h 2850345"/>
              <a:gd name="connsiteX3" fmla="*/ 3020439 w 3064344"/>
              <a:gd name="connsiteY3" fmla="*/ 1035977 h 2850345"/>
              <a:gd name="connsiteX4" fmla="*/ 2531490 w 3064344"/>
              <a:gd name="connsiteY4" fmla="*/ 2850345 h 2850345"/>
              <a:gd name="connsiteX0" fmla="*/ 1995608 w 2544142"/>
              <a:gd name="connsiteY0" fmla="*/ 2834025 h 2847907"/>
              <a:gd name="connsiteX1" fmla="*/ 1650 w 2544142"/>
              <a:gd name="connsiteY1" fmla="*/ 1605038 h 2847907"/>
              <a:gd name="connsiteX2" fmla="*/ 900521 w 2544142"/>
              <a:gd name="connsiteY2" fmla="*/ 10007 h 2847907"/>
              <a:gd name="connsiteX3" fmla="*/ 2484557 w 2544142"/>
              <a:gd name="connsiteY3" fmla="*/ 1019657 h 2847907"/>
              <a:gd name="connsiteX4" fmla="*/ 1995608 w 2544142"/>
              <a:gd name="connsiteY4" fmla="*/ 2834025 h 2847907"/>
              <a:gd name="connsiteX0" fmla="*/ 1995607 w 2537685"/>
              <a:gd name="connsiteY0" fmla="*/ 2838699 h 2856285"/>
              <a:gd name="connsiteX1" fmla="*/ 1649 w 2537685"/>
              <a:gd name="connsiteY1" fmla="*/ 1609712 h 2856285"/>
              <a:gd name="connsiteX2" fmla="*/ 900520 w 2537685"/>
              <a:gd name="connsiteY2" fmla="*/ 14681 h 2856285"/>
              <a:gd name="connsiteX3" fmla="*/ 2477309 w 2537685"/>
              <a:gd name="connsiteY3" fmla="*/ 932556 h 2856285"/>
              <a:gd name="connsiteX4" fmla="*/ 1995607 w 2537685"/>
              <a:gd name="connsiteY4" fmla="*/ 2838699 h 2856285"/>
              <a:gd name="connsiteX0" fmla="*/ 1995607 w 2537686"/>
              <a:gd name="connsiteY0" fmla="*/ 2850780 h 2868366"/>
              <a:gd name="connsiteX1" fmla="*/ 1649 w 2537686"/>
              <a:gd name="connsiteY1" fmla="*/ 1621793 h 2868366"/>
              <a:gd name="connsiteX2" fmla="*/ 900520 w 2537686"/>
              <a:gd name="connsiteY2" fmla="*/ 26762 h 2868366"/>
              <a:gd name="connsiteX3" fmla="*/ 2477309 w 2537686"/>
              <a:gd name="connsiteY3" fmla="*/ 944637 h 2868366"/>
              <a:gd name="connsiteX4" fmla="*/ 1995607 w 2537686"/>
              <a:gd name="connsiteY4" fmla="*/ 2850780 h 2868366"/>
              <a:gd name="connsiteX0" fmla="*/ 2018953 w 2547450"/>
              <a:gd name="connsiteY0" fmla="*/ 2782443 h 2792311"/>
              <a:gd name="connsiteX1" fmla="*/ 24995 w 2547450"/>
              <a:gd name="connsiteY1" fmla="*/ 1553456 h 2792311"/>
              <a:gd name="connsiteX2" fmla="*/ 1126763 w 2547450"/>
              <a:gd name="connsiteY2" fmla="*/ 29021 h 2792311"/>
              <a:gd name="connsiteX3" fmla="*/ 2500655 w 2547450"/>
              <a:gd name="connsiteY3" fmla="*/ 876300 h 2792311"/>
              <a:gd name="connsiteX4" fmla="*/ 2018953 w 2547450"/>
              <a:gd name="connsiteY4" fmla="*/ 2782443 h 2792311"/>
              <a:gd name="connsiteX0" fmla="*/ 1263305 w 2477517"/>
              <a:gd name="connsiteY0" fmla="*/ 2235653 h 2253997"/>
              <a:gd name="connsiteX1" fmla="*/ 1226 w 2477517"/>
              <a:gd name="connsiteY1" fmla="*/ 1550254 h 2253997"/>
              <a:gd name="connsiteX2" fmla="*/ 1102994 w 2477517"/>
              <a:gd name="connsiteY2" fmla="*/ 25819 h 2253997"/>
              <a:gd name="connsiteX3" fmla="*/ 2476886 w 2477517"/>
              <a:gd name="connsiteY3" fmla="*/ 873098 h 2253997"/>
              <a:gd name="connsiteX4" fmla="*/ 1263305 w 2477517"/>
              <a:gd name="connsiteY4" fmla="*/ 2235653 h 2253997"/>
              <a:gd name="connsiteX0" fmla="*/ 1263305 w 2478444"/>
              <a:gd name="connsiteY0" fmla="*/ 2235653 h 2239010"/>
              <a:gd name="connsiteX1" fmla="*/ 1226 w 2478444"/>
              <a:gd name="connsiteY1" fmla="*/ 1550254 h 2239010"/>
              <a:gd name="connsiteX2" fmla="*/ 1102994 w 2478444"/>
              <a:gd name="connsiteY2" fmla="*/ 25819 h 2239010"/>
              <a:gd name="connsiteX3" fmla="*/ 2476886 w 2478444"/>
              <a:gd name="connsiteY3" fmla="*/ 873098 h 2239010"/>
              <a:gd name="connsiteX4" fmla="*/ 1263305 w 2478444"/>
              <a:gd name="connsiteY4" fmla="*/ 2235653 h 2239010"/>
              <a:gd name="connsiteX0" fmla="*/ 1263305 w 2479291"/>
              <a:gd name="connsiteY0" fmla="*/ 2235653 h 2235982"/>
              <a:gd name="connsiteX1" fmla="*/ 1226 w 2479291"/>
              <a:gd name="connsiteY1" fmla="*/ 1550254 h 2235982"/>
              <a:gd name="connsiteX2" fmla="*/ 1102994 w 2479291"/>
              <a:gd name="connsiteY2" fmla="*/ 25819 h 2235982"/>
              <a:gd name="connsiteX3" fmla="*/ 2476886 w 2479291"/>
              <a:gd name="connsiteY3" fmla="*/ 873098 h 2235982"/>
              <a:gd name="connsiteX4" fmla="*/ 1263305 w 2479291"/>
              <a:gd name="connsiteY4" fmla="*/ 2235653 h 2235982"/>
              <a:gd name="connsiteX0" fmla="*/ 973307 w 2187485"/>
              <a:gd name="connsiteY0" fmla="*/ 2212438 h 2213270"/>
              <a:gd name="connsiteX1" fmla="*/ 1081 w 2187485"/>
              <a:gd name="connsiteY1" fmla="*/ 644590 h 2213270"/>
              <a:gd name="connsiteX2" fmla="*/ 812996 w 2187485"/>
              <a:gd name="connsiteY2" fmla="*/ 2604 h 2213270"/>
              <a:gd name="connsiteX3" fmla="*/ 2186888 w 2187485"/>
              <a:gd name="connsiteY3" fmla="*/ 849883 h 2213270"/>
              <a:gd name="connsiteX4" fmla="*/ 973307 w 2187485"/>
              <a:gd name="connsiteY4" fmla="*/ 2212438 h 2213270"/>
              <a:gd name="connsiteX0" fmla="*/ 1100474 w 2314652"/>
              <a:gd name="connsiteY0" fmla="*/ 2298667 h 2299500"/>
              <a:gd name="connsiteX1" fmla="*/ 128248 w 2314652"/>
              <a:gd name="connsiteY1" fmla="*/ 730819 h 2299500"/>
              <a:gd name="connsiteX2" fmla="*/ 940163 w 2314652"/>
              <a:gd name="connsiteY2" fmla="*/ 88833 h 2299500"/>
              <a:gd name="connsiteX3" fmla="*/ 2314055 w 2314652"/>
              <a:gd name="connsiteY3" fmla="*/ 936112 h 2299500"/>
              <a:gd name="connsiteX4" fmla="*/ 1100474 w 2314652"/>
              <a:gd name="connsiteY4" fmla="*/ 2298667 h 2299500"/>
              <a:gd name="connsiteX0" fmla="*/ 1004168 w 2235185"/>
              <a:gd name="connsiteY0" fmla="*/ 1673666 h 1674423"/>
              <a:gd name="connsiteX1" fmla="*/ 31942 w 2235185"/>
              <a:gd name="connsiteY1" fmla="*/ 105818 h 1674423"/>
              <a:gd name="connsiteX2" fmla="*/ 2217749 w 2235185"/>
              <a:gd name="connsiteY2" fmla="*/ 311111 h 1674423"/>
              <a:gd name="connsiteX3" fmla="*/ 1004168 w 2235185"/>
              <a:gd name="connsiteY3" fmla="*/ 1673666 h 1674423"/>
              <a:gd name="connsiteX0" fmla="*/ 1004168 w 2396518"/>
              <a:gd name="connsiteY0" fmla="*/ 2055530 h 2060470"/>
              <a:gd name="connsiteX1" fmla="*/ 31942 w 2396518"/>
              <a:gd name="connsiteY1" fmla="*/ 487682 h 2060470"/>
              <a:gd name="connsiteX2" fmla="*/ 2217749 w 2396518"/>
              <a:gd name="connsiteY2" fmla="*/ 692975 h 2060470"/>
              <a:gd name="connsiteX3" fmla="*/ 1004168 w 2396518"/>
              <a:gd name="connsiteY3" fmla="*/ 2055530 h 2060470"/>
              <a:gd name="connsiteX0" fmla="*/ 1150727 w 2543077"/>
              <a:gd name="connsiteY0" fmla="*/ 2286401 h 2291342"/>
              <a:gd name="connsiteX1" fmla="*/ 178501 w 2543077"/>
              <a:gd name="connsiteY1" fmla="*/ 718553 h 2291342"/>
              <a:gd name="connsiteX2" fmla="*/ 2364308 w 2543077"/>
              <a:gd name="connsiteY2" fmla="*/ 923846 h 2291342"/>
              <a:gd name="connsiteX3" fmla="*/ 1150727 w 2543077"/>
              <a:gd name="connsiteY3" fmla="*/ 2286401 h 2291342"/>
              <a:gd name="connsiteX0" fmla="*/ 1305182 w 2821161"/>
              <a:gd name="connsiteY0" fmla="*/ 2286401 h 2286928"/>
              <a:gd name="connsiteX1" fmla="*/ 332956 w 2821161"/>
              <a:gd name="connsiteY1" fmla="*/ 718553 h 2286928"/>
              <a:gd name="connsiteX2" fmla="*/ 2518763 w 2821161"/>
              <a:gd name="connsiteY2" fmla="*/ 923846 h 2286928"/>
              <a:gd name="connsiteX3" fmla="*/ 1305182 w 2821161"/>
              <a:gd name="connsiteY3" fmla="*/ 2286401 h 2286928"/>
              <a:gd name="connsiteX0" fmla="*/ 1121558 w 2393546"/>
              <a:gd name="connsiteY0" fmla="*/ 1595353 h 1595634"/>
              <a:gd name="connsiteX1" fmla="*/ 134839 w 2393546"/>
              <a:gd name="connsiteY1" fmla="*/ 98101 h 1595634"/>
              <a:gd name="connsiteX2" fmla="*/ 2320646 w 2393546"/>
              <a:gd name="connsiteY2" fmla="*/ 303394 h 1595634"/>
              <a:gd name="connsiteX3" fmla="*/ 1121558 w 2393546"/>
              <a:gd name="connsiteY3" fmla="*/ 1595353 h 1595634"/>
              <a:gd name="connsiteX0" fmla="*/ 1501424 w 2773412"/>
              <a:gd name="connsiteY0" fmla="*/ 2128605 h 2131022"/>
              <a:gd name="connsiteX1" fmla="*/ 514705 w 2773412"/>
              <a:gd name="connsiteY1" fmla="*/ 631353 h 2131022"/>
              <a:gd name="connsiteX2" fmla="*/ 2700512 w 2773412"/>
              <a:gd name="connsiteY2" fmla="*/ 836646 h 2131022"/>
              <a:gd name="connsiteX3" fmla="*/ 1501424 w 2773412"/>
              <a:gd name="connsiteY3" fmla="*/ 2128605 h 2131022"/>
              <a:gd name="connsiteX0" fmla="*/ 1501424 w 2914709"/>
              <a:gd name="connsiteY0" fmla="*/ 2285254 h 2287671"/>
              <a:gd name="connsiteX1" fmla="*/ 514705 w 2914709"/>
              <a:gd name="connsiteY1" fmla="*/ 788002 h 2287671"/>
              <a:gd name="connsiteX2" fmla="*/ 2700512 w 2914709"/>
              <a:gd name="connsiteY2" fmla="*/ 993295 h 2287671"/>
              <a:gd name="connsiteX3" fmla="*/ 1501424 w 2914709"/>
              <a:gd name="connsiteY3" fmla="*/ 2285254 h 2287671"/>
              <a:gd name="connsiteX0" fmla="*/ 1005173 w 2039933"/>
              <a:gd name="connsiteY0" fmla="*/ 1748047 h 1752261"/>
              <a:gd name="connsiteX1" fmla="*/ 18454 w 2039933"/>
              <a:gd name="connsiteY1" fmla="*/ 250795 h 1752261"/>
              <a:gd name="connsiteX2" fmla="*/ 1914407 w 2039933"/>
              <a:gd name="connsiteY2" fmla="*/ 547862 h 1752261"/>
              <a:gd name="connsiteX3" fmla="*/ 1005173 w 2039933"/>
              <a:gd name="connsiteY3" fmla="*/ 1748047 h 1752261"/>
              <a:gd name="connsiteX0" fmla="*/ 1252150 w 2286910"/>
              <a:gd name="connsiteY0" fmla="*/ 2385953 h 2390167"/>
              <a:gd name="connsiteX1" fmla="*/ 265431 w 2286910"/>
              <a:gd name="connsiteY1" fmla="*/ 888701 h 2390167"/>
              <a:gd name="connsiteX2" fmla="*/ 2161384 w 2286910"/>
              <a:gd name="connsiteY2" fmla="*/ 1185768 h 2390167"/>
              <a:gd name="connsiteX3" fmla="*/ 1252150 w 2286910"/>
              <a:gd name="connsiteY3" fmla="*/ 2385953 h 2390167"/>
              <a:gd name="connsiteX0" fmla="*/ 1142081 w 2069310"/>
              <a:gd name="connsiteY0" fmla="*/ 2123900 h 2146255"/>
              <a:gd name="connsiteX1" fmla="*/ 278549 w 2069310"/>
              <a:gd name="connsiteY1" fmla="*/ 774900 h 2146255"/>
              <a:gd name="connsiteX2" fmla="*/ 2051315 w 2069310"/>
              <a:gd name="connsiteY2" fmla="*/ 923715 h 2146255"/>
              <a:gd name="connsiteX3" fmla="*/ 1142081 w 2069310"/>
              <a:gd name="connsiteY3" fmla="*/ 2123900 h 2146255"/>
              <a:gd name="connsiteX0" fmla="*/ 1165325 w 2097018"/>
              <a:gd name="connsiteY0" fmla="*/ 2123900 h 2164933"/>
              <a:gd name="connsiteX1" fmla="*/ 301793 w 2097018"/>
              <a:gd name="connsiteY1" fmla="*/ 774900 h 2164933"/>
              <a:gd name="connsiteX2" fmla="*/ 2074559 w 2097018"/>
              <a:gd name="connsiteY2" fmla="*/ 923715 h 2164933"/>
              <a:gd name="connsiteX3" fmla="*/ 1165325 w 2097018"/>
              <a:gd name="connsiteY3" fmla="*/ 2123900 h 2164933"/>
              <a:gd name="connsiteX0" fmla="*/ 881857 w 1752174"/>
              <a:gd name="connsiteY0" fmla="*/ 1447028 h 1447527"/>
              <a:gd name="connsiteX1" fmla="*/ 18325 w 1752174"/>
              <a:gd name="connsiteY1" fmla="*/ 98028 h 1447527"/>
              <a:gd name="connsiteX2" fmla="*/ 1733120 w 1752174"/>
              <a:gd name="connsiteY2" fmla="*/ 253902 h 1447527"/>
              <a:gd name="connsiteX3" fmla="*/ 881857 w 1752174"/>
              <a:gd name="connsiteY3" fmla="*/ 1447028 h 1447527"/>
              <a:gd name="connsiteX0" fmla="*/ 881857 w 2006074"/>
              <a:gd name="connsiteY0" fmla="*/ 2138307 h 2283892"/>
              <a:gd name="connsiteX1" fmla="*/ 18325 w 2006074"/>
              <a:gd name="connsiteY1" fmla="*/ 789307 h 2283892"/>
              <a:gd name="connsiteX2" fmla="*/ 1733120 w 2006074"/>
              <a:gd name="connsiteY2" fmla="*/ 945181 h 2283892"/>
              <a:gd name="connsiteX3" fmla="*/ 881857 w 2006074"/>
              <a:gd name="connsiteY3" fmla="*/ 2138307 h 2283892"/>
              <a:gd name="connsiteX0" fmla="*/ 124151 w 2143381"/>
              <a:gd name="connsiteY0" fmla="*/ 1376349 h 1376877"/>
              <a:gd name="connsiteX1" fmla="*/ 427280 w 2143381"/>
              <a:gd name="connsiteY1" fmla="*/ 90886 h 1376877"/>
              <a:gd name="connsiteX2" fmla="*/ 2142075 w 2143381"/>
              <a:gd name="connsiteY2" fmla="*/ 246760 h 1376877"/>
              <a:gd name="connsiteX3" fmla="*/ 124151 w 2143381"/>
              <a:gd name="connsiteY3" fmla="*/ 1376349 h 1376877"/>
              <a:gd name="connsiteX0" fmla="*/ 16363 w 2063351"/>
              <a:gd name="connsiteY0" fmla="*/ 2146086 h 2165274"/>
              <a:gd name="connsiteX1" fmla="*/ 1131082 w 2063351"/>
              <a:gd name="connsiteY1" fmla="*/ 27592 h 2165274"/>
              <a:gd name="connsiteX2" fmla="*/ 2034287 w 2063351"/>
              <a:gd name="connsiteY2" fmla="*/ 1016497 h 2165274"/>
              <a:gd name="connsiteX3" fmla="*/ 16363 w 2063351"/>
              <a:gd name="connsiteY3" fmla="*/ 2146086 h 2165274"/>
              <a:gd name="connsiteX0" fmla="*/ 26033 w 2321104"/>
              <a:gd name="connsiteY0" fmla="*/ 2118673 h 2322476"/>
              <a:gd name="connsiteX1" fmla="*/ 1140752 w 2321104"/>
              <a:gd name="connsiteY1" fmla="*/ 179 h 2322476"/>
              <a:gd name="connsiteX2" fmla="*/ 2297579 w 2321104"/>
              <a:gd name="connsiteY2" fmla="*/ 1998605 h 2322476"/>
              <a:gd name="connsiteX3" fmla="*/ 26033 w 2321104"/>
              <a:gd name="connsiteY3" fmla="*/ 2118673 h 2322476"/>
              <a:gd name="connsiteX0" fmla="*/ 25051 w 2372885"/>
              <a:gd name="connsiteY0" fmla="*/ 2026729 h 2264528"/>
              <a:gd name="connsiteX1" fmla="*/ 1190494 w 2372885"/>
              <a:gd name="connsiteY1" fmla="*/ 10 h 2264528"/>
              <a:gd name="connsiteX2" fmla="*/ 2347321 w 2372885"/>
              <a:gd name="connsiteY2" fmla="*/ 1998436 h 2264528"/>
              <a:gd name="connsiteX3" fmla="*/ 25051 w 2372885"/>
              <a:gd name="connsiteY3" fmla="*/ 2026729 h 2264528"/>
              <a:gd name="connsiteX0" fmla="*/ 25051 w 2372885"/>
              <a:gd name="connsiteY0" fmla="*/ 2132622 h 2383639"/>
              <a:gd name="connsiteX1" fmla="*/ 1190494 w 2372885"/>
              <a:gd name="connsiteY1" fmla="*/ 9 h 2383639"/>
              <a:gd name="connsiteX2" fmla="*/ 2347321 w 2372885"/>
              <a:gd name="connsiteY2" fmla="*/ 2104329 h 2383639"/>
              <a:gd name="connsiteX3" fmla="*/ 25051 w 2372885"/>
              <a:gd name="connsiteY3" fmla="*/ 2132622 h 2383639"/>
              <a:gd name="connsiteX0" fmla="*/ 29294 w 2476772"/>
              <a:gd name="connsiteY0" fmla="*/ 2132616 h 2407191"/>
              <a:gd name="connsiteX1" fmla="*/ 1194737 w 2476772"/>
              <a:gd name="connsiteY1" fmla="*/ 3 h 2407191"/>
              <a:gd name="connsiteX2" fmla="*/ 2453013 w 2476772"/>
              <a:gd name="connsiteY2" fmla="*/ 2146681 h 2407191"/>
              <a:gd name="connsiteX3" fmla="*/ 29294 w 2476772"/>
              <a:gd name="connsiteY3" fmla="*/ 2132616 h 2407191"/>
              <a:gd name="connsiteX0" fmla="*/ 27127 w 2587615"/>
              <a:gd name="connsiteY0" fmla="*/ 2167917 h 2427159"/>
              <a:gd name="connsiteX1" fmla="*/ 1301266 w 2587615"/>
              <a:gd name="connsiteY1" fmla="*/ 5 h 2427159"/>
              <a:gd name="connsiteX2" fmla="*/ 2559542 w 2587615"/>
              <a:gd name="connsiteY2" fmla="*/ 2146683 h 2427159"/>
              <a:gd name="connsiteX3" fmla="*/ 27127 w 2587615"/>
              <a:gd name="connsiteY3" fmla="*/ 2167917 h 242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7615" h="2427159">
                <a:moveTo>
                  <a:pt x="27127" y="2167917"/>
                </a:moveTo>
                <a:cubicBezTo>
                  <a:pt x="-182586" y="1810137"/>
                  <a:pt x="879197" y="3544"/>
                  <a:pt x="1301266" y="5"/>
                </a:cubicBezTo>
                <a:cubicBezTo>
                  <a:pt x="1723335" y="-3534"/>
                  <a:pt x="2771898" y="1785364"/>
                  <a:pt x="2559542" y="2146683"/>
                </a:cubicBezTo>
                <a:cubicBezTo>
                  <a:pt x="2347186" y="2508002"/>
                  <a:pt x="236840" y="2525697"/>
                  <a:pt x="27127" y="2167917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9525">
            <a:solidFill>
              <a:schemeClr val="tx1">
                <a:alpha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3EEC06A1-CA53-4220-B465-8481F7BF36CE}"/>
              </a:ext>
            </a:extLst>
          </p:cNvPr>
          <p:cNvSpPr/>
          <p:nvPr/>
        </p:nvSpPr>
        <p:spPr>
          <a:xfrm>
            <a:off x="739509" y="1202534"/>
            <a:ext cx="1637561" cy="1576651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  <a:gd name="connsiteX0" fmla="*/ 87685 w 3646026"/>
              <a:gd name="connsiteY0" fmla="*/ 1602451 h 3041025"/>
              <a:gd name="connsiteX1" fmla="*/ 582985 w 3646026"/>
              <a:gd name="connsiteY1" fmla="*/ 764251 h 3041025"/>
              <a:gd name="connsiteX2" fmla="*/ 2018085 w 3646026"/>
              <a:gd name="connsiteY2" fmla="*/ 2251 h 3041025"/>
              <a:gd name="connsiteX3" fmla="*/ 3602121 w 3646026"/>
              <a:gd name="connsiteY3" fmla="*/ 1011901 h 3041025"/>
              <a:gd name="connsiteX4" fmla="*/ 3113172 w 3646026"/>
              <a:gd name="connsiteY4" fmla="*/ 2826269 h 3041025"/>
              <a:gd name="connsiteX5" fmla="*/ 2265735 w 3646026"/>
              <a:gd name="connsiteY5" fmla="*/ 2777201 h 3041025"/>
              <a:gd name="connsiteX6" fmla="*/ 87685 w 3646026"/>
              <a:gd name="connsiteY6" fmla="*/ 1602451 h 3041025"/>
              <a:gd name="connsiteX0" fmla="*/ 145797 w 3704138"/>
              <a:gd name="connsiteY0" fmla="*/ 1602451 h 2833188"/>
              <a:gd name="connsiteX1" fmla="*/ 641097 w 3704138"/>
              <a:gd name="connsiteY1" fmla="*/ 764251 h 2833188"/>
              <a:gd name="connsiteX2" fmla="*/ 2076197 w 3704138"/>
              <a:gd name="connsiteY2" fmla="*/ 2251 h 2833188"/>
              <a:gd name="connsiteX3" fmla="*/ 3660233 w 3704138"/>
              <a:gd name="connsiteY3" fmla="*/ 1011901 h 2833188"/>
              <a:gd name="connsiteX4" fmla="*/ 3171284 w 3704138"/>
              <a:gd name="connsiteY4" fmla="*/ 2826269 h 2833188"/>
              <a:gd name="connsiteX5" fmla="*/ 145797 w 3704138"/>
              <a:gd name="connsiteY5" fmla="*/ 1602451 h 2833188"/>
              <a:gd name="connsiteX0" fmla="*/ 2530187 w 3063041"/>
              <a:gd name="connsiteY0" fmla="*/ 2826269 h 2826268"/>
              <a:gd name="connsiteX1" fmla="*/ 0 w 3063041"/>
              <a:gd name="connsiteY1" fmla="*/ 764251 h 2826268"/>
              <a:gd name="connsiteX2" fmla="*/ 1435100 w 3063041"/>
              <a:gd name="connsiteY2" fmla="*/ 2251 h 2826268"/>
              <a:gd name="connsiteX3" fmla="*/ 3019136 w 3063041"/>
              <a:gd name="connsiteY3" fmla="*/ 1011901 h 2826268"/>
              <a:gd name="connsiteX4" fmla="*/ 2530187 w 3063041"/>
              <a:gd name="connsiteY4" fmla="*/ 2826269 h 2826268"/>
              <a:gd name="connsiteX0" fmla="*/ 2531490 w 3064344"/>
              <a:gd name="connsiteY0" fmla="*/ 2850345 h 2850345"/>
              <a:gd name="connsiteX1" fmla="*/ 1303 w 3064344"/>
              <a:gd name="connsiteY1" fmla="*/ 788327 h 2850345"/>
              <a:gd name="connsiteX2" fmla="*/ 1436403 w 3064344"/>
              <a:gd name="connsiteY2" fmla="*/ 26327 h 2850345"/>
              <a:gd name="connsiteX3" fmla="*/ 3020439 w 3064344"/>
              <a:gd name="connsiteY3" fmla="*/ 1035977 h 2850345"/>
              <a:gd name="connsiteX4" fmla="*/ 2531490 w 3064344"/>
              <a:gd name="connsiteY4" fmla="*/ 2850345 h 2850345"/>
              <a:gd name="connsiteX0" fmla="*/ 1995608 w 2544142"/>
              <a:gd name="connsiteY0" fmla="*/ 2834025 h 2847907"/>
              <a:gd name="connsiteX1" fmla="*/ 1650 w 2544142"/>
              <a:gd name="connsiteY1" fmla="*/ 1605038 h 2847907"/>
              <a:gd name="connsiteX2" fmla="*/ 900521 w 2544142"/>
              <a:gd name="connsiteY2" fmla="*/ 10007 h 2847907"/>
              <a:gd name="connsiteX3" fmla="*/ 2484557 w 2544142"/>
              <a:gd name="connsiteY3" fmla="*/ 1019657 h 2847907"/>
              <a:gd name="connsiteX4" fmla="*/ 1995608 w 2544142"/>
              <a:gd name="connsiteY4" fmla="*/ 2834025 h 2847907"/>
              <a:gd name="connsiteX0" fmla="*/ 1995607 w 2537685"/>
              <a:gd name="connsiteY0" fmla="*/ 2838699 h 2856285"/>
              <a:gd name="connsiteX1" fmla="*/ 1649 w 2537685"/>
              <a:gd name="connsiteY1" fmla="*/ 1609712 h 2856285"/>
              <a:gd name="connsiteX2" fmla="*/ 900520 w 2537685"/>
              <a:gd name="connsiteY2" fmla="*/ 14681 h 2856285"/>
              <a:gd name="connsiteX3" fmla="*/ 2477309 w 2537685"/>
              <a:gd name="connsiteY3" fmla="*/ 932556 h 2856285"/>
              <a:gd name="connsiteX4" fmla="*/ 1995607 w 2537685"/>
              <a:gd name="connsiteY4" fmla="*/ 2838699 h 2856285"/>
              <a:gd name="connsiteX0" fmla="*/ 1995607 w 2537686"/>
              <a:gd name="connsiteY0" fmla="*/ 2850780 h 2868366"/>
              <a:gd name="connsiteX1" fmla="*/ 1649 w 2537686"/>
              <a:gd name="connsiteY1" fmla="*/ 1621793 h 2868366"/>
              <a:gd name="connsiteX2" fmla="*/ 900520 w 2537686"/>
              <a:gd name="connsiteY2" fmla="*/ 26762 h 2868366"/>
              <a:gd name="connsiteX3" fmla="*/ 2477309 w 2537686"/>
              <a:gd name="connsiteY3" fmla="*/ 944637 h 2868366"/>
              <a:gd name="connsiteX4" fmla="*/ 1995607 w 2537686"/>
              <a:gd name="connsiteY4" fmla="*/ 2850780 h 2868366"/>
              <a:gd name="connsiteX0" fmla="*/ 2018953 w 2547450"/>
              <a:gd name="connsiteY0" fmla="*/ 2782443 h 2792311"/>
              <a:gd name="connsiteX1" fmla="*/ 24995 w 2547450"/>
              <a:gd name="connsiteY1" fmla="*/ 1553456 h 2792311"/>
              <a:gd name="connsiteX2" fmla="*/ 1126763 w 2547450"/>
              <a:gd name="connsiteY2" fmla="*/ 29021 h 2792311"/>
              <a:gd name="connsiteX3" fmla="*/ 2500655 w 2547450"/>
              <a:gd name="connsiteY3" fmla="*/ 876300 h 2792311"/>
              <a:gd name="connsiteX4" fmla="*/ 2018953 w 2547450"/>
              <a:gd name="connsiteY4" fmla="*/ 2782443 h 2792311"/>
              <a:gd name="connsiteX0" fmla="*/ 1263305 w 2477517"/>
              <a:gd name="connsiteY0" fmla="*/ 2235653 h 2253997"/>
              <a:gd name="connsiteX1" fmla="*/ 1226 w 2477517"/>
              <a:gd name="connsiteY1" fmla="*/ 1550254 h 2253997"/>
              <a:gd name="connsiteX2" fmla="*/ 1102994 w 2477517"/>
              <a:gd name="connsiteY2" fmla="*/ 25819 h 2253997"/>
              <a:gd name="connsiteX3" fmla="*/ 2476886 w 2477517"/>
              <a:gd name="connsiteY3" fmla="*/ 873098 h 2253997"/>
              <a:gd name="connsiteX4" fmla="*/ 1263305 w 2477517"/>
              <a:gd name="connsiteY4" fmla="*/ 2235653 h 2253997"/>
              <a:gd name="connsiteX0" fmla="*/ 1263305 w 2478444"/>
              <a:gd name="connsiteY0" fmla="*/ 2235653 h 2239010"/>
              <a:gd name="connsiteX1" fmla="*/ 1226 w 2478444"/>
              <a:gd name="connsiteY1" fmla="*/ 1550254 h 2239010"/>
              <a:gd name="connsiteX2" fmla="*/ 1102994 w 2478444"/>
              <a:gd name="connsiteY2" fmla="*/ 25819 h 2239010"/>
              <a:gd name="connsiteX3" fmla="*/ 2476886 w 2478444"/>
              <a:gd name="connsiteY3" fmla="*/ 873098 h 2239010"/>
              <a:gd name="connsiteX4" fmla="*/ 1263305 w 2478444"/>
              <a:gd name="connsiteY4" fmla="*/ 2235653 h 2239010"/>
              <a:gd name="connsiteX0" fmla="*/ 1263305 w 2479291"/>
              <a:gd name="connsiteY0" fmla="*/ 2235653 h 2235982"/>
              <a:gd name="connsiteX1" fmla="*/ 1226 w 2479291"/>
              <a:gd name="connsiteY1" fmla="*/ 1550254 h 2235982"/>
              <a:gd name="connsiteX2" fmla="*/ 1102994 w 2479291"/>
              <a:gd name="connsiteY2" fmla="*/ 25819 h 2235982"/>
              <a:gd name="connsiteX3" fmla="*/ 2476886 w 2479291"/>
              <a:gd name="connsiteY3" fmla="*/ 873098 h 2235982"/>
              <a:gd name="connsiteX4" fmla="*/ 1263305 w 2479291"/>
              <a:gd name="connsiteY4" fmla="*/ 2235653 h 2235982"/>
              <a:gd name="connsiteX0" fmla="*/ 973307 w 2187485"/>
              <a:gd name="connsiteY0" fmla="*/ 2212438 h 2213270"/>
              <a:gd name="connsiteX1" fmla="*/ 1081 w 2187485"/>
              <a:gd name="connsiteY1" fmla="*/ 644590 h 2213270"/>
              <a:gd name="connsiteX2" fmla="*/ 812996 w 2187485"/>
              <a:gd name="connsiteY2" fmla="*/ 2604 h 2213270"/>
              <a:gd name="connsiteX3" fmla="*/ 2186888 w 2187485"/>
              <a:gd name="connsiteY3" fmla="*/ 849883 h 2213270"/>
              <a:gd name="connsiteX4" fmla="*/ 973307 w 2187485"/>
              <a:gd name="connsiteY4" fmla="*/ 2212438 h 2213270"/>
              <a:gd name="connsiteX0" fmla="*/ 1100474 w 2314652"/>
              <a:gd name="connsiteY0" fmla="*/ 2298667 h 2299500"/>
              <a:gd name="connsiteX1" fmla="*/ 128248 w 2314652"/>
              <a:gd name="connsiteY1" fmla="*/ 730819 h 2299500"/>
              <a:gd name="connsiteX2" fmla="*/ 940163 w 2314652"/>
              <a:gd name="connsiteY2" fmla="*/ 88833 h 2299500"/>
              <a:gd name="connsiteX3" fmla="*/ 2314055 w 2314652"/>
              <a:gd name="connsiteY3" fmla="*/ 936112 h 2299500"/>
              <a:gd name="connsiteX4" fmla="*/ 1100474 w 2314652"/>
              <a:gd name="connsiteY4" fmla="*/ 2298667 h 2299500"/>
              <a:gd name="connsiteX0" fmla="*/ 1004168 w 2235185"/>
              <a:gd name="connsiteY0" fmla="*/ 1673666 h 1674423"/>
              <a:gd name="connsiteX1" fmla="*/ 31942 w 2235185"/>
              <a:gd name="connsiteY1" fmla="*/ 105818 h 1674423"/>
              <a:gd name="connsiteX2" fmla="*/ 2217749 w 2235185"/>
              <a:gd name="connsiteY2" fmla="*/ 311111 h 1674423"/>
              <a:gd name="connsiteX3" fmla="*/ 1004168 w 2235185"/>
              <a:gd name="connsiteY3" fmla="*/ 1673666 h 1674423"/>
              <a:gd name="connsiteX0" fmla="*/ 1004168 w 2396518"/>
              <a:gd name="connsiteY0" fmla="*/ 2055530 h 2060470"/>
              <a:gd name="connsiteX1" fmla="*/ 31942 w 2396518"/>
              <a:gd name="connsiteY1" fmla="*/ 487682 h 2060470"/>
              <a:gd name="connsiteX2" fmla="*/ 2217749 w 2396518"/>
              <a:gd name="connsiteY2" fmla="*/ 692975 h 2060470"/>
              <a:gd name="connsiteX3" fmla="*/ 1004168 w 2396518"/>
              <a:gd name="connsiteY3" fmla="*/ 2055530 h 2060470"/>
              <a:gd name="connsiteX0" fmla="*/ 1150727 w 2543077"/>
              <a:gd name="connsiteY0" fmla="*/ 2286401 h 2291342"/>
              <a:gd name="connsiteX1" fmla="*/ 178501 w 2543077"/>
              <a:gd name="connsiteY1" fmla="*/ 718553 h 2291342"/>
              <a:gd name="connsiteX2" fmla="*/ 2364308 w 2543077"/>
              <a:gd name="connsiteY2" fmla="*/ 923846 h 2291342"/>
              <a:gd name="connsiteX3" fmla="*/ 1150727 w 2543077"/>
              <a:gd name="connsiteY3" fmla="*/ 2286401 h 2291342"/>
              <a:gd name="connsiteX0" fmla="*/ 1305182 w 2821161"/>
              <a:gd name="connsiteY0" fmla="*/ 2286401 h 2286928"/>
              <a:gd name="connsiteX1" fmla="*/ 332956 w 2821161"/>
              <a:gd name="connsiteY1" fmla="*/ 718553 h 2286928"/>
              <a:gd name="connsiteX2" fmla="*/ 2518763 w 2821161"/>
              <a:gd name="connsiteY2" fmla="*/ 923846 h 2286928"/>
              <a:gd name="connsiteX3" fmla="*/ 1305182 w 2821161"/>
              <a:gd name="connsiteY3" fmla="*/ 2286401 h 2286928"/>
              <a:gd name="connsiteX0" fmla="*/ 1121558 w 2393546"/>
              <a:gd name="connsiteY0" fmla="*/ 1595353 h 1595634"/>
              <a:gd name="connsiteX1" fmla="*/ 134839 w 2393546"/>
              <a:gd name="connsiteY1" fmla="*/ 98101 h 1595634"/>
              <a:gd name="connsiteX2" fmla="*/ 2320646 w 2393546"/>
              <a:gd name="connsiteY2" fmla="*/ 303394 h 1595634"/>
              <a:gd name="connsiteX3" fmla="*/ 1121558 w 2393546"/>
              <a:gd name="connsiteY3" fmla="*/ 1595353 h 1595634"/>
              <a:gd name="connsiteX0" fmla="*/ 1501424 w 2773412"/>
              <a:gd name="connsiteY0" fmla="*/ 2128605 h 2131022"/>
              <a:gd name="connsiteX1" fmla="*/ 514705 w 2773412"/>
              <a:gd name="connsiteY1" fmla="*/ 631353 h 2131022"/>
              <a:gd name="connsiteX2" fmla="*/ 2700512 w 2773412"/>
              <a:gd name="connsiteY2" fmla="*/ 836646 h 2131022"/>
              <a:gd name="connsiteX3" fmla="*/ 1501424 w 2773412"/>
              <a:gd name="connsiteY3" fmla="*/ 2128605 h 2131022"/>
              <a:gd name="connsiteX0" fmla="*/ 1501424 w 2914709"/>
              <a:gd name="connsiteY0" fmla="*/ 2285254 h 2287671"/>
              <a:gd name="connsiteX1" fmla="*/ 514705 w 2914709"/>
              <a:gd name="connsiteY1" fmla="*/ 788002 h 2287671"/>
              <a:gd name="connsiteX2" fmla="*/ 2700512 w 2914709"/>
              <a:gd name="connsiteY2" fmla="*/ 993295 h 2287671"/>
              <a:gd name="connsiteX3" fmla="*/ 1501424 w 2914709"/>
              <a:gd name="connsiteY3" fmla="*/ 2285254 h 2287671"/>
              <a:gd name="connsiteX0" fmla="*/ 1005173 w 2039933"/>
              <a:gd name="connsiteY0" fmla="*/ 1748047 h 1752261"/>
              <a:gd name="connsiteX1" fmla="*/ 18454 w 2039933"/>
              <a:gd name="connsiteY1" fmla="*/ 250795 h 1752261"/>
              <a:gd name="connsiteX2" fmla="*/ 1914407 w 2039933"/>
              <a:gd name="connsiteY2" fmla="*/ 547862 h 1752261"/>
              <a:gd name="connsiteX3" fmla="*/ 1005173 w 2039933"/>
              <a:gd name="connsiteY3" fmla="*/ 1748047 h 1752261"/>
              <a:gd name="connsiteX0" fmla="*/ 1252150 w 2286910"/>
              <a:gd name="connsiteY0" fmla="*/ 2385953 h 2390167"/>
              <a:gd name="connsiteX1" fmla="*/ 265431 w 2286910"/>
              <a:gd name="connsiteY1" fmla="*/ 888701 h 2390167"/>
              <a:gd name="connsiteX2" fmla="*/ 2161384 w 2286910"/>
              <a:gd name="connsiteY2" fmla="*/ 1185768 h 2390167"/>
              <a:gd name="connsiteX3" fmla="*/ 1252150 w 2286910"/>
              <a:gd name="connsiteY3" fmla="*/ 2385953 h 2390167"/>
              <a:gd name="connsiteX0" fmla="*/ 1142081 w 2069310"/>
              <a:gd name="connsiteY0" fmla="*/ 2123900 h 2146255"/>
              <a:gd name="connsiteX1" fmla="*/ 278549 w 2069310"/>
              <a:gd name="connsiteY1" fmla="*/ 774900 h 2146255"/>
              <a:gd name="connsiteX2" fmla="*/ 2051315 w 2069310"/>
              <a:gd name="connsiteY2" fmla="*/ 923715 h 2146255"/>
              <a:gd name="connsiteX3" fmla="*/ 1142081 w 2069310"/>
              <a:gd name="connsiteY3" fmla="*/ 2123900 h 2146255"/>
              <a:gd name="connsiteX0" fmla="*/ 1165325 w 2097018"/>
              <a:gd name="connsiteY0" fmla="*/ 2123900 h 2164933"/>
              <a:gd name="connsiteX1" fmla="*/ 301793 w 2097018"/>
              <a:gd name="connsiteY1" fmla="*/ 774900 h 2164933"/>
              <a:gd name="connsiteX2" fmla="*/ 2074559 w 2097018"/>
              <a:gd name="connsiteY2" fmla="*/ 923715 h 2164933"/>
              <a:gd name="connsiteX3" fmla="*/ 1165325 w 2097018"/>
              <a:gd name="connsiteY3" fmla="*/ 2123900 h 2164933"/>
              <a:gd name="connsiteX0" fmla="*/ 881857 w 1752174"/>
              <a:gd name="connsiteY0" fmla="*/ 1447028 h 1447527"/>
              <a:gd name="connsiteX1" fmla="*/ 18325 w 1752174"/>
              <a:gd name="connsiteY1" fmla="*/ 98028 h 1447527"/>
              <a:gd name="connsiteX2" fmla="*/ 1733120 w 1752174"/>
              <a:gd name="connsiteY2" fmla="*/ 253902 h 1447527"/>
              <a:gd name="connsiteX3" fmla="*/ 881857 w 1752174"/>
              <a:gd name="connsiteY3" fmla="*/ 1447028 h 1447527"/>
              <a:gd name="connsiteX0" fmla="*/ 881857 w 2006074"/>
              <a:gd name="connsiteY0" fmla="*/ 2138307 h 2283892"/>
              <a:gd name="connsiteX1" fmla="*/ 18325 w 2006074"/>
              <a:gd name="connsiteY1" fmla="*/ 789307 h 2283892"/>
              <a:gd name="connsiteX2" fmla="*/ 1733120 w 2006074"/>
              <a:gd name="connsiteY2" fmla="*/ 945181 h 2283892"/>
              <a:gd name="connsiteX3" fmla="*/ 881857 w 2006074"/>
              <a:gd name="connsiteY3" fmla="*/ 2138307 h 2283892"/>
              <a:gd name="connsiteX0" fmla="*/ 124151 w 2143381"/>
              <a:gd name="connsiteY0" fmla="*/ 1376349 h 1376877"/>
              <a:gd name="connsiteX1" fmla="*/ 427280 w 2143381"/>
              <a:gd name="connsiteY1" fmla="*/ 90886 h 1376877"/>
              <a:gd name="connsiteX2" fmla="*/ 2142075 w 2143381"/>
              <a:gd name="connsiteY2" fmla="*/ 246760 h 1376877"/>
              <a:gd name="connsiteX3" fmla="*/ 124151 w 2143381"/>
              <a:gd name="connsiteY3" fmla="*/ 1376349 h 1376877"/>
              <a:gd name="connsiteX0" fmla="*/ 16363 w 2063351"/>
              <a:gd name="connsiteY0" fmla="*/ 2146086 h 2165274"/>
              <a:gd name="connsiteX1" fmla="*/ 1131082 w 2063351"/>
              <a:gd name="connsiteY1" fmla="*/ 27592 h 2165274"/>
              <a:gd name="connsiteX2" fmla="*/ 2034287 w 2063351"/>
              <a:gd name="connsiteY2" fmla="*/ 1016497 h 2165274"/>
              <a:gd name="connsiteX3" fmla="*/ 16363 w 2063351"/>
              <a:gd name="connsiteY3" fmla="*/ 2146086 h 2165274"/>
              <a:gd name="connsiteX0" fmla="*/ 26033 w 2321104"/>
              <a:gd name="connsiteY0" fmla="*/ 2118673 h 2322476"/>
              <a:gd name="connsiteX1" fmla="*/ 1140752 w 2321104"/>
              <a:gd name="connsiteY1" fmla="*/ 179 h 2322476"/>
              <a:gd name="connsiteX2" fmla="*/ 2297579 w 2321104"/>
              <a:gd name="connsiteY2" fmla="*/ 1998605 h 2322476"/>
              <a:gd name="connsiteX3" fmla="*/ 26033 w 2321104"/>
              <a:gd name="connsiteY3" fmla="*/ 2118673 h 2322476"/>
              <a:gd name="connsiteX0" fmla="*/ 25051 w 2372885"/>
              <a:gd name="connsiteY0" fmla="*/ 2026729 h 2264528"/>
              <a:gd name="connsiteX1" fmla="*/ 1190494 w 2372885"/>
              <a:gd name="connsiteY1" fmla="*/ 10 h 2264528"/>
              <a:gd name="connsiteX2" fmla="*/ 2347321 w 2372885"/>
              <a:gd name="connsiteY2" fmla="*/ 1998436 h 2264528"/>
              <a:gd name="connsiteX3" fmla="*/ 25051 w 2372885"/>
              <a:gd name="connsiteY3" fmla="*/ 2026729 h 2264528"/>
              <a:gd name="connsiteX0" fmla="*/ 25051 w 2372885"/>
              <a:gd name="connsiteY0" fmla="*/ 2132622 h 2383639"/>
              <a:gd name="connsiteX1" fmla="*/ 1190494 w 2372885"/>
              <a:gd name="connsiteY1" fmla="*/ 9 h 2383639"/>
              <a:gd name="connsiteX2" fmla="*/ 2347321 w 2372885"/>
              <a:gd name="connsiteY2" fmla="*/ 2104329 h 2383639"/>
              <a:gd name="connsiteX3" fmla="*/ 25051 w 2372885"/>
              <a:gd name="connsiteY3" fmla="*/ 2132622 h 2383639"/>
              <a:gd name="connsiteX0" fmla="*/ 29294 w 2476772"/>
              <a:gd name="connsiteY0" fmla="*/ 2132616 h 2407191"/>
              <a:gd name="connsiteX1" fmla="*/ 1194737 w 2476772"/>
              <a:gd name="connsiteY1" fmla="*/ 3 h 2407191"/>
              <a:gd name="connsiteX2" fmla="*/ 2453013 w 2476772"/>
              <a:gd name="connsiteY2" fmla="*/ 2146681 h 2407191"/>
              <a:gd name="connsiteX3" fmla="*/ 29294 w 2476772"/>
              <a:gd name="connsiteY3" fmla="*/ 2132616 h 2407191"/>
              <a:gd name="connsiteX0" fmla="*/ 27127 w 2587615"/>
              <a:gd name="connsiteY0" fmla="*/ 2167917 h 2427159"/>
              <a:gd name="connsiteX1" fmla="*/ 1301266 w 2587615"/>
              <a:gd name="connsiteY1" fmla="*/ 5 h 2427159"/>
              <a:gd name="connsiteX2" fmla="*/ 2559542 w 2587615"/>
              <a:gd name="connsiteY2" fmla="*/ 2146683 h 2427159"/>
              <a:gd name="connsiteX3" fmla="*/ 27127 w 2587615"/>
              <a:gd name="connsiteY3" fmla="*/ 2167917 h 242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7615" h="2427159">
                <a:moveTo>
                  <a:pt x="27127" y="2167917"/>
                </a:moveTo>
                <a:cubicBezTo>
                  <a:pt x="-182586" y="1810137"/>
                  <a:pt x="879197" y="3544"/>
                  <a:pt x="1301266" y="5"/>
                </a:cubicBezTo>
                <a:cubicBezTo>
                  <a:pt x="1723335" y="-3534"/>
                  <a:pt x="2771898" y="1785364"/>
                  <a:pt x="2559542" y="2146683"/>
                </a:cubicBezTo>
                <a:cubicBezTo>
                  <a:pt x="2347186" y="2508002"/>
                  <a:pt x="236840" y="2525697"/>
                  <a:pt x="27127" y="2167917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9525"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28505" y="64588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553887" y="64588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486686" y="138180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140154" y="250925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102049" y="138180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487759" y="250925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940739" y="1381804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555306" y="138180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2384685" y="1166350"/>
                <a:ext cx="99007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685" y="1166350"/>
                <a:ext cx="99007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A6A8A39-EAB8-4B2B-AA60-B3FAF3300A6B}"/>
              </a:ext>
            </a:extLst>
          </p:cNvPr>
          <p:cNvCxnSpPr>
            <a:cxnSpLocks/>
          </p:cNvCxnSpPr>
          <p:nvPr/>
        </p:nvCxnSpPr>
        <p:spPr>
          <a:xfrm flipV="1">
            <a:off x="3658233" y="3892285"/>
            <a:ext cx="178277" cy="1229003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F085D3F-55E1-4B3D-BD40-C18F6D4E80CE}"/>
              </a:ext>
            </a:extLst>
          </p:cNvPr>
          <p:cNvCxnSpPr>
            <a:cxnSpLocks/>
          </p:cNvCxnSpPr>
          <p:nvPr/>
        </p:nvCxnSpPr>
        <p:spPr>
          <a:xfrm flipH="1" flipV="1">
            <a:off x="3833528" y="3892287"/>
            <a:ext cx="170459" cy="122900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5E49531C-1B41-4574-B390-836CA1F8C13B}"/>
              </a:ext>
            </a:extLst>
          </p:cNvPr>
          <p:cNvSpPr/>
          <p:nvPr/>
        </p:nvSpPr>
        <p:spPr>
          <a:xfrm>
            <a:off x="1657428" y="1433149"/>
            <a:ext cx="2068945" cy="2355273"/>
          </a:xfrm>
          <a:custGeom>
            <a:avLst/>
            <a:gdLst>
              <a:gd name="connsiteX0" fmla="*/ 0 w 2068945"/>
              <a:gd name="connsiteY0" fmla="*/ 0 h 2355273"/>
              <a:gd name="connsiteX1" fmla="*/ 1348509 w 2068945"/>
              <a:gd name="connsiteY1" fmla="*/ 858982 h 2355273"/>
              <a:gd name="connsiteX2" fmla="*/ 2068945 w 2068945"/>
              <a:gd name="connsiteY2" fmla="*/ 2355273 h 23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8945" h="2355273">
                <a:moveTo>
                  <a:pt x="0" y="0"/>
                </a:moveTo>
                <a:cubicBezTo>
                  <a:pt x="501842" y="233218"/>
                  <a:pt x="1003685" y="466437"/>
                  <a:pt x="1348509" y="858982"/>
                </a:cubicBezTo>
                <a:cubicBezTo>
                  <a:pt x="1693333" y="1251528"/>
                  <a:pt x="1881139" y="1803400"/>
                  <a:pt x="2068945" y="2355273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5" name="Triangle isocèle 24">
            <a:extLst>
              <a:ext uri="{FF2B5EF4-FFF2-40B4-BE49-F238E27FC236}">
                <a16:creationId xmlns:a16="http://schemas.microsoft.com/office/drawing/2014/main" id="{C95CF851-9F28-4CCF-BDC9-DD4A706E13C8}"/>
              </a:ext>
            </a:extLst>
          </p:cNvPr>
          <p:cNvSpPr/>
          <p:nvPr/>
        </p:nvSpPr>
        <p:spPr>
          <a:xfrm>
            <a:off x="859423" y="2427202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9872-4698-483B-B1F5-A99330E18733}"/>
              </a:ext>
            </a:extLst>
          </p:cNvPr>
          <p:cNvSpPr/>
          <p:nvPr/>
        </p:nvSpPr>
        <p:spPr>
          <a:xfrm flipH="1">
            <a:off x="1491580" y="1319475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riangle isocèle 30">
            <a:extLst>
              <a:ext uri="{FF2B5EF4-FFF2-40B4-BE49-F238E27FC236}">
                <a16:creationId xmlns:a16="http://schemas.microsoft.com/office/drawing/2014/main" id="{015B2200-FDDD-40BF-A89D-2AEEF4EBA2FA}"/>
              </a:ext>
            </a:extLst>
          </p:cNvPr>
          <p:cNvSpPr/>
          <p:nvPr/>
        </p:nvSpPr>
        <p:spPr>
          <a:xfrm>
            <a:off x="4644871" y="2427202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1424F5-60D2-4DD5-89D9-77E9900235A5}"/>
              </a:ext>
            </a:extLst>
          </p:cNvPr>
          <p:cNvSpPr/>
          <p:nvPr/>
        </p:nvSpPr>
        <p:spPr>
          <a:xfrm flipH="1">
            <a:off x="3774030" y="3836099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riangle isocèle 35">
            <a:extLst>
              <a:ext uri="{FF2B5EF4-FFF2-40B4-BE49-F238E27FC236}">
                <a16:creationId xmlns:a16="http://schemas.microsoft.com/office/drawing/2014/main" id="{BC64A30B-40DA-461D-85A8-44D2B0BBE411}"/>
              </a:ext>
            </a:extLst>
          </p:cNvPr>
          <p:cNvSpPr/>
          <p:nvPr/>
        </p:nvSpPr>
        <p:spPr>
          <a:xfrm>
            <a:off x="3593001" y="5037110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40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tplotli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F0E"/>
      </a:accent1>
      <a:accent2>
        <a:srgbClr val="1F77B4"/>
      </a:accent2>
      <a:accent3>
        <a:srgbClr val="2CA02C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17</Words>
  <Application>Microsoft Office PowerPoint</Application>
  <PresentationFormat>Personnalisé</PresentationFormat>
  <Paragraphs>11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LEURENT Edouard</dc:creator>
  <cp:lastModifiedBy>Edouard Leurent</cp:lastModifiedBy>
  <cp:revision>43</cp:revision>
  <dcterms:created xsi:type="dcterms:W3CDTF">2020-02-28T14:43:14Z</dcterms:created>
  <dcterms:modified xsi:type="dcterms:W3CDTF">2020-08-31T10:49:20Z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2020-02-28T15:16:30Z</vt:lpwstr>
  </property>
  <property fmtid="{D5CDD505-2E9C-101B-9397-08002B2CF9AE}" pid="4" name="MSIP_Label_fd1c0902-ed92-4fed-896d-2e7725de02d4_Name">
    <vt:lpwstr>Anyone (not protected)</vt:lpwstr>
  </property>
  <property fmtid="{D5CDD505-2E9C-101B-9397-08002B2CF9AE}" pid="5" name="MSIP_Label_fd1c0902-ed92-4fed-896d-2e7725de02d4_SiteId">
    <vt:lpwstr>d6b0bbee-7cd9-4d60-bce6-4a67b543e2ae</vt:lpwstr>
  </property>
  <property fmtid="{D5CDD505-2E9C-101B-9397-08002B2CF9AE}" pid="6" name="MSIP_Label_fd1c0902-ed92-4fed-896d-2e7725de02d4_ActionId">
    <vt:lpwstr>2523304f-3ee8-4cf5-86bd-0000857d587a</vt:lpwstr>
  </property>
  <property fmtid="{D5CDD505-2E9C-101B-9397-08002B2CF9AE}" pid="7" name="MSIP_Label_fd1c0902-ed92-4fed-896d-2e7725de02d4_ContentBits">
    <vt:lpwstr>2</vt:lpwstr>
  </property>
  <property fmtid="{D5CDD505-2E9C-101B-9397-08002B2CF9AE}" pid="8" name="MSIP_Label_fd1c0902-ed92-4fed-896d-2e7725de02d4_Method">
    <vt:lpwstr>Privileged</vt:lpwstr>
  </property>
</Properties>
</file>