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18988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00" y="445170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33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696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86" y="138605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53" y="138605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38605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389655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927728" y="2941478"/>
                <a:ext cx="43511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28" y="2941478"/>
                <a:ext cx="43511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86" y="251351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47" y="251350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32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193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83" y="1507474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51" y="1507474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150747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70" y="4017978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2589855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2599089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06" y="1468188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11" y="146818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67" y="145661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52" y="147975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645582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64558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83" y="263493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44" y="263492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72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33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23" y="1421542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091" y="1421542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421543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10" y="393204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1546464"/>
                <a:ext cx="3967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1546464"/>
                <a:ext cx="3967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8998" y="147409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23" y="2549003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84" y="25489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795" y="260483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12972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159155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391" y="395482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26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687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77" y="1336363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46" y="133636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336364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3846867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77" y="2463824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38" y="246381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/>
              <p:nvPr/>
            </p:nvSpPr>
            <p:spPr>
              <a:xfrm>
                <a:off x="1973320" y="3005620"/>
                <a:ext cx="51988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0" y="3005620"/>
                <a:ext cx="51988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99E611C-3FF6-49A5-8F0E-95D7A11B46CA}"/>
              </a:ext>
            </a:extLst>
          </p:cNvPr>
          <p:cNvCxnSpPr>
            <a:cxnSpLocks/>
          </p:cNvCxnSpPr>
          <p:nvPr/>
        </p:nvCxnSpPr>
        <p:spPr>
          <a:xfrm>
            <a:off x="4597293" y="2309606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6DF486A-2F94-4DAD-A3FC-0FD45DAB3426}"/>
              </a:ext>
            </a:extLst>
          </p:cNvPr>
          <p:cNvCxnSpPr>
            <a:cxnSpLocks/>
          </p:cNvCxnSpPr>
          <p:nvPr/>
        </p:nvCxnSpPr>
        <p:spPr>
          <a:xfrm flipH="1">
            <a:off x="4591894" y="2309605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</Words>
  <Application>Microsoft Office PowerPoint</Application>
  <PresentationFormat>Personnalisé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16</cp:revision>
  <dcterms:created xsi:type="dcterms:W3CDTF">2020-02-28T14:43:14Z</dcterms:created>
  <dcterms:modified xsi:type="dcterms:W3CDTF">2020-03-19T13:31:35Z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