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70" r:id="rId3"/>
    <p:sldId id="271" r:id="rId4"/>
    <p:sldId id="262" r:id="rId5"/>
    <p:sldId id="264" r:id="rId6"/>
    <p:sldId id="265" r:id="rId7"/>
    <p:sldId id="267" r:id="rId8"/>
    <p:sldId id="266" r:id="rId9"/>
    <p:sldId id="268" r:id="rId10"/>
    <p:sldId id="269" r:id="rId11"/>
    <p:sldId id="272" r:id="rId12"/>
    <p:sldId id="257" r:id="rId13"/>
    <p:sldId id="258" r:id="rId14"/>
    <p:sldId id="259" r:id="rId15"/>
    <p:sldId id="261" r:id="rId16"/>
  </p:sldIdLst>
  <p:sldSz cx="5759450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23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2D634-87B9-4515-9E90-7412EACBC911}" type="datetimeFigureOut">
              <a:rPr lang="fr-FR" smtClean="0"/>
              <a:t>27/10/2020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C72C6-0E46-4296-9187-DD628F19BA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02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1pPr>
    <a:lvl2pPr marL="285031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2pPr>
    <a:lvl3pPr marL="570064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3pPr>
    <a:lvl4pPr marL="855093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4pPr>
    <a:lvl5pPr marL="1140128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5pPr>
    <a:lvl6pPr marL="1425158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6pPr>
    <a:lvl7pPr marL="1710188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7pPr>
    <a:lvl8pPr marL="1995221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8pPr>
    <a:lvl9pPr marL="2280254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942577"/>
            <a:ext cx="4895533" cy="2005142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3025045"/>
            <a:ext cx="4319588" cy="1390533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27/10/2020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358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27/10/2020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05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306637"/>
            <a:ext cx="1241881" cy="488086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306637"/>
            <a:ext cx="3653651" cy="488086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27/10/2020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68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27/10/2020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504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435864"/>
            <a:ext cx="4967526" cy="2395771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3854300"/>
            <a:ext cx="4967526" cy="1259879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27/10/2020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120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1533187"/>
            <a:ext cx="2447766" cy="365431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1533187"/>
            <a:ext cx="2447766" cy="365431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27/10/2020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00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06639"/>
            <a:ext cx="4967526" cy="111322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1411865"/>
            <a:ext cx="2436517" cy="69193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2103799"/>
            <a:ext cx="2436517" cy="30943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411865"/>
            <a:ext cx="2448516" cy="69193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2103799"/>
            <a:ext cx="2448516" cy="30943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27/10/2020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12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27/10/2020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79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27/10/2020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649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83963"/>
            <a:ext cx="1857573" cy="1343872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829256"/>
            <a:ext cx="2915722" cy="4092942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727835"/>
            <a:ext cx="1857573" cy="3201028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27/10/2020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14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83963"/>
            <a:ext cx="1857573" cy="1343872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829256"/>
            <a:ext cx="2915722" cy="4092942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727835"/>
            <a:ext cx="1857573" cy="3201028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27/10/2020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612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306639"/>
            <a:ext cx="4967526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1533187"/>
            <a:ext cx="4967526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5338158"/>
            <a:ext cx="1295876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06755-3F84-4679-BA59-3527CD676A9A}" type="datetimeFigureOut">
              <a:rPr lang="fr-FR" smtClean="0"/>
              <a:t>27/10/2020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5338158"/>
            <a:ext cx="1943814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5338158"/>
            <a:ext cx="1295876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78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rme libre : forme 37">
            <a:extLst>
              <a:ext uri="{FF2B5EF4-FFF2-40B4-BE49-F238E27FC236}">
                <a16:creationId xmlns:a16="http://schemas.microsoft.com/office/drawing/2014/main" id="{4B9EA743-CF78-4C40-8097-F48A060D5BD6}"/>
              </a:ext>
            </a:extLst>
          </p:cNvPr>
          <p:cNvSpPr/>
          <p:nvPr/>
        </p:nvSpPr>
        <p:spPr>
          <a:xfrm>
            <a:off x="657685" y="2729635"/>
            <a:ext cx="4398246" cy="2027448"/>
          </a:xfrm>
          <a:custGeom>
            <a:avLst/>
            <a:gdLst>
              <a:gd name="connsiteX0" fmla="*/ 215504 w 4690432"/>
              <a:gd name="connsiteY0" fmla="*/ 140840 h 2272916"/>
              <a:gd name="connsiteX1" fmla="*/ 1968104 w 4690432"/>
              <a:gd name="connsiteY1" fmla="*/ 115440 h 2272916"/>
              <a:gd name="connsiteX2" fmla="*/ 2584054 w 4690432"/>
              <a:gd name="connsiteY2" fmla="*/ 1467990 h 2272916"/>
              <a:gd name="connsiteX3" fmla="*/ 3542904 w 4690432"/>
              <a:gd name="connsiteY3" fmla="*/ 1531490 h 2272916"/>
              <a:gd name="connsiteX4" fmla="*/ 4127104 w 4690432"/>
              <a:gd name="connsiteY4" fmla="*/ 153540 h 2272916"/>
              <a:gd name="connsiteX5" fmla="*/ 4584304 w 4690432"/>
              <a:gd name="connsiteY5" fmla="*/ 185290 h 2272916"/>
              <a:gd name="connsiteX6" fmla="*/ 4603354 w 4690432"/>
              <a:gd name="connsiteY6" fmla="*/ 680590 h 2272916"/>
              <a:gd name="connsiteX7" fmla="*/ 3600054 w 4690432"/>
              <a:gd name="connsiteY7" fmla="*/ 2109340 h 2272916"/>
              <a:gd name="connsiteX8" fmla="*/ 2374504 w 4690432"/>
              <a:gd name="connsiteY8" fmla="*/ 2090290 h 2272916"/>
              <a:gd name="connsiteX9" fmla="*/ 1726804 w 4690432"/>
              <a:gd name="connsiteY9" fmla="*/ 756790 h 2272916"/>
              <a:gd name="connsiteX10" fmla="*/ 196454 w 4690432"/>
              <a:gd name="connsiteY10" fmla="*/ 712340 h 2272916"/>
              <a:gd name="connsiteX11" fmla="*/ 215504 w 4690432"/>
              <a:gd name="connsiteY11" fmla="*/ 140840 h 2272916"/>
              <a:gd name="connsiteX0" fmla="*/ 215504 w 4690432"/>
              <a:gd name="connsiteY0" fmla="*/ 140840 h 2272916"/>
              <a:gd name="connsiteX1" fmla="*/ 1968104 w 4690432"/>
              <a:gd name="connsiteY1" fmla="*/ 115440 h 2272916"/>
              <a:gd name="connsiteX2" fmla="*/ 2584054 w 4690432"/>
              <a:gd name="connsiteY2" fmla="*/ 1467990 h 2272916"/>
              <a:gd name="connsiteX3" fmla="*/ 3466704 w 4690432"/>
              <a:gd name="connsiteY3" fmla="*/ 1512440 h 2272916"/>
              <a:gd name="connsiteX4" fmla="*/ 4127104 w 4690432"/>
              <a:gd name="connsiteY4" fmla="*/ 153540 h 2272916"/>
              <a:gd name="connsiteX5" fmla="*/ 4584304 w 4690432"/>
              <a:gd name="connsiteY5" fmla="*/ 185290 h 2272916"/>
              <a:gd name="connsiteX6" fmla="*/ 4603354 w 4690432"/>
              <a:gd name="connsiteY6" fmla="*/ 680590 h 2272916"/>
              <a:gd name="connsiteX7" fmla="*/ 3600054 w 4690432"/>
              <a:gd name="connsiteY7" fmla="*/ 2109340 h 2272916"/>
              <a:gd name="connsiteX8" fmla="*/ 2374504 w 4690432"/>
              <a:gd name="connsiteY8" fmla="*/ 2090290 h 2272916"/>
              <a:gd name="connsiteX9" fmla="*/ 1726804 w 4690432"/>
              <a:gd name="connsiteY9" fmla="*/ 756790 h 2272916"/>
              <a:gd name="connsiteX10" fmla="*/ 196454 w 4690432"/>
              <a:gd name="connsiteY10" fmla="*/ 712340 h 2272916"/>
              <a:gd name="connsiteX11" fmla="*/ 215504 w 4690432"/>
              <a:gd name="connsiteY11" fmla="*/ 140840 h 2272916"/>
              <a:gd name="connsiteX0" fmla="*/ 215504 w 4608474"/>
              <a:gd name="connsiteY0" fmla="*/ 140840 h 2269185"/>
              <a:gd name="connsiteX1" fmla="*/ 1968104 w 4608474"/>
              <a:gd name="connsiteY1" fmla="*/ 115440 h 2269185"/>
              <a:gd name="connsiteX2" fmla="*/ 2584054 w 4608474"/>
              <a:gd name="connsiteY2" fmla="*/ 1467990 h 2269185"/>
              <a:gd name="connsiteX3" fmla="*/ 3466704 w 4608474"/>
              <a:gd name="connsiteY3" fmla="*/ 1512440 h 2269185"/>
              <a:gd name="connsiteX4" fmla="*/ 4127104 w 4608474"/>
              <a:gd name="connsiteY4" fmla="*/ 153540 h 2269185"/>
              <a:gd name="connsiteX5" fmla="*/ 4584304 w 4608474"/>
              <a:gd name="connsiteY5" fmla="*/ 185290 h 2269185"/>
              <a:gd name="connsiteX6" fmla="*/ 4444604 w 4608474"/>
              <a:gd name="connsiteY6" fmla="*/ 737740 h 2269185"/>
              <a:gd name="connsiteX7" fmla="*/ 3600054 w 4608474"/>
              <a:gd name="connsiteY7" fmla="*/ 2109340 h 2269185"/>
              <a:gd name="connsiteX8" fmla="*/ 2374504 w 4608474"/>
              <a:gd name="connsiteY8" fmla="*/ 2090290 h 2269185"/>
              <a:gd name="connsiteX9" fmla="*/ 1726804 w 4608474"/>
              <a:gd name="connsiteY9" fmla="*/ 756790 h 2269185"/>
              <a:gd name="connsiteX10" fmla="*/ 196454 w 4608474"/>
              <a:gd name="connsiteY10" fmla="*/ 712340 h 2269185"/>
              <a:gd name="connsiteX11" fmla="*/ 215504 w 4608474"/>
              <a:gd name="connsiteY11" fmla="*/ 140840 h 2269185"/>
              <a:gd name="connsiteX0" fmla="*/ 215504 w 4553333"/>
              <a:gd name="connsiteY0" fmla="*/ 140840 h 2269185"/>
              <a:gd name="connsiteX1" fmla="*/ 1968104 w 4553333"/>
              <a:gd name="connsiteY1" fmla="*/ 115440 h 2269185"/>
              <a:gd name="connsiteX2" fmla="*/ 2584054 w 4553333"/>
              <a:gd name="connsiteY2" fmla="*/ 1467990 h 2269185"/>
              <a:gd name="connsiteX3" fmla="*/ 3466704 w 4553333"/>
              <a:gd name="connsiteY3" fmla="*/ 1512440 h 2269185"/>
              <a:gd name="connsiteX4" fmla="*/ 4127104 w 4553333"/>
              <a:gd name="connsiteY4" fmla="*/ 153540 h 2269185"/>
              <a:gd name="connsiteX5" fmla="*/ 4508104 w 4553333"/>
              <a:gd name="connsiteY5" fmla="*/ 147190 h 2269185"/>
              <a:gd name="connsiteX6" fmla="*/ 4444604 w 4553333"/>
              <a:gd name="connsiteY6" fmla="*/ 737740 h 2269185"/>
              <a:gd name="connsiteX7" fmla="*/ 3600054 w 4553333"/>
              <a:gd name="connsiteY7" fmla="*/ 2109340 h 2269185"/>
              <a:gd name="connsiteX8" fmla="*/ 2374504 w 4553333"/>
              <a:gd name="connsiteY8" fmla="*/ 2090290 h 2269185"/>
              <a:gd name="connsiteX9" fmla="*/ 1726804 w 4553333"/>
              <a:gd name="connsiteY9" fmla="*/ 756790 h 2269185"/>
              <a:gd name="connsiteX10" fmla="*/ 196454 w 4553333"/>
              <a:gd name="connsiteY10" fmla="*/ 712340 h 2269185"/>
              <a:gd name="connsiteX11" fmla="*/ 215504 w 4553333"/>
              <a:gd name="connsiteY11" fmla="*/ 140840 h 2269185"/>
              <a:gd name="connsiteX0" fmla="*/ 215504 w 4552967"/>
              <a:gd name="connsiteY0" fmla="*/ 140840 h 2205510"/>
              <a:gd name="connsiteX1" fmla="*/ 1968104 w 4552967"/>
              <a:gd name="connsiteY1" fmla="*/ 115440 h 2205510"/>
              <a:gd name="connsiteX2" fmla="*/ 2584054 w 4552967"/>
              <a:gd name="connsiteY2" fmla="*/ 1467990 h 2205510"/>
              <a:gd name="connsiteX3" fmla="*/ 3466704 w 4552967"/>
              <a:gd name="connsiteY3" fmla="*/ 1512440 h 2205510"/>
              <a:gd name="connsiteX4" fmla="*/ 4127104 w 4552967"/>
              <a:gd name="connsiteY4" fmla="*/ 153540 h 2205510"/>
              <a:gd name="connsiteX5" fmla="*/ 4508104 w 4552967"/>
              <a:gd name="connsiteY5" fmla="*/ 147190 h 2205510"/>
              <a:gd name="connsiteX6" fmla="*/ 4444604 w 4552967"/>
              <a:gd name="connsiteY6" fmla="*/ 737740 h 2205510"/>
              <a:gd name="connsiteX7" fmla="*/ 3606404 w 4552967"/>
              <a:gd name="connsiteY7" fmla="*/ 1982340 h 2205510"/>
              <a:gd name="connsiteX8" fmla="*/ 2374504 w 4552967"/>
              <a:gd name="connsiteY8" fmla="*/ 2090290 h 2205510"/>
              <a:gd name="connsiteX9" fmla="*/ 1726804 w 4552967"/>
              <a:gd name="connsiteY9" fmla="*/ 756790 h 2205510"/>
              <a:gd name="connsiteX10" fmla="*/ 196454 w 4552967"/>
              <a:gd name="connsiteY10" fmla="*/ 712340 h 2205510"/>
              <a:gd name="connsiteX11" fmla="*/ 215504 w 4552967"/>
              <a:gd name="connsiteY11" fmla="*/ 140840 h 2205510"/>
              <a:gd name="connsiteX0" fmla="*/ 215504 w 4552967"/>
              <a:gd name="connsiteY0" fmla="*/ 140840 h 2119731"/>
              <a:gd name="connsiteX1" fmla="*/ 1968104 w 4552967"/>
              <a:gd name="connsiteY1" fmla="*/ 115440 h 2119731"/>
              <a:gd name="connsiteX2" fmla="*/ 2584054 w 4552967"/>
              <a:gd name="connsiteY2" fmla="*/ 1467990 h 2119731"/>
              <a:gd name="connsiteX3" fmla="*/ 3466704 w 4552967"/>
              <a:gd name="connsiteY3" fmla="*/ 1512440 h 2119731"/>
              <a:gd name="connsiteX4" fmla="*/ 4127104 w 4552967"/>
              <a:gd name="connsiteY4" fmla="*/ 153540 h 2119731"/>
              <a:gd name="connsiteX5" fmla="*/ 4508104 w 4552967"/>
              <a:gd name="connsiteY5" fmla="*/ 147190 h 2119731"/>
              <a:gd name="connsiteX6" fmla="*/ 4444604 w 4552967"/>
              <a:gd name="connsiteY6" fmla="*/ 737740 h 2119731"/>
              <a:gd name="connsiteX7" fmla="*/ 3606404 w 4552967"/>
              <a:gd name="connsiteY7" fmla="*/ 1982340 h 2119731"/>
              <a:gd name="connsiteX8" fmla="*/ 2476104 w 4552967"/>
              <a:gd name="connsiteY8" fmla="*/ 1950590 h 2119731"/>
              <a:gd name="connsiteX9" fmla="*/ 1726804 w 4552967"/>
              <a:gd name="connsiteY9" fmla="*/ 756790 h 2119731"/>
              <a:gd name="connsiteX10" fmla="*/ 196454 w 4552967"/>
              <a:gd name="connsiteY10" fmla="*/ 712340 h 2119731"/>
              <a:gd name="connsiteX11" fmla="*/ 215504 w 4552967"/>
              <a:gd name="connsiteY11" fmla="*/ 140840 h 2119731"/>
              <a:gd name="connsiteX0" fmla="*/ 209225 w 4546688"/>
              <a:gd name="connsiteY0" fmla="*/ 140840 h 2120462"/>
              <a:gd name="connsiteX1" fmla="*/ 1961825 w 4546688"/>
              <a:gd name="connsiteY1" fmla="*/ 115440 h 2120462"/>
              <a:gd name="connsiteX2" fmla="*/ 2577775 w 4546688"/>
              <a:gd name="connsiteY2" fmla="*/ 1467990 h 2120462"/>
              <a:gd name="connsiteX3" fmla="*/ 3460425 w 4546688"/>
              <a:gd name="connsiteY3" fmla="*/ 1512440 h 2120462"/>
              <a:gd name="connsiteX4" fmla="*/ 4120825 w 4546688"/>
              <a:gd name="connsiteY4" fmla="*/ 153540 h 2120462"/>
              <a:gd name="connsiteX5" fmla="*/ 4501825 w 4546688"/>
              <a:gd name="connsiteY5" fmla="*/ 147190 h 2120462"/>
              <a:gd name="connsiteX6" fmla="*/ 4438325 w 4546688"/>
              <a:gd name="connsiteY6" fmla="*/ 737740 h 2120462"/>
              <a:gd name="connsiteX7" fmla="*/ 3600125 w 4546688"/>
              <a:gd name="connsiteY7" fmla="*/ 1982340 h 2120462"/>
              <a:gd name="connsiteX8" fmla="*/ 2469825 w 4546688"/>
              <a:gd name="connsiteY8" fmla="*/ 1950590 h 2120462"/>
              <a:gd name="connsiteX9" fmla="*/ 1631625 w 4546688"/>
              <a:gd name="connsiteY9" fmla="*/ 744090 h 2120462"/>
              <a:gd name="connsiteX10" fmla="*/ 190175 w 4546688"/>
              <a:gd name="connsiteY10" fmla="*/ 712340 h 2120462"/>
              <a:gd name="connsiteX11" fmla="*/ 209225 w 4546688"/>
              <a:gd name="connsiteY11" fmla="*/ 140840 h 2120462"/>
              <a:gd name="connsiteX0" fmla="*/ 205201 w 4542664"/>
              <a:gd name="connsiteY0" fmla="*/ 116056 h 2095678"/>
              <a:gd name="connsiteX1" fmla="*/ 1894301 w 4542664"/>
              <a:gd name="connsiteY1" fmla="*/ 198606 h 2095678"/>
              <a:gd name="connsiteX2" fmla="*/ 2573751 w 4542664"/>
              <a:gd name="connsiteY2" fmla="*/ 1443206 h 2095678"/>
              <a:gd name="connsiteX3" fmla="*/ 3456401 w 4542664"/>
              <a:gd name="connsiteY3" fmla="*/ 1487656 h 2095678"/>
              <a:gd name="connsiteX4" fmla="*/ 4116801 w 4542664"/>
              <a:gd name="connsiteY4" fmla="*/ 128756 h 2095678"/>
              <a:gd name="connsiteX5" fmla="*/ 4497801 w 4542664"/>
              <a:gd name="connsiteY5" fmla="*/ 122406 h 2095678"/>
              <a:gd name="connsiteX6" fmla="*/ 4434301 w 4542664"/>
              <a:gd name="connsiteY6" fmla="*/ 712956 h 2095678"/>
              <a:gd name="connsiteX7" fmla="*/ 3596101 w 4542664"/>
              <a:gd name="connsiteY7" fmla="*/ 1957556 h 2095678"/>
              <a:gd name="connsiteX8" fmla="*/ 2465801 w 4542664"/>
              <a:gd name="connsiteY8" fmla="*/ 1925806 h 2095678"/>
              <a:gd name="connsiteX9" fmla="*/ 1627601 w 4542664"/>
              <a:gd name="connsiteY9" fmla="*/ 719306 h 2095678"/>
              <a:gd name="connsiteX10" fmla="*/ 186151 w 4542664"/>
              <a:gd name="connsiteY10" fmla="*/ 687556 h 2095678"/>
              <a:gd name="connsiteX11" fmla="*/ 205201 w 4542664"/>
              <a:gd name="connsiteY11" fmla="*/ 116056 h 2095678"/>
              <a:gd name="connsiteX0" fmla="*/ 202459 w 4539922"/>
              <a:gd name="connsiteY0" fmla="*/ 116056 h 2099746"/>
              <a:gd name="connsiteX1" fmla="*/ 1891559 w 4539922"/>
              <a:gd name="connsiteY1" fmla="*/ 198606 h 2099746"/>
              <a:gd name="connsiteX2" fmla="*/ 2571009 w 4539922"/>
              <a:gd name="connsiteY2" fmla="*/ 1443206 h 2099746"/>
              <a:gd name="connsiteX3" fmla="*/ 3453659 w 4539922"/>
              <a:gd name="connsiteY3" fmla="*/ 1487656 h 2099746"/>
              <a:gd name="connsiteX4" fmla="*/ 4114059 w 4539922"/>
              <a:gd name="connsiteY4" fmla="*/ 128756 h 2099746"/>
              <a:gd name="connsiteX5" fmla="*/ 4495059 w 4539922"/>
              <a:gd name="connsiteY5" fmla="*/ 122406 h 2099746"/>
              <a:gd name="connsiteX6" fmla="*/ 4431559 w 4539922"/>
              <a:gd name="connsiteY6" fmla="*/ 712956 h 2099746"/>
              <a:gd name="connsiteX7" fmla="*/ 3593359 w 4539922"/>
              <a:gd name="connsiteY7" fmla="*/ 1957556 h 2099746"/>
              <a:gd name="connsiteX8" fmla="*/ 2463059 w 4539922"/>
              <a:gd name="connsiteY8" fmla="*/ 1925806 h 2099746"/>
              <a:gd name="connsiteX9" fmla="*/ 1580409 w 4539922"/>
              <a:gd name="connsiteY9" fmla="*/ 649456 h 2099746"/>
              <a:gd name="connsiteX10" fmla="*/ 183409 w 4539922"/>
              <a:gd name="connsiteY10" fmla="*/ 687556 h 2099746"/>
              <a:gd name="connsiteX11" fmla="*/ 202459 w 4539922"/>
              <a:gd name="connsiteY11" fmla="*/ 116056 h 2099746"/>
              <a:gd name="connsiteX0" fmla="*/ 150067 w 4487530"/>
              <a:gd name="connsiteY0" fmla="*/ 116056 h 2099746"/>
              <a:gd name="connsiteX1" fmla="*/ 1839167 w 4487530"/>
              <a:gd name="connsiteY1" fmla="*/ 198606 h 2099746"/>
              <a:gd name="connsiteX2" fmla="*/ 2518617 w 4487530"/>
              <a:gd name="connsiteY2" fmla="*/ 1443206 h 2099746"/>
              <a:gd name="connsiteX3" fmla="*/ 3401267 w 4487530"/>
              <a:gd name="connsiteY3" fmla="*/ 1487656 h 2099746"/>
              <a:gd name="connsiteX4" fmla="*/ 4061667 w 4487530"/>
              <a:gd name="connsiteY4" fmla="*/ 128756 h 2099746"/>
              <a:gd name="connsiteX5" fmla="*/ 4442667 w 4487530"/>
              <a:gd name="connsiteY5" fmla="*/ 122406 h 2099746"/>
              <a:gd name="connsiteX6" fmla="*/ 4379167 w 4487530"/>
              <a:gd name="connsiteY6" fmla="*/ 712956 h 2099746"/>
              <a:gd name="connsiteX7" fmla="*/ 3540967 w 4487530"/>
              <a:gd name="connsiteY7" fmla="*/ 1957556 h 2099746"/>
              <a:gd name="connsiteX8" fmla="*/ 2410667 w 4487530"/>
              <a:gd name="connsiteY8" fmla="*/ 1925806 h 2099746"/>
              <a:gd name="connsiteX9" fmla="*/ 1528017 w 4487530"/>
              <a:gd name="connsiteY9" fmla="*/ 649456 h 2099746"/>
              <a:gd name="connsiteX10" fmla="*/ 238967 w 4487530"/>
              <a:gd name="connsiteY10" fmla="*/ 598656 h 2099746"/>
              <a:gd name="connsiteX11" fmla="*/ 150067 w 4487530"/>
              <a:gd name="connsiteY11" fmla="*/ 116056 h 2099746"/>
              <a:gd name="connsiteX0" fmla="*/ 209192 w 4394255"/>
              <a:gd name="connsiteY0" fmla="*/ 192256 h 2099746"/>
              <a:gd name="connsiteX1" fmla="*/ 1745892 w 4394255"/>
              <a:gd name="connsiteY1" fmla="*/ 198606 h 2099746"/>
              <a:gd name="connsiteX2" fmla="*/ 2425342 w 4394255"/>
              <a:gd name="connsiteY2" fmla="*/ 1443206 h 2099746"/>
              <a:gd name="connsiteX3" fmla="*/ 3307992 w 4394255"/>
              <a:gd name="connsiteY3" fmla="*/ 1487656 h 2099746"/>
              <a:gd name="connsiteX4" fmla="*/ 3968392 w 4394255"/>
              <a:gd name="connsiteY4" fmla="*/ 128756 h 2099746"/>
              <a:gd name="connsiteX5" fmla="*/ 4349392 w 4394255"/>
              <a:gd name="connsiteY5" fmla="*/ 122406 h 2099746"/>
              <a:gd name="connsiteX6" fmla="*/ 4285892 w 4394255"/>
              <a:gd name="connsiteY6" fmla="*/ 712956 h 2099746"/>
              <a:gd name="connsiteX7" fmla="*/ 3447692 w 4394255"/>
              <a:gd name="connsiteY7" fmla="*/ 1957556 h 2099746"/>
              <a:gd name="connsiteX8" fmla="*/ 2317392 w 4394255"/>
              <a:gd name="connsiteY8" fmla="*/ 1925806 h 2099746"/>
              <a:gd name="connsiteX9" fmla="*/ 1434742 w 4394255"/>
              <a:gd name="connsiteY9" fmla="*/ 649456 h 2099746"/>
              <a:gd name="connsiteX10" fmla="*/ 145692 w 4394255"/>
              <a:gd name="connsiteY10" fmla="*/ 598656 h 2099746"/>
              <a:gd name="connsiteX11" fmla="*/ 209192 w 4394255"/>
              <a:gd name="connsiteY11" fmla="*/ 192256 h 2099746"/>
              <a:gd name="connsiteX0" fmla="*/ 206268 w 4391331"/>
              <a:gd name="connsiteY0" fmla="*/ 192256 h 2099746"/>
              <a:gd name="connsiteX1" fmla="*/ 1692168 w 4391331"/>
              <a:gd name="connsiteY1" fmla="*/ 211306 h 2099746"/>
              <a:gd name="connsiteX2" fmla="*/ 2422418 w 4391331"/>
              <a:gd name="connsiteY2" fmla="*/ 1443206 h 2099746"/>
              <a:gd name="connsiteX3" fmla="*/ 3305068 w 4391331"/>
              <a:gd name="connsiteY3" fmla="*/ 1487656 h 2099746"/>
              <a:gd name="connsiteX4" fmla="*/ 3965468 w 4391331"/>
              <a:gd name="connsiteY4" fmla="*/ 128756 h 2099746"/>
              <a:gd name="connsiteX5" fmla="*/ 4346468 w 4391331"/>
              <a:gd name="connsiteY5" fmla="*/ 122406 h 2099746"/>
              <a:gd name="connsiteX6" fmla="*/ 4282968 w 4391331"/>
              <a:gd name="connsiteY6" fmla="*/ 712956 h 2099746"/>
              <a:gd name="connsiteX7" fmla="*/ 3444768 w 4391331"/>
              <a:gd name="connsiteY7" fmla="*/ 1957556 h 2099746"/>
              <a:gd name="connsiteX8" fmla="*/ 2314468 w 4391331"/>
              <a:gd name="connsiteY8" fmla="*/ 1925806 h 2099746"/>
              <a:gd name="connsiteX9" fmla="*/ 1431818 w 4391331"/>
              <a:gd name="connsiteY9" fmla="*/ 649456 h 2099746"/>
              <a:gd name="connsiteX10" fmla="*/ 142768 w 4391331"/>
              <a:gd name="connsiteY10" fmla="*/ 598656 h 2099746"/>
              <a:gd name="connsiteX11" fmla="*/ 206268 w 4391331"/>
              <a:gd name="connsiteY11" fmla="*/ 192256 h 2099746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24976 w 4393889"/>
              <a:gd name="connsiteY2" fmla="*/ 14432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24976 w 4393889"/>
              <a:gd name="connsiteY2" fmla="*/ 14432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69426 w 4393889"/>
              <a:gd name="connsiteY2" fmla="*/ 144955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82126 w 4393889"/>
              <a:gd name="connsiteY2" fmla="*/ 14940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405222"/>
              <a:gd name="connsiteY0" fmla="*/ 181528 h 2090891"/>
              <a:gd name="connsiteX1" fmla="*/ 1694726 w 4405222"/>
              <a:gd name="connsiteY1" fmla="*/ 200578 h 2090891"/>
              <a:gd name="connsiteX2" fmla="*/ 2513876 w 4405222"/>
              <a:gd name="connsiteY2" fmla="*/ 1470578 h 2090891"/>
              <a:gd name="connsiteX3" fmla="*/ 3307626 w 4405222"/>
              <a:gd name="connsiteY3" fmla="*/ 1476928 h 2090891"/>
              <a:gd name="connsiteX4" fmla="*/ 3968026 w 4405222"/>
              <a:gd name="connsiteY4" fmla="*/ 118028 h 2090891"/>
              <a:gd name="connsiteX5" fmla="*/ 4349026 w 4405222"/>
              <a:gd name="connsiteY5" fmla="*/ 111678 h 2090891"/>
              <a:gd name="connsiteX6" fmla="*/ 4285526 w 4405222"/>
              <a:gd name="connsiteY6" fmla="*/ 702228 h 2090891"/>
              <a:gd name="connsiteX7" fmla="*/ 3447326 w 4405222"/>
              <a:gd name="connsiteY7" fmla="*/ 1946828 h 2090891"/>
              <a:gd name="connsiteX8" fmla="*/ 2317026 w 4405222"/>
              <a:gd name="connsiteY8" fmla="*/ 1915078 h 2090891"/>
              <a:gd name="connsiteX9" fmla="*/ 1472476 w 4405222"/>
              <a:gd name="connsiteY9" fmla="*/ 606978 h 2090891"/>
              <a:gd name="connsiteX10" fmla="*/ 145326 w 4405222"/>
              <a:gd name="connsiteY10" fmla="*/ 587928 h 2090891"/>
              <a:gd name="connsiteX11" fmla="*/ 208826 w 4405222"/>
              <a:gd name="connsiteY11" fmla="*/ 181528 h 2090891"/>
              <a:gd name="connsiteX0" fmla="*/ 208826 w 4398246"/>
              <a:gd name="connsiteY0" fmla="*/ 106629 h 2015992"/>
              <a:gd name="connsiteX1" fmla="*/ 1694726 w 4398246"/>
              <a:gd name="connsiteY1" fmla="*/ 125679 h 2015992"/>
              <a:gd name="connsiteX2" fmla="*/ 2513876 w 4398246"/>
              <a:gd name="connsiteY2" fmla="*/ 1395679 h 2015992"/>
              <a:gd name="connsiteX3" fmla="*/ 3307626 w 4398246"/>
              <a:gd name="connsiteY3" fmla="*/ 1402029 h 2015992"/>
              <a:gd name="connsiteX4" fmla="*/ 3903371 w 4398246"/>
              <a:gd name="connsiteY4" fmla="*/ 209384 h 2015992"/>
              <a:gd name="connsiteX5" fmla="*/ 4349026 w 4398246"/>
              <a:gd name="connsiteY5" fmla="*/ 36779 h 2015992"/>
              <a:gd name="connsiteX6" fmla="*/ 4285526 w 4398246"/>
              <a:gd name="connsiteY6" fmla="*/ 627329 h 2015992"/>
              <a:gd name="connsiteX7" fmla="*/ 3447326 w 4398246"/>
              <a:gd name="connsiteY7" fmla="*/ 1871929 h 2015992"/>
              <a:gd name="connsiteX8" fmla="*/ 2317026 w 4398246"/>
              <a:gd name="connsiteY8" fmla="*/ 1840179 h 2015992"/>
              <a:gd name="connsiteX9" fmla="*/ 1472476 w 4398246"/>
              <a:gd name="connsiteY9" fmla="*/ 532079 h 2015992"/>
              <a:gd name="connsiteX10" fmla="*/ 145326 w 4398246"/>
              <a:gd name="connsiteY10" fmla="*/ 513029 h 2015992"/>
              <a:gd name="connsiteX11" fmla="*/ 208826 w 4398246"/>
              <a:gd name="connsiteY11" fmla="*/ 106629 h 2015992"/>
              <a:gd name="connsiteX0" fmla="*/ 208826 w 4398246"/>
              <a:gd name="connsiteY0" fmla="*/ 118085 h 2027448"/>
              <a:gd name="connsiteX1" fmla="*/ 1694726 w 4398246"/>
              <a:gd name="connsiteY1" fmla="*/ 137135 h 2027448"/>
              <a:gd name="connsiteX2" fmla="*/ 2513876 w 4398246"/>
              <a:gd name="connsiteY2" fmla="*/ 1407135 h 2027448"/>
              <a:gd name="connsiteX3" fmla="*/ 3307626 w 4398246"/>
              <a:gd name="connsiteY3" fmla="*/ 1413485 h 2027448"/>
              <a:gd name="connsiteX4" fmla="*/ 3903371 w 4398246"/>
              <a:gd name="connsiteY4" fmla="*/ 220840 h 2027448"/>
              <a:gd name="connsiteX5" fmla="*/ 4349026 w 4398246"/>
              <a:gd name="connsiteY5" fmla="*/ 48235 h 2027448"/>
              <a:gd name="connsiteX6" fmla="*/ 4285526 w 4398246"/>
              <a:gd name="connsiteY6" fmla="*/ 638785 h 2027448"/>
              <a:gd name="connsiteX7" fmla="*/ 3447326 w 4398246"/>
              <a:gd name="connsiteY7" fmla="*/ 1883385 h 2027448"/>
              <a:gd name="connsiteX8" fmla="*/ 2317026 w 4398246"/>
              <a:gd name="connsiteY8" fmla="*/ 1851635 h 2027448"/>
              <a:gd name="connsiteX9" fmla="*/ 1472476 w 4398246"/>
              <a:gd name="connsiteY9" fmla="*/ 543535 h 2027448"/>
              <a:gd name="connsiteX10" fmla="*/ 145326 w 4398246"/>
              <a:gd name="connsiteY10" fmla="*/ 524485 h 2027448"/>
              <a:gd name="connsiteX11" fmla="*/ 208826 w 4398246"/>
              <a:gd name="connsiteY11" fmla="*/ 118085 h 202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98246" h="2027448">
                <a:moveTo>
                  <a:pt x="208826" y="118085"/>
                </a:moveTo>
                <a:cubicBezTo>
                  <a:pt x="467059" y="53527"/>
                  <a:pt x="1310551" y="-77707"/>
                  <a:pt x="1694726" y="137135"/>
                </a:cubicBezTo>
                <a:cubicBezTo>
                  <a:pt x="2078901" y="351977"/>
                  <a:pt x="2232359" y="1200760"/>
                  <a:pt x="2513876" y="1407135"/>
                </a:cubicBezTo>
                <a:cubicBezTo>
                  <a:pt x="2795393" y="1613510"/>
                  <a:pt x="3076044" y="1611201"/>
                  <a:pt x="3307626" y="1413485"/>
                </a:cubicBezTo>
                <a:cubicBezTo>
                  <a:pt x="3539209" y="1215769"/>
                  <a:pt x="3822168" y="494564"/>
                  <a:pt x="3903371" y="220840"/>
                </a:cubicBezTo>
                <a:cubicBezTo>
                  <a:pt x="3984574" y="-52884"/>
                  <a:pt x="4285334" y="-21422"/>
                  <a:pt x="4349026" y="48235"/>
                </a:cubicBezTo>
                <a:cubicBezTo>
                  <a:pt x="4412718" y="117892"/>
                  <a:pt x="4435809" y="332927"/>
                  <a:pt x="4285526" y="638785"/>
                </a:cubicBezTo>
                <a:cubicBezTo>
                  <a:pt x="4135243" y="944643"/>
                  <a:pt x="3775409" y="1681243"/>
                  <a:pt x="3447326" y="1883385"/>
                </a:cubicBezTo>
                <a:cubicBezTo>
                  <a:pt x="3119243" y="2085527"/>
                  <a:pt x="2646168" y="2074943"/>
                  <a:pt x="2317026" y="1851635"/>
                </a:cubicBezTo>
                <a:cubicBezTo>
                  <a:pt x="1987884" y="1628327"/>
                  <a:pt x="1835484" y="773193"/>
                  <a:pt x="1472476" y="543535"/>
                </a:cubicBezTo>
                <a:cubicBezTo>
                  <a:pt x="1109468" y="313877"/>
                  <a:pt x="355934" y="595393"/>
                  <a:pt x="145326" y="524485"/>
                </a:cubicBezTo>
                <a:cubicBezTo>
                  <a:pt x="-65282" y="453577"/>
                  <a:pt x="-49407" y="182643"/>
                  <a:pt x="208826" y="118085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39" name="Forme libre : forme 38">
            <a:extLst>
              <a:ext uri="{FF2B5EF4-FFF2-40B4-BE49-F238E27FC236}">
                <a16:creationId xmlns:a16="http://schemas.microsoft.com/office/drawing/2014/main" id="{CFFEA26C-F742-4F23-9464-E30D3BEC6AD4}"/>
              </a:ext>
            </a:extLst>
          </p:cNvPr>
          <p:cNvSpPr/>
          <p:nvPr/>
        </p:nvSpPr>
        <p:spPr>
          <a:xfrm>
            <a:off x="886413" y="984933"/>
            <a:ext cx="3601953" cy="3041025"/>
          </a:xfrm>
          <a:custGeom>
            <a:avLst/>
            <a:gdLst>
              <a:gd name="connsiteX0" fmla="*/ 37330 w 3556398"/>
              <a:gd name="connsiteY0" fmla="*/ 1582092 h 3090801"/>
              <a:gd name="connsiteX1" fmla="*/ 443730 w 3556398"/>
              <a:gd name="connsiteY1" fmla="*/ 693092 h 3090801"/>
              <a:gd name="connsiteX2" fmla="*/ 1935980 w 3556398"/>
              <a:gd name="connsiteY2" fmla="*/ 942 h 3090801"/>
              <a:gd name="connsiteX3" fmla="*/ 3517130 w 3556398"/>
              <a:gd name="connsiteY3" fmla="*/ 839142 h 3090801"/>
              <a:gd name="connsiteX4" fmla="*/ 3002780 w 3556398"/>
              <a:gd name="connsiteY4" fmla="*/ 2909242 h 3090801"/>
              <a:gd name="connsiteX5" fmla="*/ 2189980 w 3556398"/>
              <a:gd name="connsiteY5" fmla="*/ 2852092 h 3090801"/>
              <a:gd name="connsiteX6" fmla="*/ 1656580 w 3556398"/>
              <a:gd name="connsiteY6" fmla="*/ 1728142 h 3090801"/>
              <a:gd name="connsiteX7" fmla="*/ 202430 w 3556398"/>
              <a:gd name="connsiteY7" fmla="*/ 1785292 h 3090801"/>
              <a:gd name="connsiteX8" fmla="*/ 37330 w 3556398"/>
              <a:gd name="connsiteY8" fmla="*/ 1582092 h 3090801"/>
              <a:gd name="connsiteX0" fmla="*/ 9825 w 3528893"/>
              <a:gd name="connsiteY0" fmla="*/ 1582092 h 3090801"/>
              <a:gd name="connsiteX1" fmla="*/ 416225 w 3528893"/>
              <a:gd name="connsiteY1" fmla="*/ 693092 h 3090801"/>
              <a:gd name="connsiteX2" fmla="*/ 1908475 w 3528893"/>
              <a:gd name="connsiteY2" fmla="*/ 942 h 3090801"/>
              <a:gd name="connsiteX3" fmla="*/ 3489625 w 3528893"/>
              <a:gd name="connsiteY3" fmla="*/ 839142 h 3090801"/>
              <a:gd name="connsiteX4" fmla="*/ 2975275 w 3528893"/>
              <a:gd name="connsiteY4" fmla="*/ 2909242 h 3090801"/>
              <a:gd name="connsiteX5" fmla="*/ 2162475 w 3528893"/>
              <a:gd name="connsiteY5" fmla="*/ 2852092 h 3090801"/>
              <a:gd name="connsiteX6" fmla="*/ 1629075 w 3528893"/>
              <a:gd name="connsiteY6" fmla="*/ 1728142 h 3090801"/>
              <a:gd name="connsiteX7" fmla="*/ 714675 w 3528893"/>
              <a:gd name="connsiteY7" fmla="*/ 1651942 h 3090801"/>
              <a:gd name="connsiteX8" fmla="*/ 9825 w 3528893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84963"/>
              <a:gd name="connsiteX1" fmla="*/ 418159 w 3530827"/>
              <a:gd name="connsiteY1" fmla="*/ 693092 h 3084963"/>
              <a:gd name="connsiteX2" fmla="*/ 1910409 w 3530827"/>
              <a:gd name="connsiteY2" fmla="*/ 942 h 3084963"/>
              <a:gd name="connsiteX3" fmla="*/ 3491559 w 3530827"/>
              <a:gd name="connsiteY3" fmla="*/ 839142 h 3084963"/>
              <a:gd name="connsiteX4" fmla="*/ 2977209 w 3530827"/>
              <a:gd name="connsiteY4" fmla="*/ 2909242 h 3084963"/>
              <a:gd name="connsiteX5" fmla="*/ 2164409 w 3530827"/>
              <a:gd name="connsiteY5" fmla="*/ 2852092 h 3084963"/>
              <a:gd name="connsiteX6" fmla="*/ 1548459 w 3530827"/>
              <a:gd name="connsiteY6" fmla="*/ 1855142 h 3084963"/>
              <a:gd name="connsiteX7" fmla="*/ 754709 w 3530827"/>
              <a:gd name="connsiteY7" fmla="*/ 1683692 h 3084963"/>
              <a:gd name="connsiteX8" fmla="*/ 11759 w 3530827"/>
              <a:gd name="connsiteY8" fmla="*/ 1582092 h 3084963"/>
              <a:gd name="connsiteX0" fmla="*/ 61157 w 3580225"/>
              <a:gd name="connsiteY0" fmla="*/ 1582092 h 3084963"/>
              <a:gd name="connsiteX1" fmla="*/ 467557 w 3580225"/>
              <a:gd name="connsiteY1" fmla="*/ 693092 h 3084963"/>
              <a:gd name="connsiteX2" fmla="*/ 1959807 w 3580225"/>
              <a:gd name="connsiteY2" fmla="*/ 942 h 3084963"/>
              <a:gd name="connsiteX3" fmla="*/ 3540957 w 3580225"/>
              <a:gd name="connsiteY3" fmla="*/ 839142 h 3084963"/>
              <a:gd name="connsiteX4" fmla="*/ 3026607 w 3580225"/>
              <a:gd name="connsiteY4" fmla="*/ 2909242 h 3084963"/>
              <a:gd name="connsiteX5" fmla="*/ 2213807 w 3580225"/>
              <a:gd name="connsiteY5" fmla="*/ 2852092 h 3084963"/>
              <a:gd name="connsiteX6" fmla="*/ 1597857 w 3580225"/>
              <a:gd name="connsiteY6" fmla="*/ 1855142 h 3084963"/>
              <a:gd name="connsiteX7" fmla="*/ 61157 w 3580225"/>
              <a:gd name="connsiteY7" fmla="*/ 1582092 h 3084963"/>
              <a:gd name="connsiteX0" fmla="*/ 56026 w 3625894"/>
              <a:gd name="connsiteY0" fmla="*/ 1740897 h 3085018"/>
              <a:gd name="connsiteX1" fmla="*/ 513226 w 3625894"/>
              <a:gd name="connsiteY1" fmla="*/ 693147 h 3085018"/>
              <a:gd name="connsiteX2" fmla="*/ 2005476 w 3625894"/>
              <a:gd name="connsiteY2" fmla="*/ 997 h 3085018"/>
              <a:gd name="connsiteX3" fmla="*/ 3586626 w 3625894"/>
              <a:gd name="connsiteY3" fmla="*/ 839197 h 3085018"/>
              <a:gd name="connsiteX4" fmla="*/ 3072276 w 3625894"/>
              <a:gd name="connsiteY4" fmla="*/ 2909297 h 3085018"/>
              <a:gd name="connsiteX5" fmla="*/ 2259476 w 3625894"/>
              <a:gd name="connsiteY5" fmla="*/ 2852147 h 3085018"/>
              <a:gd name="connsiteX6" fmla="*/ 1643526 w 3625894"/>
              <a:gd name="connsiteY6" fmla="*/ 1855197 h 3085018"/>
              <a:gd name="connsiteX7" fmla="*/ 56026 w 3625894"/>
              <a:gd name="connsiteY7" fmla="*/ 1740897 h 3085018"/>
              <a:gd name="connsiteX0" fmla="*/ 49733 w 3619601"/>
              <a:gd name="connsiteY0" fmla="*/ 1740125 h 3084246"/>
              <a:gd name="connsiteX1" fmla="*/ 545033 w 3619601"/>
              <a:gd name="connsiteY1" fmla="*/ 901925 h 3084246"/>
              <a:gd name="connsiteX2" fmla="*/ 1999183 w 3619601"/>
              <a:gd name="connsiteY2" fmla="*/ 225 h 3084246"/>
              <a:gd name="connsiteX3" fmla="*/ 3580333 w 3619601"/>
              <a:gd name="connsiteY3" fmla="*/ 838425 h 3084246"/>
              <a:gd name="connsiteX4" fmla="*/ 3065983 w 3619601"/>
              <a:gd name="connsiteY4" fmla="*/ 2908525 h 3084246"/>
              <a:gd name="connsiteX5" fmla="*/ 2253183 w 3619601"/>
              <a:gd name="connsiteY5" fmla="*/ 2851375 h 3084246"/>
              <a:gd name="connsiteX6" fmla="*/ 1637233 w 3619601"/>
              <a:gd name="connsiteY6" fmla="*/ 1854425 h 3084246"/>
              <a:gd name="connsiteX7" fmla="*/ 49733 w 3619601"/>
              <a:gd name="connsiteY7" fmla="*/ 1740125 h 3084246"/>
              <a:gd name="connsiteX0" fmla="*/ 49458 w 3620376"/>
              <a:gd name="connsiteY0" fmla="*/ 1600526 h 2944647"/>
              <a:gd name="connsiteX1" fmla="*/ 544758 w 3620376"/>
              <a:gd name="connsiteY1" fmla="*/ 762326 h 2944647"/>
              <a:gd name="connsiteX2" fmla="*/ 1979858 w 3620376"/>
              <a:gd name="connsiteY2" fmla="*/ 326 h 2944647"/>
              <a:gd name="connsiteX3" fmla="*/ 3580058 w 3620376"/>
              <a:gd name="connsiteY3" fmla="*/ 698826 h 2944647"/>
              <a:gd name="connsiteX4" fmla="*/ 3065708 w 3620376"/>
              <a:gd name="connsiteY4" fmla="*/ 2768926 h 2944647"/>
              <a:gd name="connsiteX5" fmla="*/ 2252908 w 3620376"/>
              <a:gd name="connsiteY5" fmla="*/ 2711776 h 2944647"/>
              <a:gd name="connsiteX6" fmla="*/ 1636958 w 3620376"/>
              <a:gd name="connsiteY6" fmla="*/ 1714826 h 2944647"/>
              <a:gd name="connsiteX7" fmla="*/ 49458 w 3620376"/>
              <a:gd name="connsiteY7" fmla="*/ 1600526 h 2944647"/>
              <a:gd name="connsiteX0" fmla="*/ 49458 w 3501655"/>
              <a:gd name="connsiteY0" fmla="*/ 1601026 h 2929888"/>
              <a:gd name="connsiteX1" fmla="*/ 544758 w 3501655"/>
              <a:gd name="connsiteY1" fmla="*/ 762826 h 2929888"/>
              <a:gd name="connsiteX2" fmla="*/ 1979858 w 3501655"/>
              <a:gd name="connsiteY2" fmla="*/ 826 h 2929888"/>
              <a:gd name="connsiteX3" fmla="*/ 3453058 w 3501655"/>
              <a:gd name="connsiteY3" fmla="*/ 908876 h 2929888"/>
              <a:gd name="connsiteX4" fmla="*/ 3065708 w 3501655"/>
              <a:gd name="connsiteY4" fmla="*/ 2769426 h 2929888"/>
              <a:gd name="connsiteX5" fmla="*/ 2252908 w 3501655"/>
              <a:gd name="connsiteY5" fmla="*/ 2712276 h 2929888"/>
              <a:gd name="connsiteX6" fmla="*/ 1636958 w 3501655"/>
              <a:gd name="connsiteY6" fmla="*/ 1715326 h 2929888"/>
              <a:gd name="connsiteX7" fmla="*/ 49458 w 3501655"/>
              <a:gd name="connsiteY7" fmla="*/ 1601026 h 2929888"/>
              <a:gd name="connsiteX0" fmla="*/ 49458 w 3501655"/>
              <a:gd name="connsiteY0" fmla="*/ 1601026 h 2982159"/>
              <a:gd name="connsiteX1" fmla="*/ 544758 w 3501655"/>
              <a:gd name="connsiteY1" fmla="*/ 762826 h 2982159"/>
              <a:gd name="connsiteX2" fmla="*/ 1979858 w 3501655"/>
              <a:gd name="connsiteY2" fmla="*/ 826 h 2982159"/>
              <a:gd name="connsiteX3" fmla="*/ 3453058 w 3501655"/>
              <a:gd name="connsiteY3" fmla="*/ 908876 h 2982159"/>
              <a:gd name="connsiteX4" fmla="*/ 3065708 w 3501655"/>
              <a:gd name="connsiteY4" fmla="*/ 2769426 h 2982159"/>
              <a:gd name="connsiteX5" fmla="*/ 2252908 w 3501655"/>
              <a:gd name="connsiteY5" fmla="*/ 2712276 h 2982159"/>
              <a:gd name="connsiteX6" fmla="*/ 1636958 w 3501655"/>
              <a:gd name="connsiteY6" fmla="*/ 1715326 h 2982159"/>
              <a:gd name="connsiteX7" fmla="*/ 49458 w 3501655"/>
              <a:gd name="connsiteY7" fmla="*/ 1601026 h 2982159"/>
              <a:gd name="connsiteX0" fmla="*/ 49458 w 3502021"/>
              <a:gd name="connsiteY0" fmla="*/ 1601026 h 3017333"/>
              <a:gd name="connsiteX1" fmla="*/ 544758 w 3502021"/>
              <a:gd name="connsiteY1" fmla="*/ 762826 h 3017333"/>
              <a:gd name="connsiteX2" fmla="*/ 1979858 w 3502021"/>
              <a:gd name="connsiteY2" fmla="*/ 826 h 3017333"/>
              <a:gd name="connsiteX3" fmla="*/ 3453058 w 3502021"/>
              <a:gd name="connsiteY3" fmla="*/ 908876 h 3017333"/>
              <a:gd name="connsiteX4" fmla="*/ 3065708 w 3502021"/>
              <a:gd name="connsiteY4" fmla="*/ 2769426 h 3017333"/>
              <a:gd name="connsiteX5" fmla="*/ 2227508 w 3502021"/>
              <a:gd name="connsiteY5" fmla="*/ 2775776 h 3017333"/>
              <a:gd name="connsiteX6" fmla="*/ 1636958 w 3502021"/>
              <a:gd name="connsiteY6" fmla="*/ 1715326 h 3017333"/>
              <a:gd name="connsiteX7" fmla="*/ 49458 w 3502021"/>
              <a:gd name="connsiteY7" fmla="*/ 1601026 h 3017333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71805"/>
              <a:gd name="connsiteX1" fmla="*/ 538911 w 3496174"/>
              <a:gd name="connsiteY1" fmla="*/ 762826 h 2971805"/>
              <a:gd name="connsiteX2" fmla="*/ 1974011 w 3496174"/>
              <a:gd name="connsiteY2" fmla="*/ 826 h 2971805"/>
              <a:gd name="connsiteX3" fmla="*/ 3447211 w 3496174"/>
              <a:gd name="connsiteY3" fmla="*/ 908876 h 2971805"/>
              <a:gd name="connsiteX4" fmla="*/ 3059861 w 3496174"/>
              <a:gd name="connsiteY4" fmla="*/ 2769426 h 2971805"/>
              <a:gd name="connsiteX5" fmla="*/ 2221661 w 3496174"/>
              <a:gd name="connsiteY5" fmla="*/ 2775776 h 2971805"/>
              <a:gd name="connsiteX6" fmla="*/ 1535861 w 3496174"/>
              <a:gd name="connsiteY6" fmla="*/ 1734376 h 2971805"/>
              <a:gd name="connsiteX7" fmla="*/ 43611 w 3496174"/>
              <a:gd name="connsiteY7" fmla="*/ 1601026 h 2971805"/>
              <a:gd name="connsiteX0" fmla="*/ 43611 w 3573474"/>
              <a:gd name="connsiteY0" fmla="*/ 1601596 h 2969295"/>
              <a:gd name="connsiteX1" fmla="*/ 538911 w 3573474"/>
              <a:gd name="connsiteY1" fmla="*/ 763396 h 2969295"/>
              <a:gd name="connsiteX2" fmla="*/ 1974011 w 3573474"/>
              <a:gd name="connsiteY2" fmla="*/ 1396 h 2969295"/>
              <a:gd name="connsiteX3" fmla="*/ 3530338 w 3573474"/>
              <a:gd name="connsiteY3" fmla="*/ 955628 h 2969295"/>
              <a:gd name="connsiteX4" fmla="*/ 3059861 w 3573474"/>
              <a:gd name="connsiteY4" fmla="*/ 2769996 h 2969295"/>
              <a:gd name="connsiteX5" fmla="*/ 2221661 w 3573474"/>
              <a:gd name="connsiteY5" fmla="*/ 2776346 h 2969295"/>
              <a:gd name="connsiteX6" fmla="*/ 1535861 w 3573474"/>
              <a:gd name="connsiteY6" fmla="*/ 1734946 h 2969295"/>
              <a:gd name="connsiteX7" fmla="*/ 43611 w 3573474"/>
              <a:gd name="connsiteY7" fmla="*/ 1601596 h 2969295"/>
              <a:gd name="connsiteX0" fmla="*/ 43611 w 3599531"/>
              <a:gd name="connsiteY0" fmla="*/ 1602451 h 2966474"/>
              <a:gd name="connsiteX1" fmla="*/ 538911 w 3599531"/>
              <a:gd name="connsiteY1" fmla="*/ 764251 h 2966474"/>
              <a:gd name="connsiteX2" fmla="*/ 1974011 w 3599531"/>
              <a:gd name="connsiteY2" fmla="*/ 2251 h 2966474"/>
              <a:gd name="connsiteX3" fmla="*/ 3558047 w 3599531"/>
              <a:gd name="connsiteY3" fmla="*/ 1011901 h 2966474"/>
              <a:gd name="connsiteX4" fmla="*/ 3059861 w 3599531"/>
              <a:gd name="connsiteY4" fmla="*/ 2770851 h 2966474"/>
              <a:gd name="connsiteX5" fmla="*/ 2221661 w 3599531"/>
              <a:gd name="connsiteY5" fmla="*/ 2777201 h 2966474"/>
              <a:gd name="connsiteX6" fmla="*/ 1535861 w 3599531"/>
              <a:gd name="connsiteY6" fmla="*/ 1735801 h 2966474"/>
              <a:gd name="connsiteX7" fmla="*/ 43611 w 3599531"/>
              <a:gd name="connsiteY7" fmla="*/ 1602451 h 2966474"/>
              <a:gd name="connsiteX0" fmla="*/ 43611 w 3600744"/>
              <a:gd name="connsiteY0" fmla="*/ 1602451 h 2992611"/>
              <a:gd name="connsiteX1" fmla="*/ 538911 w 3600744"/>
              <a:gd name="connsiteY1" fmla="*/ 764251 h 2992611"/>
              <a:gd name="connsiteX2" fmla="*/ 1974011 w 3600744"/>
              <a:gd name="connsiteY2" fmla="*/ 2251 h 2992611"/>
              <a:gd name="connsiteX3" fmla="*/ 3558047 w 3600744"/>
              <a:gd name="connsiteY3" fmla="*/ 1011901 h 2992611"/>
              <a:gd name="connsiteX4" fmla="*/ 3059861 w 3600744"/>
              <a:gd name="connsiteY4" fmla="*/ 2770851 h 2992611"/>
              <a:gd name="connsiteX5" fmla="*/ 2221661 w 3600744"/>
              <a:gd name="connsiteY5" fmla="*/ 2777201 h 2992611"/>
              <a:gd name="connsiteX6" fmla="*/ 1535861 w 3600744"/>
              <a:gd name="connsiteY6" fmla="*/ 1735801 h 2992611"/>
              <a:gd name="connsiteX7" fmla="*/ 43611 w 3600744"/>
              <a:gd name="connsiteY7" fmla="*/ 1602451 h 2992611"/>
              <a:gd name="connsiteX0" fmla="*/ 43611 w 3601952"/>
              <a:gd name="connsiteY0" fmla="*/ 1602451 h 3016531"/>
              <a:gd name="connsiteX1" fmla="*/ 538911 w 3601952"/>
              <a:gd name="connsiteY1" fmla="*/ 764251 h 3016531"/>
              <a:gd name="connsiteX2" fmla="*/ 1974011 w 3601952"/>
              <a:gd name="connsiteY2" fmla="*/ 2251 h 3016531"/>
              <a:gd name="connsiteX3" fmla="*/ 3558047 w 3601952"/>
              <a:gd name="connsiteY3" fmla="*/ 1011901 h 3016531"/>
              <a:gd name="connsiteX4" fmla="*/ 3069098 w 3601952"/>
              <a:gd name="connsiteY4" fmla="*/ 2826269 h 3016531"/>
              <a:gd name="connsiteX5" fmla="*/ 2221661 w 3601952"/>
              <a:gd name="connsiteY5" fmla="*/ 2777201 h 3016531"/>
              <a:gd name="connsiteX6" fmla="*/ 1535861 w 3601952"/>
              <a:gd name="connsiteY6" fmla="*/ 1735801 h 3016531"/>
              <a:gd name="connsiteX7" fmla="*/ 43611 w 3601952"/>
              <a:gd name="connsiteY7" fmla="*/ 1602451 h 3016531"/>
              <a:gd name="connsiteX0" fmla="*/ 43611 w 3601952"/>
              <a:gd name="connsiteY0" fmla="*/ 1602451 h 3041025"/>
              <a:gd name="connsiteX1" fmla="*/ 538911 w 3601952"/>
              <a:gd name="connsiteY1" fmla="*/ 764251 h 3041025"/>
              <a:gd name="connsiteX2" fmla="*/ 1974011 w 3601952"/>
              <a:gd name="connsiteY2" fmla="*/ 2251 h 3041025"/>
              <a:gd name="connsiteX3" fmla="*/ 3558047 w 3601952"/>
              <a:gd name="connsiteY3" fmla="*/ 1011901 h 3041025"/>
              <a:gd name="connsiteX4" fmla="*/ 3069098 w 3601952"/>
              <a:gd name="connsiteY4" fmla="*/ 2826269 h 3041025"/>
              <a:gd name="connsiteX5" fmla="*/ 2221661 w 3601952"/>
              <a:gd name="connsiteY5" fmla="*/ 2777201 h 3041025"/>
              <a:gd name="connsiteX6" fmla="*/ 1535861 w 3601952"/>
              <a:gd name="connsiteY6" fmla="*/ 1735801 h 3041025"/>
              <a:gd name="connsiteX7" fmla="*/ 43611 w 3601952"/>
              <a:gd name="connsiteY7" fmla="*/ 1602451 h 304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1952" h="3041025">
                <a:moveTo>
                  <a:pt x="43611" y="1602451"/>
                </a:moveTo>
                <a:cubicBezTo>
                  <a:pt x="-122547" y="1440526"/>
                  <a:pt x="217178" y="1030951"/>
                  <a:pt x="538911" y="764251"/>
                </a:cubicBezTo>
                <a:cubicBezTo>
                  <a:pt x="860644" y="497551"/>
                  <a:pt x="1470822" y="-39024"/>
                  <a:pt x="1974011" y="2251"/>
                </a:cubicBezTo>
                <a:cubicBezTo>
                  <a:pt x="2477200" y="43526"/>
                  <a:pt x="3375533" y="541231"/>
                  <a:pt x="3558047" y="1011901"/>
                </a:cubicBezTo>
                <a:cubicBezTo>
                  <a:pt x="3740561" y="1482571"/>
                  <a:pt x="3310301" y="2467398"/>
                  <a:pt x="3069098" y="2826269"/>
                </a:cubicBezTo>
                <a:cubicBezTo>
                  <a:pt x="2827895" y="3185140"/>
                  <a:pt x="2366364" y="3042074"/>
                  <a:pt x="2221661" y="2777201"/>
                </a:cubicBezTo>
                <a:cubicBezTo>
                  <a:pt x="2076958" y="2512328"/>
                  <a:pt x="1962369" y="2008851"/>
                  <a:pt x="1535861" y="1735801"/>
                </a:cubicBezTo>
                <a:cubicBezTo>
                  <a:pt x="1177086" y="1524134"/>
                  <a:pt x="209769" y="1764376"/>
                  <a:pt x="43611" y="1602451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590882D-75B9-4F2C-BB0A-3509DF3F5775}"/>
              </a:ext>
            </a:extLst>
          </p:cNvPr>
          <p:cNvCxnSpPr>
            <a:cxnSpLocks/>
          </p:cNvCxnSpPr>
          <p:nvPr/>
        </p:nvCxnSpPr>
        <p:spPr>
          <a:xfrm flipH="1" flipV="1">
            <a:off x="2892165" y="1189892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2AD44D8-127E-4921-99FE-5D89133262C8}"/>
              </a:ext>
            </a:extLst>
          </p:cNvPr>
          <p:cNvCxnSpPr>
            <a:cxnSpLocks/>
          </p:cNvCxnSpPr>
          <p:nvPr/>
        </p:nvCxnSpPr>
        <p:spPr>
          <a:xfrm flipV="1">
            <a:off x="1617547" y="1189892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9003990-6690-44A1-9960-7122938DE4E7}"/>
              </a:ext>
            </a:extLst>
          </p:cNvPr>
          <p:cNvCxnSpPr>
            <a:cxnSpLocks/>
          </p:cNvCxnSpPr>
          <p:nvPr/>
        </p:nvCxnSpPr>
        <p:spPr>
          <a:xfrm flipV="1">
            <a:off x="3550346" y="1925815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001CC11-55A5-4F99-A4E1-E81488EF21C6}"/>
              </a:ext>
            </a:extLst>
          </p:cNvPr>
          <p:cNvCxnSpPr>
            <a:cxnSpLocks/>
          </p:cNvCxnSpPr>
          <p:nvPr/>
        </p:nvCxnSpPr>
        <p:spPr>
          <a:xfrm flipV="1">
            <a:off x="3203814" y="3053264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E4EBB299-1B7E-4D35-8D3D-5C9EF35F4E4E}"/>
              </a:ext>
            </a:extLst>
          </p:cNvPr>
          <p:cNvCxnSpPr>
            <a:cxnSpLocks/>
          </p:cNvCxnSpPr>
          <p:nvPr/>
        </p:nvCxnSpPr>
        <p:spPr>
          <a:xfrm flipH="1" flipV="1">
            <a:off x="4165709" y="1925815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EAB9239-B0C5-4050-9BB9-134C03E36E9B}"/>
              </a:ext>
            </a:extLst>
          </p:cNvPr>
          <p:cNvCxnSpPr>
            <a:cxnSpLocks/>
          </p:cNvCxnSpPr>
          <p:nvPr/>
        </p:nvCxnSpPr>
        <p:spPr>
          <a:xfrm flipH="1" flipV="1">
            <a:off x="3551419" y="3053264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0507068-AC44-49BA-AFE1-077A1C0448CC}"/>
              </a:ext>
            </a:extLst>
          </p:cNvPr>
          <p:cNvCxnSpPr>
            <a:cxnSpLocks/>
          </p:cNvCxnSpPr>
          <p:nvPr/>
        </p:nvCxnSpPr>
        <p:spPr>
          <a:xfrm flipV="1">
            <a:off x="1004399" y="1925814"/>
            <a:ext cx="617551" cy="1127461"/>
          </a:xfrm>
          <a:prstGeom prst="line">
            <a:avLst/>
          </a:prstGeom>
          <a:ln w="63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015D396-DB2B-493E-8246-97B883EF32C7}"/>
              </a:ext>
            </a:extLst>
          </p:cNvPr>
          <p:cNvCxnSpPr>
            <a:cxnSpLocks/>
          </p:cNvCxnSpPr>
          <p:nvPr/>
        </p:nvCxnSpPr>
        <p:spPr>
          <a:xfrm flipH="1" flipV="1">
            <a:off x="1618966" y="1925814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09444BD3-FF3B-4A39-8578-1A517544DF9C}"/>
                  </a:ext>
                </a:extLst>
              </p:cNvPr>
              <p:cNvSpPr txBox="1"/>
              <p:nvPr/>
            </p:nvSpPr>
            <p:spPr>
              <a:xfrm>
                <a:off x="1786354" y="3522574"/>
                <a:ext cx="644600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09444BD3-FF3B-4A39-8578-1A517544D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354" y="3522574"/>
                <a:ext cx="64460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riangle isocèle 2">
            <a:extLst>
              <a:ext uri="{FF2B5EF4-FFF2-40B4-BE49-F238E27FC236}">
                <a16:creationId xmlns:a16="http://schemas.microsoft.com/office/drawing/2014/main" id="{8DFE2A0B-30F9-477E-8587-DF32C9E21E1E}"/>
              </a:ext>
            </a:extLst>
          </p:cNvPr>
          <p:cNvSpPr/>
          <p:nvPr/>
        </p:nvSpPr>
        <p:spPr>
          <a:xfrm>
            <a:off x="925464" y="2975163"/>
            <a:ext cx="146100" cy="125949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B86D35-40CB-4AC3-8025-787C2E2CE296}"/>
              </a:ext>
            </a:extLst>
          </p:cNvPr>
          <p:cNvSpPr/>
          <p:nvPr/>
        </p:nvSpPr>
        <p:spPr>
          <a:xfrm flipH="1">
            <a:off x="1557621" y="1867436"/>
            <a:ext cx="124614" cy="1246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riangle isocèle 21">
            <a:extLst>
              <a:ext uri="{FF2B5EF4-FFF2-40B4-BE49-F238E27FC236}">
                <a16:creationId xmlns:a16="http://schemas.microsoft.com/office/drawing/2014/main" id="{CB9F040D-70D5-46C5-9890-BCCE03CD8274}"/>
              </a:ext>
            </a:extLst>
          </p:cNvPr>
          <p:cNvSpPr/>
          <p:nvPr/>
        </p:nvSpPr>
        <p:spPr>
          <a:xfrm>
            <a:off x="4710912" y="2975163"/>
            <a:ext cx="146100" cy="125949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564C81-4494-4820-B1CA-E4B3B62F3424}"/>
              </a:ext>
            </a:extLst>
          </p:cNvPr>
          <p:cNvSpPr/>
          <p:nvPr/>
        </p:nvSpPr>
        <p:spPr>
          <a:xfrm flipH="1">
            <a:off x="3840071" y="4384060"/>
            <a:ext cx="124614" cy="1246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446A940D-0B4E-481C-9E80-E370292BB165}"/>
              </a:ext>
            </a:extLst>
          </p:cNvPr>
          <p:cNvGrpSpPr/>
          <p:nvPr/>
        </p:nvGrpSpPr>
        <p:grpSpPr>
          <a:xfrm>
            <a:off x="2803274" y="1928924"/>
            <a:ext cx="435119" cy="552699"/>
            <a:chOff x="2803274" y="1928924"/>
            <a:chExt cx="435119" cy="5526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C80DEA8D-55F0-4F3B-8B2A-04A2B81E1A47}"/>
                    </a:ext>
                  </a:extLst>
                </p:cNvPr>
                <p:cNvSpPr txBox="1"/>
                <p:nvPr/>
              </p:nvSpPr>
              <p:spPr>
                <a:xfrm>
                  <a:off x="2803274" y="2050736"/>
                  <a:ext cx="435119" cy="430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fr-FR" sz="28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C80DEA8D-55F0-4F3B-8B2A-04A2B81E1A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3274" y="2050736"/>
                  <a:ext cx="435119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ZoneTexte 1">
                  <a:extLst>
                    <a:ext uri="{FF2B5EF4-FFF2-40B4-BE49-F238E27FC236}">
                      <a16:creationId xmlns:a16="http://schemas.microsoft.com/office/drawing/2014/main" id="{1AE92A60-62A1-4356-A87B-B8F9C88CA950}"/>
                    </a:ext>
                  </a:extLst>
                </p:cNvPr>
                <p:cNvSpPr txBox="1"/>
                <p:nvPr/>
              </p:nvSpPr>
              <p:spPr>
                <a:xfrm>
                  <a:off x="2892132" y="1928924"/>
                  <a:ext cx="15549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∘</m:t>
                        </m:r>
                      </m:oMath>
                    </m:oMathPara>
                  </a14:m>
                  <a:endParaRPr lang="fr-FR" sz="2800" dirty="0"/>
                </a:p>
              </p:txBody>
            </p:sp>
          </mc:Choice>
          <mc:Fallback xmlns="">
            <p:sp>
              <p:nvSpPr>
                <p:cNvPr id="2" name="ZoneTexte 1">
                  <a:extLst>
                    <a:ext uri="{FF2B5EF4-FFF2-40B4-BE49-F238E27FC236}">
                      <a16:creationId xmlns:a16="http://schemas.microsoft.com/office/drawing/2014/main" id="{1AE92A60-62A1-4356-A87B-B8F9C88CA9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2132" y="1928924"/>
                  <a:ext cx="155492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9231" r="-1538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29117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7F6070-AC21-41B7-A7FE-B5AC26E4FD75}"/>
              </a:ext>
            </a:extLst>
          </p:cNvPr>
          <p:cNvSpPr/>
          <p:nvPr/>
        </p:nvSpPr>
        <p:spPr>
          <a:xfrm>
            <a:off x="1339703" y="1616149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AACC65-F28B-4757-B39B-36FCD6342D0A}"/>
              </a:ext>
            </a:extLst>
          </p:cNvPr>
          <p:cNvSpPr/>
          <p:nvPr/>
        </p:nvSpPr>
        <p:spPr>
          <a:xfrm>
            <a:off x="1935127" y="1616149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5926DF-3C52-48FD-9307-D6CAEA9AE752}"/>
              </a:ext>
            </a:extLst>
          </p:cNvPr>
          <p:cNvSpPr/>
          <p:nvPr/>
        </p:nvSpPr>
        <p:spPr>
          <a:xfrm>
            <a:off x="1637415" y="1616149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33456F-D8AF-4AB7-9EA3-39E244941FB0}"/>
              </a:ext>
            </a:extLst>
          </p:cNvPr>
          <p:cNvSpPr/>
          <p:nvPr/>
        </p:nvSpPr>
        <p:spPr>
          <a:xfrm>
            <a:off x="2232839" y="1616149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D61920-F978-4C4A-985F-141B0C694405}"/>
              </a:ext>
            </a:extLst>
          </p:cNvPr>
          <p:cNvSpPr/>
          <p:nvPr/>
        </p:nvSpPr>
        <p:spPr>
          <a:xfrm>
            <a:off x="1339703" y="1913861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6A7D6C-D411-42B8-AFE4-739BE0B19AA3}"/>
              </a:ext>
            </a:extLst>
          </p:cNvPr>
          <p:cNvSpPr/>
          <p:nvPr/>
        </p:nvSpPr>
        <p:spPr>
          <a:xfrm>
            <a:off x="1935127" y="1913861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A34B02-0AD1-4479-8BDE-156E210DC1F3}"/>
              </a:ext>
            </a:extLst>
          </p:cNvPr>
          <p:cNvSpPr/>
          <p:nvPr/>
        </p:nvSpPr>
        <p:spPr>
          <a:xfrm>
            <a:off x="1637415" y="1913861"/>
            <a:ext cx="297712" cy="29771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FD35F9-B8FF-4719-9333-FEA0CF3832E4}"/>
              </a:ext>
            </a:extLst>
          </p:cNvPr>
          <p:cNvSpPr/>
          <p:nvPr/>
        </p:nvSpPr>
        <p:spPr>
          <a:xfrm>
            <a:off x="2232839" y="1913861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02B513-15A8-4B42-9147-B317743B416E}"/>
              </a:ext>
            </a:extLst>
          </p:cNvPr>
          <p:cNvSpPr/>
          <p:nvPr/>
        </p:nvSpPr>
        <p:spPr>
          <a:xfrm>
            <a:off x="1339703" y="2211573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E55A91-FB71-4568-A632-70412B629794}"/>
              </a:ext>
            </a:extLst>
          </p:cNvPr>
          <p:cNvSpPr/>
          <p:nvPr/>
        </p:nvSpPr>
        <p:spPr>
          <a:xfrm>
            <a:off x="1935127" y="2211573"/>
            <a:ext cx="297712" cy="29771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C1AE47-3E72-4C05-A279-048B361A8450}"/>
              </a:ext>
            </a:extLst>
          </p:cNvPr>
          <p:cNvSpPr/>
          <p:nvPr/>
        </p:nvSpPr>
        <p:spPr>
          <a:xfrm>
            <a:off x="1637415" y="2211573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7BB6980-0CBF-4886-B417-A36EA160560C}"/>
              </a:ext>
            </a:extLst>
          </p:cNvPr>
          <p:cNvSpPr/>
          <p:nvPr/>
        </p:nvSpPr>
        <p:spPr>
          <a:xfrm>
            <a:off x="2232839" y="2211573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C3634F-FA20-4E49-9B08-2C9B08D5D485}"/>
              </a:ext>
            </a:extLst>
          </p:cNvPr>
          <p:cNvSpPr/>
          <p:nvPr/>
        </p:nvSpPr>
        <p:spPr>
          <a:xfrm>
            <a:off x="1339703" y="2509285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E93C439-0E0B-410A-AB94-18919EC21A41}"/>
              </a:ext>
            </a:extLst>
          </p:cNvPr>
          <p:cNvSpPr/>
          <p:nvPr/>
        </p:nvSpPr>
        <p:spPr>
          <a:xfrm>
            <a:off x="1935127" y="2509285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679CF97-508D-4250-A048-763AE7C57F8E}"/>
              </a:ext>
            </a:extLst>
          </p:cNvPr>
          <p:cNvSpPr/>
          <p:nvPr/>
        </p:nvSpPr>
        <p:spPr>
          <a:xfrm>
            <a:off x="1637415" y="2509285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2CC6030-5320-44DE-BA39-E05FE47013EB}"/>
              </a:ext>
            </a:extLst>
          </p:cNvPr>
          <p:cNvSpPr/>
          <p:nvPr/>
        </p:nvSpPr>
        <p:spPr>
          <a:xfrm>
            <a:off x="2232839" y="2509285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2D9F791-039C-492F-8F59-8EBDD0374BA1}"/>
              </a:ext>
            </a:extLst>
          </p:cNvPr>
          <p:cNvSpPr/>
          <p:nvPr/>
        </p:nvSpPr>
        <p:spPr>
          <a:xfrm>
            <a:off x="3714967" y="1712747"/>
            <a:ext cx="55470" cy="554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410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7F6070-AC21-41B7-A7FE-B5AC26E4FD75}"/>
              </a:ext>
            </a:extLst>
          </p:cNvPr>
          <p:cNvSpPr/>
          <p:nvPr/>
        </p:nvSpPr>
        <p:spPr>
          <a:xfrm>
            <a:off x="1688877" y="1837733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AACC65-F28B-4757-B39B-36FCD6342D0A}"/>
              </a:ext>
            </a:extLst>
          </p:cNvPr>
          <p:cNvSpPr/>
          <p:nvPr/>
        </p:nvSpPr>
        <p:spPr>
          <a:xfrm>
            <a:off x="2284301" y="1837733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5926DF-3C52-48FD-9307-D6CAEA9AE752}"/>
              </a:ext>
            </a:extLst>
          </p:cNvPr>
          <p:cNvSpPr/>
          <p:nvPr/>
        </p:nvSpPr>
        <p:spPr>
          <a:xfrm>
            <a:off x="1986589" y="1837733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33456F-D8AF-4AB7-9EA3-39E244941FB0}"/>
              </a:ext>
            </a:extLst>
          </p:cNvPr>
          <p:cNvSpPr/>
          <p:nvPr/>
        </p:nvSpPr>
        <p:spPr>
          <a:xfrm>
            <a:off x="2582013" y="1837733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D61920-F978-4C4A-985F-141B0C694405}"/>
              </a:ext>
            </a:extLst>
          </p:cNvPr>
          <p:cNvSpPr/>
          <p:nvPr/>
        </p:nvSpPr>
        <p:spPr>
          <a:xfrm>
            <a:off x="1688877" y="2135445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6A7D6C-D411-42B8-AFE4-739BE0B19AA3}"/>
              </a:ext>
            </a:extLst>
          </p:cNvPr>
          <p:cNvSpPr/>
          <p:nvPr/>
        </p:nvSpPr>
        <p:spPr>
          <a:xfrm>
            <a:off x="2284301" y="2135445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FD35F9-B8FF-4719-9333-FEA0CF3832E4}"/>
              </a:ext>
            </a:extLst>
          </p:cNvPr>
          <p:cNvSpPr/>
          <p:nvPr/>
        </p:nvSpPr>
        <p:spPr>
          <a:xfrm>
            <a:off x="2582013" y="2135445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02B513-15A8-4B42-9147-B317743B416E}"/>
              </a:ext>
            </a:extLst>
          </p:cNvPr>
          <p:cNvSpPr/>
          <p:nvPr/>
        </p:nvSpPr>
        <p:spPr>
          <a:xfrm>
            <a:off x="1688877" y="2433157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C1AE47-3E72-4C05-A279-048B361A8450}"/>
              </a:ext>
            </a:extLst>
          </p:cNvPr>
          <p:cNvSpPr/>
          <p:nvPr/>
        </p:nvSpPr>
        <p:spPr>
          <a:xfrm>
            <a:off x="1986589" y="2433157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7BB6980-0CBF-4886-B417-A36EA160560C}"/>
              </a:ext>
            </a:extLst>
          </p:cNvPr>
          <p:cNvSpPr/>
          <p:nvPr/>
        </p:nvSpPr>
        <p:spPr>
          <a:xfrm>
            <a:off x="2582013" y="2433157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C3634F-FA20-4E49-9B08-2C9B08D5D485}"/>
              </a:ext>
            </a:extLst>
          </p:cNvPr>
          <p:cNvSpPr/>
          <p:nvPr/>
        </p:nvSpPr>
        <p:spPr>
          <a:xfrm>
            <a:off x="1688877" y="2730869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E93C439-0E0B-410A-AB94-18919EC21A41}"/>
              </a:ext>
            </a:extLst>
          </p:cNvPr>
          <p:cNvSpPr/>
          <p:nvPr/>
        </p:nvSpPr>
        <p:spPr>
          <a:xfrm>
            <a:off x="2284301" y="2730869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679CF97-508D-4250-A048-763AE7C57F8E}"/>
              </a:ext>
            </a:extLst>
          </p:cNvPr>
          <p:cNvSpPr/>
          <p:nvPr/>
        </p:nvSpPr>
        <p:spPr>
          <a:xfrm>
            <a:off x="1986589" y="2730869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2CC6030-5320-44DE-BA39-E05FE47013EB}"/>
              </a:ext>
            </a:extLst>
          </p:cNvPr>
          <p:cNvSpPr/>
          <p:nvPr/>
        </p:nvSpPr>
        <p:spPr>
          <a:xfrm>
            <a:off x="2582013" y="2730869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AA81CEF-E145-40FF-9D4E-92671398B5F3}"/>
              </a:ext>
            </a:extLst>
          </p:cNvPr>
          <p:cNvSpPr/>
          <p:nvPr/>
        </p:nvSpPr>
        <p:spPr>
          <a:xfrm>
            <a:off x="2879725" y="1837733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EDEB243-F500-4C3A-9A7A-2CE6E4A84068}"/>
              </a:ext>
            </a:extLst>
          </p:cNvPr>
          <p:cNvSpPr/>
          <p:nvPr/>
        </p:nvSpPr>
        <p:spPr>
          <a:xfrm>
            <a:off x="3475149" y="1837733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761F81B-647B-4B9F-A233-B77AE4D0A44D}"/>
              </a:ext>
            </a:extLst>
          </p:cNvPr>
          <p:cNvSpPr/>
          <p:nvPr/>
        </p:nvSpPr>
        <p:spPr>
          <a:xfrm>
            <a:off x="3177437" y="1837733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15C9F8A-7327-4F20-AAF5-E7D23F1F9E6F}"/>
              </a:ext>
            </a:extLst>
          </p:cNvPr>
          <p:cNvSpPr/>
          <p:nvPr/>
        </p:nvSpPr>
        <p:spPr>
          <a:xfrm>
            <a:off x="3772861" y="1837733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082DA5E-F9A2-4265-8809-845C7FE8C5AF}"/>
              </a:ext>
            </a:extLst>
          </p:cNvPr>
          <p:cNvSpPr/>
          <p:nvPr/>
        </p:nvSpPr>
        <p:spPr>
          <a:xfrm>
            <a:off x="2879725" y="2135445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40CF294-6602-40D5-827A-EB078A06FFBF}"/>
              </a:ext>
            </a:extLst>
          </p:cNvPr>
          <p:cNvSpPr/>
          <p:nvPr/>
        </p:nvSpPr>
        <p:spPr>
          <a:xfrm>
            <a:off x="3475149" y="2135445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97C005E-42D9-4C36-9B47-AC868B2EC4D1}"/>
              </a:ext>
            </a:extLst>
          </p:cNvPr>
          <p:cNvSpPr/>
          <p:nvPr/>
        </p:nvSpPr>
        <p:spPr>
          <a:xfrm>
            <a:off x="3772861" y="2135445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53BEE83-86D5-4E96-8DBC-430D1AB5FA11}"/>
              </a:ext>
            </a:extLst>
          </p:cNvPr>
          <p:cNvSpPr/>
          <p:nvPr/>
        </p:nvSpPr>
        <p:spPr>
          <a:xfrm>
            <a:off x="2879725" y="2433157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5AC1ECF-E419-474D-93AB-C331D8FD3CC1}"/>
              </a:ext>
            </a:extLst>
          </p:cNvPr>
          <p:cNvSpPr/>
          <p:nvPr/>
        </p:nvSpPr>
        <p:spPr>
          <a:xfrm>
            <a:off x="3177437" y="2433157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F2110B8-E446-41CE-8C1C-E10374909EE2}"/>
              </a:ext>
            </a:extLst>
          </p:cNvPr>
          <p:cNvSpPr/>
          <p:nvPr/>
        </p:nvSpPr>
        <p:spPr>
          <a:xfrm>
            <a:off x="3772861" y="2433157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D3BCBA4-3742-4250-BEEF-C34325796F2B}"/>
              </a:ext>
            </a:extLst>
          </p:cNvPr>
          <p:cNvSpPr/>
          <p:nvPr/>
        </p:nvSpPr>
        <p:spPr>
          <a:xfrm>
            <a:off x="2879725" y="2730869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384F79-F254-434E-AAC3-65501251BA33}"/>
              </a:ext>
            </a:extLst>
          </p:cNvPr>
          <p:cNvSpPr/>
          <p:nvPr/>
        </p:nvSpPr>
        <p:spPr>
          <a:xfrm>
            <a:off x="3475149" y="2730869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321599-8934-4BF2-AA13-D69B15408D2D}"/>
              </a:ext>
            </a:extLst>
          </p:cNvPr>
          <p:cNvSpPr/>
          <p:nvPr/>
        </p:nvSpPr>
        <p:spPr>
          <a:xfrm>
            <a:off x="3177437" y="2730869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81761AE-BE3B-493C-90FB-C6FB03A073C8}"/>
              </a:ext>
            </a:extLst>
          </p:cNvPr>
          <p:cNvSpPr/>
          <p:nvPr/>
        </p:nvSpPr>
        <p:spPr>
          <a:xfrm>
            <a:off x="3772861" y="2730869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39AE142-B25F-42BD-B403-3A5352DF7C4F}"/>
              </a:ext>
            </a:extLst>
          </p:cNvPr>
          <p:cNvSpPr/>
          <p:nvPr/>
        </p:nvSpPr>
        <p:spPr>
          <a:xfrm>
            <a:off x="1688877" y="3025185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194DE73-8258-49AB-9F70-B5C261557CD6}"/>
              </a:ext>
            </a:extLst>
          </p:cNvPr>
          <p:cNvSpPr/>
          <p:nvPr/>
        </p:nvSpPr>
        <p:spPr>
          <a:xfrm>
            <a:off x="2284301" y="3025185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71888CB-B81C-4D65-A4CA-090E62D4324E}"/>
              </a:ext>
            </a:extLst>
          </p:cNvPr>
          <p:cNvSpPr/>
          <p:nvPr/>
        </p:nvSpPr>
        <p:spPr>
          <a:xfrm>
            <a:off x="1986589" y="3025185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39E9AC0-95F4-47DD-AB2C-F8049FD74D60}"/>
              </a:ext>
            </a:extLst>
          </p:cNvPr>
          <p:cNvSpPr/>
          <p:nvPr/>
        </p:nvSpPr>
        <p:spPr>
          <a:xfrm>
            <a:off x="2582013" y="3025185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FA3D8A9-3574-42B0-99B3-CA475AE6FA84}"/>
              </a:ext>
            </a:extLst>
          </p:cNvPr>
          <p:cNvSpPr/>
          <p:nvPr/>
        </p:nvSpPr>
        <p:spPr>
          <a:xfrm>
            <a:off x="1688877" y="3322897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BCC2987-1A5B-4200-A7CF-A49DBFC701DF}"/>
              </a:ext>
            </a:extLst>
          </p:cNvPr>
          <p:cNvSpPr/>
          <p:nvPr/>
        </p:nvSpPr>
        <p:spPr>
          <a:xfrm>
            <a:off x="2284301" y="3322897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220FAB0-6FDC-4169-A2E4-4C4B9C591856}"/>
              </a:ext>
            </a:extLst>
          </p:cNvPr>
          <p:cNvSpPr/>
          <p:nvPr/>
        </p:nvSpPr>
        <p:spPr>
          <a:xfrm>
            <a:off x="2582013" y="3322897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A92B2CF-D614-4AC9-B77E-3E93E1E67806}"/>
              </a:ext>
            </a:extLst>
          </p:cNvPr>
          <p:cNvSpPr/>
          <p:nvPr/>
        </p:nvSpPr>
        <p:spPr>
          <a:xfrm>
            <a:off x="1688877" y="3620609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3426586-77AC-4FE3-8AB6-97479C6EBFE0}"/>
              </a:ext>
            </a:extLst>
          </p:cNvPr>
          <p:cNvSpPr/>
          <p:nvPr/>
        </p:nvSpPr>
        <p:spPr>
          <a:xfrm>
            <a:off x="1986589" y="3620609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6CB7AEA-EDC8-4CB4-8342-E4BFFA72C6D0}"/>
              </a:ext>
            </a:extLst>
          </p:cNvPr>
          <p:cNvSpPr/>
          <p:nvPr/>
        </p:nvSpPr>
        <p:spPr>
          <a:xfrm>
            <a:off x="2582013" y="3620609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7447B19-639A-4092-94FA-C5BBBBBB4040}"/>
              </a:ext>
            </a:extLst>
          </p:cNvPr>
          <p:cNvSpPr/>
          <p:nvPr/>
        </p:nvSpPr>
        <p:spPr>
          <a:xfrm>
            <a:off x="1688877" y="3918321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ACE0327-EE64-489E-9BC0-4469DA81947F}"/>
              </a:ext>
            </a:extLst>
          </p:cNvPr>
          <p:cNvSpPr/>
          <p:nvPr/>
        </p:nvSpPr>
        <p:spPr>
          <a:xfrm>
            <a:off x="2284301" y="3918321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DDA631B-BD91-4870-B7E4-32D87ACC06AF}"/>
              </a:ext>
            </a:extLst>
          </p:cNvPr>
          <p:cNvSpPr/>
          <p:nvPr/>
        </p:nvSpPr>
        <p:spPr>
          <a:xfrm>
            <a:off x="1986589" y="3918321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4A7E3F0-9403-4BB3-9F16-8471F65A041B}"/>
              </a:ext>
            </a:extLst>
          </p:cNvPr>
          <p:cNvSpPr/>
          <p:nvPr/>
        </p:nvSpPr>
        <p:spPr>
          <a:xfrm>
            <a:off x="2582013" y="3918321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B98A06C-09CE-4B3A-BD9D-3D9743FE2D89}"/>
              </a:ext>
            </a:extLst>
          </p:cNvPr>
          <p:cNvSpPr/>
          <p:nvPr/>
        </p:nvSpPr>
        <p:spPr>
          <a:xfrm>
            <a:off x="2879725" y="3025185"/>
            <a:ext cx="297712" cy="29771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3457B9B-1587-445B-8779-42B26F85C7C1}"/>
              </a:ext>
            </a:extLst>
          </p:cNvPr>
          <p:cNvSpPr/>
          <p:nvPr/>
        </p:nvSpPr>
        <p:spPr>
          <a:xfrm>
            <a:off x="3475149" y="3025185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D5BE78C-FF8A-4B24-B7A9-791BDF115669}"/>
              </a:ext>
            </a:extLst>
          </p:cNvPr>
          <p:cNvSpPr/>
          <p:nvPr/>
        </p:nvSpPr>
        <p:spPr>
          <a:xfrm>
            <a:off x="3177437" y="3025185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BFD6998-E890-4377-9941-C62BEFACB684}"/>
              </a:ext>
            </a:extLst>
          </p:cNvPr>
          <p:cNvSpPr/>
          <p:nvPr/>
        </p:nvSpPr>
        <p:spPr>
          <a:xfrm>
            <a:off x="3772861" y="3025185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22052E1-7A67-460E-83DF-4E712EC562FF}"/>
              </a:ext>
            </a:extLst>
          </p:cNvPr>
          <p:cNvSpPr/>
          <p:nvPr/>
        </p:nvSpPr>
        <p:spPr>
          <a:xfrm>
            <a:off x="2879725" y="3322897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6452AE2-3D9A-4011-BDD8-3B7E235B19AF}"/>
              </a:ext>
            </a:extLst>
          </p:cNvPr>
          <p:cNvSpPr/>
          <p:nvPr/>
        </p:nvSpPr>
        <p:spPr>
          <a:xfrm>
            <a:off x="3475149" y="3322897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BD2303C-D5A2-451C-9ED2-D6347341AF98}"/>
              </a:ext>
            </a:extLst>
          </p:cNvPr>
          <p:cNvSpPr/>
          <p:nvPr/>
        </p:nvSpPr>
        <p:spPr>
          <a:xfrm>
            <a:off x="3772861" y="3322897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93A7D53-0B66-4011-8A59-4DD08EE31C96}"/>
              </a:ext>
            </a:extLst>
          </p:cNvPr>
          <p:cNvSpPr/>
          <p:nvPr/>
        </p:nvSpPr>
        <p:spPr>
          <a:xfrm>
            <a:off x="2879725" y="3620609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459F657-3E7F-4374-8AC4-116CEABDF9DC}"/>
              </a:ext>
            </a:extLst>
          </p:cNvPr>
          <p:cNvSpPr/>
          <p:nvPr/>
        </p:nvSpPr>
        <p:spPr>
          <a:xfrm>
            <a:off x="3177437" y="3620609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761D747-2C83-4576-89A7-C5FFAA532455}"/>
              </a:ext>
            </a:extLst>
          </p:cNvPr>
          <p:cNvSpPr/>
          <p:nvPr/>
        </p:nvSpPr>
        <p:spPr>
          <a:xfrm>
            <a:off x="3772861" y="3620609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D9A6D2B-E94F-48C5-B32B-049CC0956AC5}"/>
              </a:ext>
            </a:extLst>
          </p:cNvPr>
          <p:cNvSpPr/>
          <p:nvPr/>
        </p:nvSpPr>
        <p:spPr>
          <a:xfrm>
            <a:off x="2879725" y="3918321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B5658E1-7C6C-4858-B823-5A0FCE309A8F}"/>
              </a:ext>
            </a:extLst>
          </p:cNvPr>
          <p:cNvSpPr/>
          <p:nvPr/>
        </p:nvSpPr>
        <p:spPr>
          <a:xfrm>
            <a:off x="3475149" y="3918321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A38C7E4-0B70-417B-83CB-CFF499DBF35F}"/>
              </a:ext>
            </a:extLst>
          </p:cNvPr>
          <p:cNvSpPr/>
          <p:nvPr/>
        </p:nvSpPr>
        <p:spPr>
          <a:xfrm>
            <a:off x="3177437" y="3918321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4E64E27-9480-4F42-A2F1-2E536DFD7CA7}"/>
              </a:ext>
            </a:extLst>
          </p:cNvPr>
          <p:cNvSpPr/>
          <p:nvPr/>
        </p:nvSpPr>
        <p:spPr>
          <a:xfrm>
            <a:off x="3772861" y="3918321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D9C2E01-C2EF-42C5-BCEA-67AB8190C8FF}"/>
              </a:ext>
            </a:extLst>
          </p:cNvPr>
          <p:cNvSpPr/>
          <p:nvPr/>
        </p:nvSpPr>
        <p:spPr>
          <a:xfrm>
            <a:off x="4070573" y="1837733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439C3EC-7ECD-457F-8731-D35BC21593DC}"/>
              </a:ext>
            </a:extLst>
          </p:cNvPr>
          <p:cNvSpPr/>
          <p:nvPr/>
        </p:nvSpPr>
        <p:spPr>
          <a:xfrm>
            <a:off x="4070573" y="2135445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6DD36D3-200F-46AA-9256-FEFAF4C2F17F}"/>
              </a:ext>
            </a:extLst>
          </p:cNvPr>
          <p:cNvSpPr/>
          <p:nvPr/>
        </p:nvSpPr>
        <p:spPr>
          <a:xfrm>
            <a:off x="4070573" y="2433157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5224944-5D31-4780-B2F2-0168EEB66804}"/>
              </a:ext>
            </a:extLst>
          </p:cNvPr>
          <p:cNvSpPr/>
          <p:nvPr/>
        </p:nvSpPr>
        <p:spPr>
          <a:xfrm>
            <a:off x="4070573" y="2730869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83C734A-B89A-4BCA-AD64-468A61D85DF5}"/>
              </a:ext>
            </a:extLst>
          </p:cNvPr>
          <p:cNvSpPr/>
          <p:nvPr/>
        </p:nvSpPr>
        <p:spPr>
          <a:xfrm>
            <a:off x="4070573" y="3025185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914B8F5-0CB9-4930-B76C-A706D01CD4B9}"/>
              </a:ext>
            </a:extLst>
          </p:cNvPr>
          <p:cNvSpPr/>
          <p:nvPr/>
        </p:nvSpPr>
        <p:spPr>
          <a:xfrm>
            <a:off x="4070573" y="3322897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069042AD-5220-49BD-AF42-B549B75D14AA}"/>
              </a:ext>
            </a:extLst>
          </p:cNvPr>
          <p:cNvSpPr/>
          <p:nvPr/>
        </p:nvSpPr>
        <p:spPr>
          <a:xfrm>
            <a:off x="4070573" y="3620609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6AC4D131-B5C0-436F-9570-A1288F2D4982}"/>
              </a:ext>
            </a:extLst>
          </p:cNvPr>
          <p:cNvSpPr/>
          <p:nvPr/>
        </p:nvSpPr>
        <p:spPr>
          <a:xfrm>
            <a:off x="4070573" y="3918321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584AE4F-7220-4331-BFD9-80BA7B17E1AA}"/>
              </a:ext>
            </a:extLst>
          </p:cNvPr>
          <p:cNvSpPr/>
          <p:nvPr/>
        </p:nvSpPr>
        <p:spPr>
          <a:xfrm>
            <a:off x="1688877" y="4216033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E5C25C6-3728-4A5E-B38B-28FB200C1CBB}"/>
              </a:ext>
            </a:extLst>
          </p:cNvPr>
          <p:cNvSpPr/>
          <p:nvPr/>
        </p:nvSpPr>
        <p:spPr>
          <a:xfrm>
            <a:off x="2284301" y="4216033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8E175BB-D5BD-4E1A-A5B6-76C40546DC87}"/>
              </a:ext>
            </a:extLst>
          </p:cNvPr>
          <p:cNvSpPr/>
          <p:nvPr/>
        </p:nvSpPr>
        <p:spPr>
          <a:xfrm>
            <a:off x="1986589" y="4216033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B4CACF53-97EB-4737-AD8D-466F2FE70CE9}"/>
              </a:ext>
            </a:extLst>
          </p:cNvPr>
          <p:cNvSpPr/>
          <p:nvPr/>
        </p:nvSpPr>
        <p:spPr>
          <a:xfrm>
            <a:off x="2582013" y="4216033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0B929A4-3C5E-4EA7-9600-31AC9C869197}"/>
              </a:ext>
            </a:extLst>
          </p:cNvPr>
          <p:cNvSpPr/>
          <p:nvPr/>
        </p:nvSpPr>
        <p:spPr>
          <a:xfrm>
            <a:off x="2879725" y="4216033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1549351-4C8D-41CC-A697-EC22A450AA9B}"/>
              </a:ext>
            </a:extLst>
          </p:cNvPr>
          <p:cNvSpPr/>
          <p:nvPr/>
        </p:nvSpPr>
        <p:spPr>
          <a:xfrm>
            <a:off x="3475149" y="4216033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6B1F752E-D706-49D9-B869-7DF2CEED19AF}"/>
              </a:ext>
            </a:extLst>
          </p:cNvPr>
          <p:cNvSpPr/>
          <p:nvPr/>
        </p:nvSpPr>
        <p:spPr>
          <a:xfrm>
            <a:off x="3177437" y="4216033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F0840B5-29DB-48C4-89CC-5CBECDC71176}"/>
              </a:ext>
            </a:extLst>
          </p:cNvPr>
          <p:cNvSpPr/>
          <p:nvPr/>
        </p:nvSpPr>
        <p:spPr>
          <a:xfrm>
            <a:off x="3772861" y="4216033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E5332EA1-4AFD-483E-969A-F3E15F00CD6A}"/>
              </a:ext>
            </a:extLst>
          </p:cNvPr>
          <p:cNvSpPr/>
          <p:nvPr/>
        </p:nvSpPr>
        <p:spPr>
          <a:xfrm>
            <a:off x="4070573" y="4216033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550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590882D-75B9-4F2C-BB0A-3509DF3F5775}"/>
              </a:ext>
            </a:extLst>
          </p:cNvPr>
          <p:cNvCxnSpPr>
            <a:cxnSpLocks/>
          </p:cNvCxnSpPr>
          <p:nvPr/>
        </p:nvCxnSpPr>
        <p:spPr>
          <a:xfrm flipH="1" flipV="1">
            <a:off x="2793664" y="1311315"/>
            <a:ext cx="1274618" cy="7359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2AD44D8-127E-4921-99FE-5D89133262C8}"/>
              </a:ext>
            </a:extLst>
          </p:cNvPr>
          <p:cNvCxnSpPr>
            <a:cxnSpLocks/>
          </p:cNvCxnSpPr>
          <p:nvPr/>
        </p:nvCxnSpPr>
        <p:spPr>
          <a:xfrm flipV="1">
            <a:off x="1519045" y="1311315"/>
            <a:ext cx="1274618" cy="7359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9003990-6690-44A1-9960-7122938DE4E7}"/>
              </a:ext>
            </a:extLst>
          </p:cNvPr>
          <p:cNvCxnSpPr>
            <a:cxnSpLocks/>
          </p:cNvCxnSpPr>
          <p:nvPr/>
        </p:nvCxnSpPr>
        <p:spPr>
          <a:xfrm flipV="1">
            <a:off x="3451845" y="2047239"/>
            <a:ext cx="617551" cy="11274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001CC11-55A5-4F99-A4E1-E81488EF21C6}"/>
              </a:ext>
            </a:extLst>
          </p:cNvPr>
          <p:cNvCxnSpPr>
            <a:cxnSpLocks/>
          </p:cNvCxnSpPr>
          <p:nvPr/>
        </p:nvCxnSpPr>
        <p:spPr>
          <a:xfrm flipV="1">
            <a:off x="3105312" y="3174688"/>
            <a:ext cx="345754" cy="1383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E4EBB299-1B7E-4D35-8D3D-5C9EF35F4E4E}"/>
              </a:ext>
            </a:extLst>
          </p:cNvPr>
          <p:cNvCxnSpPr>
            <a:cxnSpLocks/>
          </p:cNvCxnSpPr>
          <p:nvPr/>
        </p:nvCxnSpPr>
        <p:spPr>
          <a:xfrm flipH="1" flipV="1">
            <a:off x="4067206" y="2047239"/>
            <a:ext cx="617551" cy="11274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EAB9239-B0C5-4050-9BB9-134C03E36E9B}"/>
              </a:ext>
            </a:extLst>
          </p:cNvPr>
          <p:cNvCxnSpPr>
            <a:cxnSpLocks/>
          </p:cNvCxnSpPr>
          <p:nvPr/>
        </p:nvCxnSpPr>
        <p:spPr>
          <a:xfrm flipH="1" flipV="1">
            <a:off x="3452917" y="3174688"/>
            <a:ext cx="345754" cy="1383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0507068-AC44-49BA-AFE1-077A1C0448CC}"/>
              </a:ext>
            </a:extLst>
          </p:cNvPr>
          <p:cNvCxnSpPr>
            <a:cxnSpLocks/>
          </p:cNvCxnSpPr>
          <p:nvPr/>
        </p:nvCxnSpPr>
        <p:spPr>
          <a:xfrm flipV="1">
            <a:off x="905896" y="2047237"/>
            <a:ext cx="617551" cy="112746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015D396-DB2B-493E-8246-97B883EF32C7}"/>
              </a:ext>
            </a:extLst>
          </p:cNvPr>
          <p:cNvCxnSpPr>
            <a:cxnSpLocks/>
          </p:cNvCxnSpPr>
          <p:nvPr/>
        </p:nvCxnSpPr>
        <p:spPr>
          <a:xfrm flipH="1" flipV="1">
            <a:off x="1520464" y="2047237"/>
            <a:ext cx="617551" cy="11274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D45646B4-CD90-4BE8-91B0-4E6355ADBB70}"/>
              </a:ext>
            </a:extLst>
          </p:cNvPr>
          <p:cNvCxnSpPr>
            <a:cxnSpLocks/>
          </p:cNvCxnSpPr>
          <p:nvPr/>
        </p:nvCxnSpPr>
        <p:spPr>
          <a:xfrm flipV="1">
            <a:off x="2951491" y="3129618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D8616397-431F-4378-9884-4911C3421B1A}"/>
              </a:ext>
            </a:extLst>
          </p:cNvPr>
          <p:cNvCxnSpPr>
            <a:cxnSpLocks/>
          </p:cNvCxnSpPr>
          <p:nvPr/>
        </p:nvCxnSpPr>
        <p:spPr>
          <a:xfrm flipH="1" flipV="1">
            <a:off x="3620368" y="3138852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49AF81F-DC10-4C3E-AEBF-42D1F36ADC4A}"/>
              </a:ext>
            </a:extLst>
          </p:cNvPr>
          <p:cNvCxnSpPr>
            <a:cxnSpLocks/>
          </p:cNvCxnSpPr>
          <p:nvPr/>
        </p:nvCxnSpPr>
        <p:spPr>
          <a:xfrm flipV="1">
            <a:off x="3314619" y="2007951"/>
            <a:ext cx="609581" cy="103773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34D39F9-E761-4DF2-846B-94520FDAE5AE}"/>
              </a:ext>
            </a:extLst>
          </p:cNvPr>
          <p:cNvCxnSpPr>
            <a:cxnSpLocks/>
          </p:cNvCxnSpPr>
          <p:nvPr/>
        </p:nvCxnSpPr>
        <p:spPr>
          <a:xfrm flipV="1">
            <a:off x="750224" y="2007948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EE0BB21-AA7A-4AA5-89B8-434E83ADE061}"/>
              </a:ext>
            </a:extLst>
          </p:cNvPr>
          <p:cNvCxnSpPr>
            <a:cxnSpLocks/>
          </p:cNvCxnSpPr>
          <p:nvPr/>
        </p:nvCxnSpPr>
        <p:spPr>
          <a:xfrm flipH="1" flipV="1">
            <a:off x="4221780" y="1996373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DDE0119-1261-4047-BF69-4369C785D1C0}"/>
              </a:ext>
            </a:extLst>
          </p:cNvPr>
          <p:cNvCxnSpPr>
            <a:cxnSpLocks/>
          </p:cNvCxnSpPr>
          <p:nvPr/>
        </p:nvCxnSpPr>
        <p:spPr>
          <a:xfrm flipH="1" flipV="1">
            <a:off x="1668265" y="2019520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8544A4D-416D-440F-9875-83F7D327AB98}"/>
              </a:ext>
            </a:extLst>
          </p:cNvPr>
          <p:cNvCxnSpPr>
            <a:cxnSpLocks/>
          </p:cNvCxnSpPr>
          <p:nvPr/>
        </p:nvCxnSpPr>
        <p:spPr>
          <a:xfrm flipV="1">
            <a:off x="1551009" y="1185345"/>
            <a:ext cx="1158500" cy="65657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00575148-6B77-4F53-B530-2EBC23889DA4}"/>
              </a:ext>
            </a:extLst>
          </p:cNvPr>
          <p:cNvCxnSpPr>
            <a:cxnSpLocks/>
          </p:cNvCxnSpPr>
          <p:nvPr/>
        </p:nvCxnSpPr>
        <p:spPr>
          <a:xfrm flipH="1" flipV="1">
            <a:off x="2876731" y="1185330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80BC319F-00A2-427E-9C59-B6D5A150BD6F}"/>
                  </a:ext>
                </a:extLst>
              </p:cNvPr>
              <p:cNvSpPr txBox="1"/>
              <p:nvPr/>
            </p:nvSpPr>
            <p:spPr>
              <a:xfrm>
                <a:off x="2744226" y="2166223"/>
                <a:ext cx="475130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80BC319F-00A2-427E-9C59-B6D5A150B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226" y="2166223"/>
                <a:ext cx="475130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riangle isocèle 22">
            <a:extLst>
              <a:ext uri="{FF2B5EF4-FFF2-40B4-BE49-F238E27FC236}">
                <a16:creationId xmlns:a16="http://schemas.microsoft.com/office/drawing/2014/main" id="{08F1C469-3B1C-4900-BBD6-A48CDB8142ED}"/>
              </a:ext>
            </a:extLst>
          </p:cNvPr>
          <p:cNvSpPr/>
          <p:nvPr/>
        </p:nvSpPr>
        <p:spPr>
          <a:xfrm>
            <a:off x="826520" y="3100816"/>
            <a:ext cx="146100" cy="125949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3A8C6BC-D25E-463A-9428-47C755624CBB}"/>
              </a:ext>
            </a:extLst>
          </p:cNvPr>
          <p:cNvSpPr/>
          <p:nvPr/>
        </p:nvSpPr>
        <p:spPr>
          <a:xfrm flipH="1">
            <a:off x="1458677" y="1993089"/>
            <a:ext cx="124614" cy="1246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Triangle isocèle 38">
            <a:extLst>
              <a:ext uri="{FF2B5EF4-FFF2-40B4-BE49-F238E27FC236}">
                <a16:creationId xmlns:a16="http://schemas.microsoft.com/office/drawing/2014/main" id="{E206BE2E-0723-47B5-90D2-BCBF5EB00951}"/>
              </a:ext>
            </a:extLst>
          </p:cNvPr>
          <p:cNvSpPr/>
          <p:nvPr/>
        </p:nvSpPr>
        <p:spPr>
          <a:xfrm>
            <a:off x="4611968" y="3100816"/>
            <a:ext cx="146100" cy="125949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F80287B-236D-417C-8E5D-25E73E78C5BF}"/>
              </a:ext>
            </a:extLst>
          </p:cNvPr>
          <p:cNvSpPr/>
          <p:nvPr/>
        </p:nvSpPr>
        <p:spPr>
          <a:xfrm flipH="1">
            <a:off x="3741127" y="4509713"/>
            <a:ext cx="124614" cy="1246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2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39DC559-6A60-4805-A184-E5AEE0F14C31}"/>
              </a:ext>
            </a:extLst>
          </p:cNvPr>
          <p:cNvCxnSpPr>
            <a:cxnSpLocks/>
          </p:cNvCxnSpPr>
          <p:nvPr/>
        </p:nvCxnSpPr>
        <p:spPr>
          <a:xfrm flipH="1" flipV="1">
            <a:off x="2864303" y="1225383"/>
            <a:ext cx="1274618" cy="7359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1012C059-BA1E-4829-9939-3C49122DCB53}"/>
              </a:ext>
            </a:extLst>
          </p:cNvPr>
          <p:cNvCxnSpPr>
            <a:cxnSpLocks/>
          </p:cNvCxnSpPr>
          <p:nvPr/>
        </p:nvCxnSpPr>
        <p:spPr>
          <a:xfrm flipV="1">
            <a:off x="1589685" y="1225383"/>
            <a:ext cx="1274618" cy="7359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5AD91432-003F-42A9-B56F-B38E198E5461}"/>
              </a:ext>
            </a:extLst>
          </p:cNvPr>
          <p:cNvCxnSpPr>
            <a:cxnSpLocks/>
          </p:cNvCxnSpPr>
          <p:nvPr/>
        </p:nvCxnSpPr>
        <p:spPr>
          <a:xfrm flipV="1">
            <a:off x="3522485" y="1961306"/>
            <a:ext cx="617551" cy="11274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741BF93-7523-48F9-9CF2-4FA7D5A6652B}"/>
              </a:ext>
            </a:extLst>
          </p:cNvPr>
          <p:cNvCxnSpPr>
            <a:cxnSpLocks/>
          </p:cNvCxnSpPr>
          <p:nvPr/>
        </p:nvCxnSpPr>
        <p:spPr>
          <a:xfrm flipV="1">
            <a:off x="3175952" y="3088755"/>
            <a:ext cx="345754" cy="13830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9E233873-029F-44A3-B5F3-4AE825D7BE57}"/>
              </a:ext>
            </a:extLst>
          </p:cNvPr>
          <p:cNvCxnSpPr>
            <a:cxnSpLocks/>
          </p:cNvCxnSpPr>
          <p:nvPr/>
        </p:nvCxnSpPr>
        <p:spPr>
          <a:xfrm flipH="1" flipV="1">
            <a:off x="4137846" y="1961306"/>
            <a:ext cx="617551" cy="11274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E66DC3B-E006-4616-9E10-B4DD2437D581}"/>
              </a:ext>
            </a:extLst>
          </p:cNvPr>
          <p:cNvCxnSpPr>
            <a:cxnSpLocks/>
          </p:cNvCxnSpPr>
          <p:nvPr/>
        </p:nvCxnSpPr>
        <p:spPr>
          <a:xfrm flipH="1" flipV="1">
            <a:off x="3523557" y="3088755"/>
            <a:ext cx="345754" cy="13830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3CD5C46E-23C2-44B2-B38B-61937160321D}"/>
              </a:ext>
            </a:extLst>
          </p:cNvPr>
          <p:cNvCxnSpPr>
            <a:cxnSpLocks/>
          </p:cNvCxnSpPr>
          <p:nvPr/>
        </p:nvCxnSpPr>
        <p:spPr>
          <a:xfrm flipV="1">
            <a:off x="976536" y="1961305"/>
            <a:ext cx="617551" cy="1127461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B4AE05E-418A-4F7B-9469-39281F537AB2}"/>
              </a:ext>
            </a:extLst>
          </p:cNvPr>
          <p:cNvCxnSpPr>
            <a:cxnSpLocks/>
          </p:cNvCxnSpPr>
          <p:nvPr/>
        </p:nvCxnSpPr>
        <p:spPr>
          <a:xfrm flipH="1" flipV="1">
            <a:off x="1591104" y="1961305"/>
            <a:ext cx="617551" cy="11274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833416D3-41F1-4964-8FE9-47A36054F7C5}"/>
              </a:ext>
            </a:extLst>
          </p:cNvPr>
          <p:cNvCxnSpPr>
            <a:cxnSpLocks/>
          </p:cNvCxnSpPr>
          <p:nvPr/>
        </p:nvCxnSpPr>
        <p:spPr>
          <a:xfrm>
            <a:off x="1592214" y="1961306"/>
            <a:ext cx="0" cy="1"/>
          </a:xfrm>
          <a:prstGeom prst="line">
            <a:avLst/>
          </a:prstGeom>
          <a:ln w="28575">
            <a:solidFill>
              <a:srgbClr val="C0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06379D94-D641-4C94-A5F8-6644EE4EEA92}"/>
              </a:ext>
            </a:extLst>
          </p:cNvPr>
          <p:cNvCxnSpPr>
            <a:cxnSpLocks/>
          </p:cNvCxnSpPr>
          <p:nvPr/>
        </p:nvCxnSpPr>
        <p:spPr>
          <a:xfrm>
            <a:off x="3869323" y="4471796"/>
            <a:ext cx="1" cy="0"/>
          </a:xfrm>
          <a:prstGeom prst="line">
            <a:avLst/>
          </a:prstGeom>
          <a:ln w="28575">
            <a:solidFill>
              <a:srgbClr val="C0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A6183A9B-A8E0-482F-B7CE-E047D4315561}"/>
                  </a:ext>
                </a:extLst>
              </p:cNvPr>
              <p:cNvSpPr txBox="1"/>
              <p:nvPr/>
            </p:nvSpPr>
            <p:spPr>
              <a:xfrm>
                <a:off x="2775390" y="2086227"/>
                <a:ext cx="556178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A6183A9B-A8E0-482F-B7CE-E047D4315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390" y="2086227"/>
                <a:ext cx="55617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542CD98B-1F80-4F58-B12A-AC0C781B7086}"/>
              </a:ext>
            </a:extLst>
          </p:cNvPr>
          <p:cNvSpPr/>
          <p:nvPr/>
        </p:nvSpPr>
        <p:spPr>
          <a:xfrm>
            <a:off x="1719011" y="2013862"/>
            <a:ext cx="2068945" cy="2355273"/>
          </a:xfrm>
          <a:custGeom>
            <a:avLst/>
            <a:gdLst>
              <a:gd name="connsiteX0" fmla="*/ 0 w 2068945"/>
              <a:gd name="connsiteY0" fmla="*/ 0 h 2355273"/>
              <a:gd name="connsiteX1" fmla="*/ 1348509 w 2068945"/>
              <a:gd name="connsiteY1" fmla="*/ 858982 h 2355273"/>
              <a:gd name="connsiteX2" fmla="*/ 2068945 w 2068945"/>
              <a:gd name="connsiteY2" fmla="*/ 2355273 h 235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8945" h="2355273">
                <a:moveTo>
                  <a:pt x="0" y="0"/>
                </a:moveTo>
                <a:cubicBezTo>
                  <a:pt x="501842" y="233218"/>
                  <a:pt x="1003685" y="466437"/>
                  <a:pt x="1348509" y="858982"/>
                </a:cubicBezTo>
                <a:cubicBezTo>
                  <a:pt x="1693333" y="1251528"/>
                  <a:pt x="1881139" y="1803400"/>
                  <a:pt x="2068945" y="2355273"/>
                </a:cubicBezTo>
              </a:path>
            </a:pathLst>
          </a:custGeom>
          <a:noFill/>
          <a:ln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62EF9371-34C6-42DD-BDE7-7B6D75742D7F}"/>
              </a:ext>
            </a:extLst>
          </p:cNvPr>
          <p:cNvCxnSpPr>
            <a:cxnSpLocks/>
          </p:cNvCxnSpPr>
          <p:nvPr/>
        </p:nvCxnSpPr>
        <p:spPr>
          <a:xfrm>
            <a:off x="976536" y="3088766"/>
            <a:ext cx="1" cy="1"/>
          </a:xfrm>
          <a:prstGeom prst="line">
            <a:avLst/>
          </a:prstGeom>
          <a:ln w="28575">
            <a:solidFill>
              <a:srgbClr val="007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57E529D5-DD82-41DB-A0B1-3AC6C043BB37}"/>
              </a:ext>
            </a:extLst>
          </p:cNvPr>
          <p:cNvCxnSpPr>
            <a:cxnSpLocks/>
          </p:cNvCxnSpPr>
          <p:nvPr/>
        </p:nvCxnSpPr>
        <p:spPr>
          <a:xfrm flipH="1">
            <a:off x="4755397" y="3088742"/>
            <a:ext cx="1" cy="0"/>
          </a:xfrm>
          <a:prstGeom prst="line">
            <a:avLst/>
          </a:prstGeom>
          <a:ln w="28575">
            <a:solidFill>
              <a:srgbClr val="007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3CFF3617-377D-4300-B74C-24DDE6CB5392}"/>
              </a:ext>
            </a:extLst>
          </p:cNvPr>
          <p:cNvSpPr/>
          <p:nvPr/>
        </p:nvSpPr>
        <p:spPr>
          <a:xfrm>
            <a:off x="1064808" y="3144587"/>
            <a:ext cx="3609473" cy="571532"/>
          </a:xfrm>
          <a:custGeom>
            <a:avLst/>
            <a:gdLst>
              <a:gd name="connsiteX0" fmla="*/ 0 w 3609473"/>
              <a:gd name="connsiteY0" fmla="*/ 0 h 709882"/>
              <a:gd name="connsiteX1" fmla="*/ 1852863 w 3609473"/>
              <a:gd name="connsiteY1" fmla="*/ 709863 h 709882"/>
              <a:gd name="connsiteX2" fmla="*/ 3609473 w 3609473"/>
              <a:gd name="connsiteY2" fmla="*/ 18047 h 709882"/>
              <a:gd name="connsiteX0" fmla="*/ 0 w 3609473"/>
              <a:gd name="connsiteY0" fmla="*/ 0 h 571532"/>
              <a:gd name="connsiteX1" fmla="*/ 1708484 w 3609473"/>
              <a:gd name="connsiteY1" fmla="*/ 571500 h 571532"/>
              <a:gd name="connsiteX2" fmla="*/ 3609473 w 3609473"/>
              <a:gd name="connsiteY2" fmla="*/ 18047 h 571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9473" h="571532">
                <a:moveTo>
                  <a:pt x="0" y="0"/>
                </a:moveTo>
                <a:cubicBezTo>
                  <a:pt x="625642" y="353427"/>
                  <a:pt x="1106905" y="568492"/>
                  <a:pt x="1708484" y="571500"/>
                </a:cubicBezTo>
                <a:cubicBezTo>
                  <a:pt x="2310063" y="574508"/>
                  <a:pt x="3031957" y="365459"/>
                  <a:pt x="3609473" y="18047"/>
                </a:cubicBezTo>
              </a:path>
            </a:pathLst>
          </a:custGeom>
          <a:noFill/>
          <a:ln>
            <a:solidFill>
              <a:srgbClr val="0070C0"/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9097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30B71A6E-B7D8-46AE-8FBA-8E0064D64510}"/>
              </a:ext>
            </a:extLst>
          </p:cNvPr>
          <p:cNvSpPr/>
          <p:nvPr/>
        </p:nvSpPr>
        <p:spPr>
          <a:xfrm>
            <a:off x="657685" y="2712004"/>
            <a:ext cx="4398246" cy="2027448"/>
          </a:xfrm>
          <a:custGeom>
            <a:avLst/>
            <a:gdLst>
              <a:gd name="connsiteX0" fmla="*/ 215504 w 4690432"/>
              <a:gd name="connsiteY0" fmla="*/ 140840 h 2272916"/>
              <a:gd name="connsiteX1" fmla="*/ 1968104 w 4690432"/>
              <a:gd name="connsiteY1" fmla="*/ 115440 h 2272916"/>
              <a:gd name="connsiteX2" fmla="*/ 2584054 w 4690432"/>
              <a:gd name="connsiteY2" fmla="*/ 1467990 h 2272916"/>
              <a:gd name="connsiteX3" fmla="*/ 3542904 w 4690432"/>
              <a:gd name="connsiteY3" fmla="*/ 1531490 h 2272916"/>
              <a:gd name="connsiteX4" fmla="*/ 4127104 w 4690432"/>
              <a:gd name="connsiteY4" fmla="*/ 153540 h 2272916"/>
              <a:gd name="connsiteX5" fmla="*/ 4584304 w 4690432"/>
              <a:gd name="connsiteY5" fmla="*/ 185290 h 2272916"/>
              <a:gd name="connsiteX6" fmla="*/ 4603354 w 4690432"/>
              <a:gd name="connsiteY6" fmla="*/ 680590 h 2272916"/>
              <a:gd name="connsiteX7" fmla="*/ 3600054 w 4690432"/>
              <a:gd name="connsiteY7" fmla="*/ 2109340 h 2272916"/>
              <a:gd name="connsiteX8" fmla="*/ 2374504 w 4690432"/>
              <a:gd name="connsiteY8" fmla="*/ 2090290 h 2272916"/>
              <a:gd name="connsiteX9" fmla="*/ 1726804 w 4690432"/>
              <a:gd name="connsiteY9" fmla="*/ 756790 h 2272916"/>
              <a:gd name="connsiteX10" fmla="*/ 196454 w 4690432"/>
              <a:gd name="connsiteY10" fmla="*/ 712340 h 2272916"/>
              <a:gd name="connsiteX11" fmla="*/ 215504 w 4690432"/>
              <a:gd name="connsiteY11" fmla="*/ 140840 h 2272916"/>
              <a:gd name="connsiteX0" fmla="*/ 215504 w 4690432"/>
              <a:gd name="connsiteY0" fmla="*/ 140840 h 2272916"/>
              <a:gd name="connsiteX1" fmla="*/ 1968104 w 4690432"/>
              <a:gd name="connsiteY1" fmla="*/ 115440 h 2272916"/>
              <a:gd name="connsiteX2" fmla="*/ 2584054 w 4690432"/>
              <a:gd name="connsiteY2" fmla="*/ 1467990 h 2272916"/>
              <a:gd name="connsiteX3" fmla="*/ 3466704 w 4690432"/>
              <a:gd name="connsiteY3" fmla="*/ 1512440 h 2272916"/>
              <a:gd name="connsiteX4" fmla="*/ 4127104 w 4690432"/>
              <a:gd name="connsiteY4" fmla="*/ 153540 h 2272916"/>
              <a:gd name="connsiteX5" fmla="*/ 4584304 w 4690432"/>
              <a:gd name="connsiteY5" fmla="*/ 185290 h 2272916"/>
              <a:gd name="connsiteX6" fmla="*/ 4603354 w 4690432"/>
              <a:gd name="connsiteY6" fmla="*/ 680590 h 2272916"/>
              <a:gd name="connsiteX7" fmla="*/ 3600054 w 4690432"/>
              <a:gd name="connsiteY7" fmla="*/ 2109340 h 2272916"/>
              <a:gd name="connsiteX8" fmla="*/ 2374504 w 4690432"/>
              <a:gd name="connsiteY8" fmla="*/ 2090290 h 2272916"/>
              <a:gd name="connsiteX9" fmla="*/ 1726804 w 4690432"/>
              <a:gd name="connsiteY9" fmla="*/ 756790 h 2272916"/>
              <a:gd name="connsiteX10" fmla="*/ 196454 w 4690432"/>
              <a:gd name="connsiteY10" fmla="*/ 712340 h 2272916"/>
              <a:gd name="connsiteX11" fmla="*/ 215504 w 4690432"/>
              <a:gd name="connsiteY11" fmla="*/ 140840 h 2272916"/>
              <a:gd name="connsiteX0" fmla="*/ 215504 w 4608474"/>
              <a:gd name="connsiteY0" fmla="*/ 140840 h 2269185"/>
              <a:gd name="connsiteX1" fmla="*/ 1968104 w 4608474"/>
              <a:gd name="connsiteY1" fmla="*/ 115440 h 2269185"/>
              <a:gd name="connsiteX2" fmla="*/ 2584054 w 4608474"/>
              <a:gd name="connsiteY2" fmla="*/ 1467990 h 2269185"/>
              <a:gd name="connsiteX3" fmla="*/ 3466704 w 4608474"/>
              <a:gd name="connsiteY3" fmla="*/ 1512440 h 2269185"/>
              <a:gd name="connsiteX4" fmla="*/ 4127104 w 4608474"/>
              <a:gd name="connsiteY4" fmla="*/ 153540 h 2269185"/>
              <a:gd name="connsiteX5" fmla="*/ 4584304 w 4608474"/>
              <a:gd name="connsiteY5" fmla="*/ 185290 h 2269185"/>
              <a:gd name="connsiteX6" fmla="*/ 4444604 w 4608474"/>
              <a:gd name="connsiteY6" fmla="*/ 737740 h 2269185"/>
              <a:gd name="connsiteX7" fmla="*/ 3600054 w 4608474"/>
              <a:gd name="connsiteY7" fmla="*/ 2109340 h 2269185"/>
              <a:gd name="connsiteX8" fmla="*/ 2374504 w 4608474"/>
              <a:gd name="connsiteY8" fmla="*/ 2090290 h 2269185"/>
              <a:gd name="connsiteX9" fmla="*/ 1726804 w 4608474"/>
              <a:gd name="connsiteY9" fmla="*/ 756790 h 2269185"/>
              <a:gd name="connsiteX10" fmla="*/ 196454 w 4608474"/>
              <a:gd name="connsiteY10" fmla="*/ 712340 h 2269185"/>
              <a:gd name="connsiteX11" fmla="*/ 215504 w 4608474"/>
              <a:gd name="connsiteY11" fmla="*/ 140840 h 2269185"/>
              <a:gd name="connsiteX0" fmla="*/ 215504 w 4553333"/>
              <a:gd name="connsiteY0" fmla="*/ 140840 h 2269185"/>
              <a:gd name="connsiteX1" fmla="*/ 1968104 w 4553333"/>
              <a:gd name="connsiteY1" fmla="*/ 115440 h 2269185"/>
              <a:gd name="connsiteX2" fmla="*/ 2584054 w 4553333"/>
              <a:gd name="connsiteY2" fmla="*/ 1467990 h 2269185"/>
              <a:gd name="connsiteX3" fmla="*/ 3466704 w 4553333"/>
              <a:gd name="connsiteY3" fmla="*/ 1512440 h 2269185"/>
              <a:gd name="connsiteX4" fmla="*/ 4127104 w 4553333"/>
              <a:gd name="connsiteY4" fmla="*/ 153540 h 2269185"/>
              <a:gd name="connsiteX5" fmla="*/ 4508104 w 4553333"/>
              <a:gd name="connsiteY5" fmla="*/ 147190 h 2269185"/>
              <a:gd name="connsiteX6" fmla="*/ 4444604 w 4553333"/>
              <a:gd name="connsiteY6" fmla="*/ 737740 h 2269185"/>
              <a:gd name="connsiteX7" fmla="*/ 3600054 w 4553333"/>
              <a:gd name="connsiteY7" fmla="*/ 2109340 h 2269185"/>
              <a:gd name="connsiteX8" fmla="*/ 2374504 w 4553333"/>
              <a:gd name="connsiteY8" fmla="*/ 2090290 h 2269185"/>
              <a:gd name="connsiteX9" fmla="*/ 1726804 w 4553333"/>
              <a:gd name="connsiteY9" fmla="*/ 756790 h 2269185"/>
              <a:gd name="connsiteX10" fmla="*/ 196454 w 4553333"/>
              <a:gd name="connsiteY10" fmla="*/ 712340 h 2269185"/>
              <a:gd name="connsiteX11" fmla="*/ 215504 w 4553333"/>
              <a:gd name="connsiteY11" fmla="*/ 140840 h 2269185"/>
              <a:gd name="connsiteX0" fmla="*/ 215504 w 4552967"/>
              <a:gd name="connsiteY0" fmla="*/ 140840 h 2205510"/>
              <a:gd name="connsiteX1" fmla="*/ 1968104 w 4552967"/>
              <a:gd name="connsiteY1" fmla="*/ 115440 h 2205510"/>
              <a:gd name="connsiteX2" fmla="*/ 2584054 w 4552967"/>
              <a:gd name="connsiteY2" fmla="*/ 1467990 h 2205510"/>
              <a:gd name="connsiteX3" fmla="*/ 3466704 w 4552967"/>
              <a:gd name="connsiteY3" fmla="*/ 1512440 h 2205510"/>
              <a:gd name="connsiteX4" fmla="*/ 4127104 w 4552967"/>
              <a:gd name="connsiteY4" fmla="*/ 153540 h 2205510"/>
              <a:gd name="connsiteX5" fmla="*/ 4508104 w 4552967"/>
              <a:gd name="connsiteY5" fmla="*/ 147190 h 2205510"/>
              <a:gd name="connsiteX6" fmla="*/ 4444604 w 4552967"/>
              <a:gd name="connsiteY6" fmla="*/ 737740 h 2205510"/>
              <a:gd name="connsiteX7" fmla="*/ 3606404 w 4552967"/>
              <a:gd name="connsiteY7" fmla="*/ 1982340 h 2205510"/>
              <a:gd name="connsiteX8" fmla="*/ 2374504 w 4552967"/>
              <a:gd name="connsiteY8" fmla="*/ 2090290 h 2205510"/>
              <a:gd name="connsiteX9" fmla="*/ 1726804 w 4552967"/>
              <a:gd name="connsiteY9" fmla="*/ 756790 h 2205510"/>
              <a:gd name="connsiteX10" fmla="*/ 196454 w 4552967"/>
              <a:gd name="connsiteY10" fmla="*/ 712340 h 2205510"/>
              <a:gd name="connsiteX11" fmla="*/ 215504 w 4552967"/>
              <a:gd name="connsiteY11" fmla="*/ 140840 h 2205510"/>
              <a:gd name="connsiteX0" fmla="*/ 215504 w 4552967"/>
              <a:gd name="connsiteY0" fmla="*/ 140840 h 2119731"/>
              <a:gd name="connsiteX1" fmla="*/ 1968104 w 4552967"/>
              <a:gd name="connsiteY1" fmla="*/ 115440 h 2119731"/>
              <a:gd name="connsiteX2" fmla="*/ 2584054 w 4552967"/>
              <a:gd name="connsiteY2" fmla="*/ 1467990 h 2119731"/>
              <a:gd name="connsiteX3" fmla="*/ 3466704 w 4552967"/>
              <a:gd name="connsiteY3" fmla="*/ 1512440 h 2119731"/>
              <a:gd name="connsiteX4" fmla="*/ 4127104 w 4552967"/>
              <a:gd name="connsiteY4" fmla="*/ 153540 h 2119731"/>
              <a:gd name="connsiteX5" fmla="*/ 4508104 w 4552967"/>
              <a:gd name="connsiteY5" fmla="*/ 147190 h 2119731"/>
              <a:gd name="connsiteX6" fmla="*/ 4444604 w 4552967"/>
              <a:gd name="connsiteY6" fmla="*/ 737740 h 2119731"/>
              <a:gd name="connsiteX7" fmla="*/ 3606404 w 4552967"/>
              <a:gd name="connsiteY7" fmla="*/ 1982340 h 2119731"/>
              <a:gd name="connsiteX8" fmla="*/ 2476104 w 4552967"/>
              <a:gd name="connsiteY8" fmla="*/ 1950590 h 2119731"/>
              <a:gd name="connsiteX9" fmla="*/ 1726804 w 4552967"/>
              <a:gd name="connsiteY9" fmla="*/ 756790 h 2119731"/>
              <a:gd name="connsiteX10" fmla="*/ 196454 w 4552967"/>
              <a:gd name="connsiteY10" fmla="*/ 712340 h 2119731"/>
              <a:gd name="connsiteX11" fmla="*/ 215504 w 4552967"/>
              <a:gd name="connsiteY11" fmla="*/ 140840 h 2119731"/>
              <a:gd name="connsiteX0" fmla="*/ 209225 w 4546688"/>
              <a:gd name="connsiteY0" fmla="*/ 140840 h 2120462"/>
              <a:gd name="connsiteX1" fmla="*/ 1961825 w 4546688"/>
              <a:gd name="connsiteY1" fmla="*/ 115440 h 2120462"/>
              <a:gd name="connsiteX2" fmla="*/ 2577775 w 4546688"/>
              <a:gd name="connsiteY2" fmla="*/ 1467990 h 2120462"/>
              <a:gd name="connsiteX3" fmla="*/ 3460425 w 4546688"/>
              <a:gd name="connsiteY3" fmla="*/ 1512440 h 2120462"/>
              <a:gd name="connsiteX4" fmla="*/ 4120825 w 4546688"/>
              <a:gd name="connsiteY4" fmla="*/ 153540 h 2120462"/>
              <a:gd name="connsiteX5" fmla="*/ 4501825 w 4546688"/>
              <a:gd name="connsiteY5" fmla="*/ 147190 h 2120462"/>
              <a:gd name="connsiteX6" fmla="*/ 4438325 w 4546688"/>
              <a:gd name="connsiteY6" fmla="*/ 737740 h 2120462"/>
              <a:gd name="connsiteX7" fmla="*/ 3600125 w 4546688"/>
              <a:gd name="connsiteY7" fmla="*/ 1982340 h 2120462"/>
              <a:gd name="connsiteX8" fmla="*/ 2469825 w 4546688"/>
              <a:gd name="connsiteY8" fmla="*/ 1950590 h 2120462"/>
              <a:gd name="connsiteX9" fmla="*/ 1631625 w 4546688"/>
              <a:gd name="connsiteY9" fmla="*/ 744090 h 2120462"/>
              <a:gd name="connsiteX10" fmla="*/ 190175 w 4546688"/>
              <a:gd name="connsiteY10" fmla="*/ 712340 h 2120462"/>
              <a:gd name="connsiteX11" fmla="*/ 209225 w 4546688"/>
              <a:gd name="connsiteY11" fmla="*/ 140840 h 2120462"/>
              <a:gd name="connsiteX0" fmla="*/ 205201 w 4542664"/>
              <a:gd name="connsiteY0" fmla="*/ 116056 h 2095678"/>
              <a:gd name="connsiteX1" fmla="*/ 1894301 w 4542664"/>
              <a:gd name="connsiteY1" fmla="*/ 198606 h 2095678"/>
              <a:gd name="connsiteX2" fmla="*/ 2573751 w 4542664"/>
              <a:gd name="connsiteY2" fmla="*/ 1443206 h 2095678"/>
              <a:gd name="connsiteX3" fmla="*/ 3456401 w 4542664"/>
              <a:gd name="connsiteY3" fmla="*/ 1487656 h 2095678"/>
              <a:gd name="connsiteX4" fmla="*/ 4116801 w 4542664"/>
              <a:gd name="connsiteY4" fmla="*/ 128756 h 2095678"/>
              <a:gd name="connsiteX5" fmla="*/ 4497801 w 4542664"/>
              <a:gd name="connsiteY5" fmla="*/ 122406 h 2095678"/>
              <a:gd name="connsiteX6" fmla="*/ 4434301 w 4542664"/>
              <a:gd name="connsiteY6" fmla="*/ 712956 h 2095678"/>
              <a:gd name="connsiteX7" fmla="*/ 3596101 w 4542664"/>
              <a:gd name="connsiteY7" fmla="*/ 1957556 h 2095678"/>
              <a:gd name="connsiteX8" fmla="*/ 2465801 w 4542664"/>
              <a:gd name="connsiteY8" fmla="*/ 1925806 h 2095678"/>
              <a:gd name="connsiteX9" fmla="*/ 1627601 w 4542664"/>
              <a:gd name="connsiteY9" fmla="*/ 719306 h 2095678"/>
              <a:gd name="connsiteX10" fmla="*/ 186151 w 4542664"/>
              <a:gd name="connsiteY10" fmla="*/ 687556 h 2095678"/>
              <a:gd name="connsiteX11" fmla="*/ 205201 w 4542664"/>
              <a:gd name="connsiteY11" fmla="*/ 116056 h 2095678"/>
              <a:gd name="connsiteX0" fmla="*/ 202459 w 4539922"/>
              <a:gd name="connsiteY0" fmla="*/ 116056 h 2099746"/>
              <a:gd name="connsiteX1" fmla="*/ 1891559 w 4539922"/>
              <a:gd name="connsiteY1" fmla="*/ 198606 h 2099746"/>
              <a:gd name="connsiteX2" fmla="*/ 2571009 w 4539922"/>
              <a:gd name="connsiteY2" fmla="*/ 1443206 h 2099746"/>
              <a:gd name="connsiteX3" fmla="*/ 3453659 w 4539922"/>
              <a:gd name="connsiteY3" fmla="*/ 1487656 h 2099746"/>
              <a:gd name="connsiteX4" fmla="*/ 4114059 w 4539922"/>
              <a:gd name="connsiteY4" fmla="*/ 128756 h 2099746"/>
              <a:gd name="connsiteX5" fmla="*/ 4495059 w 4539922"/>
              <a:gd name="connsiteY5" fmla="*/ 122406 h 2099746"/>
              <a:gd name="connsiteX6" fmla="*/ 4431559 w 4539922"/>
              <a:gd name="connsiteY6" fmla="*/ 712956 h 2099746"/>
              <a:gd name="connsiteX7" fmla="*/ 3593359 w 4539922"/>
              <a:gd name="connsiteY7" fmla="*/ 1957556 h 2099746"/>
              <a:gd name="connsiteX8" fmla="*/ 2463059 w 4539922"/>
              <a:gd name="connsiteY8" fmla="*/ 1925806 h 2099746"/>
              <a:gd name="connsiteX9" fmla="*/ 1580409 w 4539922"/>
              <a:gd name="connsiteY9" fmla="*/ 649456 h 2099746"/>
              <a:gd name="connsiteX10" fmla="*/ 183409 w 4539922"/>
              <a:gd name="connsiteY10" fmla="*/ 687556 h 2099746"/>
              <a:gd name="connsiteX11" fmla="*/ 202459 w 4539922"/>
              <a:gd name="connsiteY11" fmla="*/ 116056 h 2099746"/>
              <a:gd name="connsiteX0" fmla="*/ 150067 w 4487530"/>
              <a:gd name="connsiteY0" fmla="*/ 116056 h 2099746"/>
              <a:gd name="connsiteX1" fmla="*/ 1839167 w 4487530"/>
              <a:gd name="connsiteY1" fmla="*/ 198606 h 2099746"/>
              <a:gd name="connsiteX2" fmla="*/ 2518617 w 4487530"/>
              <a:gd name="connsiteY2" fmla="*/ 1443206 h 2099746"/>
              <a:gd name="connsiteX3" fmla="*/ 3401267 w 4487530"/>
              <a:gd name="connsiteY3" fmla="*/ 1487656 h 2099746"/>
              <a:gd name="connsiteX4" fmla="*/ 4061667 w 4487530"/>
              <a:gd name="connsiteY4" fmla="*/ 128756 h 2099746"/>
              <a:gd name="connsiteX5" fmla="*/ 4442667 w 4487530"/>
              <a:gd name="connsiteY5" fmla="*/ 122406 h 2099746"/>
              <a:gd name="connsiteX6" fmla="*/ 4379167 w 4487530"/>
              <a:gd name="connsiteY6" fmla="*/ 712956 h 2099746"/>
              <a:gd name="connsiteX7" fmla="*/ 3540967 w 4487530"/>
              <a:gd name="connsiteY7" fmla="*/ 1957556 h 2099746"/>
              <a:gd name="connsiteX8" fmla="*/ 2410667 w 4487530"/>
              <a:gd name="connsiteY8" fmla="*/ 1925806 h 2099746"/>
              <a:gd name="connsiteX9" fmla="*/ 1528017 w 4487530"/>
              <a:gd name="connsiteY9" fmla="*/ 649456 h 2099746"/>
              <a:gd name="connsiteX10" fmla="*/ 238967 w 4487530"/>
              <a:gd name="connsiteY10" fmla="*/ 598656 h 2099746"/>
              <a:gd name="connsiteX11" fmla="*/ 150067 w 4487530"/>
              <a:gd name="connsiteY11" fmla="*/ 116056 h 2099746"/>
              <a:gd name="connsiteX0" fmla="*/ 209192 w 4394255"/>
              <a:gd name="connsiteY0" fmla="*/ 192256 h 2099746"/>
              <a:gd name="connsiteX1" fmla="*/ 1745892 w 4394255"/>
              <a:gd name="connsiteY1" fmla="*/ 198606 h 2099746"/>
              <a:gd name="connsiteX2" fmla="*/ 2425342 w 4394255"/>
              <a:gd name="connsiteY2" fmla="*/ 1443206 h 2099746"/>
              <a:gd name="connsiteX3" fmla="*/ 3307992 w 4394255"/>
              <a:gd name="connsiteY3" fmla="*/ 1487656 h 2099746"/>
              <a:gd name="connsiteX4" fmla="*/ 3968392 w 4394255"/>
              <a:gd name="connsiteY4" fmla="*/ 128756 h 2099746"/>
              <a:gd name="connsiteX5" fmla="*/ 4349392 w 4394255"/>
              <a:gd name="connsiteY5" fmla="*/ 122406 h 2099746"/>
              <a:gd name="connsiteX6" fmla="*/ 4285892 w 4394255"/>
              <a:gd name="connsiteY6" fmla="*/ 712956 h 2099746"/>
              <a:gd name="connsiteX7" fmla="*/ 3447692 w 4394255"/>
              <a:gd name="connsiteY7" fmla="*/ 1957556 h 2099746"/>
              <a:gd name="connsiteX8" fmla="*/ 2317392 w 4394255"/>
              <a:gd name="connsiteY8" fmla="*/ 1925806 h 2099746"/>
              <a:gd name="connsiteX9" fmla="*/ 1434742 w 4394255"/>
              <a:gd name="connsiteY9" fmla="*/ 649456 h 2099746"/>
              <a:gd name="connsiteX10" fmla="*/ 145692 w 4394255"/>
              <a:gd name="connsiteY10" fmla="*/ 598656 h 2099746"/>
              <a:gd name="connsiteX11" fmla="*/ 209192 w 4394255"/>
              <a:gd name="connsiteY11" fmla="*/ 192256 h 2099746"/>
              <a:gd name="connsiteX0" fmla="*/ 206268 w 4391331"/>
              <a:gd name="connsiteY0" fmla="*/ 192256 h 2099746"/>
              <a:gd name="connsiteX1" fmla="*/ 1692168 w 4391331"/>
              <a:gd name="connsiteY1" fmla="*/ 211306 h 2099746"/>
              <a:gd name="connsiteX2" fmla="*/ 2422418 w 4391331"/>
              <a:gd name="connsiteY2" fmla="*/ 1443206 h 2099746"/>
              <a:gd name="connsiteX3" fmla="*/ 3305068 w 4391331"/>
              <a:gd name="connsiteY3" fmla="*/ 1487656 h 2099746"/>
              <a:gd name="connsiteX4" fmla="*/ 3965468 w 4391331"/>
              <a:gd name="connsiteY4" fmla="*/ 128756 h 2099746"/>
              <a:gd name="connsiteX5" fmla="*/ 4346468 w 4391331"/>
              <a:gd name="connsiteY5" fmla="*/ 122406 h 2099746"/>
              <a:gd name="connsiteX6" fmla="*/ 4282968 w 4391331"/>
              <a:gd name="connsiteY6" fmla="*/ 712956 h 2099746"/>
              <a:gd name="connsiteX7" fmla="*/ 3444768 w 4391331"/>
              <a:gd name="connsiteY7" fmla="*/ 1957556 h 2099746"/>
              <a:gd name="connsiteX8" fmla="*/ 2314468 w 4391331"/>
              <a:gd name="connsiteY8" fmla="*/ 1925806 h 2099746"/>
              <a:gd name="connsiteX9" fmla="*/ 1431818 w 4391331"/>
              <a:gd name="connsiteY9" fmla="*/ 649456 h 2099746"/>
              <a:gd name="connsiteX10" fmla="*/ 142768 w 4391331"/>
              <a:gd name="connsiteY10" fmla="*/ 598656 h 2099746"/>
              <a:gd name="connsiteX11" fmla="*/ 206268 w 4391331"/>
              <a:gd name="connsiteY11" fmla="*/ 192256 h 2099746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24976 w 4393889"/>
              <a:gd name="connsiteY2" fmla="*/ 14432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24976 w 4393889"/>
              <a:gd name="connsiteY2" fmla="*/ 14432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69426 w 4393889"/>
              <a:gd name="connsiteY2" fmla="*/ 144955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82126 w 4393889"/>
              <a:gd name="connsiteY2" fmla="*/ 14940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405222"/>
              <a:gd name="connsiteY0" fmla="*/ 181528 h 2090891"/>
              <a:gd name="connsiteX1" fmla="*/ 1694726 w 4405222"/>
              <a:gd name="connsiteY1" fmla="*/ 200578 h 2090891"/>
              <a:gd name="connsiteX2" fmla="*/ 2513876 w 4405222"/>
              <a:gd name="connsiteY2" fmla="*/ 1470578 h 2090891"/>
              <a:gd name="connsiteX3" fmla="*/ 3307626 w 4405222"/>
              <a:gd name="connsiteY3" fmla="*/ 1476928 h 2090891"/>
              <a:gd name="connsiteX4" fmla="*/ 3968026 w 4405222"/>
              <a:gd name="connsiteY4" fmla="*/ 118028 h 2090891"/>
              <a:gd name="connsiteX5" fmla="*/ 4349026 w 4405222"/>
              <a:gd name="connsiteY5" fmla="*/ 111678 h 2090891"/>
              <a:gd name="connsiteX6" fmla="*/ 4285526 w 4405222"/>
              <a:gd name="connsiteY6" fmla="*/ 702228 h 2090891"/>
              <a:gd name="connsiteX7" fmla="*/ 3447326 w 4405222"/>
              <a:gd name="connsiteY7" fmla="*/ 1946828 h 2090891"/>
              <a:gd name="connsiteX8" fmla="*/ 2317026 w 4405222"/>
              <a:gd name="connsiteY8" fmla="*/ 1915078 h 2090891"/>
              <a:gd name="connsiteX9" fmla="*/ 1472476 w 4405222"/>
              <a:gd name="connsiteY9" fmla="*/ 606978 h 2090891"/>
              <a:gd name="connsiteX10" fmla="*/ 145326 w 4405222"/>
              <a:gd name="connsiteY10" fmla="*/ 587928 h 2090891"/>
              <a:gd name="connsiteX11" fmla="*/ 208826 w 4405222"/>
              <a:gd name="connsiteY11" fmla="*/ 181528 h 2090891"/>
              <a:gd name="connsiteX0" fmla="*/ 208826 w 4398246"/>
              <a:gd name="connsiteY0" fmla="*/ 106629 h 2015992"/>
              <a:gd name="connsiteX1" fmla="*/ 1694726 w 4398246"/>
              <a:gd name="connsiteY1" fmla="*/ 125679 h 2015992"/>
              <a:gd name="connsiteX2" fmla="*/ 2513876 w 4398246"/>
              <a:gd name="connsiteY2" fmla="*/ 1395679 h 2015992"/>
              <a:gd name="connsiteX3" fmla="*/ 3307626 w 4398246"/>
              <a:gd name="connsiteY3" fmla="*/ 1402029 h 2015992"/>
              <a:gd name="connsiteX4" fmla="*/ 3903371 w 4398246"/>
              <a:gd name="connsiteY4" fmla="*/ 209384 h 2015992"/>
              <a:gd name="connsiteX5" fmla="*/ 4349026 w 4398246"/>
              <a:gd name="connsiteY5" fmla="*/ 36779 h 2015992"/>
              <a:gd name="connsiteX6" fmla="*/ 4285526 w 4398246"/>
              <a:gd name="connsiteY6" fmla="*/ 627329 h 2015992"/>
              <a:gd name="connsiteX7" fmla="*/ 3447326 w 4398246"/>
              <a:gd name="connsiteY7" fmla="*/ 1871929 h 2015992"/>
              <a:gd name="connsiteX8" fmla="*/ 2317026 w 4398246"/>
              <a:gd name="connsiteY8" fmla="*/ 1840179 h 2015992"/>
              <a:gd name="connsiteX9" fmla="*/ 1472476 w 4398246"/>
              <a:gd name="connsiteY9" fmla="*/ 532079 h 2015992"/>
              <a:gd name="connsiteX10" fmla="*/ 145326 w 4398246"/>
              <a:gd name="connsiteY10" fmla="*/ 513029 h 2015992"/>
              <a:gd name="connsiteX11" fmla="*/ 208826 w 4398246"/>
              <a:gd name="connsiteY11" fmla="*/ 106629 h 2015992"/>
              <a:gd name="connsiteX0" fmla="*/ 208826 w 4398246"/>
              <a:gd name="connsiteY0" fmla="*/ 118085 h 2027448"/>
              <a:gd name="connsiteX1" fmla="*/ 1694726 w 4398246"/>
              <a:gd name="connsiteY1" fmla="*/ 137135 h 2027448"/>
              <a:gd name="connsiteX2" fmla="*/ 2513876 w 4398246"/>
              <a:gd name="connsiteY2" fmla="*/ 1407135 h 2027448"/>
              <a:gd name="connsiteX3" fmla="*/ 3307626 w 4398246"/>
              <a:gd name="connsiteY3" fmla="*/ 1413485 h 2027448"/>
              <a:gd name="connsiteX4" fmla="*/ 3903371 w 4398246"/>
              <a:gd name="connsiteY4" fmla="*/ 220840 h 2027448"/>
              <a:gd name="connsiteX5" fmla="*/ 4349026 w 4398246"/>
              <a:gd name="connsiteY5" fmla="*/ 48235 h 2027448"/>
              <a:gd name="connsiteX6" fmla="*/ 4285526 w 4398246"/>
              <a:gd name="connsiteY6" fmla="*/ 638785 h 2027448"/>
              <a:gd name="connsiteX7" fmla="*/ 3447326 w 4398246"/>
              <a:gd name="connsiteY7" fmla="*/ 1883385 h 2027448"/>
              <a:gd name="connsiteX8" fmla="*/ 2317026 w 4398246"/>
              <a:gd name="connsiteY8" fmla="*/ 1851635 h 2027448"/>
              <a:gd name="connsiteX9" fmla="*/ 1472476 w 4398246"/>
              <a:gd name="connsiteY9" fmla="*/ 543535 h 2027448"/>
              <a:gd name="connsiteX10" fmla="*/ 145326 w 4398246"/>
              <a:gd name="connsiteY10" fmla="*/ 524485 h 2027448"/>
              <a:gd name="connsiteX11" fmla="*/ 208826 w 4398246"/>
              <a:gd name="connsiteY11" fmla="*/ 118085 h 202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98246" h="2027448">
                <a:moveTo>
                  <a:pt x="208826" y="118085"/>
                </a:moveTo>
                <a:cubicBezTo>
                  <a:pt x="467059" y="53527"/>
                  <a:pt x="1310551" y="-77707"/>
                  <a:pt x="1694726" y="137135"/>
                </a:cubicBezTo>
                <a:cubicBezTo>
                  <a:pt x="2078901" y="351977"/>
                  <a:pt x="2232359" y="1200760"/>
                  <a:pt x="2513876" y="1407135"/>
                </a:cubicBezTo>
                <a:cubicBezTo>
                  <a:pt x="2795393" y="1613510"/>
                  <a:pt x="3076044" y="1611201"/>
                  <a:pt x="3307626" y="1413485"/>
                </a:cubicBezTo>
                <a:cubicBezTo>
                  <a:pt x="3539209" y="1215769"/>
                  <a:pt x="3822168" y="494564"/>
                  <a:pt x="3903371" y="220840"/>
                </a:cubicBezTo>
                <a:cubicBezTo>
                  <a:pt x="3984574" y="-52884"/>
                  <a:pt x="4285334" y="-21422"/>
                  <a:pt x="4349026" y="48235"/>
                </a:cubicBezTo>
                <a:cubicBezTo>
                  <a:pt x="4412718" y="117892"/>
                  <a:pt x="4435809" y="332927"/>
                  <a:pt x="4285526" y="638785"/>
                </a:cubicBezTo>
                <a:cubicBezTo>
                  <a:pt x="4135243" y="944643"/>
                  <a:pt x="3775409" y="1681243"/>
                  <a:pt x="3447326" y="1883385"/>
                </a:cubicBezTo>
                <a:cubicBezTo>
                  <a:pt x="3119243" y="2085527"/>
                  <a:pt x="2646168" y="2074943"/>
                  <a:pt x="2317026" y="1851635"/>
                </a:cubicBezTo>
                <a:cubicBezTo>
                  <a:pt x="1987884" y="1628327"/>
                  <a:pt x="1835484" y="773193"/>
                  <a:pt x="1472476" y="543535"/>
                </a:cubicBezTo>
                <a:cubicBezTo>
                  <a:pt x="1109468" y="313877"/>
                  <a:pt x="355934" y="595393"/>
                  <a:pt x="145326" y="524485"/>
                </a:cubicBezTo>
                <a:cubicBezTo>
                  <a:pt x="-65282" y="453577"/>
                  <a:pt x="-49407" y="182643"/>
                  <a:pt x="208826" y="118085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A294BFC2-9162-4212-BD8C-27CD5E34A9BD}"/>
              </a:ext>
            </a:extLst>
          </p:cNvPr>
          <p:cNvSpPr/>
          <p:nvPr/>
        </p:nvSpPr>
        <p:spPr>
          <a:xfrm>
            <a:off x="657685" y="2741446"/>
            <a:ext cx="3513768" cy="1985803"/>
          </a:xfrm>
          <a:custGeom>
            <a:avLst/>
            <a:gdLst>
              <a:gd name="connsiteX0" fmla="*/ 215504 w 4690432"/>
              <a:gd name="connsiteY0" fmla="*/ 140840 h 2272916"/>
              <a:gd name="connsiteX1" fmla="*/ 1968104 w 4690432"/>
              <a:gd name="connsiteY1" fmla="*/ 115440 h 2272916"/>
              <a:gd name="connsiteX2" fmla="*/ 2584054 w 4690432"/>
              <a:gd name="connsiteY2" fmla="*/ 1467990 h 2272916"/>
              <a:gd name="connsiteX3" fmla="*/ 3542904 w 4690432"/>
              <a:gd name="connsiteY3" fmla="*/ 1531490 h 2272916"/>
              <a:gd name="connsiteX4" fmla="*/ 4127104 w 4690432"/>
              <a:gd name="connsiteY4" fmla="*/ 153540 h 2272916"/>
              <a:gd name="connsiteX5" fmla="*/ 4584304 w 4690432"/>
              <a:gd name="connsiteY5" fmla="*/ 185290 h 2272916"/>
              <a:gd name="connsiteX6" fmla="*/ 4603354 w 4690432"/>
              <a:gd name="connsiteY6" fmla="*/ 680590 h 2272916"/>
              <a:gd name="connsiteX7" fmla="*/ 3600054 w 4690432"/>
              <a:gd name="connsiteY7" fmla="*/ 2109340 h 2272916"/>
              <a:gd name="connsiteX8" fmla="*/ 2374504 w 4690432"/>
              <a:gd name="connsiteY8" fmla="*/ 2090290 h 2272916"/>
              <a:gd name="connsiteX9" fmla="*/ 1726804 w 4690432"/>
              <a:gd name="connsiteY9" fmla="*/ 756790 h 2272916"/>
              <a:gd name="connsiteX10" fmla="*/ 196454 w 4690432"/>
              <a:gd name="connsiteY10" fmla="*/ 712340 h 2272916"/>
              <a:gd name="connsiteX11" fmla="*/ 215504 w 4690432"/>
              <a:gd name="connsiteY11" fmla="*/ 140840 h 2272916"/>
              <a:gd name="connsiteX0" fmla="*/ 215504 w 4690432"/>
              <a:gd name="connsiteY0" fmla="*/ 140840 h 2272916"/>
              <a:gd name="connsiteX1" fmla="*/ 1968104 w 4690432"/>
              <a:gd name="connsiteY1" fmla="*/ 115440 h 2272916"/>
              <a:gd name="connsiteX2" fmla="*/ 2584054 w 4690432"/>
              <a:gd name="connsiteY2" fmla="*/ 1467990 h 2272916"/>
              <a:gd name="connsiteX3" fmla="*/ 3466704 w 4690432"/>
              <a:gd name="connsiteY3" fmla="*/ 1512440 h 2272916"/>
              <a:gd name="connsiteX4" fmla="*/ 4127104 w 4690432"/>
              <a:gd name="connsiteY4" fmla="*/ 153540 h 2272916"/>
              <a:gd name="connsiteX5" fmla="*/ 4584304 w 4690432"/>
              <a:gd name="connsiteY5" fmla="*/ 185290 h 2272916"/>
              <a:gd name="connsiteX6" fmla="*/ 4603354 w 4690432"/>
              <a:gd name="connsiteY6" fmla="*/ 680590 h 2272916"/>
              <a:gd name="connsiteX7" fmla="*/ 3600054 w 4690432"/>
              <a:gd name="connsiteY7" fmla="*/ 2109340 h 2272916"/>
              <a:gd name="connsiteX8" fmla="*/ 2374504 w 4690432"/>
              <a:gd name="connsiteY8" fmla="*/ 2090290 h 2272916"/>
              <a:gd name="connsiteX9" fmla="*/ 1726804 w 4690432"/>
              <a:gd name="connsiteY9" fmla="*/ 756790 h 2272916"/>
              <a:gd name="connsiteX10" fmla="*/ 196454 w 4690432"/>
              <a:gd name="connsiteY10" fmla="*/ 712340 h 2272916"/>
              <a:gd name="connsiteX11" fmla="*/ 215504 w 4690432"/>
              <a:gd name="connsiteY11" fmla="*/ 140840 h 2272916"/>
              <a:gd name="connsiteX0" fmla="*/ 215504 w 4608474"/>
              <a:gd name="connsiteY0" fmla="*/ 140840 h 2269185"/>
              <a:gd name="connsiteX1" fmla="*/ 1968104 w 4608474"/>
              <a:gd name="connsiteY1" fmla="*/ 115440 h 2269185"/>
              <a:gd name="connsiteX2" fmla="*/ 2584054 w 4608474"/>
              <a:gd name="connsiteY2" fmla="*/ 1467990 h 2269185"/>
              <a:gd name="connsiteX3" fmla="*/ 3466704 w 4608474"/>
              <a:gd name="connsiteY3" fmla="*/ 1512440 h 2269185"/>
              <a:gd name="connsiteX4" fmla="*/ 4127104 w 4608474"/>
              <a:gd name="connsiteY4" fmla="*/ 153540 h 2269185"/>
              <a:gd name="connsiteX5" fmla="*/ 4584304 w 4608474"/>
              <a:gd name="connsiteY5" fmla="*/ 185290 h 2269185"/>
              <a:gd name="connsiteX6" fmla="*/ 4444604 w 4608474"/>
              <a:gd name="connsiteY6" fmla="*/ 737740 h 2269185"/>
              <a:gd name="connsiteX7" fmla="*/ 3600054 w 4608474"/>
              <a:gd name="connsiteY7" fmla="*/ 2109340 h 2269185"/>
              <a:gd name="connsiteX8" fmla="*/ 2374504 w 4608474"/>
              <a:gd name="connsiteY8" fmla="*/ 2090290 h 2269185"/>
              <a:gd name="connsiteX9" fmla="*/ 1726804 w 4608474"/>
              <a:gd name="connsiteY9" fmla="*/ 756790 h 2269185"/>
              <a:gd name="connsiteX10" fmla="*/ 196454 w 4608474"/>
              <a:gd name="connsiteY10" fmla="*/ 712340 h 2269185"/>
              <a:gd name="connsiteX11" fmla="*/ 215504 w 4608474"/>
              <a:gd name="connsiteY11" fmla="*/ 140840 h 2269185"/>
              <a:gd name="connsiteX0" fmla="*/ 215504 w 4553333"/>
              <a:gd name="connsiteY0" fmla="*/ 140840 h 2269185"/>
              <a:gd name="connsiteX1" fmla="*/ 1968104 w 4553333"/>
              <a:gd name="connsiteY1" fmla="*/ 115440 h 2269185"/>
              <a:gd name="connsiteX2" fmla="*/ 2584054 w 4553333"/>
              <a:gd name="connsiteY2" fmla="*/ 1467990 h 2269185"/>
              <a:gd name="connsiteX3" fmla="*/ 3466704 w 4553333"/>
              <a:gd name="connsiteY3" fmla="*/ 1512440 h 2269185"/>
              <a:gd name="connsiteX4" fmla="*/ 4127104 w 4553333"/>
              <a:gd name="connsiteY4" fmla="*/ 153540 h 2269185"/>
              <a:gd name="connsiteX5" fmla="*/ 4508104 w 4553333"/>
              <a:gd name="connsiteY5" fmla="*/ 147190 h 2269185"/>
              <a:gd name="connsiteX6" fmla="*/ 4444604 w 4553333"/>
              <a:gd name="connsiteY6" fmla="*/ 737740 h 2269185"/>
              <a:gd name="connsiteX7" fmla="*/ 3600054 w 4553333"/>
              <a:gd name="connsiteY7" fmla="*/ 2109340 h 2269185"/>
              <a:gd name="connsiteX8" fmla="*/ 2374504 w 4553333"/>
              <a:gd name="connsiteY8" fmla="*/ 2090290 h 2269185"/>
              <a:gd name="connsiteX9" fmla="*/ 1726804 w 4553333"/>
              <a:gd name="connsiteY9" fmla="*/ 756790 h 2269185"/>
              <a:gd name="connsiteX10" fmla="*/ 196454 w 4553333"/>
              <a:gd name="connsiteY10" fmla="*/ 712340 h 2269185"/>
              <a:gd name="connsiteX11" fmla="*/ 215504 w 4553333"/>
              <a:gd name="connsiteY11" fmla="*/ 140840 h 2269185"/>
              <a:gd name="connsiteX0" fmla="*/ 215504 w 4552967"/>
              <a:gd name="connsiteY0" fmla="*/ 140840 h 2205510"/>
              <a:gd name="connsiteX1" fmla="*/ 1968104 w 4552967"/>
              <a:gd name="connsiteY1" fmla="*/ 115440 h 2205510"/>
              <a:gd name="connsiteX2" fmla="*/ 2584054 w 4552967"/>
              <a:gd name="connsiteY2" fmla="*/ 1467990 h 2205510"/>
              <a:gd name="connsiteX3" fmla="*/ 3466704 w 4552967"/>
              <a:gd name="connsiteY3" fmla="*/ 1512440 h 2205510"/>
              <a:gd name="connsiteX4" fmla="*/ 4127104 w 4552967"/>
              <a:gd name="connsiteY4" fmla="*/ 153540 h 2205510"/>
              <a:gd name="connsiteX5" fmla="*/ 4508104 w 4552967"/>
              <a:gd name="connsiteY5" fmla="*/ 147190 h 2205510"/>
              <a:gd name="connsiteX6" fmla="*/ 4444604 w 4552967"/>
              <a:gd name="connsiteY6" fmla="*/ 737740 h 2205510"/>
              <a:gd name="connsiteX7" fmla="*/ 3606404 w 4552967"/>
              <a:gd name="connsiteY7" fmla="*/ 1982340 h 2205510"/>
              <a:gd name="connsiteX8" fmla="*/ 2374504 w 4552967"/>
              <a:gd name="connsiteY8" fmla="*/ 2090290 h 2205510"/>
              <a:gd name="connsiteX9" fmla="*/ 1726804 w 4552967"/>
              <a:gd name="connsiteY9" fmla="*/ 756790 h 2205510"/>
              <a:gd name="connsiteX10" fmla="*/ 196454 w 4552967"/>
              <a:gd name="connsiteY10" fmla="*/ 712340 h 2205510"/>
              <a:gd name="connsiteX11" fmla="*/ 215504 w 4552967"/>
              <a:gd name="connsiteY11" fmla="*/ 140840 h 2205510"/>
              <a:gd name="connsiteX0" fmla="*/ 215504 w 4552967"/>
              <a:gd name="connsiteY0" fmla="*/ 140840 h 2119731"/>
              <a:gd name="connsiteX1" fmla="*/ 1968104 w 4552967"/>
              <a:gd name="connsiteY1" fmla="*/ 115440 h 2119731"/>
              <a:gd name="connsiteX2" fmla="*/ 2584054 w 4552967"/>
              <a:gd name="connsiteY2" fmla="*/ 1467990 h 2119731"/>
              <a:gd name="connsiteX3" fmla="*/ 3466704 w 4552967"/>
              <a:gd name="connsiteY3" fmla="*/ 1512440 h 2119731"/>
              <a:gd name="connsiteX4" fmla="*/ 4127104 w 4552967"/>
              <a:gd name="connsiteY4" fmla="*/ 153540 h 2119731"/>
              <a:gd name="connsiteX5" fmla="*/ 4508104 w 4552967"/>
              <a:gd name="connsiteY5" fmla="*/ 147190 h 2119731"/>
              <a:gd name="connsiteX6" fmla="*/ 4444604 w 4552967"/>
              <a:gd name="connsiteY6" fmla="*/ 737740 h 2119731"/>
              <a:gd name="connsiteX7" fmla="*/ 3606404 w 4552967"/>
              <a:gd name="connsiteY7" fmla="*/ 1982340 h 2119731"/>
              <a:gd name="connsiteX8" fmla="*/ 2476104 w 4552967"/>
              <a:gd name="connsiteY8" fmla="*/ 1950590 h 2119731"/>
              <a:gd name="connsiteX9" fmla="*/ 1726804 w 4552967"/>
              <a:gd name="connsiteY9" fmla="*/ 756790 h 2119731"/>
              <a:gd name="connsiteX10" fmla="*/ 196454 w 4552967"/>
              <a:gd name="connsiteY10" fmla="*/ 712340 h 2119731"/>
              <a:gd name="connsiteX11" fmla="*/ 215504 w 4552967"/>
              <a:gd name="connsiteY11" fmla="*/ 140840 h 2119731"/>
              <a:gd name="connsiteX0" fmla="*/ 209225 w 4546688"/>
              <a:gd name="connsiteY0" fmla="*/ 140840 h 2120462"/>
              <a:gd name="connsiteX1" fmla="*/ 1961825 w 4546688"/>
              <a:gd name="connsiteY1" fmla="*/ 115440 h 2120462"/>
              <a:gd name="connsiteX2" fmla="*/ 2577775 w 4546688"/>
              <a:gd name="connsiteY2" fmla="*/ 1467990 h 2120462"/>
              <a:gd name="connsiteX3" fmla="*/ 3460425 w 4546688"/>
              <a:gd name="connsiteY3" fmla="*/ 1512440 h 2120462"/>
              <a:gd name="connsiteX4" fmla="*/ 4120825 w 4546688"/>
              <a:gd name="connsiteY4" fmla="*/ 153540 h 2120462"/>
              <a:gd name="connsiteX5" fmla="*/ 4501825 w 4546688"/>
              <a:gd name="connsiteY5" fmla="*/ 147190 h 2120462"/>
              <a:gd name="connsiteX6" fmla="*/ 4438325 w 4546688"/>
              <a:gd name="connsiteY6" fmla="*/ 737740 h 2120462"/>
              <a:gd name="connsiteX7" fmla="*/ 3600125 w 4546688"/>
              <a:gd name="connsiteY7" fmla="*/ 1982340 h 2120462"/>
              <a:gd name="connsiteX8" fmla="*/ 2469825 w 4546688"/>
              <a:gd name="connsiteY8" fmla="*/ 1950590 h 2120462"/>
              <a:gd name="connsiteX9" fmla="*/ 1631625 w 4546688"/>
              <a:gd name="connsiteY9" fmla="*/ 744090 h 2120462"/>
              <a:gd name="connsiteX10" fmla="*/ 190175 w 4546688"/>
              <a:gd name="connsiteY10" fmla="*/ 712340 h 2120462"/>
              <a:gd name="connsiteX11" fmla="*/ 209225 w 4546688"/>
              <a:gd name="connsiteY11" fmla="*/ 140840 h 2120462"/>
              <a:gd name="connsiteX0" fmla="*/ 205201 w 4542664"/>
              <a:gd name="connsiteY0" fmla="*/ 116056 h 2095678"/>
              <a:gd name="connsiteX1" fmla="*/ 1894301 w 4542664"/>
              <a:gd name="connsiteY1" fmla="*/ 198606 h 2095678"/>
              <a:gd name="connsiteX2" fmla="*/ 2573751 w 4542664"/>
              <a:gd name="connsiteY2" fmla="*/ 1443206 h 2095678"/>
              <a:gd name="connsiteX3" fmla="*/ 3456401 w 4542664"/>
              <a:gd name="connsiteY3" fmla="*/ 1487656 h 2095678"/>
              <a:gd name="connsiteX4" fmla="*/ 4116801 w 4542664"/>
              <a:gd name="connsiteY4" fmla="*/ 128756 h 2095678"/>
              <a:gd name="connsiteX5" fmla="*/ 4497801 w 4542664"/>
              <a:gd name="connsiteY5" fmla="*/ 122406 h 2095678"/>
              <a:gd name="connsiteX6" fmla="*/ 4434301 w 4542664"/>
              <a:gd name="connsiteY6" fmla="*/ 712956 h 2095678"/>
              <a:gd name="connsiteX7" fmla="*/ 3596101 w 4542664"/>
              <a:gd name="connsiteY7" fmla="*/ 1957556 h 2095678"/>
              <a:gd name="connsiteX8" fmla="*/ 2465801 w 4542664"/>
              <a:gd name="connsiteY8" fmla="*/ 1925806 h 2095678"/>
              <a:gd name="connsiteX9" fmla="*/ 1627601 w 4542664"/>
              <a:gd name="connsiteY9" fmla="*/ 719306 h 2095678"/>
              <a:gd name="connsiteX10" fmla="*/ 186151 w 4542664"/>
              <a:gd name="connsiteY10" fmla="*/ 687556 h 2095678"/>
              <a:gd name="connsiteX11" fmla="*/ 205201 w 4542664"/>
              <a:gd name="connsiteY11" fmla="*/ 116056 h 2095678"/>
              <a:gd name="connsiteX0" fmla="*/ 202459 w 4539922"/>
              <a:gd name="connsiteY0" fmla="*/ 116056 h 2099746"/>
              <a:gd name="connsiteX1" fmla="*/ 1891559 w 4539922"/>
              <a:gd name="connsiteY1" fmla="*/ 198606 h 2099746"/>
              <a:gd name="connsiteX2" fmla="*/ 2571009 w 4539922"/>
              <a:gd name="connsiteY2" fmla="*/ 1443206 h 2099746"/>
              <a:gd name="connsiteX3" fmla="*/ 3453659 w 4539922"/>
              <a:gd name="connsiteY3" fmla="*/ 1487656 h 2099746"/>
              <a:gd name="connsiteX4" fmla="*/ 4114059 w 4539922"/>
              <a:gd name="connsiteY4" fmla="*/ 128756 h 2099746"/>
              <a:gd name="connsiteX5" fmla="*/ 4495059 w 4539922"/>
              <a:gd name="connsiteY5" fmla="*/ 122406 h 2099746"/>
              <a:gd name="connsiteX6" fmla="*/ 4431559 w 4539922"/>
              <a:gd name="connsiteY6" fmla="*/ 712956 h 2099746"/>
              <a:gd name="connsiteX7" fmla="*/ 3593359 w 4539922"/>
              <a:gd name="connsiteY7" fmla="*/ 1957556 h 2099746"/>
              <a:gd name="connsiteX8" fmla="*/ 2463059 w 4539922"/>
              <a:gd name="connsiteY8" fmla="*/ 1925806 h 2099746"/>
              <a:gd name="connsiteX9" fmla="*/ 1580409 w 4539922"/>
              <a:gd name="connsiteY9" fmla="*/ 649456 h 2099746"/>
              <a:gd name="connsiteX10" fmla="*/ 183409 w 4539922"/>
              <a:gd name="connsiteY10" fmla="*/ 687556 h 2099746"/>
              <a:gd name="connsiteX11" fmla="*/ 202459 w 4539922"/>
              <a:gd name="connsiteY11" fmla="*/ 116056 h 2099746"/>
              <a:gd name="connsiteX0" fmla="*/ 150067 w 4487530"/>
              <a:gd name="connsiteY0" fmla="*/ 116056 h 2099746"/>
              <a:gd name="connsiteX1" fmla="*/ 1839167 w 4487530"/>
              <a:gd name="connsiteY1" fmla="*/ 198606 h 2099746"/>
              <a:gd name="connsiteX2" fmla="*/ 2518617 w 4487530"/>
              <a:gd name="connsiteY2" fmla="*/ 1443206 h 2099746"/>
              <a:gd name="connsiteX3" fmla="*/ 3401267 w 4487530"/>
              <a:gd name="connsiteY3" fmla="*/ 1487656 h 2099746"/>
              <a:gd name="connsiteX4" fmla="*/ 4061667 w 4487530"/>
              <a:gd name="connsiteY4" fmla="*/ 128756 h 2099746"/>
              <a:gd name="connsiteX5" fmla="*/ 4442667 w 4487530"/>
              <a:gd name="connsiteY5" fmla="*/ 122406 h 2099746"/>
              <a:gd name="connsiteX6" fmla="*/ 4379167 w 4487530"/>
              <a:gd name="connsiteY6" fmla="*/ 712956 h 2099746"/>
              <a:gd name="connsiteX7" fmla="*/ 3540967 w 4487530"/>
              <a:gd name="connsiteY7" fmla="*/ 1957556 h 2099746"/>
              <a:gd name="connsiteX8" fmla="*/ 2410667 w 4487530"/>
              <a:gd name="connsiteY8" fmla="*/ 1925806 h 2099746"/>
              <a:gd name="connsiteX9" fmla="*/ 1528017 w 4487530"/>
              <a:gd name="connsiteY9" fmla="*/ 649456 h 2099746"/>
              <a:gd name="connsiteX10" fmla="*/ 238967 w 4487530"/>
              <a:gd name="connsiteY10" fmla="*/ 598656 h 2099746"/>
              <a:gd name="connsiteX11" fmla="*/ 150067 w 4487530"/>
              <a:gd name="connsiteY11" fmla="*/ 116056 h 2099746"/>
              <a:gd name="connsiteX0" fmla="*/ 209192 w 4394255"/>
              <a:gd name="connsiteY0" fmla="*/ 192256 h 2099746"/>
              <a:gd name="connsiteX1" fmla="*/ 1745892 w 4394255"/>
              <a:gd name="connsiteY1" fmla="*/ 198606 h 2099746"/>
              <a:gd name="connsiteX2" fmla="*/ 2425342 w 4394255"/>
              <a:gd name="connsiteY2" fmla="*/ 1443206 h 2099746"/>
              <a:gd name="connsiteX3" fmla="*/ 3307992 w 4394255"/>
              <a:gd name="connsiteY3" fmla="*/ 1487656 h 2099746"/>
              <a:gd name="connsiteX4" fmla="*/ 3968392 w 4394255"/>
              <a:gd name="connsiteY4" fmla="*/ 128756 h 2099746"/>
              <a:gd name="connsiteX5" fmla="*/ 4349392 w 4394255"/>
              <a:gd name="connsiteY5" fmla="*/ 122406 h 2099746"/>
              <a:gd name="connsiteX6" fmla="*/ 4285892 w 4394255"/>
              <a:gd name="connsiteY6" fmla="*/ 712956 h 2099746"/>
              <a:gd name="connsiteX7" fmla="*/ 3447692 w 4394255"/>
              <a:gd name="connsiteY7" fmla="*/ 1957556 h 2099746"/>
              <a:gd name="connsiteX8" fmla="*/ 2317392 w 4394255"/>
              <a:gd name="connsiteY8" fmla="*/ 1925806 h 2099746"/>
              <a:gd name="connsiteX9" fmla="*/ 1434742 w 4394255"/>
              <a:gd name="connsiteY9" fmla="*/ 649456 h 2099746"/>
              <a:gd name="connsiteX10" fmla="*/ 145692 w 4394255"/>
              <a:gd name="connsiteY10" fmla="*/ 598656 h 2099746"/>
              <a:gd name="connsiteX11" fmla="*/ 209192 w 4394255"/>
              <a:gd name="connsiteY11" fmla="*/ 192256 h 2099746"/>
              <a:gd name="connsiteX0" fmla="*/ 206268 w 4391331"/>
              <a:gd name="connsiteY0" fmla="*/ 192256 h 2099746"/>
              <a:gd name="connsiteX1" fmla="*/ 1692168 w 4391331"/>
              <a:gd name="connsiteY1" fmla="*/ 211306 h 2099746"/>
              <a:gd name="connsiteX2" fmla="*/ 2422418 w 4391331"/>
              <a:gd name="connsiteY2" fmla="*/ 1443206 h 2099746"/>
              <a:gd name="connsiteX3" fmla="*/ 3305068 w 4391331"/>
              <a:gd name="connsiteY3" fmla="*/ 1487656 h 2099746"/>
              <a:gd name="connsiteX4" fmla="*/ 3965468 w 4391331"/>
              <a:gd name="connsiteY4" fmla="*/ 128756 h 2099746"/>
              <a:gd name="connsiteX5" fmla="*/ 4346468 w 4391331"/>
              <a:gd name="connsiteY5" fmla="*/ 122406 h 2099746"/>
              <a:gd name="connsiteX6" fmla="*/ 4282968 w 4391331"/>
              <a:gd name="connsiteY6" fmla="*/ 712956 h 2099746"/>
              <a:gd name="connsiteX7" fmla="*/ 3444768 w 4391331"/>
              <a:gd name="connsiteY7" fmla="*/ 1957556 h 2099746"/>
              <a:gd name="connsiteX8" fmla="*/ 2314468 w 4391331"/>
              <a:gd name="connsiteY8" fmla="*/ 1925806 h 2099746"/>
              <a:gd name="connsiteX9" fmla="*/ 1431818 w 4391331"/>
              <a:gd name="connsiteY9" fmla="*/ 649456 h 2099746"/>
              <a:gd name="connsiteX10" fmla="*/ 142768 w 4391331"/>
              <a:gd name="connsiteY10" fmla="*/ 598656 h 2099746"/>
              <a:gd name="connsiteX11" fmla="*/ 206268 w 4391331"/>
              <a:gd name="connsiteY11" fmla="*/ 192256 h 2099746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24976 w 4393889"/>
              <a:gd name="connsiteY2" fmla="*/ 14432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24976 w 4393889"/>
              <a:gd name="connsiteY2" fmla="*/ 14432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69426 w 4393889"/>
              <a:gd name="connsiteY2" fmla="*/ 144955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82126 w 4393889"/>
              <a:gd name="connsiteY2" fmla="*/ 14940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405222"/>
              <a:gd name="connsiteY0" fmla="*/ 181528 h 2090891"/>
              <a:gd name="connsiteX1" fmla="*/ 1694726 w 4405222"/>
              <a:gd name="connsiteY1" fmla="*/ 200578 h 2090891"/>
              <a:gd name="connsiteX2" fmla="*/ 2513876 w 4405222"/>
              <a:gd name="connsiteY2" fmla="*/ 1470578 h 2090891"/>
              <a:gd name="connsiteX3" fmla="*/ 3307626 w 4405222"/>
              <a:gd name="connsiteY3" fmla="*/ 1476928 h 2090891"/>
              <a:gd name="connsiteX4" fmla="*/ 3968026 w 4405222"/>
              <a:gd name="connsiteY4" fmla="*/ 118028 h 2090891"/>
              <a:gd name="connsiteX5" fmla="*/ 4349026 w 4405222"/>
              <a:gd name="connsiteY5" fmla="*/ 111678 h 2090891"/>
              <a:gd name="connsiteX6" fmla="*/ 4285526 w 4405222"/>
              <a:gd name="connsiteY6" fmla="*/ 702228 h 2090891"/>
              <a:gd name="connsiteX7" fmla="*/ 3447326 w 4405222"/>
              <a:gd name="connsiteY7" fmla="*/ 1946828 h 2090891"/>
              <a:gd name="connsiteX8" fmla="*/ 2317026 w 4405222"/>
              <a:gd name="connsiteY8" fmla="*/ 1915078 h 2090891"/>
              <a:gd name="connsiteX9" fmla="*/ 1472476 w 4405222"/>
              <a:gd name="connsiteY9" fmla="*/ 606978 h 2090891"/>
              <a:gd name="connsiteX10" fmla="*/ 145326 w 4405222"/>
              <a:gd name="connsiteY10" fmla="*/ 587928 h 2090891"/>
              <a:gd name="connsiteX11" fmla="*/ 208826 w 4405222"/>
              <a:gd name="connsiteY11" fmla="*/ 181528 h 2090891"/>
              <a:gd name="connsiteX0" fmla="*/ 208826 w 4398246"/>
              <a:gd name="connsiteY0" fmla="*/ 106629 h 2015992"/>
              <a:gd name="connsiteX1" fmla="*/ 1694726 w 4398246"/>
              <a:gd name="connsiteY1" fmla="*/ 125679 h 2015992"/>
              <a:gd name="connsiteX2" fmla="*/ 2513876 w 4398246"/>
              <a:gd name="connsiteY2" fmla="*/ 1395679 h 2015992"/>
              <a:gd name="connsiteX3" fmla="*/ 3307626 w 4398246"/>
              <a:gd name="connsiteY3" fmla="*/ 1402029 h 2015992"/>
              <a:gd name="connsiteX4" fmla="*/ 3903371 w 4398246"/>
              <a:gd name="connsiteY4" fmla="*/ 209384 h 2015992"/>
              <a:gd name="connsiteX5" fmla="*/ 4349026 w 4398246"/>
              <a:gd name="connsiteY5" fmla="*/ 36779 h 2015992"/>
              <a:gd name="connsiteX6" fmla="*/ 4285526 w 4398246"/>
              <a:gd name="connsiteY6" fmla="*/ 627329 h 2015992"/>
              <a:gd name="connsiteX7" fmla="*/ 3447326 w 4398246"/>
              <a:gd name="connsiteY7" fmla="*/ 1871929 h 2015992"/>
              <a:gd name="connsiteX8" fmla="*/ 2317026 w 4398246"/>
              <a:gd name="connsiteY8" fmla="*/ 1840179 h 2015992"/>
              <a:gd name="connsiteX9" fmla="*/ 1472476 w 4398246"/>
              <a:gd name="connsiteY9" fmla="*/ 532079 h 2015992"/>
              <a:gd name="connsiteX10" fmla="*/ 145326 w 4398246"/>
              <a:gd name="connsiteY10" fmla="*/ 513029 h 2015992"/>
              <a:gd name="connsiteX11" fmla="*/ 208826 w 4398246"/>
              <a:gd name="connsiteY11" fmla="*/ 106629 h 2015992"/>
              <a:gd name="connsiteX0" fmla="*/ 208826 w 4398246"/>
              <a:gd name="connsiteY0" fmla="*/ 118085 h 2027448"/>
              <a:gd name="connsiteX1" fmla="*/ 1694726 w 4398246"/>
              <a:gd name="connsiteY1" fmla="*/ 137135 h 2027448"/>
              <a:gd name="connsiteX2" fmla="*/ 2513876 w 4398246"/>
              <a:gd name="connsiteY2" fmla="*/ 1407135 h 2027448"/>
              <a:gd name="connsiteX3" fmla="*/ 3307626 w 4398246"/>
              <a:gd name="connsiteY3" fmla="*/ 1413485 h 2027448"/>
              <a:gd name="connsiteX4" fmla="*/ 3903371 w 4398246"/>
              <a:gd name="connsiteY4" fmla="*/ 220840 h 2027448"/>
              <a:gd name="connsiteX5" fmla="*/ 4349026 w 4398246"/>
              <a:gd name="connsiteY5" fmla="*/ 48235 h 2027448"/>
              <a:gd name="connsiteX6" fmla="*/ 4285526 w 4398246"/>
              <a:gd name="connsiteY6" fmla="*/ 638785 h 2027448"/>
              <a:gd name="connsiteX7" fmla="*/ 3447326 w 4398246"/>
              <a:gd name="connsiteY7" fmla="*/ 1883385 h 2027448"/>
              <a:gd name="connsiteX8" fmla="*/ 2317026 w 4398246"/>
              <a:gd name="connsiteY8" fmla="*/ 1851635 h 2027448"/>
              <a:gd name="connsiteX9" fmla="*/ 1472476 w 4398246"/>
              <a:gd name="connsiteY9" fmla="*/ 543535 h 2027448"/>
              <a:gd name="connsiteX10" fmla="*/ 145326 w 4398246"/>
              <a:gd name="connsiteY10" fmla="*/ 524485 h 2027448"/>
              <a:gd name="connsiteX11" fmla="*/ 208826 w 4398246"/>
              <a:gd name="connsiteY11" fmla="*/ 118085 h 2027448"/>
              <a:gd name="connsiteX0" fmla="*/ 208826 w 4440380"/>
              <a:gd name="connsiteY0" fmla="*/ 99128 h 2008491"/>
              <a:gd name="connsiteX1" fmla="*/ 1694726 w 4440380"/>
              <a:gd name="connsiteY1" fmla="*/ 118178 h 2008491"/>
              <a:gd name="connsiteX2" fmla="*/ 2513876 w 4440380"/>
              <a:gd name="connsiteY2" fmla="*/ 1388178 h 2008491"/>
              <a:gd name="connsiteX3" fmla="*/ 3307626 w 4440380"/>
              <a:gd name="connsiteY3" fmla="*/ 1394528 h 2008491"/>
              <a:gd name="connsiteX4" fmla="*/ 4349026 w 4440380"/>
              <a:gd name="connsiteY4" fmla="*/ 29278 h 2008491"/>
              <a:gd name="connsiteX5" fmla="*/ 4285526 w 4440380"/>
              <a:gd name="connsiteY5" fmla="*/ 619828 h 2008491"/>
              <a:gd name="connsiteX6" fmla="*/ 3447326 w 4440380"/>
              <a:gd name="connsiteY6" fmla="*/ 1864428 h 2008491"/>
              <a:gd name="connsiteX7" fmla="*/ 2317026 w 4440380"/>
              <a:gd name="connsiteY7" fmla="*/ 1832678 h 2008491"/>
              <a:gd name="connsiteX8" fmla="*/ 1472476 w 4440380"/>
              <a:gd name="connsiteY8" fmla="*/ 524578 h 2008491"/>
              <a:gd name="connsiteX9" fmla="*/ 145326 w 4440380"/>
              <a:gd name="connsiteY9" fmla="*/ 505528 h 2008491"/>
              <a:gd name="connsiteX10" fmla="*/ 208826 w 4440380"/>
              <a:gd name="connsiteY10" fmla="*/ 99128 h 2008491"/>
              <a:gd name="connsiteX0" fmla="*/ 208826 w 4349699"/>
              <a:gd name="connsiteY0" fmla="*/ 99128 h 2048467"/>
              <a:gd name="connsiteX1" fmla="*/ 1694726 w 4349699"/>
              <a:gd name="connsiteY1" fmla="*/ 118178 h 2048467"/>
              <a:gd name="connsiteX2" fmla="*/ 2513876 w 4349699"/>
              <a:gd name="connsiteY2" fmla="*/ 1388178 h 2048467"/>
              <a:gd name="connsiteX3" fmla="*/ 3307626 w 4349699"/>
              <a:gd name="connsiteY3" fmla="*/ 1394528 h 2048467"/>
              <a:gd name="connsiteX4" fmla="*/ 4349026 w 4349699"/>
              <a:gd name="connsiteY4" fmla="*/ 29278 h 2048467"/>
              <a:gd name="connsiteX5" fmla="*/ 3447326 w 4349699"/>
              <a:gd name="connsiteY5" fmla="*/ 1864428 h 2048467"/>
              <a:gd name="connsiteX6" fmla="*/ 2317026 w 4349699"/>
              <a:gd name="connsiteY6" fmla="*/ 1832678 h 2048467"/>
              <a:gd name="connsiteX7" fmla="*/ 1472476 w 4349699"/>
              <a:gd name="connsiteY7" fmla="*/ 524578 h 2048467"/>
              <a:gd name="connsiteX8" fmla="*/ 145326 w 4349699"/>
              <a:gd name="connsiteY8" fmla="*/ 505528 h 2048467"/>
              <a:gd name="connsiteX9" fmla="*/ 208826 w 4349699"/>
              <a:gd name="connsiteY9" fmla="*/ 99128 h 2048467"/>
              <a:gd name="connsiteX0" fmla="*/ 208826 w 3576708"/>
              <a:gd name="connsiteY0" fmla="*/ 99128 h 1957974"/>
              <a:gd name="connsiteX1" fmla="*/ 1694726 w 3576708"/>
              <a:gd name="connsiteY1" fmla="*/ 118178 h 1957974"/>
              <a:gd name="connsiteX2" fmla="*/ 2513876 w 3576708"/>
              <a:gd name="connsiteY2" fmla="*/ 1388178 h 1957974"/>
              <a:gd name="connsiteX3" fmla="*/ 3307626 w 3576708"/>
              <a:gd name="connsiteY3" fmla="*/ 1394528 h 1957974"/>
              <a:gd name="connsiteX4" fmla="*/ 3536226 w 3576708"/>
              <a:gd name="connsiteY4" fmla="*/ 1470151 h 1957974"/>
              <a:gd name="connsiteX5" fmla="*/ 3447326 w 3576708"/>
              <a:gd name="connsiteY5" fmla="*/ 1864428 h 1957974"/>
              <a:gd name="connsiteX6" fmla="*/ 2317026 w 3576708"/>
              <a:gd name="connsiteY6" fmla="*/ 1832678 h 1957974"/>
              <a:gd name="connsiteX7" fmla="*/ 1472476 w 3576708"/>
              <a:gd name="connsiteY7" fmla="*/ 524578 h 1957974"/>
              <a:gd name="connsiteX8" fmla="*/ 145326 w 3576708"/>
              <a:gd name="connsiteY8" fmla="*/ 505528 h 1957974"/>
              <a:gd name="connsiteX9" fmla="*/ 208826 w 3576708"/>
              <a:gd name="connsiteY9" fmla="*/ 99128 h 1957974"/>
              <a:gd name="connsiteX0" fmla="*/ 208826 w 3557829"/>
              <a:gd name="connsiteY0" fmla="*/ 99128 h 1956091"/>
              <a:gd name="connsiteX1" fmla="*/ 1694726 w 3557829"/>
              <a:gd name="connsiteY1" fmla="*/ 118178 h 1956091"/>
              <a:gd name="connsiteX2" fmla="*/ 2513876 w 3557829"/>
              <a:gd name="connsiteY2" fmla="*/ 1388178 h 1956091"/>
              <a:gd name="connsiteX3" fmla="*/ 3307626 w 3557829"/>
              <a:gd name="connsiteY3" fmla="*/ 1394528 h 1956091"/>
              <a:gd name="connsiteX4" fmla="*/ 3499280 w 3557829"/>
              <a:gd name="connsiteY4" fmla="*/ 1507096 h 1956091"/>
              <a:gd name="connsiteX5" fmla="*/ 3447326 w 3557829"/>
              <a:gd name="connsiteY5" fmla="*/ 1864428 h 1956091"/>
              <a:gd name="connsiteX6" fmla="*/ 2317026 w 3557829"/>
              <a:gd name="connsiteY6" fmla="*/ 1832678 h 1956091"/>
              <a:gd name="connsiteX7" fmla="*/ 1472476 w 3557829"/>
              <a:gd name="connsiteY7" fmla="*/ 524578 h 1956091"/>
              <a:gd name="connsiteX8" fmla="*/ 145326 w 3557829"/>
              <a:gd name="connsiteY8" fmla="*/ 505528 h 1956091"/>
              <a:gd name="connsiteX9" fmla="*/ 208826 w 3557829"/>
              <a:gd name="connsiteY9" fmla="*/ 99128 h 1956091"/>
              <a:gd name="connsiteX0" fmla="*/ 208826 w 3576708"/>
              <a:gd name="connsiteY0" fmla="*/ 99128 h 1955624"/>
              <a:gd name="connsiteX1" fmla="*/ 1694726 w 3576708"/>
              <a:gd name="connsiteY1" fmla="*/ 118178 h 1955624"/>
              <a:gd name="connsiteX2" fmla="*/ 2513876 w 3576708"/>
              <a:gd name="connsiteY2" fmla="*/ 1388178 h 1955624"/>
              <a:gd name="connsiteX3" fmla="*/ 3307626 w 3576708"/>
              <a:gd name="connsiteY3" fmla="*/ 1394528 h 1955624"/>
              <a:gd name="connsiteX4" fmla="*/ 3536225 w 3576708"/>
              <a:gd name="connsiteY4" fmla="*/ 1516333 h 1955624"/>
              <a:gd name="connsiteX5" fmla="*/ 3447326 w 3576708"/>
              <a:gd name="connsiteY5" fmla="*/ 1864428 h 1955624"/>
              <a:gd name="connsiteX6" fmla="*/ 2317026 w 3576708"/>
              <a:gd name="connsiteY6" fmla="*/ 1832678 h 1955624"/>
              <a:gd name="connsiteX7" fmla="*/ 1472476 w 3576708"/>
              <a:gd name="connsiteY7" fmla="*/ 524578 h 1955624"/>
              <a:gd name="connsiteX8" fmla="*/ 145326 w 3576708"/>
              <a:gd name="connsiteY8" fmla="*/ 505528 h 1955624"/>
              <a:gd name="connsiteX9" fmla="*/ 208826 w 3576708"/>
              <a:gd name="connsiteY9" fmla="*/ 99128 h 1955624"/>
              <a:gd name="connsiteX0" fmla="*/ 208826 w 3579605"/>
              <a:gd name="connsiteY0" fmla="*/ 99128 h 1955624"/>
              <a:gd name="connsiteX1" fmla="*/ 1694726 w 3579605"/>
              <a:gd name="connsiteY1" fmla="*/ 118178 h 1955624"/>
              <a:gd name="connsiteX2" fmla="*/ 2513876 w 3579605"/>
              <a:gd name="connsiteY2" fmla="*/ 1388178 h 1955624"/>
              <a:gd name="connsiteX3" fmla="*/ 3261444 w 3579605"/>
              <a:gd name="connsiteY3" fmla="*/ 1403764 h 1955624"/>
              <a:gd name="connsiteX4" fmla="*/ 3536225 w 3579605"/>
              <a:gd name="connsiteY4" fmla="*/ 1516333 h 1955624"/>
              <a:gd name="connsiteX5" fmla="*/ 3447326 w 3579605"/>
              <a:gd name="connsiteY5" fmla="*/ 1864428 h 1955624"/>
              <a:gd name="connsiteX6" fmla="*/ 2317026 w 3579605"/>
              <a:gd name="connsiteY6" fmla="*/ 1832678 h 1955624"/>
              <a:gd name="connsiteX7" fmla="*/ 1472476 w 3579605"/>
              <a:gd name="connsiteY7" fmla="*/ 524578 h 1955624"/>
              <a:gd name="connsiteX8" fmla="*/ 145326 w 3579605"/>
              <a:gd name="connsiteY8" fmla="*/ 505528 h 1955624"/>
              <a:gd name="connsiteX9" fmla="*/ 208826 w 3579605"/>
              <a:gd name="connsiteY9" fmla="*/ 99128 h 1955624"/>
              <a:gd name="connsiteX0" fmla="*/ 208826 w 3506778"/>
              <a:gd name="connsiteY0" fmla="*/ 99128 h 1961437"/>
              <a:gd name="connsiteX1" fmla="*/ 1694726 w 3506778"/>
              <a:gd name="connsiteY1" fmla="*/ 118178 h 1961437"/>
              <a:gd name="connsiteX2" fmla="*/ 2513876 w 3506778"/>
              <a:gd name="connsiteY2" fmla="*/ 1388178 h 1961437"/>
              <a:gd name="connsiteX3" fmla="*/ 3261444 w 3506778"/>
              <a:gd name="connsiteY3" fmla="*/ 1403764 h 1961437"/>
              <a:gd name="connsiteX4" fmla="*/ 3447326 w 3506778"/>
              <a:gd name="connsiteY4" fmla="*/ 1864428 h 1961437"/>
              <a:gd name="connsiteX5" fmla="*/ 2317026 w 3506778"/>
              <a:gd name="connsiteY5" fmla="*/ 1832678 h 1961437"/>
              <a:gd name="connsiteX6" fmla="*/ 1472476 w 3506778"/>
              <a:gd name="connsiteY6" fmla="*/ 524578 h 1961437"/>
              <a:gd name="connsiteX7" fmla="*/ 145326 w 3506778"/>
              <a:gd name="connsiteY7" fmla="*/ 505528 h 1961437"/>
              <a:gd name="connsiteX8" fmla="*/ 208826 w 3506778"/>
              <a:gd name="connsiteY8" fmla="*/ 99128 h 1961437"/>
              <a:gd name="connsiteX0" fmla="*/ 208826 w 3553561"/>
              <a:gd name="connsiteY0" fmla="*/ 99128 h 1959018"/>
              <a:gd name="connsiteX1" fmla="*/ 1694726 w 3553561"/>
              <a:gd name="connsiteY1" fmla="*/ 118178 h 1959018"/>
              <a:gd name="connsiteX2" fmla="*/ 2513876 w 3553561"/>
              <a:gd name="connsiteY2" fmla="*/ 1388178 h 1959018"/>
              <a:gd name="connsiteX3" fmla="*/ 3399990 w 3553561"/>
              <a:gd name="connsiteY3" fmla="*/ 1449946 h 1959018"/>
              <a:gd name="connsiteX4" fmla="*/ 3447326 w 3553561"/>
              <a:gd name="connsiteY4" fmla="*/ 1864428 h 1959018"/>
              <a:gd name="connsiteX5" fmla="*/ 2317026 w 3553561"/>
              <a:gd name="connsiteY5" fmla="*/ 1832678 h 1959018"/>
              <a:gd name="connsiteX6" fmla="*/ 1472476 w 3553561"/>
              <a:gd name="connsiteY6" fmla="*/ 524578 h 1959018"/>
              <a:gd name="connsiteX7" fmla="*/ 145326 w 3553561"/>
              <a:gd name="connsiteY7" fmla="*/ 505528 h 1959018"/>
              <a:gd name="connsiteX8" fmla="*/ 208826 w 3553561"/>
              <a:gd name="connsiteY8" fmla="*/ 99128 h 1959018"/>
              <a:gd name="connsiteX0" fmla="*/ 208826 w 3513315"/>
              <a:gd name="connsiteY0" fmla="*/ 99128 h 1963328"/>
              <a:gd name="connsiteX1" fmla="*/ 1694726 w 3513315"/>
              <a:gd name="connsiteY1" fmla="*/ 118178 h 1963328"/>
              <a:gd name="connsiteX2" fmla="*/ 2513876 w 3513315"/>
              <a:gd name="connsiteY2" fmla="*/ 1388178 h 1963328"/>
              <a:gd name="connsiteX3" fmla="*/ 3399990 w 3513315"/>
              <a:gd name="connsiteY3" fmla="*/ 1449946 h 1963328"/>
              <a:gd name="connsiteX4" fmla="*/ 3382671 w 3513315"/>
              <a:gd name="connsiteY4" fmla="*/ 1873665 h 1963328"/>
              <a:gd name="connsiteX5" fmla="*/ 2317026 w 3513315"/>
              <a:gd name="connsiteY5" fmla="*/ 1832678 h 1963328"/>
              <a:gd name="connsiteX6" fmla="*/ 1472476 w 3513315"/>
              <a:gd name="connsiteY6" fmla="*/ 524578 h 1963328"/>
              <a:gd name="connsiteX7" fmla="*/ 145326 w 3513315"/>
              <a:gd name="connsiteY7" fmla="*/ 505528 h 1963328"/>
              <a:gd name="connsiteX8" fmla="*/ 208826 w 3513315"/>
              <a:gd name="connsiteY8" fmla="*/ 99128 h 1963328"/>
              <a:gd name="connsiteX0" fmla="*/ 208826 w 3508193"/>
              <a:gd name="connsiteY0" fmla="*/ 99128 h 1947006"/>
              <a:gd name="connsiteX1" fmla="*/ 1694726 w 3508193"/>
              <a:gd name="connsiteY1" fmla="*/ 118178 h 1947006"/>
              <a:gd name="connsiteX2" fmla="*/ 2513876 w 3508193"/>
              <a:gd name="connsiteY2" fmla="*/ 1388178 h 1947006"/>
              <a:gd name="connsiteX3" fmla="*/ 3399990 w 3508193"/>
              <a:gd name="connsiteY3" fmla="*/ 1449946 h 1947006"/>
              <a:gd name="connsiteX4" fmla="*/ 3373435 w 3508193"/>
              <a:gd name="connsiteY4" fmla="*/ 1836720 h 1947006"/>
              <a:gd name="connsiteX5" fmla="*/ 2317026 w 3508193"/>
              <a:gd name="connsiteY5" fmla="*/ 1832678 h 1947006"/>
              <a:gd name="connsiteX6" fmla="*/ 1472476 w 3508193"/>
              <a:gd name="connsiteY6" fmla="*/ 524578 h 1947006"/>
              <a:gd name="connsiteX7" fmla="*/ 145326 w 3508193"/>
              <a:gd name="connsiteY7" fmla="*/ 505528 h 1947006"/>
              <a:gd name="connsiteX8" fmla="*/ 208826 w 3508193"/>
              <a:gd name="connsiteY8" fmla="*/ 99128 h 1947006"/>
              <a:gd name="connsiteX0" fmla="*/ 208826 w 3503843"/>
              <a:gd name="connsiteY0" fmla="*/ 99128 h 1967145"/>
              <a:gd name="connsiteX1" fmla="*/ 1694726 w 3503843"/>
              <a:gd name="connsiteY1" fmla="*/ 118178 h 1967145"/>
              <a:gd name="connsiteX2" fmla="*/ 2513876 w 3503843"/>
              <a:gd name="connsiteY2" fmla="*/ 1388178 h 1967145"/>
              <a:gd name="connsiteX3" fmla="*/ 3399990 w 3503843"/>
              <a:gd name="connsiteY3" fmla="*/ 1449946 h 1967145"/>
              <a:gd name="connsiteX4" fmla="*/ 3373435 w 3503843"/>
              <a:gd name="connsiteY4" fmla="*/ 1836720 h 1967145"/>
              <a:gd name="connsiteX5" fmla="*/ 2317026 w 3503843"/>
              <a:gd name="connsiteY5" fmla="*/ 1832678 h 1967145"/>
              <a:gd name="connsiteX6" fmla="*/ 1472476 w 3503843"/>
              <a:gd name="connsiteY6" fmla="*/ 524578 h 1967145"/>
              <a:gd name="connsiteX7" fmla="*/ 145326 w 3503843"/>
              <a:gd name="connsiteY7" fmla="*/ 505528 h 1967145"/>
              <a:gd name="connsiteX8" fmla="*/ 208826 w 3503843"/>
              <a:gd name="connsiteY8" fmla="*/ 99128 h 1967145"/>
              <a:gd name="connsiteX0" fmla="*/ 208826 w 3513768"/>
              <a:gd name="connsiteY0" fmla="*/ 99128 h 1985802"/>
              <a:gd name="connsiteX1" fmla="*/ 1694726 w 3513768"/>
              <a:gd name="connsiteY1" fmla="*/ 118178 h 1985802"/>
              <a:gd name="connsiteX2" fmla="*/ 2513876 w 3513768"/>
              <a:gd name="connsiteY2" fmla="*/ 1388178 h 1985802"/>
              <a:gd name="connsiteX3" fmla="*/ 3399990 w 3513768"/>
              <a:gd name="connsiteY3" fmla="*/ 1449946 h 1985802"/>
              <a:gd name="connsiteX4" fmla="*/ 3391482 w 3513768"/>
              <a:gd name="connsiteY4" fmla="*/ 1872815 h 1985802"/>
              <a:gd name="connsiteX5" fmla="*/ 2317026 w 3513768"/>
              <a:gd name="connsiteY5" fmla="*/ 1832678 h 1985802"/>
              <a:gd name="connsiteX6" fmla="*/ 1472476 w 3513768"/>
              <a:gd name="connsiteY6" fmla="*/ 524578 h 1985802"/>
              <a:gd name="connsiteX7" fmla="*/ 145326 w 3513768"/>
              <a:gd name="connsiteY7" fmla="*/ 505528 h 1985802"/>
              <a:gd name="connsiteX8" fmla="*/ 208826 w 3513768"/>
              <a:gd name="connsiteY8" fmla="*/ 99128 h 198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3768" h="1985802">
                <a:moveTo>
                  <a:pt x="208826" y="99128"/>
                </a:moveTo>
                <a:cubicBezTo>
                  <a:pt x="467059" y="34570"/>
                  <a:pt x="1310551" y="-96664"/>
                  <a:pt x="1694726" y="118178"/>
                </a:cubicBezTo>
                <a:cubicBezTo>
                  <a:pt x="2078901" y="333020"/>
                  <a:pt x="2229665" y="1166217"/>
                  <a:pt x="2513876" y="1388178"/>
                </a:cubicBezTo>
                <a:cubicBezTo>
                  <a:pt x="2798087" y="1610139"/>
                  <a:pt x="3253722" y="1369173"/>
                  <a:pt x="3399990" y="1449946"/>
                </a:cubicBezTo>
                <a:cubicBezTo>
                  <a:pt x="3546258" y="1530719"/>
                  <a:pt x="3559945" y="1742852"/>
                  <a:pt x="3391482" y="1872815"/>
                </a:cubicBezTo>
                <a:cubicBezTo>
                  <a:pt x="3223019" y="2002778"/>
                  <a:pt x="2636860" y="2057384"/>
                  <a:pt x="2317026" y="1832678"/>
                </a:cubicBezTo>
                <a:cubicBezTo>
                  <a:pt x="1997192" y="1607972"/>
                  <a:pt x="1835484" y="754236"/>
                  <a:pt x="1472476" y="524578"/>
                </a:cubicBezTo>
                <a:cubicBezTo>
                  <a:pt x="1109468" y="294920"/>
                  <a:pt x="355934" y="576436"/>
                  <a:pt x="145326" y="505528"/>
                </a:cubicBezTo>
                <a:cubicBezTo>
                  <a:pt x="-65282" y="434620"/>
                  <a:pt x="-49407" y="163686"/>
                  <a:pt x="208826" y="9912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58B4BD86-2758-423B-BB22-5C349D0CD697}"/>
              </a:ext>
            </a:extLst>
          </p:cNvPr>
          <p:cNvSpPr/>
          <p:nvPr/>
        </p:nvSpPr>
        <p:spPr>
          <a:xfrm>
            <a:off x="886404" y="977773"/>
            <a:ext cx="3601953" cy="3041025"/>
          </a:xfrm>
          <a:custGeom>
            <a:avLst/>
            <a:gdLst>
              <a:gd name="connsiteX0" fmla="*/ 37330 w 3556398"/>
              <a:gd name="connsiteY0" fmla="*/ 1582092 h 3090801"/>
              <a:gd name="connsiteX1" fmla="*/ 443730 w 3556398"/>
              <a:gd name="connsiteY1" fmla="*/ 693092 h 3090801"/>
              <a:gd name="connsiteX2" fmla="*/ 1935980 w 3556398"/>
              <a:gd name="connsiteY2" fmla="*/ 942 h 3090801"/>
              <a:gd name="connsiteX3" fmla="*/ 3517130 w 3556398"/>
              <a:gd name="connsiteY3" fmla="*/ 839142 h 3090801"/>
              <a:gd name="connsiteX4" fmla="*/ 3002780 w 3556398"/>
              <a:gd name="connsiteY4" fmla="*/ 2909242 h 3090801"/>
              <a:gd name="connsiteX5" fmla="*/ 2189980 w 3556398"/>
              <a:gd name="connsiteY5" fmla="*/ 2852092 h 3090801"/>
              <a:gd name="connsiteX6" fmla="*/ 1656580 w 3556398"/>
              <a:gd name="connsiteY6" fmla="*/ 1728142 h 3090801"/>
              <a:gd name="connsiteX7" fmla="*/ 202430 w 3556398"/>
              <a:gd name="connsiteY7" fmla="*/ 1785292 h 3090801"/>
              <a:gd name="connsiteX8" fmla="*/ 37330 w 3556398"/>
              <a:gd name="connsiteY8" fmla="*/ 1582092 h 3090801"/>
              <a:gd name="connsiteX0" fmla="*/ 9825 w 3528893"/>
              <a:gd name="connsiteY0" fmla="*/ 1582092 h 3090801"/>
              <a:gd name="connsiteX1" fmla="*/ 416225 w 3528893"/>
              <a:gd name="connsiteY1" fmla="*/ 693092 h 3090801"/>
              <a:gd name="connsiteX2" fmla="*/ 1908475 w 3528893"/>
              <a:gd name="connsiteY2" fmla="*/ 942 h 3090801"/>
              <a:gd name="connsiteX3" fmla="*/ 3489625 w 3528893"/>
              <a:gd name="connsiteY3" fmla="*/ 839142 h 3090801"/>
              <a:gd name="connsiteX4" fmla="*/ 2975275 w 3528893"/>
              <a:gd name="connsiteY4" fmla="*/ 2909242 h 3090801"/>
              <a:gd name="connsiteX5" fmla="*/ 2162475 w 3528893"/>
              <a:gd name="connsiteY5" fmla="*/ 2852092 h 3090801"/>
              <a:gd name="connsiteX6" fmla="*/ 1629075 w 3528893"/>
              <a:gd name="connsiteY6" fmla="*/ 1728142 h 3090801"/>
              <a:gd name="connsiteX7" fmla="*/ 714675 w 3528893"/>
              <a:gd name="connsiteY7" fmla="*/ 1651942 h 3090801"/>
              <a:gd name="connsiteX8" fmla="*/ 9825 w 3528893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84963"/>
              <a:gd name="connsiteX1" fmla="*/ 418159 w 3530827"/>
              <a:gd name="connsiteY1" fmla="*/ 693092 h 3084963"/>
              <a:gd name="connsiteX2" fmla="*/ 1910409 w 3530827"/>
              <a:gd name="connsiteY2" fmla="*/ 942 h 3084963"/>
              <a:gd name="connsiteX3" fmla="*/ 3491559 w 3530827"/>
              <a:gd name="connsiteY3" fmla="*/ 839142 h 3084963"/>
              <a:gd name="connsiteX4" fmla="*/ 2977209 w 3530827"/>
              <a:gd name="connsiteY4" fmla="*/ 2909242 h 3084963"/>
              <a:gd name="connsiteX5" fmla="*/ 2164409 w 3530827"/>
              <a:gd name="connsiteY5" fmla="*/ 2852092 h 3084963"/>
              <a:gd name="connsiteX6" fmla="*/ 1548459 w 3530827"/>
              <a:gd name="connsiteY6" fmla="*/ 1855142 h 3084963"/>
              <a:gd name="connsiteX7" fmla="*/ 754709 w 3530827"/>
              <a:gd name="connsiteY7" fmla="*/ 1683692 h 3084963"/>
              <a:gd name="connsiteX8" fmla="*/ 11759 w 3530827"/>
              <a:gd name="connsiteY8" fmla="*/ 1582092 h 3084963"/>
              <a:gd name="connsiteX0" fmla="*/ 61157 w 3580225"/>
              <a:gd name="connsiteY0" fmla="*/ 1582092 h 3084963"/>
              <a:gd name="connsiteX1" fmla="*/ 467557 w 3580225"/>
              <a:gd name="connsiteY1" fmla="*/ 693092 h 3084963"/>
              <a:gd name="connsiteX2" fmla="*/ 1959807 w 3580225"/>
              <a:gd name="connsiteY2" fmla="*/ 942 h 3084963"/>
              <a:gd name="connsiteX3" fmla="*/ 3540957 w 3580225"/>
              <a:gd name="connsiteY3" fmla="*/ 839142 h 3084963"/>
              <a:gd name="connsiteX4" fmla="*/ 3026607 w 3580225"/>
              <a:gd name="connsiteY4" fmla="*/ 2909242 h 3084963"/>
              <a:gd name="connsiteX5" fmla="*/ 2213807 w 3580225"/>
              <a:gd name="connsiteY5" fmla="*/ 2852092 h 3084963"/>
              <a:gd name="connsiteX6" fmla="*/ 1597857 w 3580225"/>
              <a:gd name="connsiteY6" fmla="*/ 1855142 h 3084963"/>
              <a:gd name="connsiteX7" fmla="*/ 61157 w 3580225"/>
              <a:gd name="connsiteY7" fmla="*/ 1582092 h 3084963"/>
              <a:gd name="connsiteX0" fmla="*/ 56026 w 3625894"/>
              <a:gd name="connsiteY0" fmla="*/ 1740897 h 3085018"/>
              <a:gd name="connsiteX1" fmla="*/ 513226 w 3625894"/>
              <a:gd name="connsiteY1" fmla="*/ 693147 h 3085018"/>
              <a:gd name="connsiteX2" fmla="*/ 2005476 w 3625894"/>
              <a:gd name="connsiteY2" fmla="*/ 997 h 3085018"/>
              <a:gd name="connsiteX3" fmla="*/ 3586626 w 3625894"/>
              <a:gd name="connsiteY3" fmla="*/ 839197 h 3085018"/>
              <a:gd name="connsiteX4" fmla="*/ 3072276 w 3625894"/>
              <a:gd name="connsiteY4" fmla="*/ 2909297 h 3085018"/>
              <a:gd name="connsiteX5" fmla="*/ 2259476 w 3625894"/>
              <a:gd name="connsiteY5" fmla="*/ 2852147 h 3085018"/>
              <a:gd name="connsiteX6" fmla="*/ 1643526 w 3625894"/>
              <a:gd name="connsiteY6" fmla="*/ 1855197 h 3085018"/>
              <a:gd name="connsiteX7" fmla="*/ 56026 w 3625894"/>
              <a:gd name="connsiteY7" fmla="*/ 1740897 h 3085018"/>
              <a:gd name="connsiteX0" fmla="*/ 49733 w 3619601"/>
              <a:gd name="connsiteY0" fmla="*/ 1740125 h 3084246"/>
              <a:gd name="connsiteX1" fmla="*/ 545033 w 3619601"/>
              <a:gd name="connsiteY1" fmla="*/ 901925 h 3084246"/>
              <a:gd name="connsiteX2" fmla="*/ 1999183 w 3619601"/>
              <a:gd name="connsiteY2" fmla="*/ 225 h 3084246"/>
              <a:gd name="connsiteX3" fmla="*/ 3580333 w 3619601"/>
              <a:gd name="connsiteY3" fmla="*/ 838425 h 3084246"/>
              <a:gd name="connsiteX4" fmla="*/ 3065983 w 3619601"/>
              <a:gd name="connsiteY4" fmla="*/ 2908525 h 3084246"/>
              <a:gd name="connsiteX5" fmla="*/ 2253183 w 3619601"/>
              <a:gd name="connsiteY5" fmla="*/ 2851375 h 3084246"/>
              <a:gd name="connsiteX6" fmla="*/ 1637233 w 3619601"/>
              <a:gd name="connsiteY6" fmla="*/ 1854425 h 3084246"/>
              <a:gd name="connsiteX7" fmla="*/ 49733 w 3619601"/>
              <a:gd name="connsiteY7" fmla="*/ 1740125 h 3084246"/>
              <a:gd name="connsiteX0" fmla="*/ 49458 w 3620376"/>
              <a:gd name="connsiteY0" fmla="*/ 1600526 h 2944647"/>
              <a:gd name="connsiteX1" fmla="*/ 544758 w 3620376"/>
              <a:gd name="connsiteY1" fmla="*/ 762326 h 2944647"/>
              <a:gd name="connsiteX2" fmla="*/ 1979858 w 3620376"/>
              <a:gd name="connsiteY2" fmla="*/ 326 h 2944647"/>
              <a:gd name="connsiteX3" fmla="*/ 3580058 w 3620376"/>
              <a:gd name="connsiteY3" fmla="*/ 698826 h 2944647"/>
              <a:gd name="connsiteX4" fmla="*/ 3065708 w 3620376"/>
              <a:gd name="connsiteY4" fmla="*/ 2768926 h 2944647"/>
              <a:gd name="connsiteX5" fmla="*/ 2252908 w 3620376"/>
              <a:gd name="connsiteY5" fmla="*/ 2711776 h 2944647"/>
              <a:gd name="connsiteX6" fmla="*/ 1636958 w 3620376"/>
              <a:gd name="connsiteY6" fmla="*/ 1714826 h 2944647"/>
              <a:gd name="connsiteX7" fmla="*/ 49458 w 3620376"/>
              <a:gd name="connsiteY7" fmla="*/ 1600526 h 2944647"/>
              <a:gd name="connsiteX0" fmla="*/ 49458 w 3501655"/>
              <a:gd name="connsiteY0" fmla="*/ 1601026 h 2929888"/>
              <a:gd name="connsiteX1" fmla="*/ 544758 w 3501655"/>
              <a:gd name="connsiteY1" fmla="*/ 762826 h 2929888"/>
              <a:gd name="connsiteX2" fmla="*/ 1979858 w 3501655"/>
              <a:gd name="connsiteY2" fmla="*/ 826 h 2929888"/>
              <a:gd name="connsiteX3" fmla="*/ 3453058 w 3501655"/>
              <a:gd name="connsiteY3" fmla="*/ 908876 h 2929888"/>
              <a:gd name="connsiteX4" fmla="*/ 3065708 w 3501655"/>
              <a:gd name="connsiteY4" fmla="*/ 2769426 h 2929888"/>
              <a:gd name="connsiteX5" fmla="*/ 2252908 w 3501655"/>
              <a:gd name="connsiteY5" fmla="*/ 2712276 h 2929888"/>
              <a:gd name="connsiteX6" fmla="*/ 1636958 w 3501655"/>
              <a:gd name="connsiteY6" fmla="*/ 1715326 h 2929888"/>
              <a:gd name="connsiteX7" fmla="*/ 49458 w 3501655"/>
              <a:gd name="connsiteY7" fmla="*/ 1601026 h 2929888"/>
              <a:gd name="connsiteX0" fmla="*/ 49458 w 3501655"/>
              <a:gd name="connsiteY0" fmla="*/ 1601026 h 2982159"/>
              <a:gd name="connsiteX1" fmla="*/ 544758 w 3501655"/>
              <a:gd name="connsiteY1" fmla="*/ 762826 h 2982159"/>
              <a:gd name="connsiteX2" fmla="*/ 1979858 w 3501655"/>
              <a:gd name="connsiteY2" fmla="*/ 826 h 2982159"/>
              <a:gd name="connsiteX3" fmla="*/ 3453058 w 3501655"/>
              <a:gd name="connsiteY3" fmla="*/ 908876 h 2982159"/>
              <a:gd name="connsiteX4" fmla="*/ 3065708 w 3501655"/>
              <a:gd name="connsiteY4" fmla="*/ 2769426 h 2982159"/>
              <a:gd name="connsiteX5" fmla="*/ 2252908 w 3501655"/>
              <a:gd name="connsiteY5" fmla="*/ 2712276 h 2982159"/>
              <a:gd name="connsiteX6" fmla="*/ 1636958 w 3501655"/>
              <a:gd name="connsiteY6" fmla="*/ 1715326 h 2982159"/>
              <a:gd name="connsiteX7" fmla="*/ 49458 w 3501655"/>
              <a:gd name="connsiteY7" fmla="*/ 1601026 h 2982159"/>
              <a:gd name="connsiteX0" fmla="*/ 49458 w 3502021"/>
              <a:gd name="connsiteY0" fmla="*/ 1601026 h 3017333"/>
              <a:gd name="connsiteX1" fmla="*/ 544758 w 3502021"/>
              <a:gd name="connsiteY1" fmla="*/ 762826 h 3017333"/>
              <a:gd name="connsiteX2" fmla="*/ 1979858 w 3502021"/>
              <a:gd name="connsiteY2" fmla="*/ 826 h 3017333"/>
              <a:gd name="connsiteX3" fmla="*/ 3453058 w 3502021"/>
              <a:gd name="connsiteY3" fmla="*/ 908876 h 3017333"/>
              <a:gd name="connsiteX4" fmla="*/ 3065708 w 3502021"/>
              <a:gd name="connsiteY4" fmla="*/ 2769426 h 3017333"/>
              <a:gd name="connsiteX5" fmla="*/ 2227508 w 3502021"/>
              <a:gd name="connsiteY5" fmla="*/ 2775776 h 3017333"/>
              <a:gd name="connsiteX6" fmla="*/ 1636958 w 3502021"/>
              <a:gd name="connsiteY6" fmla="*/ 1715326 h 3017333"/>
              <a:gd name="connsiteX7" fmla="*/ 49458 w 3502021"/>
              <a:gd name="connsiteY7" fmla="*/ 1601026 h 3017333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71805"/>
              <a:gd name="connsiteX1" fmla="*/ 538911 w 3496174"/>
              <a:gd name="connsiteY1" fmla="*/ 762826 h 2971805"/>
              <a:gd name="connsiteX2" fmla="*/ 1974011 w 3496174"/>
              <a:gd name="connsiteY2" fmla="*/ 826 h 2971805"/>
              <a:gd name="connsiteX3" fmla="*/ 3447211 w 3496174"/>
              <a:gd name="connsiteY3" fmla="*/ 908876 h 2971805"/>
              <a:gd name="connsiteX4" fmla="*/ 3059861 w 3496174"/>
              <a:gd name="connsiteY4" fmla="*/ 2769426 h 2971805"/>
              <a:gd name="connsiteX5" fmla="*/ 2221661 w 3496174"/>
              <a:gd name="connsiteY5" fmla="*/ 2775776 h 2971805"/>
              <a:gd name="connsiteX6" fmla="*/ 1535861 w 3496174"/>
              <a:gd name="connsiteY6" fmla="*/ 1734376 h 2971805"/>
              <a:gd name="connsiteX7" fmla="*/ 43611 w 3496174"/>
              <a:gd name="connsiteY7" fmla="*/ 1601026 h 2971805"/>
              <a:gd name="connsiteX0" fmla="*/ 43611 w 3573474"/>
              <a:gd name="connsiteY0" fmla="*/ 1601596 h 2969295"/>
              <a:gd name="connsiteX1" fmla="*/ 538911 w 3573474"/>
              <a:gd name="connsiteY1" fmla="*/ 763396 h 2969295"/>
              <a:gd name="connsiteX2" fmla="*/ 1974011 w 3573474"/>
              <a:gd name="connsiteY2" fmla="*/ 1396 h 2969295"/>
              <a:gd name="connsiteX3" fmla="*/ 3530338 w 3573474"/>
              <a:gd name="connsiteY3" fmla="*/ 955628 h 2969295"/>
              <a:gd name="connsiteX4" fmla="*/ 3059861 w 3573474"/>
              <a:gd name="connsiteY4" fmla="*/ 2769996 h 2969295"/>
              <a:gd name="connsiteX5" fmla="*/ 2221661 w 3573474"/>
              <a:gd name="connsiteY5" fmla="*/ 2776346 h 2969295"/>
              <a:gd name="connsiteX6" fmla="*/ 1535861 w 3573474"/>
              <a:gd name="connsiteY6" fmla="*/ 1734946 h 2969295"/>
              <a:gd name="connsiteX7" fmla="*/ 43611 w 3573474"/>
              <a:gd name="connsiteY7" fmla="*/ 1601596 h 2969295"/>
              <a:gd name="connsiteX0" fmla="*/ 43611 w 3599531"/>
              <a:gd name="connsiteY0" fmla="*/ 1602451 h 2966474"/>
              <a:gd name="connsiteX1" fmla="*/ 538911 w 3599531"/>
              <a:gd name="connsiteY1" fmla="*/ 764251 h 2966474"/>
              <a:gd name="connsiteX2" fmla="*/ 1974011 w 3599531"/>
              <a:gd name="connsiteY2" fmla="*/ 2251 h 2966474"/>
              <a:gd name="connsiteX3" fmla="*/ 3558047 w 3599531"/>
              <a:gd name="connsiteY3" fmla="*/ 1011901 h 2966474"/>
              <a:gd name="connsiteX4" fmla="*/ 3059861 w 3599531"/>
              <a:gd name="connsiteY4" fmla="*/ 2770851 h 2966474"/>
              <a:gd name="connsiteX5" fmla="*/ 2221661 w 3599531"/>
              <a:gd name="connsiteY5" fmla="*/ 2777201 h 2966474"/>
              <a:gd name="connsiteX6" fmla="*/ 1535861 w 3599531"/>
              <a:gd name="connsiteY6" fmla="*/ 1735801 h 2966474"/>
              <a:gd name="connsiteX7" fmla="*/ 43611 w 3599531"/>
              <a:gd name="connsiteY7" fmla="*/ 1602451 h 2966474"/>
              <a:gd name="connsiteX0" fmla="*/ 43611 w 3600744"/>
              <a:gd name="connsiteY0" fmla="*/ 1602451 h 2992611"/>
              <a:gd name="connsiteX1" fmla="*/ 538911 w 3600744"/>
              <a:gd name="connsiteY1" fmla="*/ 764251 h 2992611"/>
              <a:gd name="connsiteX2" fmla="*/ 1974011 w 3600744"/>
              <a:gd name="connsiteY2" fmla="*/ 2251 h 2992611"/>
              <a:gd name="connsiteX3" fmla="*/ 3558047 w 3600744"/>
              <a:gd name="connsiteY3" fmla="*/ 1011901 h 2992611"/>
              <a:gd name="connsiteX4" fmla="*/ 3059861 w 3600744"/>
              <a:gd name="connsiteY4" fmla="*/ 2770851 h 2992611"/>
              <a:gd name="connsiteX5" fmla="*/ 2221661 w 3600744"/>
              <a:gd name="connsiteY5" fmla="*/ 2777201 h 2992611"/>
              <a:gd name="connsiteX6" fmla="*/ 1535861 w 3600744"/>
              <a:gd name="connsiteY6" fmla="*/ 1735801 h 2992611"/>
              <a:gd name="connsiteX7" fmla="*/ 43611 w 3600744"/>
              <a:gd name="connsiteY7" fmla="*/ 1602451 h 2992611"/>
              <a:gd name="connsiteX0" fmla="*/ 43611 w 3601952"/>
              <a:gd name="connsiteY0" fmla="*/ 1602451 h 3016531"/>
              <a:gd name="connsiteX1" fmla="*/ 538911 w 3601952"/>
              <a:gd name="connsiteY1" fmla="*/ 764251 h 3016531"/>
              <a:gd name="connsiteX2" fmla="*/ 1974011 w 3601952"/>
              <a:gd name="connsiteY2" fmla="*/ 2251 h 3016531"/>
              <a:gd name="connsiteX3" fmla="*/ 3558047 w 3601952"/>
              <a:gd name="connsiteY3" fmla="*/ 1011901 h 3016531"/>
              <a:gd name="connsiteX4" fmla="*/ 3069098 w 3601952"/>
              <a:gd name="connsiteY4" fmla="*/ 2826269 h 3016531"/>
              <a:gd name="connsiteX5" fmla="*/ 2221661 w 3601952"/>
              <a:gd name="connsiteY5" fmla="*/ 2777201 h 3016531"/>
              <a:gd name="connsiteX6" fmla="*/ 1535861 w 3601952"/>
              <a:gd name="connsiteY6" fmla="*/ 1735801 h 3016531"/>
              <a:gd name="connsiteX7" fmla="*/ 43611 w 3601952"/>
              <a:gd name="connsiteY7" fmla="*/ 1602451 h 3016531"/>
              <a:gd name="connsiteX0" fmla="*/ 43611 w 3601952"/>
              <a:gd name="connsiteY0" fmla="*/ 1602451 h 3041025"/>
              <a:gd name="connsiteX1" fmla="*/ 538911 w 3601952"/>
              <a:gd name="connsiteY1" fmla="*/ 764251 h 3041025"/>
              <a:gd name="connsiteX2" fmla="*/ 1974011 w 3601952"/>
              <a:gd name="connsiteY2" fmla="*/ 2251 h 3041025"/>
              <a:gd name="connsiteX3" fmla="*/ 3558047 w 3601952"/>
              <a:gd name="connsiteY3" fmla="*/ 1011901 h 3041025"/>
              <a:gd name="connsiteX4" fmla="*/ 3069098 w 3601952"/>
              <a:gd name="connsiteY4" fmla="*/ 2826269 h 3041025"/>
              <a:gd name="connsiteX5" fmla="*/ 2221661 w 3601952"/>
              <a:gd name="connsiteY5" fmla="*/ 2777201 h 3041025"/>
              <a:gd name="connsiteX6" fmla="*/ 1535861 w 3601952"/>
              <a:gd name="connsiteY6" fmla="*/ 1735801 h 3041025"/>
              <a:gd name="connsiteX7" fmla="*/ 43611 w 3601952"/>
              <a:gd name="connsiteY7" fmla="*/ 1602451 h 304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1952" h="3041025">
                <a:moveTo>
                  <a:pt x="43611" y="1602451"/>
                </a:moveTo>
                <a:cubicBezTo>
                  <a:pt x="-122547" y="1440526"/>
                  <a:pt x="217178" y="1030951"/>
                  <a:pt x="538911" y="764251"/>
                </a:cubicBezTo>
                <a:cubicBezTo>
                  <a:pt x="860644" y="497551"/>
                  <a:pt x="1470822" y="-39024"/>
                  <a:pt x="1974011" y="2251"/>
                </a:cubicBezTo>
                <a:cubicBezTo>
                  <a:pt x="2477200" y="43526"/>
                  <a:pt x="3375533" y="541231"/>
                  <a:pt x="3558047" y="1011901"/>
                </a:cubicBezTo>
                <a:cubicBezTo>
                  <a:pt x="3740561" y="1482571"/>
                  <a:pt x="3310301" y="2467398"/>
                  <a:pt x="3069098" y="2826269"/>
                </a:cubicBezTo>
                <a:cubicBezTo>
                  <a:pt x="2827895" y="3185140"/>
                  <a:pt x="2366364" y="3042074"/>
                  <a:pt x="2221661" y="2777201"/>
                </a:cubicBezTo>
                <a:cubicBezTo>
                  <a:pt x="2076958" y="2512328"/>
                  <a:pt x="1962369" y="2008851"/>
                  <a:pt x="1535861" y="1735801"/>
                </a:cubicBezTo>
                <a:cubicBezTo>
                  <a:pt x="1177086" y="1524134"/>
                  <a:pt x="209769" y="1764376"/>
                  <a:pt x="43611" y="16024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39DC559-6A60-4805-A184-E5AEE0F14C31}"/>
              </a:ext>
            </a:extLst>
          </p:cNvPr>
          <p:cNvCxnSpPr>
            <a:cxnSpLocks/>
          </p:cNvCxnSpPr>
          <p:nvPr/>
        </p:nvCxnSpPr>
        <p:spPr>
          <a:xfrm flipH="1" flipV="1">
            <a:off x="2892157" y="1182732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1012C059-BA1E-4829-9939-3C49122DCB53}"/>
              </a:ext>
            </a:extLst>
          </p:cNvPr>
          <p:cNvCxnSpPr>
            <a:cxnSpLocks/>
          </p:cNvCxnSpPr>
          <p:nvPr/>
        </p:nvCxnSpPr>
        <p:spPr>
          <a:xfrm flipV="1">
            <a:off x="1617539" y="1182732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5AD91432-003F-42A9-B56F-B38E198E5461}"/>
              </a:ext>
            </a:extLst>
          </p:cNvPr>
          <p:cNvCxnSpPr>
            <a:cxnSpLocks/>
          </p:cNvCxnSpPr>
          <p:nvPr/>
        </p:nvCxnSpPr>
        <p:spPr>
          <a:xfrm flipV="1">
            <a:off x="3550339" y="1918655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741BF93-7523-48F9-9CF2-4FA7D5A6652B}"/>
              </a:ext>
            </a:extLst>
          </p:cNvPr>
          <p:cNvCxnSpPr>
            <a:cxnSpLocks/>
          </p:cNvCxnSpPr>
          <p:nvPr/>
        </p:nvCxnSpPr>
        <p:spPr>
          <a:xfrm flipV="1">
            <a:off x="3203806" y="3046104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9E233873-029F-44A3-B5F3-4AE825D7BE57}"/>
              </a:ext>
            </a:extLst>
          </p:cNvPr>
          <p:cNvCxnSpPr>
            <a:cxnSpLocks/>
          </p:cNvCxnSpPr>
          <p:nvPr/>
        </p:nvCxnSpPr>
        <p:spPr>
          <a:xfrm flipH="1" flipV="1">
            <a:off x="4165700" y="1918655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E66DC3B-E006-4616-9E10-B4DD2437D581}"/>
              </a:ext>
            </a:extLst>
          </p:cNvPr>
          <p:cNvCxnSpPr>
            <a:cxnSpLocks/>
          </p:cNvCxnSpPr>
          <p:nvPr/>
        </p:nvCxnSpPr>
        <p:spPr>
          <a:xfrm flipH="1" flipV="1">
            <a:off x="3551411" y="3046104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3CD5C46E-23C2-44B2-B38B-61937160321D}"/>
              </a:ext>
            </a:extLst>
          </p:cNvPr>
          <p:cNvCxnSpPr>
            <a:cxnSpLocks/>
          </p:cNvCxnSpPr>
          <p:nvPr/>
        </p:nvCxnSpPr>
        <p:spPr>
          <a:xfrm flipV="1">
            <a:off x="1004390" y="1918654"/>
            <a:ext cx="617551" cy="1127461"/>
          </a:xfrm>
          <a:prstGeom prst="line">
            <a:avLst/>
          </a:prstGeom>
          <a:ln w="63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B4AE05E-418A-4F7B-9469-39281F537AB2}"/>
              </a:ext>
            </a:extLst>
          </p:cNvPr>
          <p:cNvCxnSpPr>
            <a:cxnSpLocks/>
          </p:cNvCxnSpPr>
          <p:nvPr/>
        </p:nvCxnSpPr>
        <p:spPr>
          <a:xfrm flipH="1" flipV="1">
            <a:off x="1618959" y="1918654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833416D3-41F1-4964-8FE9-47A36054F7C5}"/>
              </a:ext>
            </a:extLst>
          </p:cNvPr>
          <p:cNvCxnSpPr>
            <a:cxnSpLocks/>
          </p:cNvCxnSpPr>
          <p:nvPr/>
        </p:nvCxnSpPr>
        <p:spPr>
          <a:xfrm>
            <a:off x="1620068" y="1918655"/>
            <a:ext cx="0" cy="1"/>
          </a:xfrm>
          <a:prstGeom prst="line">
            <a:avLst/>
          </a:prstGeom>
          <a:ln w="28575">
            <a:solidFill>
              <a:srgbClr val="C0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06379D94-D641-4C94-A5F8-6644EE4EEA92}"/>
              </a:ext>
            </a:extLst>
          </p:cNvPr>
          <p:cNvCxnSpPr>
            <a:cxnSpLocks/>
          </p:cNvCxnSpPr>
          <p:nvPr/>
        </p:nvCxnSpPr>
        <p:spPr>
          <a:xfrm>
            <a:off x="3897164" y="4429158"/>
            <a:ext cx="0" cy="33851"/>
          </a:xfrm>
          <a:prstGeom prst="line">
            <a:avLst/>
          </a:prstGeom>
          <a:ln w="28575">
            <a:solidFill>
              <a:srgbClr val="C0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A6183A9B-A8E0-482F-B7CE-E047D4315561}"/>
                  </a:ext>
                </a:extLst>
              </p:cNvPr>
              <p:cNvSpPr txBox="1"/>
              <p:nvPr/>
            </p:nvSpPr>
            <p:spPr>
              <a:xfrm>
                <a:off x="4710012" y="2259019"/>
                <a:ext cx="313355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A6183A9B-A8E0-482F-B7CE-E047D4315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012" y="2259019"/>
                <a:ext cx="313355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62EF9371-34C6-42DD-BDE7-7B6D75742D7F}"/>
              </a:ext>
            </a:extLst>
          </p:cNvPr>
          <p:cNvCxnSpPr>
            <a:cxnSpLocks/>
          </p:cNvCxnSpPr>
          <p:nvPr/>
        </p:nvCxnSpPr>
        <p:spPr>
          <a:xfrm>
            <a:off x="1004390" y="3046115"/>
            <a:ext cx="1" cy="1"/>
          </a:xfrm>
          <a:prstGeom prst="line">
            <a:avLst/>
          </a:prstGeom>
          <a:ln w="28575">
            <a:solidFill>
              <a:srgbClr val="007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57E529D5-DD82-41DB-A0B1-3AC6C043BB37}"/>
              </a:ext>
            </a:extLst>
          </p:cNvPr>
          <p:cNvCxnSpPr>
            <a:cxnSpLocks/>
          </p:cNvCxnSpPr>
          <p:nvPr/>
        </p:nvCxnSpPr>
        <p:spPr>
          <a:xfrm flipH="1">
            <a:off x="4783251" y="3046091"/>
            <a:ext cx="1" cy="0"/>
          </a:xfrm>
          <a:prstGeom prst="line">
            <a:avLst/>
          </a:prstGeom>
          <a:ln w="28575">
            <a:solidFill>
              <a:srgbClr val="0070C0"/>
            </a:solidFill>
            <a:headEnd type="oval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9DAD919-B4A9-4316-85D2-1372814504B6}"/>
                  </a:ext>
                </a:extLst>
              </p:cNvPr>
              <p:cNvSpPr txBox="1"/>
              <p:nvPr/>
            </p:nvSpPr>
            <p:spPr>
              <a:xfrm>
                <a:off x="1617539" y="3437445"/>
                <a:ext cx="729366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>
                          <a:latin typeface="Cambria Math" panose="02040503050406030204" pitchFamily="18" charset="0"/>
                        </a:rPr>
                        <m:t>𝜕</m:t>
                      </m:r>
                      <m:sSubSup>
                        <m:sSubSup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9DAD919-B4A9-4316-85D2-137281450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539" y="3437445"/>
                <a:ext cx="72936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95AFB021-F4AC-4BA6-9C9C-D757CD46512A}"/>
                  </a:ext>
                </a:extLst>
              </p:cNvPr>
              <p:cNvSpPr txBox="1"/>
              <p:nvPr/>
            </p:nvSpPr>
            <p:spPr>
              <a:xfrm>
                <a:off x="4783238" y="3560724"/>
                <a:ext cx="644600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fr-FR" sz="2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2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sz="28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95AFB021-F4AC-4BA6-9C9C-D757CD465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238" y="3560724"/>
                <a:ext cx="64460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9DD1075C-A2BD-4877-AEF9-951A90EF6213}"/>
              </a:ext>
            </a:extLst>
          </p:cNvPr>
          <p:cNvGrpSpPr/>
          <p:nvPr/>
        </p:nvGrpSpPr>
        <p:grpSpPr>
          <a:xfrm>
            <a:off x="2803274" y="1928924"/>
            <a:ext cx="435119" cy="552699"/>
            <a:chOff x="2803274" y="1928924"/>
            <a:chExt cx="435119" cy="5526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9187D171-7253-4B8F-8276-D0C87E125339}"/>
                    </a:ext>
                  </a:extLst>
                </p:cNvPr>
                <p:cNvSpPr txBox="1"/>
                <p:nvPr/>
              </p:nvSpPr>
              <p:spPr>
                <a:xfrm>
                  <a:off x="2803274" y="2050736"/>
                  <a:ext cx="435119" cy="430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fr-FR" sz="2800" dirty="0"/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9187D171-7253-4B8F-8276-D0C87E1253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3274" y="2050736"/>
                  <a:ext cx="435119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E2776D1F-D55C-4EA2-9D6D-1D05577450B5}"/>
                    </a:ext>
                  </a:extLst>
                </p:cNvPr>
                <p:cNvSpPr txBox="1"/>
                <p:nvPr/>
              </p:nvSpPr>
              <p:spPr>
                <a:xfrm>
                  <a:off x="2892132" y="1928924"/>
                  <a:ext cx="15549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∘</m:t>
                        </m:r>
                      </m:oMath>
                    </m:oMathPara>
                  </a14:m>
                  <a:endParaRPr lang="fr-FR" sz="2800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E2776D1F-D55C-4EA2-9D6D-1D05577450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2132" y="1928924"/>
                  <a:ext cx="155492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9231" r="-1538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67236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226058F1-EA34-4799-B961-096DC41EEF55}"/>
              </a:ext>
            </a:extLst>
          </p:cNvPr>
          <p:cNvSpPr/>
          <p:nvPr/>
        </p:nvSpPr>
        <p:spPr>
          <a:xfrm>
            <a:off x="3403129" y="3735983"/>
            <a:ext cx="874215" cy="1576651"/>
          </a:xfrm>
          <a:custGeom>
            <a:avLst/>
            <a:gdLst>
              <a:gd name="connsiteX0" fmla="*/ 37330 w 3556398"/>
              <a:gd name="connsiteY0" fmla="*/ 1582092 h 3090801"/>
              <a:gd name="connsiteX1" fmla="*/ 443730 w 3556398"/>
              <a:gd name="connsiteY1" fmla="*/ 693092 h 3090801"/>
              <a:gd name="connsiteX2" fmla="*/ 1935980 w 3556398"/>
              <a:gd name="connsiteY2" fmla="*/ 942 h 3090801"/>
              <a:gd name="connsiteX3" fmla="*/ 3517130 w 3556398"/>
              <a:gd name="connsiteY3" fmla="*/ 839142 h 3090801"/>
              <a:gd name="connsiteX4" fmla="*/ 3002780 w 3556398"/>
              <a:gd name="connsiteY4" fmla="*/ 2909242 h 3090801"/>
              <a:gd name="connsiteX5" fmla="*/ 2189980 w 3556398"/>
              <a:gd name="connsiteY5" fmla="*/ 2852092 h 3090801"/>
              <a:gd name="connsiteX6" fmla="*/ 1656580 w 3556398"/>
              <a:gd name="connsiteY6" fmla="*/ 1728142 h 3090801"/>
              <a:gd name="connsiteX7" fmla="*/ 202430 w 3556398"/>
              <a:gd name="connsiteY7" fmla="*/ 1785292 h 3090801"/>
              <a:gd name="connsiteX8" fmla="*/ 37330 w 3556398"/>
              <a:gd name="connsiteY8" fmla="*/ 1582092 h 3090801"/>
              <a:gd name="connsiteX0" fmla="*/ 9825 w 3528893"/>
              <a:gd name="connsiteY0" fmla="*/ 1582092 h 3090801"/>
              <a:gd name="connsiteX1" fmla="*/ 416225 w 3528893"/>
              <a:gd name="connsiteY1" fmla="*/ 693092 h 3090801"/>
              <a:gd name="connsiteX2" fmla="*/ 1908475 w 3528893"/>
              <a:gd name="connsiteY2" fmla="*/ 942 h 3090801"/>
              <a:gd name="connsiteX3" fmla="*/ 3489625 w 3528893"/>
              <a:gd name="connsiteY3" fmla="*/ 839142 h 3090801"/>
              <a:gd name="connsiteX4" fmla="*/ 2975275 w 3528893"/>
              <a:gd name="connsiteY4" fmla="*/ 2909242 h 3090801"/>
              <a:gd name="connsiteX5" fmla="*/ 2162475 w 3528893"/>
              <a:gd name="connsiteY5" fmla="*/ 2852092 h 3090801"/>
              <a:gd name="connsiteX6" fmla="*/ 1629075 w 3528893"/>
              <a:gd name="connsiteY6" fmla="*/ 1728142 h 3090801"/>
              <a:gd name="connsiteX7" fmla="*/ 714675 w 3528893"/>
              <a:gd name="connsiteY7" fmla="*/ 1651942 h 3090801"/>
              <a:gd name="connsiteX8" fmla="*/ 9825 w 3528893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84963"/>
              <a:gd name="connsiteX1" fmla="*/ 418159 w 3530827"/>
              <a:gd name="connsiteY1" fmla="*/ 693092 h 3084963"/>
              <a:gd name="connsiteX2" fmla="*/ 1910409 w 3530827"/>
              <a:gd name="connsiteY2" fmla="*/ 942 h 3084963"/>
              <a:gd name="connsiteX3" fmla="*/ 3491559 w 3530827"/>
              <a:gd name="connsiteY3" fmla="*/ 839142 h 3084963"/>
              <a:gd name="connsiteX4" fmla="*/ 2977209 w 3530827"/>
              <a:gd name="connsiteY4" fmla="*/ 2909242 h 3084963"/>
              <a:gd name="connsiteX5" fmla="*/ 2164409 w 3530827"/>
              <a:gd name="connsiteY5" fmla="*/ 2852092 h 3084963"/>
              <a:gd name="connsiteX6" fmla="*/ 1548459 w 3530827"/>
              <a:gd name="connsiteY6" fmla="*/ 1855142 h 3084963"/>
              <a:gd name="connsiteX7" fmla="*/ 754709 w 3530827"/>
              <a:gd name="connsiteY7" fmla="*/ 1683692 h 3084963"/>
              <a:gd name="connsiteX8" fmla="*/ 11759 w 3530827"/>
              <a:gd name="connsiteY8" fmla="*/ 1582092 h 3084963"/>
              <a:gd name="connsiteX0" fmla="*/ 61157 w 3580225"/>
              <a:gd name="connsiteY0" fmla="*/ 1582092 h 3084963"/>
              <a:gd name="connsiteX1" fmla="*/ 467557 w 3580225"/>
              <a:gd name="connsiteY1" fmla="*/ 693092 h 3084963"/>
              <a:gd name="connsiteX2" fmla="*/ 1959807 w 3580225"/>
              <a:gd name="connsiteY2" fmla="*/ 942 h 3084963"/>
              <a:gd name="connsiteX3" fmla="*/ 3540957 w 3580225"/>
              <a:gd name="connsiteY3" fmla="*/ 839142 h 3084963"/>
              <a:gd name="connsiteX4" fmla="*/ 3026607 w 3580225"/>
              <a:gd name="connsiteY4" fmla="*/ 2909242 h 3084963"/>
              <a:gd name="connsiteX5" fmla="*/ 2213807 w 3580225"/>
              <a:gd name="connsiteY5" fmla="*/ 2852092 h 3084963"/>
              <a:gd name="connsiteX6" fmla="*/ 1597857 w 3580225"/>
              <a:gd name="connsiteY6" fmla="*/ 1855142 h 3084963"/>
              <a:gd name="connsiteX7" fmla="*/ 61157 w 3580225"/>
              <a:gd name="connsiteY7" fmla="*/ 1582092 h 3084963"/>
              <a:gd name="connsiteX0" fmla="*/ 56026 w 3625894"/>
              <a:gd name="connsiteY0" fmla="*/ 1740897 h 3085018"/>
              <a:gd name="connsiteX1" fmla="*/ 513226 w 3625894"/>
              <a:gd name="connsiteY1" fmla="*/ 693147 h 3085018"/>
              <a:gd name="connsiteX2" fmla="*/ 2005476 w 3625894"/>
              <a:gd name="connsiteY2" fmla="*/ 997 h 3085018"/>
              <a:gd name="connsiteX3" fmla="*/ 3586626 w 3625894"/>
              <a:gd name="connsiteY3" fmla="*/ 839197 h 3085018"/>
              <a:gd name="connsiteX4" fmla="*/ 3072276 w 3625894"/>
              <a:gd name="connsiteY4" fmla="*/ 2909297 h 3085018"/>
              <a:gd name="connsiteX5" fmla="*/ 2259476 w 3625894"/>
              <a:gd name="connsiteY5" fmla="*/ 2852147 h 3085018"/>
              <a:gd name="connsiteX6" fmla="*/ 1643526 w 3625894"/>
              <a:gd name="connsiteY6" fmla="*/ 1855197 h 3085018"/>
              <a:gd name="connsiteX7" fmla="*/ 56026 w 3625894"/>
              <a:gd name="connsiteY7" fmla="*/ 1740897 h 3085018"/>
              <a:gd name="connsiteX0" fmla="*/ 49733 w 3619601"/>
              <a:gd name="connsiteY0" fmla="*/ 1740125 h 3084246"/>
              <a:gd name="connsiteX1" fmla="*/ 545033 w 3619601"/>
              <a:gd name="connsiteY1" fmla="*/ 901925 h 3084246"/>
              <a:gd name="connsiteX2" fmla="*/ 1999183 w 3619601"/>
              <a:gd name="connsiteY2" fmla="*/ 225 h 3084246"/>
              <a:gd name="connsiteX3" fmla="*/ 3580333 w 3619601"/>
              <a:gd name="connsiteY3" fmla="*/ 838425 h 3084246"/>
              <a:gd name="connsiteX4" fmla="*/ 3065983 w 3619601"/>
              <a:gd name="connsiteY4" fmla="*/ 2908525 h 3084246"/>
              <a:gd name="connsiteX5" fmla="*/ 2253183 w 3619601"/>
              <a:gd name="connsiteY5" fmla="*/ 2851375 h 3084246"/>
              <a:gd name="connsiteX6" fmla="*/ 1637233 w 3619601"/>
              <a:gd name="connsiteY6" fmla="*/ 1854425 h 3084246"/>
              <a:gd name="connsiteX7" fmla="*/ 49733 w 3619601"/>
              <a:gd name="connsiteY7" fmla="*/ 1740125 h 3084246"/>
              <a:gd name="connsiteX0" fmla="*/ 49458 w 3620376"/>
              <a:gd name="connsiteY0" fmla="*/ 1600526 h 2944647"/>
              <a:gd name="connsiteX1" fmla="*/ 544758 w 3620376"/>
              <a:gd name="connsiteY1" fmla="*/ 762326 h 2944647"/>
              <a:gd name="connsiteX2" fmla="*/ 1979858 w 3620376"/>
              <a:gd name="connsiteY2" fmla="*/ 326 h 2944647"/>
              <a:gd name="connsiteX3" fmla="*/ 3580058 w 3620376"/>
              <a:gd name="connsiteY3" fmla="*/ 698826 h 2944647"/>
              <a:gd name="connsiteX4" fmla="*/ 3065708 w 3620376"/>
              <a:gd name="connsiteY4" fmla="*/ 2768926 h 2944647"/>
              <a:gd name="connsiteX5" fmla="*/ 2252908 w 3620376"/>
              <a:gd name="connsiteY5" fmla="*/ 2711776 h 2944647"/>
              <a:gd name="connsiteX6" fmla="*/ 1636958 w 3620376"/>
              <a:gd name="connsiteY6" fmla="*/ 1714826 h 2944647"/>
              <a:gd name="connsiteX7" fmla="*/ 49458 w 3620376"/>
              <a:gd name="connsiteY7" fmla="*/ 1600526 h 2944647"/>
              <a:gd name="connsiteX0" fmla="*/ 49458 w 3501655"/>
              <a:gd name="connsiteY0" fmla="*/ 1601026 h 2929888"/>
              <a:gd name="connsiteX1" fmla="*/ 544758 w 3501655"/>
              <a:gd name="connsiteY1" fmla="*/ 762826 h 2929888"/>
              <a:gd name="connsiteX2" fmla="*/ 1979858 w 3501655"/>
              <a:gd name="connsiteY2" fmla="*/ 826 h 2929888"/>
              <a:gd name="connsiteX3" fmla="*/ 3453058 w 3501655"/>
              <a:gd name="connsiteY3" fmla="*/ 908876 h 2929888"/>
              <a:gd name="connsiteX4" fmla="*/ 3065708 w 3501655"/>
              <a:gd name="connsiteY4" fmla="*/ 2769426 h 2929888"/>
              <a:gd name="connsiteX5" fmla="*/ 2252908 w 3501655"/>
              <a:gd name="connsiteY5" fmla="*/ 2712276 h 2929888"/>
              <a:gd name="connsiteX6" fmla="*/ 1636958 w 3501655"/>
              <a:gd name="connsiteY6" fmla="*/ 1715326 h 2929888"/>
              <a:gd name="connsiteX7" fmla="*/ 49458 w 3501655"/>
              <a:gd name="connsiteY7" fmla="*/ 1601026 h 2929888"/>
              <a:gd name="connsiteX0" fmla="*/ 49458 w 3501655"/>
              <a:gd name="connsiteY0" fmla="*/ 1601026 h 2982159"/>
              <a:gd name="connsiteX1" fmla="*/ 544758 w 3501655"/>
              <a:gd name="connsiteY1" fmla="*/ 762826 h 2982159"/>
              <a:gd name="connsiteX2" fmla="*/ 1979858 w 3501655"/>
              <a:gd name="connsiteY2" fmla="*/ 826 h 2982159"/>
              <a:gd name="connsiteX3" fmla="*/ 3453058 w 3501655"/>
              <a:gd name="connsiteY3" fmla="*/ 908876 h 2982159"/>
              <a:gd name="connsiteX4" fmla="*/ 3065708 w 3501655"/>
              <a:gd name="connsiteY4" fmla="*/ 2769426 h 2982159"/>
              <a:gd name="connsiteX5" fmla="*/ 2252908 w 3501655"/>
              <a:gd name="connsiteY5" fmla="*/ 2712276 h 2982159"/>
              <a:gd name="connsiteX6" fmla="*/ 1636958 w 3501655"/>
              <a:gd name="connsiteY6" fmla="*/ 1715326 h 2982159"/>
              <a:gd name="connsiteX7" fmla="*/ 49458 w 3501655"/>
              <a:gd name="connsiteY7" fmla="*/ 1601026 h 2982159"/>
              <a:gd name="connsiteX0" fmla="*/ 49458 w 3502021"/>
              <a:gd name="connsiteY0" fmla="*/ 1601026 h 3017333"/>
              <a:gd name="connsiteX1" fmla="*/ 544758 w 3502021"/>
              <a:gd name="connsiteY1" fmla="*/ 762826 h 3017333"/>
              <a:gd name="connsiteX2" fmla="*/ 1979858 w 3502021"/>
              <a:gd name="connsiteY2" fmla="*/ 826 h 3017333"/>
              <a:gd name="connsiteX3" fmla="*/ 3453058 w 3502021"/>
              <a:gd name="connsiteY3" fmla="*/ 908876 h 3017333"/>
              <a:gd name="connsiteX4" fmla="*/ 3065708 w 3502021"/>
              <a:gd name="connsiteY4" fmla="*/ 2769426 h 3017333"/>
              <a:gd name="connsiteX5" fmla="*/ 2227508 w 3502021"/>
              <a:gd name="connsiteY5" fmla="*/ 2775776 h 3017333"/>
              <a:gd name="connsiteX6" fmla="*/ 1636958 w 3502021"/>
              <a:gd name="connsiteY6" fmla="*/ 1715326 h 3017333"/>
              <a:gd name="connsiteX7" fmla="*/ 49458 w 3502021"/>
              <a:gd name="connsiteY7" fmla="*/ 1601026 h 3017333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71805"/>
              <a:gd name="connsiteX1" fmla="*/ 538911 w 3496174"/>
              <a:gd name="connsiteY1" fmla="*/ 762826 h 2971805"/>
              <a:gd name="connsiteX2" fmla="*/ 1974011 w 3496174"/>
              <a:gd name="connsiteY2" fmla="*/ 826 h 2971805"/>
              <a:gd name="connsiteX3" fmla="*/ 3447211 w 3496174"/>
              <a:gd name="connsiteY3" fmla="*/ 908876 h 2971805"/>
              <a:gd name="connsiteX4" fmla="*/ 3059861 w 3496174"/>
              <a:gd name="connsiteY4" fmla="*/ 2769426 h 2971805"/>
              <a:gd name="connsiteX5" fmla="*/ 2221661 w 3496174"/>
              <a:gd name="connsiteY5" fmla="*/ 2775776 h 2971805"/>
              <a:gd name="connsiteX6" fmla="*/ 1535861 w 3496174"/>
              <a:gd name="connsiteY6" fmla="*/ 1734376 h 2971805"/>
              <a:gd name="connsiteX7" fmla="*/ 43611 w 3496174"/>
              <a:gd name="connsiteY7" fmla="*/ 1601026 h 2971805"/>
              <a:gd name="connsiteX0" fmla="*/ 43611 w 3573474"/>
              <a:gd name="connsiteY0" fmla="*/ 1601596 h 2969295"/>
              <a:gd name="connsiteX1" fmla="*/ 538911 w 3573474"/>
              <a:gd name="connsiteY1" fmla="*/ 763396 h 2969295"/>
              <a:gd name="connsiteX2" fmla="*/ 1974011 w 3573474"/>
              <a:gd name="connsiteY2" fmla="*/ 1396 h 2969295"/>
              <a:gd name="connsiteX3" fmla="*/ 3530338 w 3573474"/>
              <a:gd name="connsiteY3" fmla="*/ 955628 h 2969295"/>
              <a:gd name="connsiteX4" fmla="*/ 3059861 w 3573474"/>
              <a:gd name="connsiteY4" fmla="*/ 2769996 h 2969295"/>
              <a:gd name="connsiteX5" fmla="*/ 2221661 w 3573474"/>
              <a:gd name="connsiteY5" fmla="*/ 2776346 h 2969295"/>
              <a:gd name="connsiteX6" fmla="*/ 1535861 w 3573474"/>
              <a:gd name="connsiteY6" fmla="*/ 1734946 h 2969295"/>
              <a:gd name="connsiteX7" fmla="*/ 43611 w 3573474"/>
              <a:gd name="connsiteY7" fmla="*/ 1601596 h 2969295"/>
              <a:gd name="connsiteX0" fmla="*/ 43611 w 3599531"/>
              <a:gd name="connsiteY0" fmla="*/ 1602451 h 2966474"/>
              <a:gd name="connsiteX1" fmla="*/ 538911 w 3599531"/>
              <a:gd name="connsiteY1" fmla="*/ 764251 h 2966474"/>
              <a:gd name="connsiteX2" fmla="*/ 1974011 w 3599531"/>
              <a:gd name="connsiteY2" fmla="*/ 2251 h 2966474"/>
              <a:gd name="connsiteX3" fmla="*/ 3558047 w 3599531"/>
              <a:gd name="connsiteY3" fmla="*/ 1011901 h 2966474"/>
              <a:gd name="connsiteX4" fmla="*/ 3059861 w 3599531"/>
              <a:gd name="connsiteY4" fmla="*/ 2770851 h 2966474"/>
              <a:gd name="connsiteX5" fmla="*/ 2221661 w 3599531"/>
              <a:gd name="connsiteY5" fmla="*/ 2777201 h 2966474"/>
              <a:gd name="connsiteX6" fmla="*/ 1535861 w 3599531"/>
              <a:gd name="connsiteY6" fmla="*/ 1735801 h 2966474"/>
              <a:gd name="connsiteX7" fmla="*/ 43611 w 3599531"/>
              <a:gd name="connsiteY7" fmla="*/ 1602451 h 2966474"/>
              <a:gd name="connsiteX0" fmla="*/ 43611 w 3600744"/>
              <a:gd name="connsiteY0" fmla="*/ 1602451 h 2992611"/>
              <a:gd name="connsiteX1" fmla="*/ 538911 w 3600744"/>
              <a:gd name="connsiteY1" fmla="*/ 764251 h 2992611"/>
              <a:gd name="connsiteX2" fmla="*/ 1974011 w 3600744"/>
              <a:gd name="connsiteY2" fmla="*/ 2251 h 2992611"/>
              <a:gd name="connsiteX3" fmla="*/ 3558047 w 3600744"/>
              <a:gd name="connsiteY3" fmla="*/ 1011901 h 2992611"/>
              <a:gd name="connsiteX4" fmla="*/ 3059861 w 3600744"/>
              <a:gd name="connsiteY4" fmla="*/ 2770851 h 2992611"/>
              <a:gd name="connsiteX5" fmla="*/ 2221661 w 3600744"/>
              <a:gd name="connsiteY5" fmla="*/ 2777201 h 2992611"/>
              <a:gd name="connsiteX6" fmla="*/ 1535861 w 3600744"/>
              <a:gd name="connsiteY6" fmla="*/ 1735801 h 2992611"/>
              <a:gd name="connsiteX7" fmla="*/ 43611 w 3600744"/>
              <a:gd name="connsiteY7" fmla="*/ 1602451 h 2992611"/>
              <a:gd name="connsiteX0" fmla="*/ 43611 w 3601952"/>
              <a:gd name="connsiteY0" fmla="*/ 1602451 h 3016531"/>
              <a:gd name="connsiteX1" fmla="*/ 538911 w 3601952"/>
              <a:gd name="connsiteY1" fmla="*/ 764251 h 3016531"/>
              <a:gd name="connsiteX2" fmla="*/ 1974011 w 3601952"/>
              <a:gd name="connsiteY2" fmla="*/ 2251 h 3016531"/>
              <a:gd name="connsiteX3" fmla="*/ 3558047 w 3601952"/>
              <a:gd name="connsiteY3" fmla="*/ 1011901 h 3016531"/>
              <a:gd name="connsiteX4" fmla="*/ 3069098 w 3601952"/>
              <a:gd name="connsiteY4" fmla="*/ 2826269 h 3016531"/>
              <a:gd name="connsiteX5" fmla="*/ 2221661 w 3601952"/>
              <a:gd name="connsiteY5" fmla="*/ 2777201 h 3016531"/>
              <a:gd name="connsiteX6" fmla="*/ 1535861 w 3601952"/>
              <a:gd name="connsiteY6" fmla="*/ 1735801 h 3016531"/>
              <a:gd name="connsiteX7" fmla="*/ 43611 w 3601952"/>
              <a:gd name="connsiteY7" fmla="*/ 1602451 h 3016531"/>
              <a:gd name="connsiteX0" fmla="*/ 43611 w 3601952"/>
              <a:gd name="connsiteY0" fmla="*/ 1602451 h 3041025"/>
              <a:gd name="connsiteX1" fmla="*/ 538911 w 3601952"/>
              <a:gd name="connsiteY1" fmla="*/ 764251 h 3041025"/>
              <a:gd name="connsiteX2" fmla="*/ 1974011 w 3601952"/>
              <a:gd name="connsiteY2" fmla="*/ 2251 h 3041025"/>
              <a:gd name="connsiteX3" fmla="*/ 3558047 w 3601952"/>
              <a:gd name="connsiteY3" fmla="*/ 1011901 h 3041025"/>
              <a:gd name="connsiteX4" fmla="*/ 3069098 w 3601952"/>
              <a:gd name="connsiteY4" fmla="*/ 2826269 h 3041025"/>
              <a:gd name="connsiteX5" fmla="*/ 2221661 w 3601952"/>
              <a:gd name="connsiteY5" fmla="*/ 2777201 h 3041025"/>
              <a:gd name="connsiteX6" fmla="*/ 1535861 w 3601952"/>
              <a:gd name="connsiteY6" fmla="*/ 1735801 h 3041025"/>
              <a:gd name="connsiteX7" fmla="*/ 43611 w 3601952"/>
              <a:gd name="connsiteY7" fmla="*/ 1602451 h 3041025"/>
              <a:gd name="connsiteX0" fmla="*/ 87685 w 3646026"/>
              <a:gd name="connsiteY0" fmla="*/ 1602451 h 3041025"/>
              <a:gd name="connsiteX1" fmla="*/ 582985 w 3646026"/>
              <a:gd name="connsiteY1" fmla="*/ 764251 h 3041025"/>
              <a:gd name="connsiteX2" fmla="*/ 2018085 w 3646026"/>
              <a:gd name="connsiteY2" fmla="*/ 2251 h 3041025"/>
              <a:gd name="connsiteX3" fmla="*/ 3602121 w 3646026"/>
              <a:gd name="connsiteY3" fmla="*/ 1011901 h 3041025"/>
              <a:gd name="connsiteX4" fmla="*/ 3113172 w 3646026"/>
              <a:gd name="connsiteY4" fmla="*/ 2826269 h 3041025"/>
              <a:gd name="connsiteX5" fmla="*/ 2265735 w 3646026"/>
              <a:gd name="connsiteY5" fmla="*/ 2777201 h 3041025"/>
              <a:gd name="connsiteX6" fmla="*/ 87685 w 3646026"/>
              <a:gd name="connsiteY6" fmla="*/ 1602451 h 3041025"/>
              <a:gd name="connsiteX0" fmla="*/ 145797 w 3704138"/>
              <a:gd name="connsiteY0" fmla="*/ 1602451 h 2833188"/>
              <a:gd name="connsiteX1" fmla="*/ 641097 w 3704138"/>
              <a:gd name="connsiteY1" fmla="*/ 764251 h 2833188"/>
              <a:gd name="connsiteX2" fmla="*/ 2076197 w 3704138"/>
              <a:gd name="connsiteY2" fmla="*/ 2251 h 2833188"/>
              <a:gd name="connsiteX3" fmla="*/ 3660233 w 3704138"/>
              <a:gd name="connsiteY3" fmla="*/ 1011901 h 2833188"/>
              <a:gd name="connsiteX4" fmla="*/ 3171284 w 3704138"/>
              <a:gd name="connsiteY4" fmla="*/ 2826269 h 2833188"/>
              <a:gd name="connsiteX5" fmla="*/ 145797 w 3704138"/>
              <a:gd name="connsiteY5" fmla="*/ 1602451 h 2833188"/>
              <a:gd name="connsiteX0" fmla="*/ 2530187 w 3063041"/>
              <a:gd name="connsiteY0" fmla="*/ 2826269 h 2826268"/>
              <a:gd name="connsiteX1" fmla="*/ 0 w 3063041"/>
              <a:gd name="connsiteY1" fmla="*/ 764251 h 2826268"/>
              <a:gd name="connsiteX2" fmla="*/ 1435100 w 3063041"/>
              <a:gd name="connsiteY2" fmla="*/ 2251 h 2826268"/>
              <a:gd name="connsiteX3" fmla="*/ 3019136 w 3063041"/>
              <a:gd name="connsiteY3" fmla="*/ 1011901 h 2826268"/>
              <a:gd name="connsiteX4" fmla="*/ 2530187 w 3063041"/>
              <a:gd name="connsiteY4" fmla="*/ 2826269 h 2826268"/>
              <a:gd name="connsiteX0" fmla="*/ 2531490 w 3064344"/>
              <a:gd name="connsiteY0" fmla="*/ 2850345 h 2850345"/>
              <a:gd name="connsiteX1" fmla="*/ 1303 w 3064344"/>
              <a:gd name="connsiteY1" fmla="*/ 788327 h 2850345"/>
              <a:gd name="connsiteX2" fmla="*/ 1436403 w 3064344"/>
              <a:gd name="connsiteY2" fmla="*/ 26327 h 2850345"/>
              <a:gd name="connsiteX3" fmla="*/ 3020439 w 3064344"/>
              <a:gd name="connsiteY3" fmla="*/ 1035977 h 2850345"/>
              <a:gd name="connsiteX4" fmla="*/ 2531490 w 3064344"/>
              <a:gd name="connsiteY4" fmla="*/ 2850345 h 2850345"/>
              <a:gd name="connsiteX0" fmla="*/ 1995608 w 2544142"/>
              <a:gd name="connsiteY0" fmla="*/ 2834025 h 2847907"/>
              <a:gd name="connsiteX1" fmla="*/ 1650 w 2544142"/>
              <a:gd name="connsiteY1" fmla="*/ 1605038 h 2847907"/>
              <a:gd name="connsiteX2" fmla="*/ 900521 w 2544142"/>
              <a:gd name="connsiteY2" fmla="*/ 10007 h 2847907"/>
              <a:gd name="connsiteX3" fmla="*/ 2484557 w 2544142"/>
              <a:gd name="connsiteY3" fmla="*/ 1019657 h 2847907"/>
              <a:gd name="connsiteX4" fmla="*/ 1995608 w 2544142"/>
              <a:gd name="connsiteY4" fmla="*/ 2834025 h 2847907"/>
              <a:gd name="connsiteX0" fmla="*/ 1995607 w 2537685"/>
              <a:gd name="connsiteY0" fmla="*/ 2838699 h 2856285"/>
              <a:gd name="connsiteX1" fmla="*/ 1649 w 2537685"/>
              <a:gd name="connsiteY1" fmla="*/ 1609712 h 2856285"/>
              <a:gd name="connsiteX2" fmla="*/ 900520 w 2537685"/>
              <a:gd name="connsiteY2" fmla="*/ 14681 h 2856285"/>
              <a:gd name="connsiteX3" fmla="*/ 2477309 w 2537685"/>
              <a:gd name="connsiteY3" fmla="*/ 932556 h 2856285"/>
              <a:gd name="connsiteX4" fmla="*/ 1995607 w 2537685"/>
              <a:gd name="connsiteY4" fmla="*/ 2838699 h 2856285"/>
              <a:gd name="connsiteX0" fmla="*/ 1995607 w 2537686"/>
              <a:gd name="connsiteY0" fmla="*/ 2850780 h 2868366"/>
              <a:gd name="connsiteX1" fmla="*/ 1649 w 2537686"/>
              <a:gd name="connsiteY1" fmla="*/ 1621793 h 2868366"/>
              <a:gd name="connsiteX2" fmla="*/ 900520 w 2537686"/>
              <a:gd name="connsiteY2" fmla="*/ 26762 h 2868366"/>
              <a:gd name="connsiteX3" fmla="*/ 2477309 w 2537686"/>
              <a:gd name="connsiteY3" fmla="*/ 944637 h 2868366"/>
              <a:gd name="connsiteX4" fmla="*/ 1995607 w 2537686"/>
              <a:gd name="connsiteY4" fmla="*/ 2850780 h 2868366"/>
              <a:gd name="connsiteX0" fmla="*/ 2018953 w 2547450"/>
              <a:gd name="connsiteY0" fmla="*/ 2782443 h 2792311"/>
              <a:gd name="connsiteX1" fmla="*/ 24995 w 2547450"/>
              <a:gd name="connsiteY1" fmla="*/ 1553456 h 2792311"/>
              <a:gd name="connsiteX2" fmla="*/ 1126763 w 2547450"/>
              <a:gd name="connsiteY2" fmla="*/ 29021 h 2792311"/>
              <a:gd name="connsiteX3" fmla="*/ 2500655 w 2547450"/>
              <a:gd name="connsiteY3" fmla="*/ 876300 h 2792311"/>
              <a:gd name="connsiteX4" fmla="*/ 2018953 w 2547450"/>
              <a:gd name="connsiteY4" fmla="*/ 2782443 h 2792311"/>
              <a:gd name="connsiteX0" fmla="*/ 1263305 w 2477517"/>
              <a:gd name="connsiteY0" fmla="*/ 2235653 h 2253997"/>
              <a:gd name="connsiteX1" fmla="*/ 1226 w 2477517"/>
              <a:gd name="connsiteY1" fmla="*/ 1550254 h 2253997"/>
              <a:gd name="connsiteX2" fmla="*/ 1102994 w 2477517"/>
              <a:gd name="connsiteY2" fmla="*/ 25819 h 2253997"/>
              <a:gd name="connsiteX3" fmla="*/ 2476886 w 2477517"/>
              <a:gd name="connsiteY3" fmla="*/ 873098 h 2253997"/>
              <a:gd name="connsiteX4" fmla="*/ 1263305 w 2477517"/>
              <a:gd name="connsiteY4" fmla="*/ 2235653 h 2253997"/>
              <a:gd name="connsiteX0" fmla="*/ 1263305 w 2478444"/>
              <a:gd name="connsiteY0" fmla="*/ 2235653 h 2239010"/>
              <a:gd name="connsiteX1" fmla="*/ 1226 w 2478444"/>
              <a:gd name="connsiteY1" fmla="*/ 1550254 h 2239010"/>
              <a:gd name="connsiteX2" fmla="*/ 1102994 w 2478444"/>
              <a:gd name="connsiteY2" fmla="*/ 25819 h 2239010"/>
              <a:gd name="connsiteX3" fmla="*/ 2476886 w 2478444"/>
              <a:gd name="connsiteY3" fmla="*/ 873098 h 2239010"/>
              <a:gd name="connsiteX4" fmla="*/ 1263305 w 2478444"/>
              <a:gd name="connsiteY4" fmla="*/ 2235653 h 2239010"/>
              <a:gd name="connsiteX0" fmla="*/ 1263305 w 2479291"/>
              <a:gd name="connsiteY0" fmla="*/ 2235653 h 2235982"/>
              <a:gd name="connsiteX1" fmla="*/ 1226 w 2479291"/>
              <a:gd name="connsiteY1" fmla="*/ 1550254 h 2235982"/>
              <a:gd name="connsiteX2" fmla="*/ 1102994 w 2479291"/>
              <a:gd name="connsiteY2" fmla="*/ 25819 h 2235982"/>
              <a:gd name="connsiteX3" fmla="*/ 2476886 w 2479291"/>
              <a:gd name="connsiteY3" fmla="*/ 873098 h 2235982"/>
              <a:gd name="connsiteX4" fmla="*/ 1263305 w 2479291"/>
              <a:gd name="connsiteY4" fmla="*/ 2235653 h 2235982"/>
              <a:gd name="connsiteX0" fmla="*/ 973307 w 2187485"/>
              <a:gd name="connsiteY0" fmla="*/ 2212438 h 2213270"/>
              <a:gd name="connsiteX1" fmla="*/ 1081 w 2187485"/>
              <a:gd name="connsiteY1" fmla="*/ 644590 h 2213270"/>
              <a:gd name="connsiteX2" fmla="*/ 812996 w 2187485"/>
              <a:gd name="connsiteY2" fmla="*/ 2604 h 2213270"/>
              <a:gd name="connsiteX3" fmla="*/ 2186888 w 2187485"/>
              <a:gd name="connsiteY3" fmla="*/ 849883 h 2213270"/>
              <a:gd name="connsiteX4" fmla="*/ 973307 w 2187485"/>
              <a:gd name="connsiteY4" fmla="*/ 2212438 h 2213270"/>
              <a:gd name="connsiteX0" fmla="*/ 1100474 w 2314652"/>
              <a:gd name="connsiteY0" fmla="*/ 2298667 h 2299500"/>
              <a:gd name="connsiteX1" fmla="*/ 128248 w 2314652"/>
              <a:gd name="connsiteY1" fmla="*/ 730819 h 2299500"/>
              <a:gd name="connsiteX2" fmla="*/ 940163 w 2314652"/>
              <a:gd name="connsiteY2" fmla="*/ 88833 h 2299500"/>
              <a:gd name="connsiteX3" fmla="*/ 2314055 w 2314652"/>
              <a:gd name="connsiteY3" fmla="*/ 936112 h 2299500"/>
              <a:gd name="connsiteX4" fmla="*/ 1100474 w 2314652"/>
              <a:gd name="connsiteY4" fmla="*/ 2298667 h 2299500"/>
              <a:gd name="connsiteX0" fmla="*/ 1004168 w 2235185"/>
              <a:gd name="connsiteY0" fmla="*/ 1673666 h 1674423"/>
              <a:gd name="connsiteX1" fmla="*/ 31942 w 2235185"/>
              <a:gd name="connsiteY1" fmla="*/ 105818 h 1674423"/>
              <a:gd name="connsiteX2" fmla="*/ 2217749 w 2235185"/>
              <a:gd name="connsiteY2" fmla="*/ 311111 h 1674423"/>
              <a:gd name="connsiteX3" fmla="*/ 1004168 w 2235185"/>
              <a:gd name="connsiteY3" fmla="*/ 1673666 h 1674423"/>
              <a:gd name="connsiteX0" fmla="*/ 1004168 w 2396518"/>
              <a:gd name="connsiteY0" fmla="*/ 2055530 h 2060470"/>
              <a:gd name="connsiteX1" fmla="*/ 31942 w 2396518"/>
              <a:gd name="connsiteY1" fmla="*/ 487682 h 2060470"/>
              <a:gd name="connsiteX2" fmla="*/ 2217749 w 2396518"/>
              <a:gd name="connsiteY2" fmla="*/ 692975 h 2060470"/>
              <a:gd name="connsiteX3" fmla="*/ 1004168 w 2396518"/>
              <a:gd name="connsiteY3" fmla="*/ 2055530 h 2060470"/>
              <a:gd name="connsiteX0" fmla="*/ 1150727 w 2543077"/>
              <a:gd name="connsiteY0" fmla="*/ 2286401 h 2291342"/>
              <a:gd name="connsiteX1" fmla="*/ 178501 w 2543077"/>
              <a:gd name="connsiteY1" fmla="*/ 718553 h 2291342"/>
              <a:gd name="connsiteX2" fmla="*/ 2364308 w 2543077"/>
              <a:gd name="connsiteY2" fmla="*/ 923846 h 2291342"/>
              <a:gd name="connsiteX3" fmla="*/ 1150727 w 2543077"/>
              <a:gd name="connsiteY3" fmla="*/ 2286401 h 2291342"/>
              <a:gd name="connsiteX0" fmla="*/ 1305182 w 2821161"/>
              <a:gd name="connsiteY0" fmla="*/ 2286401 h 2286928"/>
              <a:gd name="connsiteX1" fmla="*/ 332956 w 2821161"/>
              <a:gd name="connsiteY1" fmla="*/ 718553 h 2286928"/>
              <a:gd name="connsiteX2" fmla="*/ 2518763 w 2821161"/>
              <a:gd name="connsiteY2" fmla="*/ 923846 h 2286928"/>
              <a:gd name="connsiteX3" fmla="*/ 1305182 w 2821161"/>
              <a:gd name="connsiteY3" fmla="*/ 2286401 h 2286928"/>
              <a:gd name="connsiteX0" fmla="*/ 1121558 w 2393546"/>
              <a:gd name="connsiteY0" fmla="*/ 1595353 h 1595634"/>
              <a:gd name="connsiteX1" fmla="*/ 134839 w 2393546"/>
              <a:gd name="connsiteY1" fmla="*/ 98101 h 1595634"/>
              <a:gd name="connsiteX2" fmla="*/ 2320646 w 2393546"/>
              <a:gd name="connsiteY2" fmla="*/ 303394 h 1595634"/>
              <a:gd name="connsiteX3" fmla="*/ 1121558 w 2393546"/>
              <a:gd name="connsiteY3" fmla="*/ 1595353 h 1595634"/>
              <a:gd name="connsiteX0" fmla="*/ 1501424 w 2773412"/>
              <a:gd name="connsiteY0" fmla="*/ 2128605 h 2131022"/>
              <a:gd name="connsiteX1" fmla="*/ 514705 w 2773412"/>
              <a:gd name="connsiteY1" fmla="*/ 631353 h 2131022"/>
              <a:gd name="connsiteX2" fmla="*/ 2700512 w 2773412"/>
              <a:gd name="connsiteY2" fmla="*/ 836646 h 2131022"/>
              <a:gd name="connsiteX3" fmla="*/ 1501424 w 2773412"/>
              <a:gd name="connsiteY3" fmla="*/ 2128605 h 2131022"/>
              <a:gd name="connsiteX0" fmla="*/ 1501424 w 2914709"/>
              <a:gd name="connsiteY0" fmla="*/ 2285254 h 2287671"/>
              <a:gd name="connsiteX1" fmla="*/ 514705 w 2914709"/>
              <a:gd name="connsiteY1" fmla="*/ 788002 h 2287671"/>
              <a:gd name="connsiteX2" fmla="*/ 2700512 w 2914709"/>
              <a:gd name="connsiteY2" fmla="*/ 993295 h 2287671"/>
              <a:gd name="connsiteX3" fmla="*/ 1501424 w 2914709"/>
              <a:gd name="connsiteY3" fmla="*/ 2285254 h 2287671"/>
              <a:gd name="connsiteX0" fmla="*/ 1005173 w 2039933"/>
              <a:gd name="connsiteY0" fmla="*/ 1748047 h 1752261"/>
              <a:gd name="connsiteX1" fmla="*/ 18454 w 2039933"/>
              <a:gd name="connsiteY1" fmla="*/ 250795 h 1752261"/>
              <a:gd name="connsiteX2" fmla="*/ 1914407 w 2039933"/>
              <a:gd name="connsiteY2" fmla="*/ 547862 h 1752261"/>
              <a:gd name="connsiteX3" fmla="*/ 1005173 w 2039933"/>
              <a:gd name="connsiteY3" fmla="*/ 1748047 h 1752261"/>
              <a:gd name="connsiteX0" fmla="*/ 1252150 w 2286910"/>
              <a:gd name="connsiteY0" fmla="*/ 2385953 h 2390167"/>
              <a:gd name="connsiteX1" fmla="*/ 265431 w 2286910"/>
              <a:gd name="connsiteY1" fmla="*/ 888701 h 2390167"/>
              <a:gd name="connsiteX2" fmla="*/ 2161384 w 2286910"/>
              <a:gd name="connsiteY2" fmla="*/ 1185768 h 2390167"/>
              <a:gd name="connsiteX3" fmla="*/ 1252150 w 2286910"/>
              <a:gd name="connsiteY3" fmla="*/ 2385953 h 2390167"/>
              <a:gd name="connsiteX0" fmla="*/ 1142081 w 2069310"/>
              <a:gd name="connsiteY0" fmla="*/ 2123900 h 2146255"/>
              <a:gd name="connsiteX1" fmla="*/ 278549 w 2069310"/>
              <a:gd name="connsiteY1" fmla="*/ 774900 h 2146255"/>
              <a:gd name="connsiteX2" fmla="*/ 2051315 w 2069310"/>
              <a:gd name="connsiteY2" fmla="*/ 923715 h 2146255"/>
              <a:gd name="connsiteX3" fmla="*/ 1142081 w 2069310"/>
              <a:gd name="connsiteY3" fmla="*/ 2123900 h 2146255"/>
              <a:gd name="connsiteX0" fmla="*/ 1165325 w 2097018"/>
              <a:gd name="connsiteY0" fmla="*/ 2123900 h 2164933"/>
              <a:gd name="connsiteX1" fmla="*/ 301793 w 2097018"/>
              <a:gd name="connsiteY1" fmla="*/ 774900 h 2164933"/>
              <a:gd name="connsiteX2" fmla="*/ 2074559 w 2097018"/>
              <a:gd name="connsiteY2" fmla="*/ 923715 h 2164933"/>
              <a:gd name="connsiteX3" fmla="*/ 1165325 w 2097018"/>
              <a:gd name="connsiteY3" fmla="*/ 2123900 h 2164933"/>
              <a:gd name="connsiteX0" fmla="*/ 881857 w 1752174"/>
              <a:gd name="connsiteY0" fmla="*/ 1447028 h 1447527"/>
              <a:gd name="connsiteX1" fmla="*/ 18325 w 1752174"/>
              <a:gd name="connsiteY1" fmla="*/ 98028 h 1447527"/>
              <a:gd name="connsiteX2" fmla="*/ 1733120 w 1752174"/>
              <a:gd name="connsiteY2" fmla="*/ 253902 h 1447527"/>
              <a:gd name="connsiteX3" fmla="*/ 881857 w 1752174"/>
              <a:gd name="connsiteY3" fmla="*/ 1447028 h 1447527"/>
              <a:gd name="connsiteX0" fmla="*/ 881857 w 2006074"/>
              <a:gd name="connsiteY0" fmla="*/ 2138307 h 2283892"/>
              <a:gd name="connsiteX1" fmla="*/ 18325 w 2006074"/>
              <a:gd name="connsiteY1" fmla="*/ 789307 h 2283892"/>
              <a:gd name="connsiteX2" fmla="*/ 1733120 w 2006074"/>
              <a:gd name="connsiteY2" fmla="*/ 945181 h 2283892"/>
              <a:gd name="connsiteX3" fmla="*/ 881857 w 2006074"/>
              <a:gd name="connsiteY3" fmla="*/ 2138307 h 2283892"/>
              <a:gd name="connsiteX0" fmla="*/ 124151 w 2143381"/>
              <a:gd name="connsiteY0" fmla="*/ 1376349 h 1376877"/>
              <a:gd name="connsiteX1" fmla="*/ 427280 w 2143381"/>
              <a:gd name="connsiteY1" fmla="*/ 90886 h 1376877"/>
              <a:gd name="connsiteX2" fmla="*/ 2142075 w 2143381"/>
              <a:gd name="connsiteY2" fmla="*/ 246760 h 1376877"/>
              <a:gd name="connsiteX3" fmla="*/ 124151 w 2143381"/>
              <a:gd name="connsiteY3" fmla="*/ 1376349 h 1376877"/>
              <a:gd name="connsiteX0" fmla="*/ 16363 w 2063351"/>
              <a:gd name="connsiteY0" fmla="*/ 2146086 h 2165274"/>
              <a:gd name="connsiteX1" fmla="*/ 1131082 w 2063351"/>
              <a:gd name="connsiteY1" fmla="*/ 27592 h 2165274"/>
              <a:gd name="connsiteX2" fmla="*/ 2034287 w 2063351"/>
              <a:gd name="connsiteY2" fmla="*/ 1016497 h 2165274"/>
              <a:gd name="connsiteX3" fmla="*/ 16363 w 2063351"/>
              <a:gd name="connsiteY3" fmla="*/ 2146086 h 2165274"/>
              <a:gd name="connsiteX0" fmla="*/ 26033 w 2321104"/>
              <a:gd name="connsiteY0" fmla="*/ 2118673 h 2322476"/>
              <a:gd name="connsiteX1" fmla="*/ 1140752 w 2321104"/>
              <a:gd name="connsiteY1" fmla="*/ 179 h 2322476"/>
              <a:gd name="connsiteX2" fmla="*/ 2297579 w 2321104"/>
              <a:gd name="connsiteY2" fmla="*/ 1998605 h 2322476"/>
              <a:gd name="connsiteX3" fmla="*/ 26033 w 2321104"/>
              <a:gd name="connsiteY3" fmla="*/ 2118673 h 2322476"/>
              <a:gd name="connsiteX0" fmla="*/ 25051 w 2372885"/>
              <a:gd name="connsiteY0" fmla="*/ 2026729 h 2264528"/>
              <a:gd name="connsiteX1" fmla="*/ 1190494 w 2372885"/>
              <a:gd name="connsiteY1" fmla="*/ 10 h 2264528"/>
              <a:gd name="connsiteX2" fmla="*/ 2347321 w 2372885"/>
              <a:gd name="connsiteY2" fmla="*/ 1998436 h 2264528"/>
              <a:gd name="connsiteX3" fmla="*/ 25051 w 2372885"/>
              <a:gd name="connsiteY3" fmla="*/ 2026729 h 2264528"/>
              <a:gd name="connsiteX0" fmla="*/ 25051 w 2372885"/>
              <a:gd name="connsiteY0" fmla="*/ 2132622 h 2383639"/>
              <a:gd name="connsiteX1" fmla="*/ 1190494 w 2372885"/>
              <a:gd name="connsiteY1" fmla="*/ 9 h 2383639"/>
              <a:gd name="connsiteX2" fmla="*/ 2347321 w 2372885"/>
              <a:gd name="connsiteY2" fmla="*/ 2104329 h 2383639"/>
              <a:gd name="connsiteX3" fmla="*/ 25051 w 2372885"/>
              <a:gd name="connsiteY3" fmla="*/ 2132622 h 2383639"/>
              <a:gd name="connsiteX0" fmla="*/ 29294 w 2476772"/>
              <a:gd name="connsiteY0" fmla="*/ 2132616 h 2407191"/>
              <a:gd name="connsiteX1" fmla="*/ 1194737 w 2476772"/>
              <a:gd name="connsiteY1" fmla="*/ 3 h 2407191"/>
              <a:gd name="connsiteX2" fmla="*/ 2453013 w 2476772"/>
              <a:gd name="connsiteY2" fmla="*/ 2146681 h 2407191"/>
              <a:gd name="connsiteX3" fmla="*/ 29294 w 2476772"/>
              <a:gd name="connsiteY3" fmla="*/ 2132616 h 2407191"/>
              <a:gd name="connsiteX0" fmla="*/ 27127 w 2587615"/>
              <a:gd name="connsiteY0" fmla="*/ 2167917 h 2427159"/>
              <a:gd name="connsiteX1" fmla="*/ 1301266 w 2587615"/>
              <a:gd name="connsiteY1" fmla="*/ 5 h 2427159"/>
              <a:gd name="connsiteX2" fmla="*/ 2559542 w 2587615"/>
              <a:gd name="connsiteY2" fmla="*/ 2146683 h 2427159"/>
              <a:gd name="connsiteX3" fmla="*/ 27127 w 2587615"/>
              <a:gd name="connsiteY3" fmla="*/ 2167917 h 242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7615" h="2427159">
                <a:moveTo>
                  <a:pt x="27127" y="2167917"/>
                </a:moveTo>
                <a:cubicBezTo>
                  <a:pt x="-182586" y="1810137"/>
                  <a:pt x="879197" y="3544"/>
                  <a:pt x="1301266" y="5"/>
                </a:cubicBezTo>
                <a:cubicBezTo>
                  <a:pt x="1723335" y="-3534"/>
                  <a:pt x="2771898" y="1785364"/>
                  <a:pt x="2559542" y="2146683"/>
                </a:cubicBezTo>
                <a:cubicBezTo>
                  <a:pt x="2347186" y="2508002"/>
                  <a:pt x="236840" y="2525697"/>
                  <a:pt x="27127" y="2167917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9525">
            <a:solidFill>
              <a:schemeClr val="tx1">
                <a:alpha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34" name="Forme libre : forme 33">
            <a:extLst>
              <a:ext uri="{FF2B5EF4-FFF2-40B4-BE49-F238E27FC236}">
                <a16:creationId xmlns:a16="http://schemas.microsoft.com/office/drawing/2014/main" id="{3EEC06A1-CA53-4220-B465-8481F7BF36CE}"/>
              </a:ext>
            </a:extLst>
          </p:cNvPr>
          <p:cNvSpPr/>
          <p:nvPr/>
        </p:nvSpPr>
        <p:spPr>
          <a:xfrm>
            <a:off x="739509" y="1202534"/>
            <a:ext cx="1637561" cy="1576651"/>
          </a:xfrm>
          <a:custGeom>
            <a:avLst/>
            <a:gdLst>
              <a:gd name="connsiteX0" fmla="*/ 37330 w 3556398"/>
              <a:gd name="connsiteY0" fmla="*/ 1582092 h 3090801"/>
              <a:gd name="connsiteX1" fmla="*/ 443730 w 3556398"/>
              <a:gd name="connsiteY1" fmla="*/ 693092 h 3090801"/>
              <a:gd name="connsiteX2" fmla="*/ 1935980 w 3556398"/>
              <a:gd name="connsiteY2" fmla="*/ 942 h 3090801"/>
              <a:gd name="connsiteX3" fmla="*/ 3517130 w 3556398"/>
              <a:gd name="connsiteY3" fmla="*/ 839142 h 3090801"/>
              <a:gd name="connsiteX4" fmla="*/ 3002780 w 3556398"/>
              <a:gd name="connsiteY4" fmla="*/ 2909242 h 3090801"/>
              <a:gd name="connsiteX5" fmla="*/ 2189980 w 3556398"/>
              <a:gd name="connsiteY5" fmla="*/ 2852092 h 3090801"/>
              <a:gd name="connsiteX6" fmla="*/ 1656580 w 3556398"/>
              <a:gd name="connsiteY6" fmla="*/ 1728142 h 3090801"/>
              <a:gd name="connsiteX7" fmla="*/ 202430 w 3556398"/>
              <a:gd name="connsiteY7" fmla="*/ 1785292 h 3090801"/>
              <a:gd name="connsiteX8" fmla="*/ 37330 w 3556398"/>
              <a:gd name="connsiteY8" fmla="*/ 1582092 h 3090801"/>
              <a:gd name="connsiteX0" fmla="*/ 9825 w 3528893"/>
              <a:gd name="connsiteY0" fmla="*/ 1582092 h 3090801"/>
              <a:gd name="connsiteX1" fmla="*/ 416225 w 3528893"/>
              <a:gd name="connsiteY1" fmla="*/ 693092 h 3090801"/>
              <a:gd name="connsiteX2" fmla="*/ 1908475 w 3528893"/>
              <a:gd name="connsiteY2" fmla="*/ 942 h 3090801"/>
              <a:gd name="connsiteX3" fmla="*/ 3489625 w 3528893"/>
              <a:gd name="connsiteY3" fmla="*/ 839142 h 3090801"/>
              <a:gd name="connsiteX4" fmla="*/ 2975275 w 3528893"/>
              <a:gd name="connsiteY4" fmla="*/ 2909242 h 3090801"/>
              <a:gd name="connsiteX5" fmla="*/ 2162475 w 3528893"/>
              <a:gd name="connsiteY5" fmla="*/ 2852092 h 3090801"/>
              <a:gd name="connsiteX6" fmla="*/ 1629075 w 3528893"/>
              <a:gd name="connsiteY6" fmla="*/ 1728142 h 3090801"/>
              <a:gd name="connsiteX7" fmla="*/ 714675 w 3528893"/>
              <a:gd name="connsiteY7" fmla="*/ 1651942 h 3090801"/>
              <a:gd name="connsiteX8" fmla="*/ 9825 w 3528893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84963"/>
              <a:gd name="connsiteX1" fmla="*/ 418159 w 3530827"/>
              <a:gd name="connsiteY1" fmla="*/ 693092 h 3084963"/>
              <a:gd name="connsiteX2" fmla="*/ 1910409 w 3530827"/>
              <a:gd name="connsiteY2" fmla="*/ 942 h 3084963"/>
              <a:gd name="connsiteX3" fmla="*/ 3491559 w 3530827"/>
              <a:gd name="connsiteY3" fmla="*/ 839142 h 3084963"/>
              <a:gd name="connsiteX4" fmla="*/ 2977209 w 3530827"/>
              <a:gd name="connsiteY4" fmla="*/ 2909242 h 3084963"/>
              <a:gd name="connsiteX5" fmla="*/ 2164409 w 3530827"/>
              <a:gd name="connsiteY5" fmla="*/ 2852092 h 3084963"/>
              <a:gd name="connsiteX6" fmla="*/ 1548459 w 3530827"/>
              <a:gd name="connsiteY6" fmla="*/ 1855142 h 3084963"/>
              <a:gd name="connsiteX7" fmla="*/ 754709 w 3530827"/>
              <a:gd name="connsiteY7" fmla="*/ 1683692 h 3084963"/>
              <a:gd name="connsiteX8" fmla="*/ 11759 w 3530827"/>
              <a:gd name="connsiteY8" fmla="*/ 1582092 h 3084963"/>
              <a:gd name="connsiteX0" fmla="*/ 61157 w 3580225"/>
              <a:gd name="connsiteY0" fmla="*/ 1582092 h 3084963"/>
              <a:gd name="connsiteX1" fmla="*/ 467557 w 3580225"/>
              <a:gd name="connsiteY1" fmla="*/ 693092 h 3084963"/>
              <a:gd name="connsiteX2" fmla="*/ 1959807 w 3580225"/>
              <a:gd name="connsiteY2" fmla="*/ 942 h 3084963"/>
              <a:gd name="connsiteX3" fmla="*/ 3540957 w 3580225"/>
              <a:gd name="connsiteY3" fmla="*/ 839142 h 3084963"/>
              <a:gd name="connsiteX4" fmla="*/ 3026607 w 3580225"/>
              <a:gd name="connsiteY4" fmla="*/ 2909242 h 3084963"/>
              <a:gd name="connsiteX5" fmla="*/ 2213807 w 3580225"/>
              <a:gd name="connsiteY5" fmla="*/ 2852092 h 3084963"/>
              <a:gd name="connsiteX6" fmla="*/ 1597857 w 3580225"/>
              <a:gd name="connsiteY6" fmla="*/ 1855142 h 3084963"/>
              <a:gd name="connsiteX7" fmla="*/ 61157 w 3580225"/>
              <a:gd name="connsiteY7" fmla="*/ 1582092 h 3084963"/>
              <a:gd name="connsiteX0" fmla="*/ 56026 w 3625894"/>
              <a:gd name="connsiteY0" fmla="*/ 1740897 h 3085018"/>
              <a:gd name="connsiteX1" fmla="*/ 513226 w 3625894"/>
              <a:gd name="connsiteY1" fmla="*/ 693147 h 3085018"/>
              <a:gd name="connsiteX2" fmla="*/ 2005476 w 3625894"/>
              <a:gd name="connsiteY2" fmla="*/ 997 h 3085018"/>
              <a:gd name="connsiteX3" fmla="*/ 3586626 w 3625894"/>
              <a:gd name="connsiteY3" fmla="*/ 839197 h 3085018"/>
              <a:gd name="connsiteX4" fmla="*/ 3072276 w 3625894"/>
              <a:gd name="connsiteY4" fmla="*/ 2909297 h 3085018"/>
              <a:gd name="connsiteX5" fmla="*/ 2259476 w 3625894"/>
              <a:gd name="connsiteY5" fmla="*/ 2852147 h 3085018"/>
              <a:gd name="connsiteX6" fmla="*/ 1643526 w 3625894"/>
              <a:gd name="connsiteY6" fmla="*/ 1855197 h 3085018"/>
              <a:gd name="connsiteX7" fmla="*/ 56026 w 3625894"/>
              <a:gd name="connsiteY7" fmla="*/ 1740897 h 3085018"/>
              <a:gd name="connsiteX0" fmla="*/ 49733 w 3619601"/>
              <a:gd name="connsiteY0" fmla="*/ 1740125 h 3084246"/>
              <a:gd name="connsiteX1" fmla="*/ 545033 w 3619601"/>
              <a:gd name="connsiteY1" fmla="*/ 901925 h 3084246"/>
              <a:gd name="connsiteX2" fmla="*/ 1999183 w 3619601"/>
              <a:gd name="connsiteY2" fmla="*/ 225 h 3084246"/>
              <a:gd name="connsiteX3" fmla="*/ 3580333 w 3619601"/>
              <a:gd name="connsiteY3" fmla="*/ 838425 h 3084246"/>
              <a:gd name="connsiteX4" fmla="*/ 3065983 w 3619601"/>
              <a:gd name="connsiteY4" fmla="*/ 2908525 h 3084246"/>
              <a:gd name="connsiteX5" fmla="*/ 2253183 w 3619601"/>
              <a:gd name="connsiteY5" fmla="*/ 2851375 h 3084246"/>
              <a:gd name="connsiteX6" fmla="*/ 1637233 w 3619601"/>
              <a:gd name="connsiteY6" fmla="*/ 1854425 h 3084246"/>
              <a:gd name="connsiteX7" fmla="*/ 49733 w 3619601"/>
              <a:gd name="connsiteY7" fmla="*/ 1740125 h 3084246"/>
              <a:gd name="connsiteX0" fmla="*/ 49458 w 3620376"/>
              <a:gd name="connsiteY0" fmla="*/ 1600526 h 2944647"/>
              <a:gd name="connsiteX1" fmla="*/ 544758 w 3620376"/>
              <a:gd name="connsiteY1" fmla="*/ 762326 h 2944647"/>
              <a:gd name="connsiteX2" fmla="*/ 1979858 w 3620376"/>
              <a:gd name="connsiteY2" fmla="*/ 326 h 2944647"/>
              <a:gd name="connsiteX3" fmla="*/ 3580058 w 3620376"/>
              <a:gd name="connsiteY3" fmla="*/ 698826 h 2944647"/>
              <a:gd name="connsiteX4" fmla="*/ 3065708 w 3620376"/>
              <a:gd name="connsiteY4" fmla="*/ 2768926 h 2944647"/>
              <a:gd name="connsiteX5" fmla="*/ 2252908 w 3620376"/>
              <a:gd name="connsiteY5" fmla="*/ 2711776 h 2944647"/>
              <a:gd name="connsiteX6" fmla="*/ 1636958 w 3620376"/>
              <a:gd name="connsiteY6" fmla="*/ 1714826 h 2944647"/>
              <a:gd name="connsiteX7" fmla="*/ 49458 w 3620376"/>
              <a:gd name="connsiteY7" fmla="*/ 1600526 h 2944647"/>
              <a:gd name="connsiteX0" fmla="*/ 49458 w 3501655"/>
              <a:gd name="connsiteY0" fmla="*/ 1601026 h 2929888"/>
              <a:gd name="connsiteX1" fmla="*/ 544758 w 3501655"/>
              <a:gd name="connsiteY1" fmla="*/ 762826 h 2929888"/>
              <a:gd name="connsiteX2" fmla="*/ 1979858 w 3501655"/>
              <a:gd name="connsiteY2" fmla="*/ 826 h 2929888"/>
              <a:gd name="connsiteX3" fmla="*/ 3453058 w 3501655"/>
              <a:gd name="connsiteY3" fmla="*/ 908876 h 2929888"/>
              <a:gd name="connsiteX4" fmla="*/ 3065708 w 3501655"/>
              <a:gd name="connsiteY4" fmla="*/ 2769426 h 2929888"/>
              <a:gd name="connsiteX5" fmla="*/ 2252908 w 3501655"/>
              <a:gd name="connsiteY5" fmla="*/ 2712276 h 2929888"/>
              <a:gd name="connsiteX6" fmla="*/ 1636958 w 3501655"/>
              <a:gd name="connsiteY6" fmla="*/ 1715326 h 2929888"/>
              <a:gd name="connsiteX7" fmla="*/ 49458 w 3501655"/>
              <a:gd name="connsiteY7" fmla="*/ 1601026 h 2929888"/>
              <a:gd name="connsiteX0" fmla="*/ 49458 w 3501655"/>
              <a:gd name="connsiteY0" fmla="*/ 1601026 h 2982159"/>
              <a:gd name="connsiteX1" fmla="*/ 544758 w 3501655"/>
              <a:gd name="connsiteY1" fmla="*/ 762826 h 2982159"/>
              <a:gd name="connsiteX2" fmla="*/ 1979858 w 3501655"/>
              <a:gd name="connsiteY2" fmla="*/ 826 h 2982159"/>
              <a:gd name="connsiteX3" fmla="*/ 3453058 w 3501655"/>
              <a:gd name="connsiteY3" fmla="*/ 908876 h 2982159"/>
              <a:gd name="connsiteX4" fmla="*/ 3065708 w 3501655"/>
              <a:gd name="connsiteY4" fmla="*/ 2769426 h 2982159"/>
              <a:gd name="connsiteX5" fmla="*/ 2252908 w 3501655"/>
              <a:gd name="connsiteY5" fmla="*/ 2712276 h 2982159"/>
              <a:gd name="connsiteX6" fmla="*/ 1636958 w 3501655"/>
              <a:gd name="connsiteY6" fmla="*/ 1715326 h 2982159"/>
              <a:gd name="connsiteX7" fmla="*/ 49458 w 3501655"/>
              <a:gd name="connsiteY7" fmla="*/ 1601026 h 2982159"/>
              <a:gd name="connsiteX0" fmla="*/ 49458 w 3502021"/>
              <a:gd name="connsiteY0" fmla="*/ 1601026 h 3017333"/>
              <a:gd name="connsiteX1" fmla="*/ 544758 w 3502021"/>
              <a:gd name="connsiteY1" fmla="*/ 762826 h 3017333"/>
              <a:gd name="connsiteX2" fmla="*/ 1979858 w 3502021"/>
              <a:gd name="connsiteY2" fmla="*/ 826 h 3017333"/>
              <a:gd name="connsiteX3" fmla="*/ 3453058 w 3502021"/>
              <a:gd name="connsiteY3" fmla="*/ 908876 h 3017333"/>
              <a:gd name="connsiteX4" fmla="*/ 3065708 w 3502021"/>
              <a:gd name="connsiteY4" fmla="*/ 2769426 h 3017333"/>
              <a:gd name="connsiteX5" fmla="*/ 2227508 w 3502021"/>
              <a:gd name="connsiteY5" fmla="*/ 2775776 h 3017333"/>
              <a:gd name="connsiteX6" fmla="*/ 1636958 w 3502021"/>
              <a:gd name="connsiteY6" fmla="*/ 1715326 h 3017333"/>
              <a:gd name="connsiteX7" fmla="*/ 49458 w 3502021"/>
              <a:gd name="connsiteY7" fmla="*/ 1601026 h 3017333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71805"/>
              <a:gd name="connsiteX1" fmla="*/ 538911 w 3496174"/>
              <a:gd name="connsiteY1" fmla="*/ 762826 h 2971805"/>
              <a:gd name="connsiteX2" fmla="*/ 1974011 w 3496174"/>
              <a:gd name="connsiteY2" fmla="*/ 826 h 2971805"/>
              <a:gd name="connsiteX3" fmla="*/ 3447211 w 3496174"/>
              <a:gd name="connsiteY3" fmla="*/ 908876 h 2971805"/>
              <a:gd name="connsiteX4" fmla="*/ 3059861 w 3496174"/>
              <a:gd name="connsiteY4" fmla="*/ 2769426 h 2971805"/>
              <a:gd name="connsiteX5" fmla="*/ 2221661 w 3496174"/>
              <a:gd name="connsiteY5" fmla="*/ 2775776 h 2971805"/>
              <a:gd name="connsiteX6" fmla="*/ 1535861 w 3496174"/>
              <a:gd name="connsiteY6" fmla="*/ 1734376 h 2971805"/>
              <a:gd name="connsiteX7" fmla="*/ 43611 w 3496174"/>
              <a:gd name="connsiteY7" fmla="*/ 1601026 h 2971805"/>
              <a:gd name="connsiteX0" fmla="*/ 43611 w 3573474"/>
              <a:gd name="connsiteY0" fmla="*/ 1601596 h 2969295"/>
              <a:gd name="connsiteX1" fmla="*/ 538911 w 3573474"/>
              <a:gd name="connsiteY1" fmla="*/ 763396 h 2969295"/>
              <a:gd name="connsiteX2" fmla="*/ 1974011 w 3573474"/>
              <a:gd name="connsiteY2" fmla="*/ 1396 h 2969295"/>
              <a:gd name="connsiteX3" fmla="*/ 3530338 w 3573474"/>
              <a:gd name="connsiteY3" fmla="*/ 955628 h 2969295"/>
              <a:gd name="connsiteX4" fmla="*/ 3059861 w 3573474"/>
              <a:gd name="connsiteY4" fmla="*/ 2769996 h 2969295"/>
              <a:gd name="connsiteX5" fmla="*/ 2221661 w 3573474"/>
              <a:gd name="connsiteY5" fmla="*/ 2776346 h 2969295"/>
              <a:gd name="connsiteX6" fmla="*/ 1535861 w 3573474"/>
              <a:gd name="connsiteY6" fmla="*/ 1734946 h 2969295"/>
              <a:gd name="connsiteX7" fmla="*/ 43611 w 3573474"/>
              <a:gd name="connsiteY7" fmla="*/ 1601596 h 2969295"/>
              <a:gd name="connsiteX0" fmla="*/ 43611 w 3599531"/>
              <a:gd name="connsiteY0" fmla="*/ 1602451 h 2966474"/>
              <a:gd name="connsiteX1" fmla="*/ 538911 w 3599531"/>
              <a:gd name="connsiteY1" fmla="*/ 764251 h 2966474"/>
              <a:gd name="connsiteX2" fmla="*/ 1974011 w 3599531"/>
              <a:gd name="connsiteY2" fmla="*/ 2251 h 2966474"/>
              <a:gd name="connsiteX3" fmla="*/ 3558047 w 3599531"/>
              <a:gd name="connsiteY3" fmla="*/ 1011901 h 2966474"/>
              <a:gd name="connsiteX4" fmla="*/ 3059861 w 3599531"/>
              <a:gd name="connsiteY4" fmla="*/ 2770851 h 2966474"/>
              <a:gd name="connsiteX5" fmla="*/ 2221661 w 3599531"/>
              <a:gd name="connsiteY5" fmla="*/ 2777201 h 2966474"/>
              <a:gd name="connsiteX6" fmla="*/ 1535861 w 3599531"/>
              <a:gd name="connsiteY6" fmla="*/ 1735801 h 2966474"/>
              <a:gd name="connsiteX7" fmla="*/ 43611 w 3599531"/>
              <a:gd name="connsiteY7" fmla="*/ 1602451 h 2966474"/>
              <a:gd name="connsiteX0" fmla="*/ 43611 w 3600744"/>
              <a:gd name="connsiteY0" fmla="*/ 1602451 h 2992611"/>
              <a:gd name="connsiteX1" fmla="*/ 538911 w 3600744"/>
              <a:gd name="connsiteY1" fmla="*/ 764251 h 2992611"/>
              <a:gd name="connsiteX2" fmla="*/ 1974011 w 3600744"/>
              <a:gd name="connsiteY2" fmla="*/ 2251 h 2992611"/>
              <a:gd name="connsiteX3" fmla="*/ 3558047 w 3600744"/>
              <a:gd name="connsiteY3" fmla="*/ 1011901 h 2992611"/>
              <a:gd name="connsiteX4" fmla="*/ 3059861 w 3600744"/>
              <a:gd name="connsiteY4" fmla="*/ 2770851 h 2992611"/>
              <a:gd name="connsiteX5" fmla="*/ 2221661 w 3600744"/>
              <a:gd name="connsiteY5" fmla="*/ 2777201 h 2992611"/>
              <a:gd name="connsiteX6" fmla="*/ 1535861 w 3600744"/>
              <a:gd name="connsiteY6" fmla="*/ 1735801 h 2992611"/>
              <a:gd name="connsiteX7" fmla="*/ 43611 w 3600744"/>
              <a:gd name="connsiteY7" fmla="*/ 1602451 h 2992611"/>
              <a:gd name="connsiteX0" fmla="*/ 43611 w 3601952"/>
              <a:gd name="connsiteY0" fmla="*/ 1602451 h 3016531"/>
              <a:gd name="connsiteX1" fmla="*/ 538911 w 3601952"/>
              <a:gd name="connsiteY1" fmla="*/ 764251 h 3016531"/>
              <a:gd name="connsiteX2" fmla="*/ 1974011 w 3601952"/>
              <a:gd name="connsiteY2" fmla="*/ 2251 h 3016531"/>
              <a:gd name="connsiteX3" fmla="*/ 3558047 w 3601952"/>
              <a:gd name="connsiteY3" fmla="*/ 1011901 h 3016531"/>
              <a:gd name="connsiteX4" fmla="*/ 3069098 w 3601952"/>
              <a:gd name="connsiteY4" fmla="*/ 2826269 h 3016531"/>
              <a:gd name="connsiteX5" fmla="*/ 2221661 w 3601952"/>
              <a:gd name="connsiteY5" fmla="*/ 2777201 h 3016531"/>
              <a:gd name="connsiteX6" fmla="*/ 1535861 w 3601952"/>
              <a:gd name="connsiteY6" fmla="*/ 1735801 h 3016531"/>
              <a:gd name="connsiteX7" fmla="*/ 43611 w 3601952"/>
              <a:gd name="connsiteY7" fmla="*/ 1602451 h 3016531"/>
              <a:gd name="connsiteX0" fmla="*/ 43611 w 3601952"/>
              <a:gd name="connsiteY0" fmla="*/ 1602451 h 3041025"/>
              <a:gd name="connsiteX1" fmla="*/ 538911 w 3601952"/>
              <a:gd name="connsiteY1" fmla="*/ 764251 h 3041025"/>
              <a:gd name="connsiteX2" fmla="*/ 1974011 w 3601952"/>
              <a:gd name="connsiteY2" fmla="*/ 2251 h 3041025"/>
              <a:gd name="connsiteX3" fmla="*/ 3558047 w 3601952"/>
              <a:gd name="connsiteY3" fmla="*/ 1011901 h 3041025"/>
              <a:gd name="connsiteX4" fmla="*/ 3069098 w 3601952"/>
              <a:gd name="connsiteY4" fmla="*/ 2826269 h 3041025"/>
              <a:gd name="connsiteX5" fmla="*/ 2221661 w 3601952"/>
              <a:gd name="connsiteY5" fmla="*/ 2777201 h 3041025"/>
              <a:gd name="connsiteX6" fmla="*/ 1535861 w 3601952"/>
              <a:gd name="connsiteY6" fmla="*/ 1735801 h 3041025"/>
              <a:gd name="connsiteX7" fmla="*/ 43611 w 3601952"/>
              <a:gd name="connsiteY7" fmla="*/ 1602451 h 3041025"/>
              <a:gd name="connsiteX0" fmla="*/ 87685 w 3646026"/>
              <a:gd name="connsiteY0" fmla="*/ 1602451 h 3041025"/>
              <a:gd name="connsiteX1" fmla="*/ 582985 w 3646026"/>
              <a:gd name="connsiteY1" fmla="*/ 764251 h 3041025"/>
              <a:gd name="connsiteX2" fmla="*/ 2018085 w 3646026"/>
              <a:gd name="connsiteY2" fmla="*/ 2251 h 3041025"/>
              <a:gd name="connsiteX3" fmla="*/ 3602121 w 3646026"/>
              <a:gd name="connsiteY3" fmla="*/ 1011901 h 3041025"/>
              <a:gd name="connsiteX4" fmla="*/ 3113172 w 3646026"/>
              <a:gd name="connsiteY4" fmla="*/ 2826269 h 3041025"/>
              <a:gd name="connsiteX5" fmla="*/ 2265735 w 3646026"/>
              <a:gd name="connsiteY5" fmla="*/ 2777201 h 3041025"/>
              <a:gd name="connsiteX6" fmla="*/ 87685 w 3646026"/>
              <a:gd name="connsiteY6" fmla="*/ 1602451 h 3041025"/>
              <a:gd name="connsiteX0" fmla="*/ 145797 w 3704138"/>
              <a:gd name="connsiteY0" fmla="*/ 1602451 h 2833188"/>
              <a:gd name="connsiteX1" fmla="*/ 641097 w 3704138"/>
              <a:gd name="connsiteY1" fmla="*/ 764251 h 2833188"/>
              <a:gd name="connsiteX2" fmla="*/ 2076197 w 3704138"/>
              <a:gd name="connsiteY2" fmla="*/ 2251 h 2833188"/>
              <a:gd name="connsiteX3" fmla="*/ 3660233 w 3704138"/>
              <a:gd name="connsiteY3" fmla="*/ 1011901 h 2833188"/>
              <a:gd name="connsiteX4" fmla="*/ 3171284 w 3704138"/>
              <a:gd name="connsiteY4" fmla="*/ 2826269 h 2833188"/>
              <a:gd name="connsiteX5" fmla="*/ 145797 w 3704138"/>
              <a:gd name="connsiteY5" fmla="*/ 1602451 h 2833188"/>
              <a:gd name="connsiteX0" fmla="*/ 2530187 w 3063041"/>
              <a:gd name="connsiteY0" fmla="*/ 2826269 h 2826268"/>
              <a:gd name="connsiteX1" fmla="*/ 0 w 3063041"/>
              <a:gd name="connsiteY1" fmla="*/ 764251 h 2826268"/>
              <a:gd name="connsiteX2" fmla="*/ 1435100 w 3063041"/>
              <a:gd name="connsiteY2" fmla="*/ 2251 h 2826268"/>
              <a:gd name="connsiteX3" fmla="*/ 3019136 w 3063041"/>
              <a:gd name="connsiteY3" fmla="*/ 1011901 h 2826268"/>
              <a:gd name="connsiteX4" fmla="*/ 2530187 w 3063041"/>
              <a:gd name="connsiteY4" fmla="*/ 2826269 h 2826268"/>
              <a:gd name="connsiteX0" fmla="*/ 2531490 w 3064344"/>
              <a:gd name="connsiteY0" fmla="*/ 2850345 h 2850345"/>
              <a:gd name="connsiteX1" fmla="*/ 1303 w 3064344"/>
              <a:gd name="connsiteY1" fmla="*/ 788327 h 2850345"/>
              <a:gd name="connsiteX2" fmla="*/ 1436403 w 3064344"/>
              <a:gd name="connsiteY2" fmla="*/ 26327 h 2850345"/>
              <a:gd name="connsiteX3" fmla="*/ 3020439 w 3064344"/>
              <a:gd name="connsiteY3" fmla="*/ 1035977 h 2850345"/>
              <a:gd name="connsiteX4" fmla="*/ 2531490 w 3064344"/>
              <a:gd name="connsiteY4" fmla="*/ 2850345 h 2850345"/>
              <a:gd name="connsiteX0" fmla="*/ 1995608 w 2544142"/>
              <a:gd name="connsiteY0" fmla="*/ 2834025 h 2847907"/>
              <a:gd name="connsiteX1" fmla="*/ 1650 w 2544142"/>
              <a:gd name="connsiteY1" fmla="*/ 1605038 h 2847907"/>
              <a:gd name="connsiteX2" fmla="*/ 900521 w 2544142"/>
              <a:gd name="connsiteY2" fmla="*/ 10007 h 2847907"/>
              <a:gd name="connsiteX3" fmla="*/ 2484557 w 2544142"/>
              <a:gd name="connsiteY3" fmla="*/ 1019657 h 2847907"/>
              <a:gd name="connsiteX4" fmla="*/ 1995608 w 2544142"/>
              <a:gd name="connsiteY4" fmla="*/ 2834025 h 2847907"/>
              <a:gd name="connsiteX0" fmla="*/ 1995607 w 2537685"/>
              <a:gd name="connsiteY0" fmla="*/ 2838699 h 2856285"/>
              <a:gd name="connsiteX1" fmla="*/ 1649 w 2537685"/>
              <a:gd name="connsiteY1" fmla="*/ 1609712 h 2856285"/>
              <a:gd name="connsiteX2" fmla="*/ 900520 w 2537685"/>
              <a:gd name="connsiteY2" fmla="*/ 14681 h 2856285"/>
              <a:gd name="connsiteX3" fmla="*/ 2477309 w 2537685"/>
              <a:gd name="connsiteY3" fmla="*/ 932556 h 2856285"/>
              <a:gd name="connsiteX4" fmla="*/ 1995607 w 2537685"/>
              <a:gd name="connsiteY4" fmla="*/ 2838699 h 2856285"/>
              <a:gd name="connsiteX0" fmla="*/ 1995607 w 2537686"/>
              <a:gd name="connsiteY0" fmla="*/ 2850780 h 2868366"/>
              <a:gd name="connsiteX1" fmla="*/ 1649 w 2537686"/>
              <a:gd name="connsiteY1" fmla="*/ 1621793 h 2868366"/>
              <a:gd name="connsiteX2" fmla="*/ 900520 w 2537686"/>
              <a:gd name="connsiteY2" fmla="*/ 26762 h 2868366"/>
              <a:gd name="connsiteX3" fmla="*/ 2477309 w 2537686"/>
              <a:gd name="connsiteY3" fmla="*/ 944637 h 2868366"/>
              <a:gd name="connsiteX4" fmla="*/ 1995607 w 2537686"/>
              <a:gd name="connsiteY4" fmla="*/ 2850780 h 2868366"/>
              <a:gd name="connsiteX0" fmla="*/ 2018953 w 2547450"/>
              <a:gd name="connsiteY0" fmla="*/ 2782443 h 2792311"/>
              <a:gd name="connsiteX1" fmla="*/ 24995 w 2547450"/>
              <a:gd name="connsiteY1" fmla="*/ 1553456 h 2792311"/>
              <a:gd name="connsiteX2" fmla="*/ 1126763 w 2547450"/>
              <a:gd name="connsiteY2" fmla="*/ 29021 h 2792311"/>
              <a:gd name="connsiteX3" fmla="*/ 2500655 w 2547450"/>
              <a:gd name="connsiteY3" fmla="*/ 876300 h 2792311"/>
              <a:gd name="connsiteX4" fmla="*/ 2018953 w 2547450"/>
              <a:gd name="connsiteY4" fmla="*/ 2782443 h 2792311"/>
              <a:gd name="connsiteX0" fmla="*/ 1263305 w 2477517"/>
              <a:gd name="connsiteY0" fmla="*/ 2235653 h 2253997"/>
              <a:gd name="connsiteX1" fmla="*/ 1226 w 2477517"/>
              <a:gd name="connsiteY1" fmla="*/ 1550254 h 2253997"/>
              <a:gd name="connsiteX2" fmla="*/ 1102994 w 2477517"/>
              <a:gd name="connsiteY2" fmla="*/ 25819 h 2253997"/>
              <a:gd name="connsiteX3" fmla="*/ 2476886 w 2477517"/>
              <a:gd name="connsiteY3" fmla="*/ 873098 h 2253997"/>
              <a:gd name="connsiteX4" fmla="*/ 1263305 w 2477517"/>
              <a:gd name="connsiteY4" fmla="*/ 2235653 h 2253997"/>
              <a:gd name="connsiteX0" fmla="*/ 1263305 w 2478444"/>
              <a:gd name="connsiteY0" fmla="*/ 2235653 h 2239010"/>
              <a:gd name="connsiteX1" fmla="*/ 1226 w 2478444"/>
              <a:gd name="connsiteY1" fmla="*/ 1550254 h 2239010"/>
              <a:gd name="connsiteX2" fmla="*/ 1102994 w 2478444"/>
              <a:gd name="connsiteY2" fmla="*/ 25819 h 2239010"/>
              <a:gd name="connsiteX3" fmla="*/ 2476886 w 2478444"/>
              <a:gd name="connsiteY3" fmla="*/ 873098 h 2239010"/>
              <a:gd name="connsiteX4" fmla="*/ 1263305 w 2478444"/>
              <a:gd name="connsiteY4" fmla="*/ 2235653 h 2239010"/>
              <a:gd name="connsiteX0" fmla="*/ 1263305 w 2479291"/>
              <a:gd name="connsiteY0" fmla="*/ 2235653 h 2235982"/>
              <a:gd name="connsiteX1" fmla="*/ 1226 w 2479291"/>
              <a:gd name="connsiteY1" fmla="*/ 1550254 h 2235982"/>
              <a:gd name="connsiteX2" fmla="*/ 1102994 w 2479291"/>
              <a:gd name="connsiteY2" fmla="*/ 25819 h 2235982"/>
              <a:gd name="connsiteX3" fmla="*/ 2476886 w 2479291"/>
              <a:gd name="connsiteY3" fmla="*/ 873098 h 2235982"/>
              <a:gd name="connsiteX4" fmla="*/ 1263305 w 2479291"/>
              <a:gd name="connsiteY4" fmla="*/ 2235653 h 2235982"/>
              <a:gd name="connsiteX0" fmla="*/ 973307 w 2187485"/>
              <a:gd name="connsiteY0" fmla="*/ 2212438 h 2213270"/>
              <a:gd name="connsiteX1" fmla="*/ 1081 w 2187485"/>
              <a:gd name="connsiteY1" fmla="*/ 644590 h 2213270"/>
              <a:gd name="connsiteX2" fmla="*/ 812996 w 2187485"/>
              <a:gd name="connsiteY2" fmla="*/ 2604 h 2213270"/>
              <a:gd name="connsiteX3" fmla="*/ 2186888 w 2187485"/>
              <a:gd name="connsiteY3" fmla="*/ 849883 h 2213270"/>
              <a:gd name="connsiteX4" fmla="*/ 973307 w 2187485"/>
              <a:gd name="connsiteY4" fmla="*/ 2212438 h 2213270"/>
              <a:gd name="connsiteX0" fmla="*/ 1100474 w 2314652"/>
              <a:gd name="connsiteY0" fmla="*/ 2298667 h 2299500"/>
              <a:gd name="connsiteX1" fmla="*/ 128248 w 2314652"/>
              <a:gd name="connsiteY1" fmla="*/ 730819 h 2299500"/>
              <a:gd name="connsiteX2" fmla="*/ 940163 w 2314652"/>
              <a:gd name="connsiteY2" fmla="*/ 88833 h 2299500"/>
              <a:gd name="connsiteX3" fmla="*/ 2314055 w 2314652"/>
              <a:gd name="connsiteY3" fmla="*/ 936112 h 2299500"/>
              <a:gd name="connsiteX4" fmla="*/ 1100474 w 2314652"/>
              <a:gd name="connsiteY4" fmla="*/ 2298667 h 2299500"/>
              <a:gd name="connsiteX0" fmla="*/ 1004168 w 2235185"/>
              <a:gd name="connsiteY0" fmla="*/ 1673666 h 1674423"/>
              <a:gd name="connsiteX1" fmla="*/ 31942 w 2235185"/>
              <a:gd name="connsiteY1" fmla="*/ 105818 h 1674423"/>
              <a:gd name="connsiteX2" fmla="*/ 2217749 w 2235185"/>
              <a:gd name="connsiteY2" fmla="*/ 311111 h 1674423"/>
              <a:gd name="connsiteX3" fmla="*/ 1004168 w 2235185"/>
              <a:gd name="connsiteY3" fmla="*/ 1673666 h 1674423"/>
              <a:gd name="connsiteX0" fmla="*/ 1004168 w 2396518"/>
              <a:gd name="connsiteY0" fmla="*/ 2055530 h 2060470"/>
              <a:gd name="connsiteX1" fmla="*/ 31942 w 2396518"/>
              <a:gd name="connsiteY1" fmla="*/ 487682 h 2060470"/>
              <a:gd name="connsiteX2" fmla="*/ 2217749 w 2396518"/>
              <a:gd name="connsiteY2" fmla="*/ 692975 h 2060470"/>
              <a:gd name="connsiteX3" fmla="*/ 1004168 w 2396518"/>
              <a:gd name="connsiteY3" fmla="*/ 2055530 h 2060470"/>
              <a:gd name="connsiteX0" fmla="*/ 1150727 w 2543077"/>
              <a:gd name="connsiteY0" fmla="*/ 2286401 h 2291342"/>
              <a:gd name="connsiteX1" fmla="*/ 178501 w 2543077"/>
              <a:gd name="connsiteY1" fmla="*/ 718553 h 2291342"/>
              <a:gd name="connsiteX2" fmla="*/ 2364308 w 2543077"/>
              <a:gd name="connsiteY2" fmla="*/ 923846 h 2291342"/>
              <a:gd name="connsiteX3" fmla="*/ 1150727 w 2543077"/>
              <a:gd name="connsiteY3" fmla="*/ 2286401 h 2291342"/>
              <a:gd name="connsiteX0" fmla="*/ 1305182 w 2821161"/>
              <a:gd name="connsiteY0" fmla="*/ 2286401 h 2286928"/>
              <a:gd name="connsiteX1" fmla="*/ 332956 w 2821161"/>
              <a:gd name="connsiteY1" fmla="*/ 718553 h 2286928"/>
              <a:gd name="connsiteX2" fmla="*/ 2518763 w 2821161"/>
              <a:gd name="connsiteY2" fmla="*/ 923846 h 2286928"/>
              <a:gd name="connsiteX3" fmla="*/ 1305182 w 2821161"/>
              <a:gd name="connsiteY3" fmla="*/ 2286401 h 2286928"/>
              <a:gd name="connsiteX0" fmla="*/ 1121558 w 2393546"/>
              <a:gd name="connsiteY0" fmla="*/ 1595353 h 1595634"/>
              <a:gd name="connsiteX1" fmla="*/ 134839 w 2393546"/>
              <a:gd name="connsiteY1" fmla="*/ 98101 h 1595634"/>
              <a:gd name="connsiteX2" fmla="*/ 2320646 w 2393546"/>
              <a:gd name="connsiteY2" fmla="*/ 303394 h 1595634"/>
              <a:gd name="connsiteX3" fmla="*/ 1121558 w 2393546"/>
              <a:gd name="connsiteY3" fmla="*/ 1595353 h 1595634"/>
              <a:gd name="connsiteX0" fmla="*/ 1501424 w 2773412"/>
              <a:gd name="connsiteY0" fmla="*/ 2128605 h 2131022"/>
              <a:gd name="connsiteX1" fmla="*/ 514705 w 2773412"/>
              <a:gd name="connsiteY1" fmla="*/ 631353 h 2131022"/>
              <a:gd name="connsiteX2" fmla="*/ 2700512 w 2773412"/>
              <a:gd name="connsiteY2" fmla="*/ 836646 h 2131022"/>
              <a:gd name="connsiteX3" fmla="*/ 1501424 w 2773412"/>
              <a:gd name="connsiteY3" fmla="*/ 2128605 h 2131022"/>
              <a:gd name="connsiteX0" fmla="*/ 1501424 w 2914709"/>
              <a:gd name="connsiteY0" fmla="*/ 2285254 h 2287671"/>
              <a:gd name="connsiteX1" fmla="*/ 514705 w 2914709"/>
              <a:gd name="connsiteY1" fmla="*/ 788002 h 2287671"/>
              <a:gd name="connsiteX2" fmla="*/ 2700512 w 2914709"/>
              <a:gd name="connsiteY2" fmla="*/ 993295 h 2287671"/>
              <a:gd name="connsiteX3" fmla="*/ 1501424 w 2914709"/>
              <a:gd name="connsiteY3" fmla="*/ 2285254 h 2287671"/>
              <a:gd name="connsiteX0" fmla="*/ 1005173 w 2039933"/>
              <a:gd name="connsiteY0" fmla="*/ 1748047 h 1752261"/>
              <a:gd name="connsiteX1" fmla="*/ 18454 w 2039933"/>
              <a:gd name="connsiteY1" fmla="*/ 250795 h 1752261"/>
              <a:gd name="connsiteX2" fmla="*/ 1914407 w 2039933"/>
              <a:gd name="connsiteY2" fmla="*/ 547862 h 1752261"/>
              <a:gd name="connsiteX3" fmla="*/ 1005173 w 2039933"/>
              <a:gd name="connsiteY3" fmla="*/ 1748047 h 1752261"/>
              <a:gd name="connsiteX0" fmla="*/ 1252150 w 2286910"/>
              <a:gd name="connsiteY0" fmla="*/ 2385953 h 2390167"/>
              <a:gd name="connsiteX1" fmla="*/ 265431 w 2286910"/>
              <a:gd name="connsiteY1" fmla="*/ 888701 h 2390167"/>
              <a:gd name="connsiteX2" fmla="*/ 2161384 w 2286910"/>
              <a:gd name="connsiteY2" fmla="*/ 1185768 h 2390167"/>
              <a:gd name="connsiteX3" fmla="*/ 1252150 w 2286910"/>
              <a:gd name="connsiteY3" fmla="*/ 2385953 h 2390167"/>
              <a:gd name="connsiteX0" fmla="*/ 1142081 w 2069310"/>
              <a:gd name="connsiteY0" fmla="*/ 2123900 h 2146255"/>
              <a:gd name="connsiteX1" fmla="*/ 278549 w 2069310"/>
              <a:gd name="connsiteY1" fmla="*/ 774900 h 2146255"/>
              <a:gd name="connsiteX2" fmla="*/ 2051315 w 2069310"/>
              <a:gd name="connsiteY2" fmla="*/ 923715 h 2146255"/>
              <a:gd name="connsiteX3" fmla="*/ 1142081 w 2069310"/>
              <a:gd name="connsiteY3" fmla="*/ 2123900 h 2146255"/>
              <a:gd name="connsiteX0" fmla="*/ 1165325 w 2097018"/>
              <a:gd name="connsiteY0" fmla="*/ 2123900 h 2164933"/>
              <a:gd name="connsiteX1" fmla="*/ 301793 w 2097018"/>
              <a:gd name="connsiteY1" fmla="*/ 774900 h 2164933"/>
              <a:gd name="connsiteX2" fmla="*/ 2074559 w 2097018"/>
              <a:gd name="connsiteY2" fmla="*/ 923715 h 2164933"/>
              <a:gd name="connsiteX3" fmla="*/ 1165325 w 2097018"/>
              <a:gd name="connsiteY3" fmla="*/ 2123900 h 2164933"/>
              <a:gd name="connsiteX0" fmla="*/ 881857 w 1752174"/>
              <a:gd name="connsiteY0" fmla="*/ 1447028 h 1447527"/>
              <a:gd name="connsiteX1" fmla="*/ 18325 w 1752174"/>
              <a:gd name="connsiteY1" fmla="*/ 98028 h 1447527"/>
              <a:gd name="connsiteX2" fmla="*/ 1733120 w 1752174"/>
              <a:gd name="connsiteY2" fmla="*/ 253902 h 1447527"/>
              <a:gd name="connsiteX3" fmla="*/ 881857 w 1752174"/>
              <a:gd name="connsiteY3" fmla="*/ 1447028 h 1447527"/>
              <a:gd name="connsiteX0" fmla="*/ 881857 w 2006074"/>
              <a:gd name="connsiteY0" fmla="*/ 2138307 h 2283892"/>
              <a:gd name="connsiteX1" fmla="*/ 18325 w 2006074"/>
              <a:gd name="connsiteY1" fmla="*/ 789307 h 2283892"/>
              <a:gd name="connsiteX2" fmla="*/ 1733120 w 2006074"/>
              <a:gd name="connsiteY2" fmla="*/ 945181 h 2283892"/>
              <a:gd name="connsiteX3" fmla="*/ 881857 w 2006074"/>
              <a:gd name="connsiteY3" fmla="*/ 2138307 h 2283892"/>
              <a:gd name="connsiteX0" fmla="*/ 124151 w 2143381"/>
              <a:gd name="connsiteY0" fmla="*/ 1376349 h 1376877"/>
              <a:gd name="connsiteX1" fmla="*/ 427280 w 2143381"/>
              <a:gd name="connsiteY1" fmla="*/ 90886 h 1376877"/>
              <a:gd name="connsiteX2" fmla="*/ 2142075 w 2143381"/>
              <a:gd name="connsiteY2" fmla="*/ 246760 h 1376877"/>
              <a:gd name="connsiteX3" fmla="*/ 124151 w 2143381"/>
              <a:gd name="connsiteY3" fmla="*/ 1376349 h 1376877"/>
              <a:gd name="connsiteX0" fmla="*/ 16363 w 2063351"/>
              <a:gd name="connsiteY0" fmla="*/ 2146086 h 2165274"/>
              <a:gd name="connsiteX1" fmla="*/ 1131082 w 2063351"/>
              <a:gd name="connsiteY1" fmla="*/ 27592 h 2165274"/>
              <a:gd name="connsiteX2" fmla="*/ 2034287 w 2063351"/>
              <a:gd name="connsiteY2" fmla="*/ 1016497 h 2165274"/>
              <a:gd name="connsiteX3" fmla="*/ 16363 w 2063351"/>
              <a:gd name="connsiteY3" fmla="*/ 2146086 h 2165274"/>
              <a:gd name="connsiteX0" fmla="*/ 26033 w 2321104"/>
              <a:gd name="connsiteY0" fmla="*/ 2118673 h 2322476"/>
              <a:gd name="connsiteX1" fmla="*/ 1140752 w 2321104"/>
              <a:gd name="connsiteY1" fmla="*/ 179 h 2322476"/>
              <a:gd name="connsiteX2" fmla="*/ 2297579 w 2321104"/>
              <a:gd name="connsiteY2" fmla="*/ 1998605 h 2322476"/>
              <a:gd name="connsiteX3" fmla="*/ 26033 w 2321104"/>
              <a:gd name="connsiteY3" fmla="*/ 2118673 h 2322476"/>
              <a:gd name="connsiteX0" fmla="*/ 25051 w 2372885"/>
              <a:gd name="connsiteY0" fmla="*/ 2026729 h 2264528"/>
              <a:gd name="connsiteX1" fmla="*/ 1190494 w 2372885"/>
              <a:gd name="connsiteY1" fmla="*/ 10 h 2264528"/>
              <a:gd name="connsiteX2" fmla="*/ 2347321 w 2372885"/>
              <a:gd name="connsiteY2" fmla="*/ 1998436 h 2264528"/>
              <a:gd name="connsiteX3" fmla="*/ 25051 w 2372885"/>
              <a:gd name="connsiteY3" fmla="*/ 2026729 h 2264528"/>
              <a:gd name="connsiteX0" fmla="*/ 25051 w 2372885"/>
              <a:gd name="connsiteY0" fmla="*/ 2132622 h 2383639"/>
              <a:gd name="connsiteX1" fmla="*/ 1190494 w 2372885"/>
              <a:gd name="connsiteY1" fmla="*/ 9 h 2383639"/>
              <a:gd name="connsiteX2" fmla="*/ 2347321 w 2372885"/>
              <a:gd name="connsiteY2" fmla="*/ 2104329 h 2383639"/>
              <a:gd name="connsiteX3" fmla="*/ 25051 w 2372885"/>
              <a:gd name="connsiteY3" fmla="*/ 2132622 h 2383639"/>
              <a:gd name="connsiteX0" fmla="*/ 29294 w 2476772"/>
              <a:gd name="connsiteY0" fmla="*/ 2132616 h 2407191"/>
              <a:gd name="connsiteX1" fmla="*/ 1194737 w 2476772"/>
              <a:gd name="connsiteY1" fmla="*/ 3 h 2407191"/>
              <a:gd name="connsiteX2" fmla="*/ 2453013 w 2476772"/>
              <a:gd name="connsiteY2" fmla="*/ 2146681 h 2407191"/>
              <a:gd name="connsiteX3" fmla="*/ 29294 w 2476772"/>
              <a:gd name="connsiteY3" fmla="*/ 2132616 h 2407191"/>
              <a:gd name="connsiteX0" fmla="*/ 27127 w 2587615"/>
              <a:gd name="connsiteY0" fmla="*/ 2167917 h 2427159"/>
              <a:gd name="connsiteX1" fmla="*/ 1301266 w 2587615"/>
              <a:gd name="connsiteY1" fmla="*/ 5 h 2427159"/>
              <a:gd name="connsiteX2" fmla="*/ 2559542 w 2587615"/>
              <a:gd name="connsiteY2" fmla="*/ 2146683 h 2427159"/>
              <a:gd name="connsiteX3" fmla="*/ 27127 w 2587615"/>
              <a:gd name="connsiteY3" fmla="*/ 2167917 h 242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7615" h="2427159">
                <a:moveTo>
                  <a:pt x="27127" y="2167917"/>
                </a:moveTo>
                <a:cubicBezTo>
                  <a:pt x="-182586" y="1810137"/>
                  <a:pt x="879197" y="3544"/>
                  <a:pt x="1301266" y="5"/>
                </a:cubicBezTo>
                <a:cubicBezTo>
                  <a:pt x="1723335" y="-3534"/>
                  <a:pt x="2771898" y="1785364"/>
                  <a:pt x="2559542" y="2146683"/>
                </a:cubicBezTo>
                <a:cubicBezTo>
                  <a:pt x="2347186" y="2508002"/>
                  <a:pt x="236840" y="2525697"/>
                  <a:pt x="27127" y="2167917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9525"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590882D-75B9-4F2C-BB0A-3509DF3F5775}"/>
              </a:ext>
            </a:extLst>
          </p:cNvPr>
          <p:cNvCxnSpPr>
            <a:cxnSpLocks/>
          </p:cNvCxnSpPr>
          <p:nvPr/>
        </p:nvCxnSpPr>
        <p:spPr>
          <a:xfrm flipH="1" flipV="1">
            <a:off x="2828505" y="645882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2AD44D8-127E-4921-99FE-5D89133262C8}"/>
              </a:ext>
            </a:extLst>
          </p:cNvPr>
          <p:cNvCxnSpPr>
            <a:cxnSpLocks/>
          </p:cNvCxnSpPr>
          <p:nvPr/>
        </p:nvCxnSpPr>
        <p:spPr>
          <a:xfrm flipV="1">
            <a:off x="1553887" y="645882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9003990-6690-44A1-9960-7122938DE4E7}"/>
              </a:ext>
            </a:extLst>
          </p:cNvPr>
          <p:cNvCxnSpPr>
            <a:cxnSpLocks/>
          </p:cNvCxnSpPr>
          <p:nvPr/>
        </p:nvCxnSpPr>
        <p:spPr>
          <a:xfrm flipV="1">
            <a:off x="3486686" y="1381805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001CC11-55A5-4F99-A4E1-E81488EF21C6}"/>
              </a:ext>
            </a:extLst>
          </p:cNvPr>
          <p:cNvCxnSpPr>
            <a:cxnSpLocks/>
          </p:cNvCxnSpPr>
          <p:nvPr/>
        </p:nvCxnSpPr>
        <p:spPr>
          <a:xfrm flipV="1">
            <a:off x="3140154" y="2509254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E4EBB299-1B7E-4D35-8D3D-5C9EF35F4E4E}"/>
              </a:ext>
            </a:extLst>
          </p:cNvPr>
          <p:cNvCxnSpPr>
            <a:cxnSpLocks/>
          </p:cNvCxnSpPr>
          <p:nvPr/>
        </p:nvCxnSpPr>
        <p:spPr>
          <a:xfrm flipH="1" flipV="1">
            <a:off x="4102049" y="1381805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EAB9239-B0C5-4050-9BB9-134C03E36E9B}"/>
              </a:ext>
            </a:extLst>
          </p:cNvPr>
          <p:cNvCxnSpPr>
            <a:cxnSpLocks/>
          </p:cNvCxnSpPr>
          <p:nvPr/>
        </p:nvCxnSpPr>
        <p:spPr>
          <a:xfrm flipH="1" flipV="1">
            <a:off x="3487759" y="2509254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0507068-AC44-49BA-AFE1-077A1C0448CC}"/>
              </a:ext>
            </a:extLst>
          </p:cNvPr>
          <p:cNvCxnSpPr>
            <a:cxnSpLocks/>
          </p:cNvCxnSpPr>
          <p:nvPr/>
        </p:nvCxnSpPr>
        <p:spPr>
          <a:xfrm flipV="1">
            <a:off x="940739" y="1381804"/>
            <a:ext cx="617551" cy="1127461"/>
          </a:xfrm>
          <a:prstGeom prst="line">
            <a:avLst/>
          </a:prstGeom>
          <a:ln w="63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015D396-DB2B-493E-8246-97B883EF32C7}"/>
              </a:ext>
            </a:extLst>
          </p:cNvPr>
          <p:cNvCxnSpPr>
            <a:cxnSpLocks/>
          </p:cNvCxnSpPr>
          <p:nvPr/>
        </p:nvCxnSpPr>
        <p:spPr>
          <a:xfrm flipH="1" flipV="1">
            <a:off x="1555306" y="1381804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09444BD3-FF3B-4A39-8578-1A517544DF9C}"/>
                  </a:ext>
                </a:extLst>
              </p:cNvPr>
              <p:cNvSpPr txBox="1"/>
              <p:nvPr/>
            </p:nvSpPr>
            <p:spPr>
              <a:xfrm>
                <a:off x="2384685" y="1166350"/>
                <a:ext cx="990079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𝒢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fr-FR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09444BD3-FF3B-4A39-8578-1A517544D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685" y="1166350"/>
                <a:ext cx="990079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A6A8A39-EAB8-4B2B-AA60-B3FAF3300A6B}"/>
              </a:ext>
            </a:extLst>
          </p:cNvPr>
          <p:cNvCxnSpPr>
            <a:cxnSpLocks/>
          </p:cNvCxnSpPr>
          <p:nvPr/>
        </p:nvCxnSpPr>
        <p:spPr>
          <a:xfrm flipV="1">
            <a:off x="3658233" y="3892285"/>
            <a:ext cx="178277" cy="1229003"/>
          </a:xfrm>
          <a:prstGeom prst="line">
            <a:avLst/>
          </a:prstGeom>
          <a:ln w="63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8F085D3F-55E1-4B3D-BD40-C18F6D4E80CE}"/>
              </a:ext>
            </a:extLst>
          </p:cNvPr>
          <p:cNvCxnSpPr>
            <a:cxnSpLocks/>
          </p:cNvCxnSpPr>
          <p:nvPr/>
        </p:nvCxnSpPr>
        <p:spPr>
          <a:xfrm flipH="1" flipV="1">
            <a:off x="3833528" y="3892287"/>
            <a:ext cx="170459" cy="122900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rme libre : forme 22">
            <a:extLst>
              <a:ext uri="{FF2B5EF4-FFF2-40B4-BE49-F238E27FC236}">
                <a16:creationId xmlns:a16="http://schemas.microsoft.com/office/drawing/2014/main" id="{5E49531C-1B41-4574-B390-836CA1F8C13B}"/>
              </a:ext>
            </a:extLst>
          </p:cNvPr>
          <p:cNvSpPr/>
          <p:nvPr/>
        </p:nvSpPr>
        <p:spPr>
          <a:xfrm>
            <a:off x="1657428" y="1433149"/>
            <a:ext cx="2068945" cy="2355273"/>
          </a:xfrm>
          <a:custGeom>
            <a:avLst/>
            <a:gdLst>
              <a:gd name="connsiteX0" fmla="*/ 0 w 2068945"/>
              <a:gd name="connsiteY0" fmla="*/ 0 h 2355273"/>
              <a:gd name="connsiteX1" fmla="*/ 1348509 w 2068945"/>
              <a:gd name="connsiteY1" fmla="*/ 858982 h 2355273"/>
              <a:gd name="connsiteX2" fmla="*/ 2068945 w 2068945"/>
              <a:gd name="connsiteY2" fmla="*/ 2355273 h 235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8945" h="2355273">
                <a:moveTo>
                  <a:pt x="0" y="0"/>
                </a:moveTo>
                <a:cubicBezTo>
                  <a:pt x="501842" y="233218"/>
                  <a:pt x="1003685" y="466437"/>
                  <a:pt x="1348509" y="858982"/>
                </a:cubicBezTo>
                <a:cubicBezTo>
                  <a:pt x="1693333" y="1251528"/>
                  <a:pt x="1881139" y="1803400"/>
                  <a:pt x="2068945" y="2355273"/>
                </a:cubicBezTo>
              </a:path>
            </a:pathLst>
          </a:custGeom>
          <a:noFill/>
          <a:ln>
            <a:solidFill>
              <a:schemeClr val="accent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5" name="Triangle isocèle 24">
            <a:extLst>
              <a:ext uri="{FF2B5EF4-FFF2-40B4-BE49-F238E27FC236}">
                <a16:creationId xmlns:a16="http://schemas.microsoft.com/office/drawing/2014/main" id="{C95CF851-9F28-4CCF-BDC9-DD4A706E13C8}"/>
              </a:ext>
            </a:extLst>
          </p:cNvPr>
          <p:cNvSpPr/>
          <p:nvPr/>
        </p:nvSpPr>
        <p:spPr>
          <a:xfrm>
            <a:off x="859423" y="2427202"/>
            <a:ext cx="146100" cy="125949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039872-4698-483B-B1F5-A99330E18733}"/>
              </a:ext>
            </a:extLst>
          </p:cNvPr>
          <p:cNvSpPr/>
          <p:nvPr/>
        </p:nvSpPr>
        <p:spPr>
          <a:xfrm flipH="1">
            <a:off x="1491580" y="1319475"/>
            <a:ext cx="124614" cy="1246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Triangle isocèle 30">
            <a:extLst>
              <a:ext uri="{FF2B5EF4-FFF2-40B4-BE49-F238E27FC236}">
                <a16:creationId xmlns:a16="http://schemas.microsoft.com/office/drawing/2014/main" id="{015B2200-FDDD-40BF-A89D-2AEEF4EBA2FA}"/>
              </a:ext>
            </a:extLst>
          </p:cNvPr>
          <p:cNvSpPr/>
          <p:nvPr/>
        </p:nvSpPr>
        <p:spPr>
          <a:xfrm>
            <a:off x="4644871" y="2427202"/>
            <a:ext cx="146100" cy="125949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1424F5-60D2-4DD5-89D9-77E9900235A5}"/>
              </a:ext>
            </a:extLst>
          </p:cNvPr>
          <p:cNvSpPr/>
          <p:nvPr/>
        </p:nvSpPr>
        <p:spPr>
          <a:xfrm flipH="1">
            <a:off x="3774030" y="3836099"/>
            <a:ext cx="124614" cy="1246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riangle isocèle 35">
            <a:extLst>
              <a:ext uri="{FF2B5EF4-FFF2-40B4-BE49-F238E27FC236}">
                <a16:creationId xmlns:a16="http://schemas.microsoft.com/office/drawing/2014/main" id="{BC64A30B-40DA-461D-85A8-44D2B0BBE411}"/>
              </a:ext>
            </a:extLst>
          </p:cNvPr>
          <p:cNvSpPr/>
          <p:nvPr/>
        </p:nvSpPr>
        <p:spPr>
          <a:xfrm>
            <a:off x="3593001" y="5037110"/>
            <a:ext cx="146100" cy="125949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40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rme libre : forme 37">
            <a:extLst>
              <a:ext uri="{FF2B5EF4-FFF2-40B4-BE49-F238E27FC236}">
                <a16:creationId xmlns:a16="http://schemas.microsoft.com/office/drawing/2014/main" id="{4B9EA743-CF78-4C40-8097-F48A060D5BD6}"/>
              </a:ext>
            </a:extLst>
          </p:cNvPr>
          <p:cNvSpPr/>
          <p:nvPr/>
        </p:nvSpPr>
        <p:spPr>
          <a:xfrm>
            <a:off x="657685" y="2729635"/>
            <a:ext cx="4398246" cy="2027448"/>
          </a:xfrm>
          <a:custGeom>
            <a:avLst/>
            <a:gdLst>
              <a:gd name="connsiteX0" fmla="*/ 215504 w 4690432"/>
              <a:gd name="connsiteY0" fmla="*/ 140840 h 2272916"/>
              <a:gd name="connsiteX1" fmla="*/ 1968104 w 4690432"/>
              <a:gd name="connsiteY1" fmla="*/ 115440 h 2272916"/>
              <a:gd name="connsiteX2" fmla="*/ 2584054 w 4690432"/>
              <a:gd name="connsiteY2" fmla="*/ 1467990 h 2272916"/>
              <a:gd name="connsiteX3" fmla="*/ 3542904 w 4690432"/>
              <a:gd name="connsiteY3" fmla="*/ 1531490 h 2272916"/>
              <a:gd name="connsiteX4" fmla="*/ 4127104 w 4690432"/>
              <a:gd name="connsiteY4" fmla="*/ 153540 h 2272916"/>
              <a:gd name="connsiteX5" fmla="*/ 4584304 w 4690432"/>
              <a:gd name="connsiteY5" fmla="*/ 185290 h 2272916"/>
              <a:gd name="connsiteX6" fmla="*/ 4603354 w 4690432"/>
              <a:gd name="connsiteY6" fmla="*/ 680590 h 2272916"/>
              <a:gd name="connsiteX7" fmla="*/ 3600054 w 4690432"/>
              <a:gd name="connsiteY7" fmla="*/ 2109340 h 2272916"/>
              <a:gd name="connsiteX8" fmla="*/ 2374504 w 4690432"/>
              <a:gd name="connsiteY8" fmla="*/ 2090290 h 2272916"/>
              <a:gd name="connsiteX9" fmla="*/ 1726804 w 4690432"/>
              <a:gd name="connsiteY9" fmla="*/ 756790 h 2272916"/>
              <a:gd name="connsiteX10" fmla="*/ 196454 w 4690432"/>
              <a:gd name="connsiteY10" fmla="*/ 712340 h 2272916"/>
              <a:gd name="connsiteX11" fmla="*/ 215504 w 4690432"/>
              <a:gd name="connsiteY11" fmla="*/ 140840 h 2272916"/>
              <a:gd name="connsiteX0" fmla="*/ 215504 w 4690432"/>
              <a:gd name="connsiteY0" fmla="*/ 140840 h 2272916"/>
              <a:gd name="connsiteX1" fmla="*/ 1968104 w 4690432"/>
              <a:gd name="connsiteY1" fmla="*/ 115440 h 2272916"/>
              <a:gd name="connsiteX2" fmla="*/ 2584054 w 4690432"/>
              <a:gd name="connsiteY2" fmla="*/ 1467990 h 2272916"/>
              <a:gd name="connsiteX3" fmla="*/ 3466704 w 4690432"/>
              <a:gd name="connsiteY3" fmla="*/ 1512440 h 2272916"/>
              <a:gd name="connsiteX4" fmla="*/ 4127104 w 4690432"/>
              <a:gd name="connsiteY4" fmla="*/ 153540 h 2272916"/>
              <a:gd name="connsiteX5" fmla="*/ 4584304 w 4690432"/>
              <a:gd name="connsiteY5" fmla="*/ 185290 h 2272916"/>
              <a:gd name="connsiteX6" fmla="*/ 4603354 w 4690432"/>
              <a:gd name="connsiteY6" fmla="*/ 680590 h 2272916"/>
              <a:gd name="connsiteX7" fmla="*/ 3600054 w 4690432"/>
              <a:gd name="connsiteY7" fmla="*/ 2109340 h 2272916"/>
              <a:gd name="connsiteX8" fmla="*/ 2374504 w 4690432"/>
              <a:gd name="connsiteY8" fmla="*/ 2090290 h 2272916"/>
              <a:gd name="connsiteX9" fmla="*/ 1726804 w 4690432"/>
              <a:gd name="connsiteY9" fmla="*/ 756790 h 2272916"/>
              <a:gd name="connsiteX10" fmla="*/ 196454 w 4690432"/>
              <a:gd name="connsiteY10" fmla="*/ 712340 h 2272916"/>
              <a:gd name="connsiteX11" fmla="*/ 215504 w 4690432"/>
              <a:gd name="connsiteY11" fmla="*/ 140840 h 2272916"/>
              <a:gd name="connsiteX0" fmla="*/ 215504 w 4608474"/>
              <a:gd name="connsiteY0" fmla="*/ 140840 h 2269185"/>
              <a:gd name="connsiteX1" fmla="*/ 1968104 w 4608474"/>
              <a:gd name="connsiteY1" fmla="*/ 115440 h 2269185"/>
              <a:gd name="connsiteX2" fmla="*/ 2584054 w 4608474"/>
              <a:gd name="connsiteY2" fmla="*/ 1467990 h 2269185"/>
              <a:gd name="connsiteX3" fmla="*/ 3466704 w 4608474"/>
              <a:gd name="connsiteY3" fmla="*/ 1512440 h 2269185"/>
              <a:gd name="connsiteX4" fmla="*/ 4127104 w 4608474"/>
              <a:gd name="connsiteY4" fmla="*/ 153540 h 2269185"/>
              <a:gd name="connsiteX5" fmla="*/ 4584304 w 4608474"/>
              <a:gd name="connsiteY5" fmla="*/ 185290 h 2269185"/>
              <a:gd name="connsiteX6" fmla="*/ 4444604 w 4608474"/>
              <a:gd name="connsiteY6" fmla="*/ 737740 h 2269185"/>
              <a:gd name="connsiteX7" fmla="*/ 3600054 w 4608474"/>
              <a:gd name="connsiteY7" fmla="*/ 2109340 h 2269185"/>
              <a:gd name="connsiteX8" fmla="*/ 2374504 w 4608474"/>
              <a:gd name="connsiteY8" fmla="*/ 2090290 h 2269185"/>
              <a:gd name="connsiteX9" fmla="*/ 1726804 w 4608474"/>
              <a:gd name="connsiteY9" fmla="*/ 756790 h 2269185"/>
              <a:gd name="connsiteX10" fmla="*/ 196454 w 4608474"/>
              <a:gd name="connsiteY10" fmla="*/ 712340 h 2269185"/>
              <a:gd name="connsiteX11" fmla="*/ 215504 w 4608474"/>
              <a:gd name="connsiteY11" fmla="*/ 140840 h 2269185"/>
              <a:gd name="connsiteX0" fmla="*/ 215504 w 4553333"/>
              <a:gd name="connsiteY0" fmla="*/ 140840 h 2269185"/>
              <a:gd name="connsiteX1" fmla="*/ 1968104 w 4553333"/>
              <a:gd name="connsiteY1" fmla="*/ 115440 h 2269185"/>
              <a:gd name="connsiteX2" fmla="*/ 2584054 w 4553333"/>
              <a:gd name="connsiteY2" fmla="*/ 1467990 h 2269185"/>
              <a:gd name="connsiteX3" fmla="*/ 3466704 w 4553333"/>
              <a:gd name="connsiteY3" fmla="*/ 1512440 h 2269185"/>
              <a:gd name="connsiteX4" fmla="*/ 4127104 w 4553333"/>
              <a:gd name="connsiteY4" fmla="*/ 153540 h 2269185"/>
              <a:gd name="connsiteX5" fmla="*/ 4508104 w 4553333"/>
              <a:gd name="connsiteY5" fmla="*/ 147190 h 2269185"/>
              <a:gd name="connsiteX6" fmla="*/ 4444604 w 4553333"/>
              <a:gd name="connsiteY6" fmla="*/ 737740 h 2269185"/>
              <a:gd name="connsiteX7" fmla="*/ 3600054 w 4553333"/>
              <a:gd name="connsiteY7" fmla="*/ 2109340 h 2269185"/>
              <a:gd name="connsiteX8" fmla="*/ 2374504 w 4553333"/>
              <a:gd name="connsiteY8" fmla="*/ 2090290 h 2269185"/>
              <a:gd name="connsiteX9" fmla="*/ 1726804 w 4553333"/>
              <a:gd name="connsiteY9" fmla="*/ 756790 h 2269185"/>
              <a:gd name="connsiteX10" fmla="*/ 196454 w 4553333"/>
              <a:gd name="connsiteY10" fmla="*/ 712340 h 2269185"/>
              <a:gd name="connsiteX11" fmla="*/ 215504 w 4553333"/>
              <a:gd name="connsiteY11" fmla="*/ 140840 h 2269185"/>
              <a:gd name="connsiteX0" fmla="*/ 215504 w 4552967"/>
              <a:gd name="connsiteY0" fmla="*/ 140840 h 2205510"/>
              <a:gd name="connsiteX1" fmla="*/ 1968104 w 4552967"/>
              <a:gd name="connsiteY1" fmla="*/ 115440 h 2205510"/>
              <a:gd name="connsiteX2" fmla="*/ 2584054 w 4552967"/>
              <a:gd name="connsiteY2" fmla="*/ 1467990 h 2205510"/>
              <a:gd name="connsiteX3" fmla="*/ 3466704 w 4552967"/>
              <a:gd name="connsiteY3" fmla="*/ 1512440 h 2205510"/>
              <a:gd name="connsiteX4" fmla="*/ 4127104 w 4552967"/>
              <a:gd name="connsiteY4" fmla="*/ 153540 h 2205510"/>
              <a:gd name="connsiteX5" fmla="*/ 4508104 w 4552967"/>
              <a:gd name="connsiteY5" fmla="*/ 147190 h 2205510"/>
              <a:gd name="connsiteX6" fmla="*/ 4444604 w 4552967"/>
              <a:gd name="connsiteY6" fmla="*/ 737740 h 2205510"/>
              <a:gd name="connsiteX7" fmla="*/ 3606404 w 4552967"/>
              <a:gd name="connsiteY7" fmla="*/ 1982340 h 2205510"/>
              <a:gd name="connsiteX8" fmla="*/ 2374504 w 4552967"/>
              <a:gd name="connsiteY8" fmla="*/ 2090290 h 2205510"/>
              <a:gd name="connsiteX9" fmla="*/ 1726804 w 4552967"/>
              <a:gd name="connsiteY9" fmla="*/ 756790 h 2205510"/>
              <a:gd name="connsiteX10" fmla="*/ 196454 w 4552967"/>
              <a:gd name="connsiteY10" fmla="*/ 712340 h 2205510"/>
              <a:gd name="connsiteX11" fmla="*/ 215504 w 4552967"/>
              <a:gd name="connsiteY11" fmla="*/ 140840 h 2205510"/>
              <a:gd name="connsiteX0" fmla="*/ 215504 w 4552967"/>
              <a:gd name="connsiteY0" fmla="*/ 140840 h 2119731"/>
              <a:gd name="connsiteX1" fmla="*/ 1968104 w 4552967"/>
              <a:gd name="connsiteY1" fmla="*/ 115440 h 2119731"/>
              <a:gd name="connsiteX2" fmla="*/ 2584054 w 4552967"/>
              <a:gd name="connsiteY2" fmla="*/ 1467990 h 2119731"/>
              <a:gd name="connsiteX3" fmla="*/ 3466704 w 4552967"/>
              <a:gd name="connsiteY3" fmla="*/ 1512440 h 2119731"/>
              <a:gd name="connsiteX4" fmla="*/ 4127104 w 4552967"/>
              <a:gd name="connsiteY4" fmla="*/ 153540 h 2119731"/>
              <a:gd name="connsiteX5" fmla="*/ 4508104 w 4552967"/>
              <a:gd name="connsiteY5" fmla="*/ 147190 h 2119731"/>
              <a:gd name="connsiteX6" fmla="*/ 4444604 w 4552967"/>
              <a:gd name="connsiteY6" fmla="*/ 737740 h 2119731"/>
              <a:gd name="connsiteX7" fmla="*/ 3606404 w 4552967"/>
              <a:gd name="connsiteY7" fmla="*/ 1982340 h 2119731"/>
              <a:gd name="connsiteX8" fmla="*/ 2476104 w 4552967"/>
              <a:gd name="connsiteY8" fmla="*/ 1950590 h 2119731"/>
              <a:gd name="connsiteX9" fmla="*/ 1726804 w 4552967"/>
              <a:gd name="connsiteY9" fmla="*/ 756790 h 2119731"/>
              <a:gd name="connsiteX10" fmla="*/ 196454 w 4552967"/>
              <a:gd name="connsiteY10" fmla="*/ 712340 h 2119731"/>
              <a:gd name="connsiteX11" fmla="*/ 215504 w 4552967"/>
              <a:gd name="connsiteY11" fmla="*/ 140840 h 2119731"/>
              <a:gd name="connsiteX0" fmla="*/ 209225 w 4546688"/>
              <a:gd name="connsiteY0" fmla="*/ 140840 h 2120462"/>
              <a:gd name="connsiteX1" fmla="*/ 1961825 w 4546688"/>
              <a:gd name="connsiteY1" fmla="*/ 115440 h 2120462"/>
              <a:gd name="connsiteX2" fmla="*/ 2577775 w 4546688"/>
              <a:gd name="connsiteY2" fmla="*/ 1467990 h 2120462"/>
              <a:gd name="connsiteX3" fmla="*/ 3460425 w 4546688"/>
              <a:gd name="connsiteY3" fmla="*/ 1512440 h 2120462"/>
              <a:gd name="connsiteX4" fmla="*/ 4120825 w 4546688"/>
              <a:gd name="connsiteY4" fmla="*/ 153540 h 2120462"/>
              <a:gd name="connsiteX5" fmla="*/ 4501825 w 4546688"/>
              <a:gd name="connsiteY5" fmla="*/ 147190 h 2120462"/>
              <a:gd name="connsiteX6" fmla="*/ 4438325 w 4546688"/>
              <a:gd name="connsiteY6" fmla="*/ 737740 h 2120462"/>
              <a:gd name="connsiteX7" fmla="*/ 3600125 w 4546688"/>
              <a:gd name="connsiteY7" fmla="*/ 1982340 h 2120462"/>
              <a:gd name="connsiteX8" fmla="*/ 2469825 w 4546688"/>
              <a:gd name="connsiteY8" fmla="*/ 1950590 h 2120462"/>
              <a:gd name="connsiteX9" fmla="*/ 1631625 w 4546688"/>
              <a:gd name="connsiteY9" fmla="*/ 744090 h 2120462"/>
              <a:gd name="connsiteX10" fmla="*/ 190175 w 4546688"/>
              <a:gd name="connsiteY10" fmla="*/ 712340 h 2120462"/>
              <a:gd name="connsiteX11" fmla="*/ 209225 w 4546688"/>
              <a:gd name="connsiteY11" fmla="*/ 140840 h 2120462"/>
              <a:gd name="connsiteX0" fmla="*/ 205201 w 4542664"/>
              <a:gd name="connsiteY0" fmla="*/ 116056 h 2095678"/>
              <a:gd name="connsiteX1" fmla="*/ 1894301 w 4542664"/>
              <a:gd name="connsiteY1" fmla="*/ 198606 h 2095678"/>
              <a:gd name="connsiteX2" fmla="*/ 2573751 w 4542664"/>
              <a:gd name="connsiteY2" fmla="*/ 1443206 h 2095678"/>
              <a:gd name="connsiteX3" fmla="*/ 3456401 w 4542664"/>
              <a:gd name="connsiteY3" fmla="*/ 1487656 h 2095678"/>
              <a:gd name="connsiteX4" fmla="*/ 4116801 w 4542664"/>
              <a:gd name="connsiteY4" fmla="*/ 128756 h 2095678"/>
              <a:gd name="connsiteX5" fmla="*/ 4497801 w 4542664"/>
              <a:gd name="connsiteY5" fmla="*/ 122406 h 2095678"/>
              <a:gd name="connsiteX6" fmla="*/ 4434301 w 4542664"/>
              <a:gd name="connsiteY6" fmla="*/ 712956 h 2095678"/>
              <a:gd name="connsiteX7" fmla="*/ 3596101 w 4542664"/>
              <a:gd name="connsiteY7" fmla="*/ 1957556 h 2095678"/>
              <a:gd name="connsiteX8" fmla="*/ 2465801 w 4542664"/>
              <a:gd name="connsiteY8" fmla="*/ 1925806 h 2095678"/>
              <a:gd name="connsiteX9" fmla="*/ 1627601 w 4542664"/>
              <a:gd name="connsiteY9" fmla="*/ 719306 h 2095678"/>
              <a:gd name="connsiteX10" fmla="*/ 186151 w 4542664"/>
              <a:gd name="connsiteY10" fmla="*/ 687556 h 2095678"/>
              <a:gd name="connsiteX11" fmla="*/ 205201 w 4542664"/>
              <a:gd name="connsiteY11" fmla="*/ 116056 h 2095678"/>
              <a:gd name="connsiteX0" fmla="*/ 202459 w 4539922"/>
              <a:gd name="connsiteY0" fmla="*/ 116056 h 2099746"/>
              <a:gd name="connsiteX1" fmla="*/ 1891559 w 4539922"/>
              <a:gd name="connsiteY1" fmla="*/ 198606 h 2099746"/>
              <a:gd name="connsiteX2" fmla="*/ 2571009 w 4539922"/>
              <a:gd name="connsiteY2" fmla="*/ 1443206 h 2099746"/>
              <a:gd name="connsiteX3" fmla="*/ 3453659 w 4539922"/>
              <a:gd name="connsiteY3" fmla="*/ 1487656 h 2099746"/>
              <a:gd name="connsiteX4" fmla="*/ 4114059 w 4539922"/>
              <a:gd name="connsiteY4" fmla="*/ 128756 h 2099746"/>
              <a:gd name="connsiteX5" fmla="*/ 4495059 w 4539922"/>
              <a:gd name="connsiteY5" fmla="*/ 122406 h 2099746"/>
              <a:gd name="connsiteX6" fmla="*/ 4431559 w 4539922"/>
              <a:gd name="connsiteY6" fmla="*/ 712956 h 2099746"/>
              <a:gd name="connsiteX7" fmla="*/ 3593359 w 4539922"/>
              <a:gd name="connsiteY7" fmla="*/ 1957556 h 2099746"/>
              <a:gd name="connsiteX8" fmla="*/ 2463059 w 4539922"/>
              <a:gd name="connsiteY8" fmla="*/ 1925806 h 2099746"/>
              <a:gd name="connsiteX9" fmla="*/ 1580409 w 4539922"/>
              <a:gd name="connsiteY9" fmla="*/ 649456 h 2099746"/>
              <a:gd name="connsiteX10" fmla="*/ 183409 w 4539922"/>
              <a:gd name="connsiteY10" fmla="*/ 687556 h 2099746"/>
              <a:gd name="connsiteX11" fmla="*/ 202459 w 4539922"/>
              <a:gd name="connsiteY11" fmla="*/ 116056 h 2099746"/>
              <a:gd name="connsiteX0" fmla="*/ 150067 w 4487530"/>
              <a:gd name="connsiteY0" fmla="*/ 116056 h 2099746"/>
              <a:gd name="connsiteX1" fmla="*/ 1839167 w 4487530"/>
              <a:gd name="connsiteY1" fmla="*/ 198606 h 2099746"/>
              <a:gd name="connsiteX2" fmla="*/ 2518617 w 4487530"/>
              <a:gd name="connsiteY2" fmla="*/ 1443206 h 2099746"/>
              <a:gd name="connsiteX3" fmla="*/ 3401267 w 4487530"/>
              <a:gd name="connsiteY3" fmla="*/ 1487656 h 2099746"/>
              <a:gd name="connsiteX4" fmla="*/ 4061667 w 4487530"/>
              <a:gd name="connsiteY4" fmla="*/ 128756 h 2099746"/>
              <a:gd name="connsiteX5" fmla="*/ 4442667 w 4487530"/>
              <a:gd name="connsiteY5" fmla="*/ 122406 h 2099746"/>
              <a:gd name="connsiteX6" fmla="*/ 4379167 w 4487530"/>
              <a:gd name="connsiteY6" fmla="*/ 712956 h 2099746"/>
              <a:gd name="connsiteX7" fmla="*/ 3540967 w 4487530"/>
              <a:gd name="connsiteY7" fmla="*/ 1957556 h 2099746"/>
              <a:gd name="connsiteX8" fmla="*/ 2410667 w 4487530"/>
              <a:gd name="connsiteY8" fmla="*/ 1925806 h 2099746"/>
              <a:gd name="connsiteX9" fmla="*/ 1528017 w 4487530"/>
              <a:gd name="connsiteY9" fmla="*/ 649456 h 2099746"/>
              <a:gd name="connsiteX10" fmla="*/ 238967 w 4487530"/>
              <a:gd name="connsiteY10" fmla="*/ 598656 h 2099746"/>
              <a:gd name="connsiteX11" fmla="*/ 150067 w 4487530"/>
              <a:gd name="connsiteY11" fmla="*/ 116056 h 2099746"/>
              <a:gd name="connsiteX0" fmla="*/ 209192 w 4394255"/>
              <a:gd name="connsiteY0" fmla="*/ 192256 h 2099746"/>
              <a:gd name="connsiteX1" fmla="*/ 1745892 w 4394255"/>
              <a:gd name="connsiteY1" fmla="*/ 198606 h 2099746"/>
              <a:gd name="connsiteX2" fmla="*/ 2425342 w 4394255"/>
              <a:gd name="connsiteY2" fmla="*/ 1443206 h 2099746"/>
              <a:gd name="connsiteX3" fmla="*/ 3307992 w 4394255"/>
              <a:gd name="connsiteY3" fmla="*/ 1487656 h 2099746"/>
              <a:gd name="connsiteX4" fmla="*/ 3968392 w 4394255"/>
              <a:gd name="connsiteY4" fmla="*/ 128756 h 2099746"/>
              <a:gd name="connsiteX5" fmla="*/ 4349392 w 4394255"/>
              <a:gd name="connsiteY5" fmla="*/ 122406 h 2099746"/>
              <a:gd name="connsiteX6" fmla="*/ 4285892 w 4394255"/>
              <a:gd name="connsiteY6" fmla="*/ 712956 h 2099746"/>
              <a:gd name="connsiteX7" fmla="*/ 3447692 w 4394255"/>
              <a:gd name="connsiteY7" fmla="*/ 1957556 h 2099746"/>
              <a:gd name="connsiteX8" fmla="*/ 2317392 w 4394255"/>
              <a:gd name="connsiteY8" fmla="*/ 1925806 h 2099746"/>
              <a:gd name="connsiteX9" fmla="*/ 1434742 w 4394255"/>
              <a:gd name="connsiteY9" fmla="*/ 649456 h 2099746"/>
              <a:gd name="connsiteX10" fmla="*/ 145692 w 4394255"/>
              <a:gd name="connsiteY10" fmla="*/ 598656 h 2099746"/>
              <a:gd name="connsiteX11" fmla="*/ 209192 w 4394255"/>
              <a:gd name="connsiteY11" fmla="*/ 192256 h 2099746"/>
              <a:gd name="connsiteX0" fmla="*/ 206268 w 4391331"/>
              <a:gd name="connsiteY0" fmla="*/ 192256 h 2099746"/>
              <a:gd name="connsiteX1" fmla="*/ 1692168 w 4391331"/>
              <a:gd name="connsiteY1" fmla="*/ 211306 h 2099746"/>
              <a:gd name="connsiteX2" fmla="*/ 2422418 w 4391331"/>
              <a:gd name="connsiteY2" fmla="*/ 1443206 h 2099746"/>
              <a:gd name="connsiteX3" fmla="*/ 3305068 w 4391331"/>
              <a:gd name="connsiteY3" fmla="*/ 1487656 h 2099746"/>
              <a:gd name="connsiteX4" fmla="*/ 3965468 w 4391331"/>
              <a:gd name="connsiteY4" fmla="*/ 128756 h 2099746"/>
              <a:gd name="connsiteX5" fmla="*/ 4346468 w 4391331"/>
              <a:gd name="connsiteY5" fmla="*/ 122406 h 2099746"/>
              <a:gd name="connsiteX6" fmla="*/ 4282968 w 4391331"/>
              <a:gd name="connsiteY6" fmla="*/ 712956 h 2099746"/>
              <a:gd name="connsiteX7" fmla="*/ 3444768 w 4391331"/>
              <a:gd name="connsiteY7" fmla="*/ 1957556 h 2099746"/>
              <a:gd name="connsiteX8" fmla="*/ 2314468 w 4391331"/>
              <a:gd name="connsiteY8" fmla="*/ 1925806 h 2099746"/>
              <a:gd name="connsiteX9" fmla="*/ 1431818 w 4391331"/>
              <a:gd name="connsiteY9" fmla="*/ 649456 h 2099746"/>
              <a:gd name="connsiteX10" fmla="*/ 142768 w 4391331"/>
              <a:gd name="connsiteY10" fmla="*/ 598656 h 2099746"/>
              <a:gd name="connsiteX11" fmla="*/ 206268 w 4391331"/>
              <a:gd name="connsiteY11" fmla="*/ 192256 h 2099746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24976 w 4393889"/>
              <a:gd name="connsiteY2" fmla="*/ 14432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24976 w 4393889"/>
              <a:gd name="connsiteY2" fmla="*/ 14432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69426 w 4393889"/>
              <a:gd name="connsiteY2" fmla="*/ 144955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82126 w 4393889"/>
              <a:gd name="connsiteY2" fmla="*/ 14940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405222"/>
              <a:gd name="connsiteY0" fmla="*/ 181528 h 2090891"/>
              <a:gd name="connsiteX1" fmla="*/ 1694726 w 4405222"/>
              <a:gd name="connsiteY1" fmla="*/ 200578 h 2090891"/>
              <a:gd name="connsiteX2" fmla="*/ 2513876 w 4405222"/>
              <a:gd name="connsiteY2" fmla="*/ 1470578 h 2090891"/>
              <a:gd name="connsiteX3" fmla="*/ 3307626 w 4405222"/>
              <a:gd name="connsiteY3" fmla="*/ 1476928 h 2090891"/>
              <a:gd name="connsiteX4" fmla="*/ 3968026 w 4405222"/>
              <a:gd name="connsiteY4" fmla="*/ 118028 h 2090891"/>
              <a:gd name="connsiteX5" fmla="*/ 4349026 w 4405222"/>
              <a:gd name="connsiteY5" fmla="*/ 111678 h 2090891"/>
              <a:gd name="connsiteX6" fmla="*/ 4285526 w 4405222"/>
              <a:gd name="connsiteY6" fmla="*/ 702228 h 2090891"/>
              <a:gd name="connsiteX7" fmla="*/ 3447326 w 4405222"/>
              <a:gd name="connsiteY7" fmla="*/ 1946828 h 2090891"/>
              <a:gd name="connsiteX8" fmla="*/ 2317026 w 4405222"/>
              <a:gd name="connsiteY8" fmla="*/ 1915078 h 2090891"/>
              <a:gd name="connsiteX9" fmla="*/ 1472476 w 4405222"/>
              <a:gd name="connsiteY9" fmla="*/ 606978 h 2090891"/>
              <a:gd name="connsiteX10" fmla="*/ 145326 w 4405222"/>
              <a:gd name="connsiteY10" fmla="*/ 587928 h 2090891"/>
              <a:gd name="connsiteX11" fmla="*/ 208826 w 4405222"/>
              <a:gd name="connsiteY11" fmla="*/ 181528 h 2090891"/>
              <a:gd name="connsiteX0" fmla="*/ 208826 w 4398246"/>
              <a:gd name="connsiteY0" fmla="*/ 106629 h 2015992"/>
              <a:gd name="connsiteX1" fmla="*/ 1694726 w 4398246"/>
              <a:gd name="connsiteY1" fmla="*/ 125679 h 2015992"/>
              <a:gd name="connsiteX2" fmla="*/ 2513876 w 4398246"/>
              <a:gd name="connsiteY2" fmla="*/ 1395679 h 2015992"/>
              <a:gd name="connsiteX3" fmla="*/ 3307626 w 4398246"/>
              <a:gd name="connsiteY3" fmla="*/ 1402029 h 2015992"/>
              <a:gd name="connsiteX4" fmla="*/ 3903371 w 4398246"/>
              <a:gd name="connsiteY4" fmla="*/ 209384 h 2015992"/>
              <a:gd name="connsiteX5" fmla="*/ 4349026 w 4398246"/>
              <a:gd name="connsiteY5" fmla="*/ 36779 h 2015992"/>
              <a:gd name="connsiteX6" fmla="*/ 4285526 w 4398246"/>
              <a:gd name="connsiteY6" fmla="*/ 627329 h 2015992"/>
              <a:gd name="connsiteX7" fmla="*/ 3447326 w 4398246"/>
              <a:gd name="connsiteY7" fmla="*/ 1871929 h 2015992"/>
              <a:gd name="connsiteX8" fmla="*/ 2317026 w 4398246"/>
              <a:gd name="connsiteY8" fmla="*/ 1840179 h 2015992"/>
              <a:gd name="connsiteX9" fmla="*/ 1472476 w 4398246"/>
              <a:gd name="connsiteY9" fmla="*/ 532079 h 2015992"/>
              <a:gd name="connsiteX10" fmla="*/ 145326 w 4398246"/>
              <a:gd name="connsiteY10" fmla="*/ 513029 h 2015992"/>
              <a:gd name="connsiteX11" fmla="*/ 208826 w 4398246"/>
              <a:gd name="connsiteY11" fmla="*/ 106629 h 2015992"/>
              <a:gd name="connsiteX0" fmla="*/ 208826 w 4398246"/>
              <a:gd name="connsiteY0" fmla="*/ 118085 h 2027448"/>
              <a:gd name="connsiteX1" fmla="*/ 1694726 w 4398246"/>
              <a:gd name="connsiteY1" fmla="*/ 137135 h 2027448"/>
              <a:gd name="connsiteX2" fmla="*/ 2513876 w 4398246"/>
              <a:gd name="connsiteY2" fmla="*/ 1407135 h 2027448"/>
              <a:gd name="connsiteX3" fmla="*/ 3307626 w 4398246"/>
              <a:gd name="connsiteY3" fmla="*/ 1413485 h 2027448"/>
              <a:gd name="connsiteX4" fmla="*/ 3903371 w 4398246"/>
              <a:gd name="connsiteY4" fmla="*/ 220840 h 2027448"/>
              <a:gd name="connsiteX5" fmla="*/ 4349026 w 4398246"/>
              <a:gd name="connsiteY5" fmla="*/ 48235 h 2027448"/>
              <a:gd name="connsiteX6" fmla="*/ 4285526 w 4398246"/>
              <a:gd name="connsiteY6" fmla="*/ 638785 h 2027448"/>
              <a:gd name="connsiteX7" fmla="*/ 3447326 w 4398246"/>
              <a:gd name="connsiteY7" fmla="*/ 1883385 h 2027448"/>
              <a:gd name="connsiteX8" fmla="*/ 2317026 w 4398246"/>
              <a:gd name="connsiteY8" fmla="*/ 1851635 h 2027448"/>
              <a:gd name="connsiteX9" fmla="*/ 1472476 w 4398246"/>
              <a:gd name="connsiteY9" fmla="*/ 543535 h 2027448"/>
              <a:gd name="connsiteX10" fmla="*/ 145326 w 4398246"/>
              <a:gd name="connsiteY10" fmla="*/ 524485 h 2027448"/>
              <a:gd name="connsiteX11" fmla="*/ 208826 w 4398246"/>
              <a:gd name="connsiteY11" fmla="*/ 118085 h 202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98246" h="2027448">
                <a:moveTo>
                  <a:pt x="208826" y="118085"/>
                </a:moveTo>
                <a:cubicBezTo>
                  <a:pt x="467059" y="53527"/>
                  <a:pt x="1310551" y="-77707"/>
                  <a:pt x="1694726" y="137135"/>
                </a:cubicBezTo>
                <a:cubicBezTo>
                  <a:pt x="2078901" y="351977"/>
                  <a:pt x="2232359" y="1200760"/>
                  <a:pt x="2513876" y="1407135"/>
                </a:cubicBezTo>
                <a:cubicBezTo>
                  <a:pt x="2795393" y="1613510"/>
                  <a:pt x="3076044" y="1611201"/>
                  <a:pt x="3307626" y="1413485"/>
                </a:cubicBezTo>
                <a:cubicBezTo>
                  <a:pt x="3539209" y="1215769"/>
                  <a:pt x="3822168" y="494564"/>
                  <a:pt x="3903371" y="220840"/>
                </a:cubicBezTo>
                <a:cubicBezTo>
                  <a:pt x="3984574" y="-52884"/>
                  <a:pt x="4285334" y="-21422"/>
                  <a:pt x="4349026" y="48235"/>
                </a:cubicBezTo>
                <a:cubicBezTo>
                  <a:pt x="4412718" y="117892"/>
                  <a:pt x="4435809" y="332927"/>
                  <a:pt x="4285526" y="638785"/>
                </a:cubicBezTo>
                <a:cubicBezTo>
                  <a:pt x="4135243" y="944643"/>
                  <a:pt x="3775409" y="1681243"/>
                  <a:pt x="3447326" y="1883385"/>
                </a:cubicBezTo>
                <a:cubicBezTo>
                  <a:pt x="3119243" y="2085527"/>
                  <a:pt x="2646168" y="2074943"/>
                  <a:pt x="2317026" y="1851635"/>
                </a:cubicBezTo>
                <a:cubicBezTo>
                  <a:pt x="1987884" y="1628327"/>
                  <a:pt x="1835484" y="773193"/>
                  <a:pt x="1472476" y="543535"/>
                </a:cubicBezTo>
                <a:cubicBezTo>
                  <a:pt x="1109468" y="313877"/>
                  <a:pt x="355934" y="595393"/>
                  <a:pt x="145326" y="524485"/>
                </a:cubicBezTo>
                <a:cubicBezTo>
                  <a:pt x="-65282" y="453577"/>
                  <a:pt x="-49407" y="182643"/>
                  <a:pt x="208826" y="118085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39" name="Forme libre : forme 38">
            <a:extLst>
              <a:ext uri="{FF2B5EF4-FFF2-40B4-BE49-F238E27FC236}">
                <a16:creationId xmlns:a16="http://schemas.microsoft.com/office/drawing/2014/main" id="{CFFEA26C-F742-4F23-9464-E30D3BEC6AD4}"/>
              </a:ext>
            </a:extLst>
          </p:cNvPr>
          <p:cNvSpPr/>
          <p:nvPr/>
        </p:nvSpPr>
        <p:spPr>
          <a:xfrm>
            <a:off x="886413" y="984933"/>
            <a:ext cx="3601953" cy="3041025"/>
          </a:xfrm>
          <a:custGeom>
            <a:avLst/>
            <a:gdLst>
              <a:gd name="connsiteX0" fmla="*/ 37330 w 3556398"/>
              <a:gd name="connsiteY0" fmla="*/ 1582092 h 3090801"/>
              <a:gd name="connsiteX1" fmla="*/ 443730 w 3556398"/>
              <a:gd name="connsiteY1" fmla="*/ 693092 h 3090801"/>
              <a:gd name="connsiteX2" fmla="*/ 1935980 w 3556398"/>
              <a:gd name="connsiteY2" fmla="*/ 942 h 3090801"/>
              <a:gd name="connsiteX3" fmla="*/ 3517130 w 3556398"/>
              <a:gd name="connsiteY3" fmla="*/ 839142 h 3090801"/>
              <a:gd name="connsiteX4" fmla="*/ 3002780 w 3556398"/>
              <a:gd name="connsiteY4" fmla="*/ 2909242 h 3090801"/>
              <a:gd name="connsiteX5" fmla="*/ 2189980 w 3556398"/>
              <a:gd name="connsiteY5" fmla="*/ 2852092 h 3090801"/>
              <a:gd name="connsiteX6" fmla="*/ 1656580 w 3556398"/>
              <a:gd name="connsiteY6" fmla="*/ 1728142 h 3090801"/>
              <a:gd name="connsiteX7" fmla="*/ 202430 w 3556398"/>
              <a:gd name="connsiteY7" fmla="*/ 1785292 h 3090801"/>
              <a:gd name="connsiteX8" fmla="*/ 37330 w 3556398"/>
              <a:gd name="connsiteY8" fmla="*/ 1582092 h 3090801"/>
              <a:gd name="connsiteX0" fmla="*/ 9825 w 3528893"/>
              <a:gd name="connsiteY0" fmla="*/ 1582092 h 3090801"/>
              <a:gd name="connsiteX1" fmla="*/ 416225 w 3528893"/>
              <a:gd name="connsiteY1" fmla="*/ 693092 h 3090801"/>
              <a:gd name="connsiteX2" fmla="*/ 1908475 w 3528893"/>
              <a:gd name="connsiteY2" fmla="*/ 942 h 3090801"/>
              <a:gd name="connsiteX3" fmla="*/ 3489625 w 3528893"/>
              <a:gd name="connsiteY3" fmla="*/ 839142 h 3090801"/>
              <a:gd name="connsiteX4" fmla="*/ 2975275 w 3528893"/>
              <a:gd name="connsiteY4" fmla="*/ 2909242 h 3090801"/>
              <a:gd name="connsiteX5" fmla="*/ 2162475 w 3528893"/>
              <a:gd name="connsiteY5" fmla="*/ 2852092 h 3090801"/>
              <a:gd name="connsiteX6" fmla="*/ 1629075 w 3528893"/>
              <a:gd name="connsiteY6" fmla="*/ 1728142 h 3090801"/>
              <a:gd name="connsiteX7" fmla="*/ 714675 w 3528893"/>
              <a:gd name="connsiteY7" fmla="*/ 1651942 h 3090801"/>
              <a:gd name="connsiteX8" fmla="*/ 9825 w 3528893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84963"/>
              <a:gd name="connsiteX1" fmla="*/ 418159 w 3530827"/>
              <a:gd name="connsiteY1" fmla="*/ 693092 h 3084963"/>
              <a:gd name="connsiteX2" fmla="*/ 1910409 w 3530827"/>
              <a:gd name="connsiteY2" fmla="*/ 942 h 3084963"/>
              <a:gd name="connsiteX3" fmla="*/ 3491559 w 3530827"/>
              <a:gd name="connsiteY3" fmla="*/ 839142 h 3084963"/>
              <a:gd name="connsiteX4" fmla="*/ 2977209 w 3530827"/>
              <a:gd name="connsiteY4" fmla="*/ 2909242 h 3084963"/>
              <a:gd name="connsiteX5" fmla="*/ 2164409 w 3530827"/>
              <a:gd name="connsiteY5" fmla="*/ 2852092 h 3084963"/>
              <a:gd name="connsiteX6" fmla="*/ 1548459 w 3530827"/>
              <a:gd name="connsiteY6" fmla="*/ 1855142 h 3084963"/>
              <a:gd name="connsiteX7" fmla="*/ 754709 w 3530827"/>
              <a:gd name="connsiteY7" fmla="*/ 1683692 h 3084963"/>
              <a:gd name="connsiteX8" fmla="*/ 11759 w 3530827"/>
              <a:gd name="connsiteY8" fmla="*/ 1582092 h 3084963"/>
              <a:gd name="connsiteX0" fmla="*/ 61157 w 3580225"/>
              <a:gd name="connsiteY0" fmla="*/ 1582092 h 3084963"/>
              <a:gd name="connsiteX1" fmla="*/ 467557 w 3580225"/>
              <a:gd name="connsiteY1" fmla="*/ 693092 h 3084963"/>
              <a:gd name="connsiteX2" fmla="*/ 1959807 w 3580225"/>
              <a:gd name="connsiteY2" fmla="*/ 942 h 3084963"/>
              <a:gd name="connsiteX3" fmla="*/ 3540957 w 3580225"/>
              <a:gd name="connsiteY3" fmla="*/ 839142 h 3084963"/>
              <a:gd name="connsiteX4" fmla="*/ 3026607 w 3580225"/>
              <a:gd name="connsiteY4" fmla="*/ 2909242 h 3084963"/>
              <a:gd name="connsiteX5" fmla="*/ 2213807 w 3580225"/>
              <a:gd name="connsiteY5" fmla="*/ 2852092 h 3084963"/>
              <a:gd name="connsiteX6" fmla="*/ 1597857 w 3580225"/>
              <a:gd name="connsiteY6" fmla="*/ 1855142 h 3084963"/>
              <a:gd name="connsiteX7" fmla="*/ 61157 w 3580225"/>
              <a:gd name="connsiteY7" fmla="*/ 1582092 h 3084963"/>
              <a:gd name="connsiteX0" fmla="*/ 56026 w 3625894"/>
              <a:gd name="connsiteY0" fmla="*/ 1740897 h 3085018"/>
              <a:gd name="connsiteX1" fmla="*/ 513226 w 3625894"/>
              <a:gd name="connsiteY1" fmla="*/ 693147 h 3085018"/>
              <a:gd name="connsiteX2" fmla="*/ 2005476 w 3625894"/>
              <a:gd name="connsiteY2" fmla="*/ 997 h 3085018"/>
              <a:gd name="connsiteX3" fmla="*/ 3586626 w 3625894"/>
              <a:gd name="connsiteY3" fmla="*/ 839197 h 3085018"/>
              <a:gd name="connsiteX4" fmla="*/ 3072276 w 3625894"/>
              <a:gd name="connsiteY4" fmla="*/ 2909297 h 3085018"/>
              <a:gd name="connsiteX5" fmla="*/ 2259476 w 3625894"/>
              <a:gd name="connsiteY5" fmla="*/ 2852147 h 3085018"/>
              <a:gd name="connsiteX6" fmla="*/ 1643526 w 3625894"/>
              <a:gd name="connsiteY6" fmla="*/ 1855197 h 3085018"/>
              <a:gd name="connsiteX7" fmla="*/ 56026 w 3625894"/>
              <a:gd name="connsiteY7" fmla="*/ 1740897 h 3085018"/>
              <a:gd name="connsiteX0" fmla="*/ 49733 w 3619601"/>
              <a:gd name="connsiteY0" fmla="*/ 1740125 h 3084246"/>
              <a:gd name="connsiteX1" fmla="*/ 545033 w 3619601"/>
              <a:gd name="connsiteY1" fmla="*/ 901925 h 3084246"/>
              <a:gd name="connsiteX2" fmla="*/ 1999183 w 3619601"/>
              <a:gd name="connsiteY2" fmla="*/ 225 h 3084246"/>
              <a:gd name="connsiteX3" fmla="*/ 3580333 w 3619601"/>
              <a:gd name="connsiteY3" fmla="*/ 838425 h 3084246"/>
              <a:gd name="connsiteX4" fmla="*/ 3065983 w 3619601"/>
              <a:gd name="connsiteY4" fmla="*/ 2908525 h 3084246"/>
              <a:gd name="connsiteX5" fmla="*/ 2253183 w 3619601"/>
              <a:gd name="connsiteY5" fmla="*/ 2851375 h 3084246"/>
              <a:gd name="connsiteX6" fmla="*/ 1637233 w 3619601"/>
              <a:gd name="connsiteY6" fmla="*/ 1854425 h 3084246"/>
              <a:gd name="connsiteX7" fmla="*/ 49733 w 3619601"/>
              <a:gd name="connsiteY7" fmla="*/ 1740125 h 3084246"/>
              <a:gd name="connsiteX0" fmla="*/ 49458 w 3620376"/>
              <a:gd name="connsiteY0" fmla="*/ 1600526 h 2944647"/>
              <a:gd name="connsiteX1" fmla="*/ 544758 w 3620376"/>
              <a:gd name="connsiteY1" fmla="*/ 762326 h 2944647"/>
              <a:gd name="connsiteX2" fmla="*/ 1979858 w 3620376"/>
              <a:gd name="connsiteY2" fmla="*/ 326 h 2944647"/>
              <a:gd name="connsiteX3" fmla="*/ 3580058 w 3620376"/>
              <a:gd name="connsiteY3" fmla="*/ 698826 h 2944647"/>
              <a:gd name="connsiteX4" fmla="*/ 3065708 w 3620376"/>
              <a:gd name="connsiteY4" fmla="*/ 2768926 h 2944647"/>
              <a:gd name="connsiteX5" fmla="*/ 2252908 w 3620376"/>
              <a:gd name="connsiteY5" fmla="*/ 2711776 h 2944647"/>
              <a:gd name="connsiteX6" fmla="*/ 1636958 w 3620376"/>
              <a:gd name="connsiteY6" fmla="*/ 1714826 h 2944647"/>
              <a:gd name="connsiteX7" fmla="*/ 49458 w 3620376"/>
              <a:gd name="connsiteY7" fmla="*/ 1600526 h 2944647"/>
              <a:gd name="connsiteX0" fmla="*/ 49458 w 3501655"/>
              <a:gd name="connsiteY0" fmla="*/ 1601026 h 2929888"/>
              <a:gd name="connsiteX1" fmla="*/ 544758 w 3501655"/>
              <a:gd name="connsiteY1" fmla="*/ 762826 h 2929888"/>
              <a:gd name="connsiteX2" fmla="*/ 1979858 w 3501655"/>
              <a:gd name="connsiteY2" fmla="*/ 826 h 2929888"/>
              <a:gd name="connsiteX3" fmla="*/ 3453058 w 3501655"/>
              <a:gd name="connsiteY3" fmla="*/ 908876 h 2929888"/>
              <a:gd name="connsiteX4" fmla="*/ 3065708 w 3501655"/>
              <a:gd name="connsiteY4" fmla="*/ 2769426 h 2929888"/>
              <a:gd name="connsiteX5" fmla="*/ 2252908 w 3501655"/>
              <a:gd name="connsiteY5" fmla="*/ 2712276 h 2929888"/>
              <a:gd name="connsiteX6" fmla="*/ 1636958 w 3501655"/>
              <a:gd name="connsiteY6" fmla="*/ 1715326 h 2929888"/>
              <a:gd name="connsiteX7" fmla="*/ 49458 w 3501655"/>
              <a:gd name="connsiteY7" fmla="*/ 1601026 h 2929888"/>
              <a:gd name="connsiteX0" fmla="*/ 49458 w 3501655"/>
              <a:gd name="connsiteY0" fmla="*/ 1601026 h 2982159"/>
              <a:gd name="connsiteX1" fmla="*/ 544758 w 3501655"/>
              <a:gd name="connsiteY1" fmla="*/ 762826 h 2982159"/>
              <a:gd name="connsiteX2" fmla="*/ 1979858 w 3501655"/>
              <a:gd name="connsiteY2" fmla="*/ 826 h 2982159"/>
              <a:gd name="connsiteX3" fmla="*/ 3453058 w 3501655"/>
              <a:gd name="connsiteY3" fmla="*/ 908876 h 2982159"/>
              <a:gd name="connsiteX4" fmla="*/ 3065708 w 3501655"/>
              <a:gd name="connsiteY4" fmla="*/ 2769426 h 2982159"/>
              <a:gd name="connsiteX5" fmla="*/ 2252908 w 3501655"/>
              <a:gd name="connsiteY5" fmla="*/ 2712276 h 2982159"/>
              <a:gd name="connsiteX6" fmla="*/ 1636958 w 3501655"/>
              <a:gd name="connsiteY6" fmla="*/ 1715326 h 2982159"/>
              <a:gd name="connsiteX7" fmla="*/ 49458 w 3501655"/>
              <a:gd name="connsiteY7" fmla="*/ 1601026 h 2982159"/>
              <a:gd name="connsiteX0" fmla="*/ 49458 w 3502021"/>
              <a:gd name="connsiteY0" fmla="*/ 1601026 h 3017333"/>
              <a:gd name="connsiteX1" fmla="*/ 544758 w 3502021"/>
              <a:gd name="connsiteY1" fmla="*/ 762826 h 3017333"/>
              <a:gd name="connsiteX2" fmla="*/ 1979858 w 3502021"/>
              <a:gd name="connsiteY2" fmla="*/ 826 h 3017333"/>
              <a:gd name="connsiteX3" fmla="*/ 3453058 w 3502021"/>
              <a:gd name="connsiteY3" fmla="*/ 908876 h 3017333"/>
              <a:gd name="connsiteX4" fmla="*/ 3065708 w 3502021"/>
              <a:gd name="connsiteY4" fmla="*/ 2769426 h 3017333"/>
              <a:gd name="connsiteX5" fmla="*/ 2227508 w 3502021"/>
              <a:gd name="connsiteY5" fmla="*/ 2775776 h 3017333"/>
              <a:gd name="connsiteX6" fmla="*/ 1636958 w 3502021"/>
              <a:gd name="connsiteY6" fmla="*/ 1715326 h 3017333"/>
              <a:gd name="connsiteX7" fmla="*/ 49458 w 3502021"/>
              <a:gd name="connsiteY7" fmla="*/ 1601026 h 3017333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71805"/>
              <a:gd name="connsiteX1" fmla="*/ 538911 w 3496174"/>
              <a:gd name="connsiteY1" fmla="*/ 762826 h 2971805"/>
              <a:gd name="connsiteX2" fmla="*/ 1974011 w 3496174"/>
              <a:gd name="connsiteY2" fmla="*/ 826 h 2971805"/>
              <a:gd name="connsiteX3" fmla="*/ 3447211 w 3496174"/>
              <a:gd name="connsiteY3" fmla="*/ 908876 h 2971805"/>
              <a:gd name="connsiteX4" fmla="*/ 3059861 w 3496174"/>
              <a:gd name="connsiteY4" fmla="*/ 2769426 h 2971805"/>
              <a:gd name="connsiteX5" fmla="*/ 2221661 w 3496174"/>
              <a:gd name="connsiteY5" fmla="*/ 2775776 h 2971805"/>
              <a:gd name="connsiteX6" fmla="*/ 1535861 w 3496174"/>
              <a:gd name="connsiteY6" fmla="*/ 1734376 h 2971805"/>
              <a:gd name="connsiteX7" fmla="*/ 43611 w 3496174"/>
              <a:gd name="connsiteY7" fmla="*/ 1601026 h 2971805"/>
              <a:gd name="connsiteX0" fmla="*/ 43611 w 3573474"/>
              <a:gd name="connsiteY0" fmla="*/ 1601596 h 2969295"/>
              <a:gd name="connsiteX1" fmla="*/ 538911 w 3573474"/>
              <a:gd name="connsiteY1" fmla="*/ 763396 h 2969295"/>
              <a:gd name="connsiteX2" fmla="*/ 1974011 w 3573474"/>
              <a:gd name="connsiteY2" fmla="*/ 1396 h 2969295"/>
              <a:gd name="connsiteX3" fmla="*/ 3530338 w 3573474"/>
              <a:gd name="connsiteY3" fmla="*/ 955628 h 2969295"/>
              <a:gd name="connsiteX4" fmla="*/ 3059861 w 3573474"/>
              <a:gd name="connsiteY4" fmla="*/ 2769996 h 2969295"/>
              <a:gd name="connsiteX5" fmla="*/ 2221661 w 3573474"/>
              <a:gd name="connsiteY5" fmla="*/ 2776346 h 2969295"/>
              <a:gd name="connsiteX6" fmla="*/ 1535861 w 3573474"/>
              <a:gd name="connsiteY6" fmla="*/ 1734946 h 2969295"/>
              <a:gd name="connsiteX7" fmla="*/ 43611 w 3573474"/>
              <a:gd name="connsiteY7" fmla="*/ 1601596 h 2969295"/>
              <a:gd name="connsiteX0" fmla="*/ 43611 w 3599531"/>
              <a:gd name="connsiteY0" fmla="*/ 1602451 h 2966474"/>
              <a:gd name="connsiteX1" fmla="*/ 538911 w 3599531"/>
              <a:gd name="connsiteY1" fmla="*/ 764251 h 2966474"/>
              <a:gd name="connsiteX2" fmla="*/ 1974011 w 3599531"/>
              <a:gd name="connsiteY2" fmla="*/ 2251 h 2966474"/>
              <a:gd name="connsiteX3" fmla="*/ 3558047 w 3599531"/>
              <a:gd name="connsiteY3" fmla="*/ 1011901 h 2966474"/>
              <a:gd name="connsiteX4" fmla="*/ 3059861 w 3599531"/>
              <a:gd name="connsiteY4" fmla="*/ 2770851 h 2966474"/>
              <a:gd name="connsiteX5" fmla="*/ 2221661 w 3599531"/>
              <a:gd name="connsiteY5" fmla="*/ 2777201 h 2966474"/>
              <a:gd name="connsiteX6" fmla="*/ 1535861 w 3599531"/>
              <a:gd name="connsiteY6" fmla="*/ 1735801 h 2966474"/>
              <a:gd name="connsiteX7" fmla="*/ 43611 w 3599531"/>
              <a:gd name="connsiteY7" fmla="*/ 1602451 h 2966474"/>
              <a:gd name="connsiteX0" fmla="*/ 43611 w 3600744"/>
              <a:gd name="connsiteY0" fmla="*/ 1602451 h 2992611"/>
              <a:gd name="connsiteX1" fmla="*/ 538911 w 3600744"/>
              <a:gd name="connsiteY1" fmla="*/ 764251 h 2992611"/>
              <a:gd name="connsiteX2" fmla="*/ 1974011 w 3600744"/>
              <a:gd name="connsiteY2" fmla="*/ 2251 h 2992611"/>
              <a:gd name="connsiteX3" fmla="*/ 3558047 w 3600744"/>
              <a:gd name="connsiteY3" fmla="*/ 1011901 h 2992611"/>
              <a:gd name="connsiteX4" fmla="*/ 3059861 w 3600744"/>
              <a:gd name="connsiteY4" fmla="*/ 2770851 h 2992611"/>
              <a:gd name="connsiteX5" fmla="*/ 2221661 w 3600744"/>
              <a:gd name="connsiteY5" fmla="*/ 2777201 h 2992611"/>
              <a:gd name="connsiteX6" fmla="*/ 1535861 w 3600744"/>
              <a:gd name="connsiteY6" fmla="*/ 1735801 h 2992611"/>
              <a:gd name="connsiteX7" fmla="*/ 43611 w 3600744"/>
              <a:gd name="connsiteY7" fmla="*/ 1602451 h 2992611"/>
              <a:gd name="connsiteX0" fmla="*/ 43611 w 3601952"/>
              <a:gd name="connsiteY0" fmla="*/ 1602451 h 3016531"/>
              <a:gd name="connsiteX1" fmla="*/ 538911 w 3601952"/>
              <a:gd name="connsiteY1" fmla="*/ 764251 h 3016531"/>
              <a:gd name="connsiteX2" fmla="*/ 1974011 w 3601952"/>
              <a:gd name="connsiteY2" fmla="*/ 2251 h 3016531"/>
              <a:gd name="connsiteX3" fmla="*/ 3558047 w 3601952"/>
              <a:gd name="connsiteY3" fmla="*/ 1011901 h 3016531"/>
              <a:gd name="connsiteX4" fmla="*/ 3069098 w 3601952"/>
              <a:gd name="connsiteY4" fmla="*/ 2826269 h 3016531"/>
              <a:gd name="connsiteX5" fmla="*/ 2221661 w 3601952"/>
              <a:gd name="connsiteY5" fmla="*/ 2777201 h 3016531"/>
              <a:gd name="connsiteX6" fmla="*/ 1535861 w 3601952"/>
              <a:gd name="connsiteY6" fmla="*/ 1735801 h 3016531"/>
              <a:gd name="connsiteX7" fmla="*/ 43611 w 3601952"/>
              <a:gd name="connsiteY7" fmla="*/ 1602451 h 3016531"/>
              <a:gd name="connsiteX0" fmla="*/ 43611 w 3601952"/>
              <a:gd name="connsiteY0" fmla="*/ 1602451 h 3041025"/>
              <a:gd name="connsiteX1" fmla="*/ 538911 w 3601952"/>
              <a:gd name="connsiteY1" fmla="*/ 764251 h 3041025"/>
              <a:gd name="connsiteX2" fmla="*/ 1974011 w 3601952"/>
              <a:gd name="connsiteY2" fmla="*/ 2251 h 3041025"/>
              <a:gd name="connsiteX3" fmla="*/ 3558047 w 3601952"/>
              <a:gd name="connsiteY3" fmla="*/ 1011901 h 3041025"/>
              <a:gd name="connsiteX4" fmla="*/ 3069098 w 3601952"/>
              <a:gd name="connsiteY4" fmla="*/ 2826269 h 3041025"/>
              <a:gd name="connsiteX5" fmla="*/ 2221661 w 3601952"/>
              <a:gd name="connsiteY5" fmla="*/ 2777201 h 3041025"/>
              <a:gd name="connsiteX6" fmla="*/ 1535861 w 3601952"/>
              <a:gd name="connsiteY6" fmla="*/ 1735801 h 3041025"/>
              <a:gd name="connsiteX7" fmla="*/ 43611 w 3601952"/>
              <a:gd name="connsiteY7" fmla="*/ 1602451 h 304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1952" h="3041025">
                <a:moveTo>
                  <a:pt x="43611" y="1602451"/>
                </a:moveTo>
                <a:cubicBezTo>
                  <a:pt x="-122547" y="1440526"/>
                  <a:pt x="217178" y="1030951"/>
                  <a:pt x="538911" y="764251"/>
                </a:cubicBezTo>
                <a:cubicBezTo>
                  <a:pt x="860644" y="497551"/>
                  <a:pt x="1470822" y="-39024"/>
                  <a:pt x="1974011" y="2251"/>
                </a:cubicBezTo>
                <a:cubicBezTo>
                  <a:pt x="2477200" y="43526"/>
                  <a:pt x="3375533" y="541231"/>
                  <a:pt x="3558047" y="1011901"/>
                </a:cubicBezTo>
                <a:cubicBezTo>
                  <a:pt x="3740561" y="1482571"/>
                  <a:pt x="3310301" y="2467398"/>
                  <a:pt x="3069098" y="2826269"/>
                </a:cubicBezTo>
                <a:cubicBezTo>
                  <a:pt x="2827895" y="3185140"/>
                  <a:pt x="2366364" y="3042074"/>
                  <a:pt x="2221661" y="2777201"/>
                </a:cubicBezTo>
                <a:cubicBezTo>
                  <a:pt x="2076958" y="2512328"/>
                  <a:pt x="1962369" y="2008851"/>
                  <a:pt x="1535861" y="1735801"/>
                </a:cubicBezTo>
                <a:cubicBezTo>
                  <a:pt x="1177086" y="1524134"/>
                  <a:pt x="209769" y="1764376"/>
                  <a:pt x="43611" y="1602451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590882D-75B9-4F2C-BB0A-3509DF3F5775}"/>
              </a:ext>
            </a:extLst>
          </p:cNvPr>
          <p:cNvCxnSpPr>
            <a:cxnSpLocks/>
          </p:cNvCxnSpPr>
          <p:nvPr/>
        </p:nvCxnSpPr>
        <p:spPr>
          <a:xfrm flipH="1" flipV="1">
            <a:off x="2892165" y="1189892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2AD44D8-127E-4921-99FE-5D89133262C8}"/>
              </a:ext>
            </a:extLst>
          </p:cNvPr>
          <p:cNvCxnSpPr>
            <a:cxnSpLocks/>
          </p:cNvCxnSpPr>
          <p:nvPr/>
        </p:nvCxnSpPr>
        <p:spPr>
          <a:xfrm flipV="1">
            <a:off x="1617547" y="1189892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9003990-6690-44A1-9960-7122938DE4E7}"/>
              </a:ext>
            </a:extLst>
          </p:cNvPr>
          <p:cNvCxnSpPr>
            <a:cxnSpLocks/>
          </p:cNvCxnSpPr>
          <p:nvPr/>
        </p:nvCxnSpPr>
        <p:spPr>
          <a:xfrm flipV="1">
            <a:off x="3550346" y="1925815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001CC11-55A5-4F99-A4E1-E81488EF21C6}"/>
              </a:ext>
            </a:extLst>
          </p:cNvPr>
          <p:cNvCxnSpPr>
            <a:cxnSpLocks/>
          </p:cNvCxnSpPr>
          <p:nvPr/>
        </p:nvCxnSpPr>
        <p:spPr>
          <a:xfrm flipV="1">
            <a:off x="3203814" y="3053264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E4EBB299-1B7E-4D35-8D3D-5C9EF35F4E4E}"/>
              </a:ext>
            </a:extLst>
          </p:cNvPr>
          <p:cNvCxnSpPr>
            <a:cxnSpLocks/>
          </p:cNvCxnSpPr>
          <p:nvPr/>
        </p:nvCxnSpPr>
        <p:spPr>
          <a:xfrm flipH="1" flipV="1">
            <a:off x="4165709" y="1925815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EAB9239-B0C5-4050-9BB9-134C03E36E9B}"/>
              </a:ext>
            </a:extLst>
          </p:cNvPr>
          <p:cNvCxnSpPr>
            <a:cxnSpLocks/>
          </p:cNvCxnSpPr>
          <p:nvPr/>
        </p:nvCxnSpPr>
        <p:spPr>
          <a:xfrm flipH="1" flipV="1">
            <a:off x="3551419" y="3053264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0507068-AC44-49BA-AFE1-077A1C0448CC}"/>
              </a:ext>
            </a:extLst>
          </p:cNvPr>
          <p:cNvCxnSpPr>
            <a:cxnSpLocks/>
          </p:cNvCxnSpPr>
          <p:nvPr/>
        </p:nvCxnSpPr>
        <p:spPr>
          <a:xfrm flipV="1">
            <a:off x="1004399" y="1925814"/>
            <a:ext cx="617551" cy="1127461"/>
          </a:xfrm>
          <a:prstGeom prst="line">
            <a:avLst/>
          </a:prstGeom>
          <a:ln w="63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015D396-DB2B-493E-8246-97B883EF32C7}"/>
              </a:ext>
            </a:extLst>
          </p:cNvPr>
          <p:cNvCxnSpPr>
            <a:cxnSpLocks/>
          </p:cNvCxnSpPr>
          <p:nvPr/>
        </p:nvCxnSpPr>
        <p:spPr>
          <a:xfrm flipH="1" flipV="1">
            <a:off x="1618966" y="1925814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09444BD3-FF3B-4A39-8578-1A517544DF9C}"/>
                  </a:ext>
                </a:extLst>
              </p:cNvPr>
              <p:cNvSpPr txBox="1"/>
              <p:nvPr/>
            </p:nvSpPr>
            <p:spPr>
              <a:xfrm>
                <a:off x="1786354" y="3522574"/>
                <a:ext cx="644600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09444BD3-FF3B-4A39-8578-1A517544D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354" y="3522574"/>
                <a:ext cx="64460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riangle isocèle 2">
            <a:extLst>
              <a:ext uri="{FF2B5EF4-FFF2-40B4-BE49-F238E27FC236}">
                <a16:creationId xmlns:a16="http://schemas.microsoft.com/office/drawing/2014/main" id="{8DFE2A0B-30F9-477E-8587-DF32C9E21E1E}"/>
              </a:ext>
            </a:extLst>
          </p:cNvPr>
          <p:cNvSpPr/>
          <p:nvPr/>
        </p:nvSpPr>
        <p:spPr>
          <a:xfrm>
            <a:off x="925464" y="2975163"/>
            <a:ext cx="146100" cy="125949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B86D35-40CB-4AC3-8025-787C2E2CE296}"/>
              </a:ext>
            </a:extLst>
          </p:cNvPr>
          <p:cNvSpPr/>
          <p:nvPr/>
        </p:nvSpPr>
        <p:spPr>
          <a:xfrm flipH="1">
            <a:off x="1557621" y="1867436"/>
            <a:ext cx="124614" cy="1246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riangle isocèle 21">
            <a:extLst>
              <a:ext uri="{FF2B5EF4-FFF2-40B4-BE49-F238E27FC236}">
                <a16:creationId xmlns:a16="http://schemas.microsoft.com/office/drawing/2014/main" id="{CB9F040D-70D5-46C5-9890-BCCE03CD8274}"/>
              </a:ext>
            </a:extLst>
          </p:cNvPr>
          <p:cNvSpPr/>
          <p:nvPr/>
        </p:nvSpPr>
        <p:spPr>
          <a:xfrm>
            <a:off x="4710912" y="2975163"/>
            <a:ext cx="146100" cy="125949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564C81-4494-4820-B1CA-E4B3B62F3424}"/>
              </a:ext>
            </a:extLst>
          </p:cNvPr>
          <p:cNvSpPr/>
          <p:nvPr/>
        </p:nvSpPr>
        <p:spPr>
          <a:xfrm flipH="1">
            <a:off x="3840071" y="4384060"/>
            <a:ext cx="124614" cy="1246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446A940D-0B4E-481C-9E80-E370292BB165}"/>
              </a:ext>
            </a:extLst>
          </p:cNvPr>
          <p:cNvGrpSpPr/>
          <p:nvPr/>
        </p:nvGrpSpPr>
        <p:grpSpPr>
          <a:xfrm>
            <a:off x="2803274" y="1928924"/>
            <a:ext cx="435119" cy="552699"/>
            <a:chOff x="2803274" y="1928924"/>
            <a:chExt cx="435119" cy="5526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C80DEA8D-55F0-4F3B-8B2A-04A2B81E1A47}"/>
                    </a:ext>
                  </a:extLst>
                </p:cNvPr>
                <p:cNvSpPr txBox="1"/>
                <p:nvPr/>
              </p:nvSpPr>
              <p:spPr>
                <a:xfrm>
                  <a:off x="2803274" y="2050736"/>
                  <a:ext cx="435119" cy="430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fr-FR" sz="28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C80DEA8D-55F0-4F3B-8B2A-04A2B81E1A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3274" y="2050736"/>
                  <a:ext cx="435119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ZoneTexte 1">
                  <a:extLst>
                    <a:ext uri="{FF2B5EF4-FFF2-40B4-BE49-F238E27FC236}">
                      <a16:creationId xmlns:a16="http://schemas.microsoft.com/office/drawing/2014/main" id="{1AE92A60-62A1-4356-A87B-B8F9C88CA950}"/>
                    </a:ext>
                  </a:extLst>
                </p:cNvPr>
                <p:cNvSpPr txBox="1"/>
                <p:nvPr/>
              </p:nvSpPr>
              <p:spPr>
                <a:xfrm>
                  <a:off x="2892132" y="1928924"/>
                  <a:ext cx="15549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∘</m:t>
                        </m:r>
                      </m:oMath>
                    </m:oMathPara>
                  </a14:m>
                  <a:endParaRPr lang="fr-FR" sz="2800" dirty="0"/>
                </a:p>
              </p:txBody>
            </p:sp>
          </mc:Choice>
          <mc:Fallback xmlns="">
            <p:sp>
              <p:nvSpPr>
                <p:cNvPr id="2" name="ZoneTexte 1">
                  <a:extLst>
                    <a:ext uri="{FF2B5EF4-FFF2-40B4-BE49-F238E27FC236}">
                      <a16:creationId xmlns:a16="http://schemas.microsoft.com/office/drawing/2014/main" id="{1AE92A60-62A1-4356-A87B-B8F9C88CA9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2132" y="1928924"/>
                  <a:ext cx="155492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9231" r="-1538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02297940-D20E-4820-B248-1446ECF2ACE6}"/>
              </a:ext>
            </a:extLst>
          </p:cNvPr>
          <p:cNvSpPr/>
          <p:nvPr/>
        </p:nvSpPr>
        <p:spPr>
          <a:xfrm>
            <a:off x="2914651" y="1304925"/>
            <a:ext cx="1363165" cy="3000375"/>
          </a:xfrm>
          <a:custGeom>
            <a:avLst/>
            <a:gdLst>
              <a:gd name="connsiteX0" fmla="*/ 0 w 1157368"/>
              <a:gd name="connsiteY0" fmla="*/ 0 h 3000375"/>
              <a:gd name="connsiteX1" fmla="*/ 361950 w 1157368"/>
              <a:gd name="connsiteY1" fmla="*/ 342900 h 3000375"/>
              <a:gd name="connsiteX2" fmla="*/ 895350 w 1157368"/>
              <a:gd name="connsiteY2" fmla="*/ 266700 h 3000375"/>
              <a:gd name="connsiteX3" fmla="*/ 1000125 w 1157368"/>
              <a:gd name="connsiteY3" fmla="*/ 695325 h 3000375"/>
              <a:gd name="connsiteX4" fmla="*/ 1143000 w 1157368"/>
              <a:gd name="connsiteY4" fmla="*/ 1152525 h 3000375"/>
              <a:gd name="connsiteX5" fmla="*/ 619125 w 1157368"/>
              <a:gd name="connsiteY5" fmla="*/ 1543050 h 3000375"/>
              <a:gd name="connsiteX6" fmla="*/ 619125 w 1157368"/>
              <a:gd name="connsiteY6" fmla="*/ 2257425 h 3000375"/>
              <a:gd name="connsiteX7" fmla="*/ 371475 w 1157368"/>
              <a:gd name="connsiteY7" fmla="*/ 2428875 h 3000375"/>
              <a:gd name="connsiteX8" fmla="*/ 285750 w 1157368"/>
              <a:gd name="connsiteY8" fmla="*/ 3000375 h 3000375"/>
              <a:gd name="connsiteX0" fmla="*/ 0 w 1157368"/>
              <a:gd name="connsiteY0" fmla="*/ 0 h 3000375"/>
              <a:gd name="connsiteX1" fmla="*/ 476250 w 1157368"/>
              <a:gd name="connsiteY1" fmla="*/ 285750 h 3000375"/>
              <a:gd name="connsiteX2" fmla="*/ 895350 w 1157368"/>
              <a:gd name="connsiteY2" fmla="*/ 266700 h 3000375"/>
              <a:gd name="connsiteX3" fmla="*/ 1000125 w 1157368"/>
              <a:gd name="connsiteY3" fmla="*/ 695325 h 3000375"/>
              <a:gd name="connsiteX4" fmla="*/ 1143000 w 1157368"/>
              <a:gd name="connsiteY4" fmla="*/ 1152525 h 3000375"/>
              <a:gd name="connsiteX5" fmla="*/ 619125 w 1157368"/>
              <a:gd name="connsiteY5" fmla="*/ 1543050 h 3000375"/>
              <a:gd name="connsiteX6" fmla="*/ 619125 w 1157368"/>
              <a:gd name="connsiteY6" fmla="*/ 2257425 h 3000375"/>
              <a:gd name="connsiteX7" fmla="*/ 371475 w 1157368"/>
              <a:gd name="connsiteY7" fmla="*/ 2428875 h 3000375"/>
              <a:gd name="connsiteX8" fmla="*/ 285750 w 1157368"/>
              <a:gd name="connsiteY8" fmla="*/ 3000375 h 3000375"/>
              <a:gd name="connsiteX0" fmla="*/ 0 w 1272148"/>
              <a:gd name="connsiteY0" fmla="*/ 0 h 3000375"/>
              <a:gd name="connsiteX1" fmla="*/ 476250 w 1272148"/>
              <a:gd name="connsiteY1" fmla="*/ 285750 h 3000375"/>
              <a:gd name="connsiteX2" fmla="*/ 1257300 w 1272148"/>
              <a:gd name="connsiteY2" fmla="*/ 485775 h 3000375"/>
              <a:gd name="connsiteX3" fmla="*/ 1000125 w 1272148"/>
              <a:gd name="connsiteY3" fmla="*/ 695325 h 3000375"/>
              <a:gd name="connsiteX4" fmla="*/ 1143000 w 1272148"/>
              <a:gd name="connsiteY4" fmla="*/ 1152525 h 3000375"/>
              <a:gd name="connsiteX5" fmla="*/ 619125 w 1272148"/>
              <a:gd name="connsiteY5" fmla="*/ 1543050 h 3000375"/>
              <a:gd name="connsiteX6" fmla="*/ 619125 w 1272148"/>
              <a:gd name="connsiteY6" fmla="*/ 2257425 h 3000375"/>
              <a:gd name="connsiteX7" fmla="*/ 371475 w 1272148"/>
              <a:gd name="connsiteY7" fmla="*/ 2428875 h 3000375"/>
              <a:gd name="connsiteX8" fmla="*/ 285750 w 1272148"/>
              <a:gd name="connsiteY8" fmla="*/ 3000375 h 3000375"/>
              <a:gd name="connsiteX0" fmla="*/ 0 w 1273409"/>
              <a:gd name="connsiteY0" fmla="*/ 0 h 3000375"/>
              <a:gd name="connsiteX1" fmla="*/ 476250 w 1273409"/>
              <a:gd name="connsiteY1" fmla="*/ 285750 h 3000375"/>
              <a:gd name="connsiteX2" fmla="*/ 1257300 w 1273409"/>
              <a:gd name="connsiteY2" fmla="*/ 485775 h 3000375"/>
              <a:gd name="connsiteX3" fmla="*/ 1000125 w 1273409"/>
              <a:gd name="connsiteY3" fmla="*/ 695325 h 3000375"/>
              <a:gd name="connsiteX4" fmla="*/ 952500 w 1273409"/>
              <a:gd name="connsiteY4" fmla="*/ 1295400 h 3000375"/>
              <a:gd name="connsiteX5" fmla="*/ 619125 w 1273409"/>
              <a:gd name="connsiteY5" fmla="*/ 1543050 h 3000375"/>
              <a:gd name="connsiteX6" fmla="*/ 619125 w 1273409"/>
              <a:gd name="connsiteY6" fmla="*/ 2257425 h 3000375"/>
              <a:gd name="connsiteX7" fmla="*/ 371475 w 1273409"/>
              <a:gd name="connsiteY7" fmla="*/ 2428875 h 3000375"/>
              <a:gd name="connsiteX8" fmla="*/ 285750 w 1273409"/>
              <a:gd name="connsiteY8" fmla="*/ 3000375 h 3000375"/>
              <a:gd name="connsiteX0" fmla="*/ 0 w 1282200"/>
              <a:gd name="connsiteY0" fmla="*/ 0 h 3000375"/>
              <a:gd name="connsiteX1" fmla="*/ 476250 w 1282200"/>
              <a:gd name="connsiteY1" fmla="*/ 285750 h 3000375"/>
              <a:gd name="connsiteX2" fmla="*/ 1257300 w 1282200"/>
              <a:gd name="connsiteY2" fmla="*/ 485775 h 3000375"/>
              <a:gd name="connsiteX3" fmla="*/ 1076325 w 1282200"/>
              <a:gd name="connsiteY3" fmla="*/ 828675 h 3000375"/>
              <a:gd name="connsiteX4" fmla="*/ 952500 w 1282200"/>
              <a:gd name="connsiteY4" fmla="*/ 1295400 h 3000375"/>
              <a:gd name="connsiteX5" fmla="*/ 619125 w 1282200"/>
              <a:gd name="connsiteY5" fmla="*/ 1543050 h 3000375"/>
              <a:gd name="connsiteX6" fmla="*/ 619125 w 1282200"/>
              <a:gd name="connsiteY6" fmla="*/ 2257425 h 3000375"/>
              <a:gd name="connsiteX7" fmla="*/ 371475 w 1282200"/>
              <a:gd name="connsiteY7" fmla="*/ 2428875 h 3000375"/>
              <a:gd name="connsiteX8" fmla="*/ 285750 w 1282200"/>
              <a:gd name="connsiteY8" fmla="*/ 3000375 h 3000375"/>
              <a:gd name="connsiteX0" fmla="*/ 0 w 1363165"/>
              <a:gd name="connsiteY0" fmla="*/ 0 h 3000375"/>
              <a:gd name="connsiteX1" fmla="*/ 476250 w 1363165"/>
              <a:gd name="connsiteY1" fmla="*/ 285750 h 3000375"/>
              <a:gd name="connsiteX2" fmla="*/ 1343025 w 1363165"/>
              <a:gd name="connsiteY2" fmla="*/ 571500 h 3000375"/>
              <a:gd name="connsiteX3" fmla="*/ 1076325 w 1363165"/>
              <a:gd name="connsiteY3" fmla="*/ 828675 h 3000375"/>
              <a:gd name="connsiteX4" fmla="*/ 952500 w 1363165"/>
              <a:gd name="connsiteY4" fmla="*/ 1295400 h 3000375"/>
              <a:gd name="connsiteX5" fmla="*/ 619125 w 1363165"/>
              <a:gd name="connsiteY5" fmla="*/ 1543050 h 3000375"/>
              <a:gd name="connsiteX6" fmla="*/ 619125 w 1363165"/>
              <a:gd name="connsiteY6" fmla="*/ 2257425 h 3000375"/>
              <a:gd name="connsiteX7" fmla="*/ 371475 w 1363165"/>
              <a:gd name="connsiteY7" fmla="*/ 2428875 h 3000375"/>
              <a:gd name="connsiteX8" fmla="*/ 285750 w 1363165"/>
              <a:gd name="connsiteY8" fmla="*/ 3000375 h 3000375"/>
              <a:gd name="connsiteX0" fmla="*/ 0 w 1363165"/>
              <a:gd name="connsiteY0" fmla="*/ 0 h 3000375"/>
              <a:gd name="connsiteX1" fmla="*/ 476250 w 1363165"/>
              <a:gd name="connsiteY1" fmla="*/ 285750 h 3000375"/>
              <a:gd name="connsiteX2" fmla="*/ 1343025 w 1363165"/>
              <a:gd name="connsiteY2" fmla="*/ 571500 h 3000375"/>
              <a:gd name="connsiteX3" fmla="*/ 1076325 w 1363165"/>
              <a:gd name="connsiteY3" fmla="*/ 828675 h 3000375"/>
              <a:gd name="connsiteX4" fmla="*/ 952500 w 1363165"/>
              <a:gd name="connsiteY4" fmla="*/ 1295400 h 3000375"/>
              <a:gd name="connsiteX5" fmla="*/ 504825 w 1363165"/>
              <a:gd name="connsiteY5" fmla="*/ 1781175 h 3000375"/>
              <a:gd name="connsiteX6" fmla="*/ 619125 w 1363165"/>
              <a:gd name="connsiteY6" fmla="*/ 2257425 h 3000375"/>
              <a:gd name="connsiteX7" fmla="*/ 371475 w 1363165"/>
              <a:gd name="connsiteY7" fmla="*/ 2428875 h 3000375"/>
              <a:gd name="connsiteX8" fmla="*/ 285750 w 1363165"/>
              <a:gd name="connsiteY8" fmla="*/ 3000375 h 3000375"/>
              <a:gd name="connsiteX0" fmla="*/ 0 w 1363165"/>
              <a:gd name="connsiteY0" fmla="*/ 0 h 3000375"/>
              <a:gd name="connsiteX1" fmla="*/ 476250 w 1363165"/>
              <a:gd name="connsiteY1" fmla="*/ 285750 h 3000375"/>
              <a:gd name="connsiteX2" fmla="*/ 1343025 w 1363165"/>
              <a:gd name="connsiteY2" fmla="*/ 571500 h 3000375"/>
              <a:gd name="connsiteX3" fmla="*/ 1076325 w 1363165"/>
              <a:gd name="connsiteY3" fmla="*/ 828675 h 3000375"/>
              <a:gd name="connsiteX4" fmla="*/ 952500 w 1363165"/>
              <a:gd name="connsiteY4" fmla="*/ 1295400 h 3000375"/>
              <a:gd name="connsiteX5" fmla="*/ 504825 w 1363165"/>
              <a:gd name="connsiteY5" fmla="*/ 1781175 h 3000375"/>
              <a:gd name="connsiteX6" fmla="*/ 590550 w 1363165"/>
              <a:gd name="connsiteY6" fmla="*/ 2200275 h 3000375"/>
              <a:gd name="connsiteX7" fmla="*/ 371475 w 1363165"/>
              <a:gd name="connsiteY7" fmla="*/ 2428875 h 3000375"/>
              <a:gd name="connsiteX8" fmla="*/ 285750 w 1363165"/>
              <a:gd name="connsiteY8" fmla="*/ 3000375 h 3000375"/>
              <a:gd name="connsiteX0" fmla="*/ 0 w 1363165"/>
              <a:gd name="connsiteY0" fmla="*/ 0 h 3000375"/>
              <a:gd name="connsiteX1" fmla="*/ 476250 w 1363165"/>
              <a:gd name="connsiteY1" fmla="*/ 285750 h 3000375"/>
              <a:gd name="connsiteX2" fmla="*/ 1343025 w 1363165"/>
              <a:gd name="connsiteY2" fmla="*/ 571500 h 3000375"/>
              <a:gd name="connsiteX3" fmla="*/ 1076325 w 1363165"/>
              <a:gd name="connsiteY3" fmla="*/ 828675 h 3000375"/>
              <a:gd name="connsiteX4" fmla="*/ 952500 w 1363165"/>
              <a:gd name="connsiteY4" fmla="*/ 1295400 h 3000375"/>
              <a:gd name="connsiteX5" fmla="*/ 504825 w 1363165"/>
              <a:gd name="connsiteY5" fmla="*/ 1781175 h 3000375"/>
              <a:gd name="connsiteX6" fmla="*/ 590550 w 1363165"/>
              <a:gd name="connsiteY6" fmla="*/ 2200275 h 3000375"/>
              <a:gd name="connsiteX7" fmla="*/ 342900 w 1363165"/>
              <a:gd name="connsiteY7" fmla="*/ 2552700 h 3000375"/>
              <a:gd name="connsiteX8" fmla="*/ 285750 w 1363165"/>
              <a:gd name="connsiteY8" fmla="*/ 3000375 h 3000375"/>
              <a:gd name="connsiteX0" fmla="*/ 0 w 1363165"/>
              <a:gd name="connsiteY0" fmla="*/ 0 h 3000375"/>
              <a:gd name="connsiteX1" fmla="*/ 476250 w 1363165"/>
              <a:gd name="connsiteY1" fmla="*/ 285750 h 3000375"/>
              <a:gd name="connsiteX2" fmla="*/ 1343025 w 1363165"/>
              <a:gd name="connsiteY2" fmla="*/ 571500 h 3000375"/>
              <a:gd name="connsiteX3" fmla="*/ 1076325 w 1363165"/>
              <a:gd name="connsiteY3" fmla="*/ 828675 h 3000375"/>
              <a:gd name="connsiteX4" fmla="*/ 952500 w 1363165"/>
              <a:gd name="connsiteY4" fmla="*/ 1295400 h 3000375"/>
              <a:gd name="connsiteX5" fmla="*/ 600075 w 1363165"/>
              <a:gd name="connsiteY5" fmla="*/ 1666875 h 3000375"/>
              <a:gd name="connsiteX6" fmla="*/ 590550 w 1363165"/>
              <a:gd name="connsiteY6" fmla="*/ 2200275 h 3000375"/>
              <a:gd name="connsiteX7" fmla="*/ 342900 w 1363165"/>
              <a:gd name="connsiteY7" fmla="*/ 2552700 h 3000375"/>
              <a:gd name="connsiteX8" fmla="*/ 285750 w 1363165"/>
              <a:gd name="connsiteY8" fmla="*/ 3000375 h 3000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3165" h="3000375">
                <a:moveTo>
                  <a:pt x="0" y="0"/>
                </a:moveTo>
                <a:cubicBezTo>
                  <a:pt x="106362" y="149225"/>
                  <a:pt x="252412" y="190500"/>
                  <a:pt x="476250" y="285750"/>
                </a:cubicBezTo>
                <a:cubicBezTo>
                  <a:pt x="700088" y="381000"/>
                  <a:pt x="1243013" y="481013"/>
                  <a:pt x="1343025" y="571500"/>
                </a:cubicBezTo>
                <a:cubicBezTo>
                  <a:pt x="1443038" y="661988"/>
                  <a:pt x="1141412" y="708025"/>
                  <a:pt x="1076325" y="828675"/>
                </a:cubicBezTo>
                <a:cubicBezTo>
                  <a:pt x="1011238" y="949325"/>
                  <a:pt x="1031875" y="1155700"/>
                  <a:pt x="952500" y="1295400"/>
                </a:cubicBezTo>
                <a:cubicBezTo>
                  <a:pt x="873125" y="1435100"/>
                  <a:pt x="660400" y="1516062"/>
                  <a:pt x="600075" y="1666875"/>
                </a:cubicBezTo>
                <a:cubicBezTo>
                  <a:pt x="539750" y="1817688"/>
                  <a:pt x="633413" y="2052637"/>
                  <a:pt x="590550" y="2200275"/>
                </a:cubicBezTo>
                <a:cubicBezTo>
                  <a:pt x="547687" y="2347913"/>
                  <a:pt x="398462" y="2428875"/>
                  <a:pt x="342900" y="2552700"/>
                </a:cubicBezTo>
                <a:cubicBezTo>
                  <a:pt x="287338" y="2676525"/>
                  <a:pt x="300831" y="2776537"/>
                  <a:pt x="285750" y="3000375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687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rme libre : forme 37">
            <a:extLst>
              <a:ext uri="{FF2B5EF4-FFF2-40B4-BE49-F238E27FC236}">
                <a16:creationId xmlns:a16="http://schemas.microsoft.com/office/drawing/2014/main" id="{4B9EA743-CF78-4C40-8097-F48A060D5BD6}"/>
              </a:ext>
            </a:extLst>
          </p:cNvPr>
          <p:cNvSpPr/>
          <p:nvPr/>
        </p:nvSpPr>
        <p:spPr>
          <a:xfrm>
            <a:off x="657685" y="2705968"/>
            <a:ext cx="4398246" cy="2508938"/>
          </a:xfrm>
          <a:custGeom>
            <a:avLst/>
            <a:gdLst>
              <a:gd name="connsiteX0" fmla="*/ 215504 w 4690432"/>
              <a:gd name="connsiteY0" fmla="*/ 140840 h 2272916"/>
              <a:gd name="connsiteX1" fmla="*/ 1968104 w 4690432"/>
              <a:gd name="connsiteY1" fmla="*/ 115440 h 2272916"/>
              <a:gd name="connsiteX2" fmla="*/ 2584054 w 4690432"/>
              <a:gd name="connsiteY2" fmla="*/ 1467990 h 2272916"/>
              <a:gd name="connsiteX3" fmla="*/ 3542904 w 4690432"/>
              <a:gd name="connsiteY3" fmla="*/ 1531490 h 2272916"/>
              <a:gd name="connsiteX4" fmla="*/ 4127104 w 4690432"/>
              <a:gd name="connsiteY4" fmla="*/ 153540 h 2272916"/>
              <a:gd name="connsiteX5" fmla="*/ 4584304 w 4690432"/>
              <a:gd name="connsiteY5" fmla="*/ 185290 h 2272916"/>
              <a:gd name="connsiteX6" fmla="*/ 4603354 w 4690432"/>
              <a:gd name="connsiteY6" fmla="*/ 680590 h 2272916"/>
              <a:gd name="connsiteX7" fmla="*/ 3600054 w 4690432"/>
              <a:gd name="connsiteY7" fmla="*/ 2109340 h 2272916"/>
              <a:gd name="connsiteX8" fmla="*/ 2374504 w 4690432"/>
              <a:gd name="connsiteY8" fmla="*/ 2090290 h 2272916"/>
              <a:gd name="connsiteX9" fmla="*/ 1726804 w 4690432"/>
              <a:gd name="connsiteY9" fmla="*/ 756790 h 2272916"/>
              <a:gd name="connsiteX10" fmla="*/ 196454 w 4690432"/>
              <a:gd name="connsiteY10" fmla="*/ 712340 h 2272916"/>
              <a:gd name="connsiteX11" fmla="*/ 215504 w 4690432"/>
              <a:gd name="connsiteY11" fmla="*/ 140840 h 2272916"/>
              <a:gd name="connsiteX0" fmla="*/ 215504 w 4690432"/>
              <a:gd name="connsiteY0" fmla="*/ 140840 h 2272916"/>
              <a:gd name="connsiteX1" fmla="*/ 1968104 w 4690432"/>
              <a:gd name="connsiteY1" fmla="*/ 115440 h 2272916"/>
              <a:gd name="connsiteX2" fmla="*/ 2584054 w 4690432"/>
              <a:gd name="connsiteY2" fmla="*/ 1467990 h 2272916"/>
              <a:gd name="connsiteX3" fmla="*/ 3466704 w 4690432"/>
              <a:gd name="connsiteY3" fmla="*/ 1512440 h 2272916"/>
              <a:gd name="connsiteX4" fmla="*/ 4127104 w 4690432"/>
              <a:gd name="connsiteY4" fmla="*/ 153540 h 2272916"/>
              <a:gd name="connsiteX5" fmla="*/ 4584304 w 4690432"/>
              <a:gd name="connsiteY5" fmla="*/ 185290 h 2272916"/>
              <a:gd name="connsiteX6" fmla="*/ 4603354 w 4690432"/>
              <a:gd name="connsiteY6" fmla="*/ 680590 h 2272916"/>
              <a:gd name="connsiteX7" fmla="*/ 3600054 w 4690432"/>
              <a:gd name="connsiteY7" fmla="*/ 2109340 h 2272916"/>
              <a:gd name="connsiteX8" fmla="*/ 2374504 w 4690432"/>
              <a:gd name="connsiteY8" fmla="*/ 2090290 h 2272916"/>
              <a:gd name="connsiteX9" fmla="*/ 1726804 w 4690432"/>
              <a:gd name="connsiteY9" fmla="*/ 756790 h 2272916"/>
              <a:gd name="connsiteX10" fmla="*/ 196454 w 4690432"/>
              <a:gd name="connsiteY10" fmla="*/ 712340 h 2272916"/>
              <a:gd name="connsiteX11" fmla="*/ 215504 w 4690432"/>
              <a:gd name="connsiteY11" fmla="*/ 140840 h 2272916"/>
              <a:gd name="connsiteX0" fmla="*/ 215504 w 4608474"/>
              <a:gd name="connsiteY0" fmla="*/ 140840 h 2269185"/>
              <a:gd name="connsiteX1" fmla="*/ 1968104 w 4608474"/>
              <a:gd name="connsiteY1" fmla="*/ 115440 h 2269185"/>
              <a:gd name="connsiteX2" fmla="*/ 2584054 w 4608474"/>
              <a:gd name="connsiteY2" fmla="*/ 1467990 h 2269185"/>
              <a:gd name="connsiteX3" fmla="*/ 3466704 w 4608474"/>
              <a:gd name="connsiteY3" fmla="*/ 1512440 h 2269185"/>
              <a:gd name="connsiteX4" fmla="*/ 4127104 w 4608474"/>
              <a:gd name="connsiteY4" fmla="*/ 153540 h 2269185"/>
              <a:gd name="connsiteX5" fmla="*/ 4584304 w 4608474"/>
              <a:gd name="connsiteY5" fmla="*/ 185290 h 2269185"/>
              <a:gd name="connsiteX6" fmla="*/ 4444604 w 4608474"/>
              <a:gd name="connsiteY6" fmla="*/ 737740 h 2269185"/>
              <a:gd name="connsiteX7" fmla="*/ 3600054 w 4608474"/>
              <a:gd name="connsiteY7" fmla="*/ 2109340 h 2269185"/>
              <a:gd name="connsiteX8" fmla="*/ 2374504 w 4608474"/>
              <a:gd name="connsiteY8" fmla="*/ 2090290 h 2269185"/>
              <a:gd name="connsiteX9" fmla="*/ 1726804 w 4608474"/>
              <a:gd name="connsiteY9" fmla="*/ 756790 h 2269185"/>
              <a:gd name="connsiteX10" fmla="*/ 196454 w 4608474"/>
              <a:gd name="connsiteY10" fmla="*/ 712340 h 2269185"/>
              <a:gd name="connsiteX11" fmla="*/ 215504 w 4608474"/>
              <a:gd name="connsiteY11" fmla="*/ 140840 h 2269185"/>
              <a:gd name="connsiteX0" fmla="*/ 215504 w 4553333"/>
              <a:gd name="connsiteY0" fmla="*/ 140840 h 2269185"/>
              <a:gd name="connsiteX1" fmla="*/ 1968104 w 4553333"/>
              <a:gd name="connsiteY1" fmla="*/ 115440 h 2269185"/>
              <a:gd name="connsiteX2" fmla="*/ 2584054 w 4553333"/>
              <a:gd name="connsiteY2" fmla="*/ 1467990 h 2269185"/>
              <a:gd name="connsiteX3" fmla="*/ 3466704 w 4553333"/>
              <a:gd name="connsiteY3" fmla="*/ 1512440 h 2269185"/>
              <a:gd name="connsiteX4" fmla="*/ 4127104 w 4553333"/>
              <a:gd name="connsiteY4" fmla="*/ 153540 h 2269185"/>
              <a:gd name="connsiteX5" fmla="*/ 4508104 w 4553333"/>
              <a:gd name="connsiteY5" fmla="*/ 147190 h 2269185"/>
              <a:gd name="connsiteX6" fmla="*/ 4444604 w 4553333"/>
              <a:gd name="connsiteY6" fmla="*/ 737740 h 2269185"/>
              <a:gd name="connsiteX7" fmla="*/ 3600054 w 4553333"/>
              <a:gd name="connsiteY7" fmla="*/ 2109340 h 2269185"/>
              <a:gd name="connsiteX8" fmla="*/ 2374504 w 4553333"/>
              <a:gd name="connsiteY8" fmla="*/ 2090290 h 2269185"/>
              <a:gd name="connsiteX9" fmla="*/ 1726804 w 4553333"/>
              <a:gd name="connsiteY9" fmla="*/ 756790 h 2269185"/>
              <a:gd name="connsiteX10" fmla="*/ 196454 w 4553333"/>
              <a:gd name="connsiteY10" fmla="*/ 712340 h 2269185"/>
              <a:gd name="connsiteX11" fmla="*/ 215504 w 4553333"/>
              <a:gd name="connsiteY11" fmla="*/ 140840 h 2269185"/>
              <a:gd name="connsiteX0" fmla="*/ 215504 w 4552967"/>
              <a:gd name="connsiteY0" fmla="*/ 140840 h 2205510"/>
              <a:gd name="connsiteX1" fmla="*/ 1968104 w 4552967"/>
              <a:gd name="connsiteY1" fmla="*/ 115440 h 2205510"/>
              <a:gd name="connsiteX2" fmla="*/ 2584054 w 4552967"/>
              <a:gd name="connsiteY2" fmla="*/ 1467990 h 2205510"/>
              <a:gd name="connsiteX3" fmla="*/ 3466704 w 4552967"/>
              <a:gd name="connsiteY3" fmla="*/ 1512440 h 2205510"/>
              <a:gd name="connsiteX4" fmla="*/ 4127104 w 4552967"/>
              <a:gd name="connsiteY4" fmla="*/ 153540 h 2205510"/>
              <a:gd name="connsiteX5" fmla="*/ 4508104 w 4552967"/>
              <a:gd name="connsiteY5" fmla="*/ 147190 h 2205510"/>
              <a:gd name="connsiteX6" fmla="*/ 4444604 w 4552967"/>
              <a:gd name="connsiteY6" fmla="*/ 737740 h 2205510"/>
              <a:gd name="connsiteX7" fmla="*/ 3606404 w 4552967"/>
              <a:gd name="connsiteY7" fmla="*/ 1982340 h 2205510"/>
              <a:gd name="connsiteX8" fmla="*/ 2374504 w 4552967"/>
              <a:gd name="connsiteY8" fmla="*/ 2090290 h 2205510"/>
              <a:gd name="connsiteX9" fmla="*/ 1726804 w 4552967"/>
              <a:gd name="connsiteY9" fmla="*/ 756790 h 2205510"/>
              <a:gd name="connsiteX10" fmla="*/ 196454 w 4552967"/>
              <a:gd name="connsiteY10" fmla="*/ 712340 h 2205510"/>
              <a:gd name="connsiteX11" fmla="*/ 215504 w 4552967"/>
              <a:gd name="connsiteY11" fmla="*/ 140840 h 2205510"/>
              <a:gd name="connsiteX0" fmla="*/ 215504 w 4552967"/>
              <a:gd name="connsiteY0" fmla="*/ 140840 h 2119731"/>
              <a:gd name="connsiteX1" fmla="*/ 1968104 w 4552967"/>
              <a:gd name="connsiteY1" fmla="*/ 115440 h 2119731"/>
              <a:gd name="connsiteX2" fmla="*/ 2584054 w 4552967"/>
              <a:gd name="connsiteY2" fmla="*/ 1467990 h 2119731"/>
              <a:gd name="connsiteX3" fmla="*/ 3466704 w 4552967"/>
              <a:gd name="connsiteY3" fmla="*/ 1512440 h 2119731"/>
              <a:gd name="connsiteX4" fmla="*/ 4127104 w 4552967"/>
              <a:gd name="connsiteY4" fmla="*/ 153540 h 2119731"/>
              <a:gd name="connsiteX5" fmla="*/ 4508104 w 4552967"/>
              <a:gd name="connsiteY5" fmla="*/ 147190 h 2119731"/>
              <a:gd name="connsiteX6" fmla="*/ 4444604 w 4552967"/>
              <a:gd name="connsiteY6" fmla="*/ 737740 h 2119731"/>
              <a:gd name="connsiteX7" fmla="*/ 3606404 w 4552967"/>
              <a:gd name="connsiteY7" fmla="*/ 1982340 h 2119731"/>
              <a:gd name="connsiteX8" fmla="*/ 2476104 w 4552967"/>
              <a:gd name="connsiteY8" fmla="*/ 1950590 h 2119731"/>
              <a:gd name="connsiteX9" fmla="*/ 1726804 w 4552967"/>
              <a:gd name="connsiteY9" fmla="*/ 756790 h 2119731"/>
              <a:gd name="connsiteX10" fmla="*/ 196454 w 4552967"/>
              <a:gd name="connsiteY10" fmla="*/ 712340 h 2119731"/>
              <a:gd name="connsiteX11" fmla="*/ 215504 w 4552967"/>
              <a:gd name="connsiteY11" fmla="*/ 140840 h 2119731"/>
              <a:gd name="connsiteX0" fmla="*/ 209225 w 4546688"/>
              <a:gd name="connsiteY0" fmla="*/ 140840 h 2120462"/>
              <a:gd name="connsiteX1" fmla="*/ 1961825 w 4546688"/>
              <a:gd name="connsiteY1" fmla="*/ 115440 h 2120462"/>
              <a:gd name="connsiteX2" fmla="*/ 2577775 w 4546688"/>
              <a:gd name="connsiteY2" fmla="*/ 1467990 h 2120462"/>
              <a:gd name="connsiteX3" fmla="*/ 3460425 w 4546688"/>
              <a:gd name="connsiteY3" fmla="*/ 1512440 h 2120462"/>
              <a:gd name="connsiteX4" fmla="*/ 4120825 w 4546688"/>
              <a:gd name="connsiteY4" fmla="*/ 153540 h 2120462"/>
              <a:gd name="connsiteX5" fmla="*/ 4501825 w 4546688"/>
              <a:gd name="connsiteY5" fmla="*/ 147190 h 2120462"/>
              <a:gd name="connsiteX6" fmla="*/ 4438325 w 4546688"/>
              <a:gd name="connsiteY6" fmla="*/ 737740 h 2120462"/>
              <a:gd name="connsiteX7" fmla="*/ 3600125 w 4546688"/>
              <a:gd name="connsiteY7" fmla="*/ 1982340 h 2120462"/>
              <a:gd name="connsiteX8" fmla="*/ 2469825 w 4546688"/>
              <a:gd name="connsiteY8" fmla="*/ 1950590 h 2120462"/>
              <a:gd name="connsiteX9" fmla="*/ 1631625 w 4546688"/>
              <a:gd name="connsiteY9" fmla="*/ 744090 h 2120462"/>
              <a:gd name="connsiteX10" fmla="*/ 190175 w 4546688"/>
              <a:gd name="connsiteY10" fmla="*/ 712340 h 2120462"/>
              <a:gd name="connsiteX11" fmla="*/ 209225 w 4546688"/>
              <a:gd name="connsiteY11" fmla="*/ 140840 h 2120462"/>
              <a:gd name="connsiteX0" fmla="*/ 205201 w 4542664"/>
              <a:gd name="connsiteY0" fmla="*/ 116056 h 2095678"/>
              <a:gd name="connsiteX1" fmla="*/ 1894301 w 4542664"/>
              <a:gd name="connsiteY1" fmla="*/ 198606 h 2095678"/>
              <a:gd name="connsiteX2" fmla="*/ 2573751 w 4542664"/>
              <a:gd name="connsiteY2" fmla="*/ 1443206 h 2095678"/>
              <a:gd name="connsiteX3" fmla="*/ 3456401 w 4542664"/>
              <a:gd name="connsiteY3" fmla="*/ 1487656 h 2095678"/>
              <a:gd name="connsiteX4" fmla="*/ 4116801 w 4542664"/>
              <a:gd name="connsiteY4" fmla="*/ 128756 h 2095678"/>
              <a:gd name="connsiteX5" fmla="*/ 4497801 w 4542664"/>
              <a:gd name="connsiteY5" fmla="*/ 122406 h 2095678"/>
              <a:gd name="connsiteX6" fmla="*/ 4434301 w 4542664"/>
              <a:gd name="connsiteY6" fmla="*/ 712956 h 2095678"/>
              <a:gd name="connsiteX7" fmla="*/ 3596101 w 4542664"/>
              <a:gd name="connsiteY7" fmla="*/ 1957556 h 2095678"/>
              <a:gd name="connsiteX8" fmla="*/ 2465801 w 4542664"/>
              <a:gd name="connsiteY8" fmla="*/ 1925806 h 2095678"/>
              <a:gd name="connsiteX9" fmla="*/ 1627601 w 4542664"/>
              <a:gd name="connsiteY9" fmla="*/ 719306 h 2095678"/>
              <a:gd name="connsiteX10" fmla="*/ 186151 w 4542664"/>
              <a:gd name="connsiteY10" fmla="*/ 687556 h 2095678"/>
              <a:gd name="connsiteX11" fmla="*/ 205201 w 4542664"/>
              <a:gd name="connsiteY11" fmla="*/ 116056 h 2095678"/>
              <a:gd name="connsiteX0" fmla="*/ 202459 w 4539922"/>
              <a:gd name="connsiteY0" fmla="*/ 116056 h 2099746"/>
              <a:gd name="connsiteX1" fmla="*/ 1891559 w 4539922"/>
              <a:gd name="connsiteY1" fmla="*/ 198606 h 2099746"/>
              <a:gd name="connsiteX2" fmla="*/ 2571009 w 4539922"/>
              <a:gd name="connsiteY2" fmla="*/ 1443206 h 2099746"/>
              <a:gd name="connsiteX3" fmla="*/ 3453659 w 4539922"/>
              <a:gd name="connsiteY3" fmla="*/ 1487656 h 2099746"/>
              <a:gd name="connsiteX4" fmla="*/ 4114059 w 4539922"/>
              <a:gd name="connsiteY4" fmla="*/ 128756 h 2099746"/>
              <a:gd name="connsiteX5" fmla="*/ 4495059 w 4539922"/>
              <a:gd name="connsiteY5" fmla="*/ 122406 h 2099746"/>
              <a:gd name="connsiteX6" fmla="*/ 4431559 w 4539922"/>
              <a:gd name="connsiteY6" fmla="*/ 712956 h 2099746"/>
              <a:gd name="connsiteX7" fmla="*/ 3593359 w 4539922"/>
              <a:gd name="connsiteY7" fmla="*/ 1957556 h 2099746"/>
              <a:gd name="connsiteX8" fmla="*/ 2463059 w 4539922"/>
              <a:gd name="connsiteY8" fmla="*/ 1925806 h 2099746"/>
              <a:gd name="connsiteX9" fmla="*/ 1580409 w 4539922"/>
              <a:gd name="connsiteY9" fmla="*/ 649456 h 2099746"/>
              <a:gd name="connsiteX10" fmla="*/ 183409 w 4539922"/>
              <a:gd name="connsiteY10" fmla="*/ 687556 h 2099746"/>
              <a:gd name="connsiteX11" fmla="*/ 202459 w 4539922"/>
              <a:gd name="connsiteY11" fmla="*/ 116056 h 2099746"/>
              <a:gd name="connsiteX0" fmla="*/ 150067 w 4487530"/>
              <a:gd name="connsiteY0" fmla="*/ 116056 h 2099746"/>
              <a:gd name="connsiteX1" fmla="*/ 1839167 w 4487530"/>
              <a:gd name="connsiteY1" fmla="*/ 198606 h 2099746"/>
              <a:gd name="connsiteX2" fmla="*/ 2518617 w 4487530"/>
              <a:gd name="connsiteY2" fmla="*/ 1443206 h 2099746"/>
              <a:gd name="connsiteX3" fmla="*/ 3401267 w 4487530"/>
              <a:gd name="connsiteY3" fmla="*/ 1487656 h 2099746"/>
              <a:gd name="connsiteX4" fmla="*/ 4061667 w 4487530"/>
              <a:gd name="connsiteY4" fmla="*/ 128756 h 2099746"/>
              <a:gd name="connsiteX5" fmla="*/ 4442667 w 4487530"/>
              <a:gd name="connsiteY5" fmla="*/ 122406 h 2099746"/>
              <a:gd name="connsiteX6" fmla="*/ 4379167 w 4487530"/>
              <a:gd name="connsiteY6" fmla="*/ 712956 h 2099746"/>
              <a:gd name="connsiteX7" fmla="*/ 3540967 w 4487530"/>
              <a:gd name="connsiteY7" fmla="*/ 1957556 h 2099746"/>
              <a:gd name="connsiteX8" fmla="*/ 2410667 w 4487530"/>
              <a:gd name="connsiteY8" fmla="*/ 1925806 h 2099746"/>
              <a:gd name="connsiteX9" fmla="*/ 1528017 w 4487530"/>
              <a:gd name="connsiteY9" fmla="*/ 649456 h 2099746"/>
              <a:gd name="connsiteX10" fmla="*/ 238967 w 4487530"/>
              <a:gd name="connsiteY10" fmla="*/ 598656 h 2099746"/>
              <a:gd name="connsiteX11" fmla="*/ 150067 w 4487530"/>
              <a:gd name="connsiteY11" fmla="*/ 116056 h 2099746"/>
              <a:gd name="connsiteX0" fmla="*/ 209192 w 4394255"/>
              <a:gd name="connsiteY0" fmla="*/ 192256 h 2099746"/>
              <a:gd name="connsiteX1" fmla="*/ 1745892 w 4394255"/>
              <a:gd name="connsiteY1" fmla="*/ 198606 h 2099746"/>
              <a:gd name="connsiteX2" fmla="*/ 2425342 w 4394255"/>
              <a:gd name="connsiteY2" fmla="*/ 1443206 h 2099746"/>
              <a:gd name="connsiteX3" fmla="*/ 3307992 w 4394255"/>
              <a:gd name="connsiteY3" fmla="*/ 1487656 h 2099746"/>
              <a:gd name="connsiteX4" fmla="*/ 3968392 w 4394255"/>
              <a:gd name="connsiteY4" fmla="*/ 128756 h 2099746"/>
              <a:gd name="connsiteX5" fmla="*/ 4349392 w 4394255"/>
              <a:gd name="connsiteY5" fmla="*/ 122406 h 2099746"/>
              <a:gd name="connsiteX6" fmla="*/ 4285892 w 4394255"/>
              <a:gd name="connsiteY6" fmla="*/ 712956 h 2099746"/>
              <a:gd name="connsiteX7" fmla="*/ 3447692 w 4394255"/>
              <a:gd name="connsiteY7" fmla="*/ 1957556 h 2099746"/>
              <a:gd name="connsiteX8" fmla="*/ 2317392 w 4394255"/>
              <a:gd name="connsiteY8" fmla="*/ 1925806 h 2099746"/>
              <a:gd name="connsiteX9" fmla="*/ 1434742 w 4394255"/>
              <a:gd name="connsiteY9" fmla="*/ 649456 h 2099746"/>
              <a:gd name="connsiteX10" fmla="*/ 145692 w 4394255"/>
              <a:gd name="connsiteY10" fmla="*/ 598656 h 2099746"/>
              <a:gd name="connsiteX11" fmla="*/ 209192 w 4394255"/>
              <a:gd name="connsiteY11" fmla="*/ 192256 h 2099746"/>
              <a:gd name="connsiteX0" fmla="*/ 206268 w 4391331"/>
              <a:gd name="connsiteY0" fmla="*/ 192256 h 2099746"/>
              <a:gd name="connsiteX1" fmla="*/ 1692168 w 4391331"/>
              <a:gd name="connsiteY1" fmla="*/ 211306 h 2099746"/>
              <a:gd name="connsiteX2" fmla="*/ 2422418 w 4391331"/>
              <a:gd name="connsiteY2" fmla="*/ 1443206 h 2099746"/>
              <a:gd name="connsiteX3" fmla="*/ 3305068 w 4391331"/>
              <a:gd name="connsiteY3" fmla="*/ 1487656 h 2099746"/>
              <a:gd name="connsiteX4" fmla="*/ 3965468 w 4391331"/>
              <a:gd name="connsiteY4" fmla="*/ 128756 h 2099746"/>
              <a:gd name="connsiteX5" fmla="*/ 4346468 w 4391331"/>
              <a:gd name="connsiteY5" fmla="*/ 122406 h 2099746"/>
              <a:gd name="connsiteX6" fmla="*/ 4282968 w 4391331"/>
              <a:gd name="connsiteY6" fmla="*/ 712956 h 2099746"/>
              <a:gd name="connsiteX7" fmla="*/ 3444768 w 4391331"/>
              <a:gd name="connsiteY7" fmla="*/ 1957556 h 2099746"/>
              <a:gd name="connsiteX8" fmla="*/ 2314468 w 4391331"/>
              <a:gd name="connsiteY8" fmla="*/ 1925806 h 2099746"/>
              <a:gd name="connsiteX9" fmla="*/ 1431818 w 4391331"/>
              <a:gd name="connsiteY9" fmla="*/ 649456 h 2099746"/>
              <a:gd name="connsiteX10" fmla="*/ 142768 w 4391331"/>
              <a:gd name="connsiteY10" fmla="*/ 598656 h 2099746"/>
              <a:gd name="connsiteX11" fmla="*/ 206268 w 4391331"/>
              <a:gd name="connsiteY11" fmla="*/ 192256 h 2099746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24976 w 4393889"/>
              <a:gd name="connsiteY2" fmla="*/ 14432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24976 w 4393889"/>
              <a:gd name="connsiteY2" fmla="*/ 14432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69426 w 4393889"/>
              <a:gd name="connsiteY2" fmla="*/ 144955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82126 w 4393889"/>
              <a:gd name="connsiteY2" fmla="*/ 14940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405222"/>
              <a:gd name="connsiteY0" fmla="*/ 181528 h 2090891"/>
              <a:gd name="connsiteX1" fmla="*/ 1694726 w 4405222"/>
              <a:gd name="connsiteY1" fmla="*/ 200578 h 2090891"/>
              <a:gd name="connsiteX2" fmla="*/ 2513876 w 4405222"/>
              <a:gd name="connsiteY2" fmla="*/ 1470578 h 2090891"/>
              <a:gd name="connsiteX3" fmla="*/ 3307626 w 4405222"/>
              <a:gd name="connsiteY3" fmla="*/ 1476928 h 2090891"/>
              <a:gd name="connsiteX4" fmla="*/ 3968026 w 4405222"/>
              <a:gd name="connsiteY4" fmla="*/ 118028 h 2090891"/>
              <a:gd name="connsiteX5" fmla="*/ 4349026 w 4405222"/>
              <a:gd name="connsiteY5" fmla="*/ 111678 h 2090891"/>
              <a:gd name="connsiteX6" fmla="*/ 4285526 w 4405222"/>
              <a:gd name="connsiteY6" fmla="*/ 702228 h 2090891"/>
              <a:gd name="connsiteX7" fmla="*/ 3447326 w 4405222"/>
              <a:gd name="connsiteY7" fmla="*/ 1946828 h 2090891"/>
              <a:gd name="connsiteX8" fmla="*/ 2317026 w 4405222"/>
              <a:gd name="connsiteY8" fmla="*/ 1915078 h 2090891"/>
              <a:gd name="connsiteX9" fmla="*/ 1472476 w 4405222"/>
              <a:gd name="connsiteY9" fmla="*/ 606978 h 2090891"/>
              <a:gd name="connsiteX10" fmla="*/ 145326 w 4405222"/>
              <a:gd name="connsiteY10" fmla="*/ 587928 h 2090891"/>
              <a:gd name="connsiteX11" fmla="*/ 208826 w 4405222"/>
              <a:gd name="connsiteY11" fmla="*/ 181528 h 2090891"/>
              <a:gd name="connsiteX0" fmla="*/ 208826 w 4398246"/>
              <a:gd name="connsiteY0" fmla="*/ 106629 h 2015992"/>
              <a:gd name="connsiteX1" fmla="*/ 1694726 w 4398246"/>
              <a:gd name="connsiteY1" fmla="*/ 125679 h 2015992"/>
              <a:gd name="connsiteX2" fmla="*/ 2513876 w 4398246"/>
              <a:gd name="connsiteY2" fmla="*/ 1395679 h 2015992"/>
              <a:gd name="connsiteX3" fmla="*/ 3307626 w 4398246"/>
              <a:gd name="connsiteY3" fmla="*/ 1402029 h 2015992"/>
              <a:gd name="connsiteX4" fmla="*/ 3903371 w 4398246"/>
              <a:gd name="connsiteY4" fmla="*/ 209384 h 2015992"/>
              <a:gd name="connsiteX5" fmla="*/ 4349026 w 4398246"/>
              <a:gd name="connsiteY5" fmla="*/ 36779 h 2015992"/>
              <a:gd name="connsiteX6" fmla="*/ 4285526 w 4398246"/>
              <a:gd name="connsiteY6" fmla="*/ 627329 h 2015992"/>
              <a:gd name="connsiteX7" fmla="*/ 3447326 w 4398246"/>
              <a:gd name="connsiteY7" fmla="*/ 1871929 h 2015992"/>
              <a:gd name="connsiteX8" fmla="*/ 2317026 w 4398246"/>
              <a:gd name="connsiteY8" fmla="*/ 1840179 h 2015992"/>
              <a:gd name="connsiteX9" fmla="*/ 1472476 w 4398246"/>
              <a:gd name="connsiteY9" fmla="*/ 532079 h 2015992"/>
              <a:gd name="connsiteX10" fmla="*/ 145326 w 4398246"/>
              <a:gd name="connsiteY10" fmla="*/ 513029 h 2015992"/>
              <a:gd name="connsiteX11" fmla="*/ 208826 w 4398246"/>
              <a:gd name="connsiteY11" fmla="*/ 106629 h 2015992"/>
              <a:gd name="connsiteX0" fmla="*/ 208826 w 4398246"/>
              <a:gd name="connsiteY0" fmla="*/ 118085 h 2027448"/>
              <a:gd name="connsiteX1" fmla="*/ 1694726 w 4398246"/>
              <a:gd name="connsiteY1" fmla="*/ 137135 h 2027448"/>
              <a:gd name="connsiteX2" fmla="*/ 2513876 w 4398246"/>
              <a:gd name="connsiteY2" fmla="*/ 1407135 h 2027448"/>
              <a:gd name="connsiteX3" fmla="*/ 3307626 w 4398246"/>
              <a:gd name="connsiteY3" fmla="*/ 1413485 h 2027448"/>
              <a:gd name="connsiteX4" fmla="*/ 3903371 w 4398246"/>
              <a:gd name="connsiteY4" fmla="*/ 220840 h 2027448"/>
              <a:gd name="connsiteX5" fmla="*/ 4349026 w 4398246"/>
              <a:gd name="connsiteY5" fmla="*/ 48235 h 2027448"/>
              <a:gd name="connsiteX6" fmla="*/ 4285526 w 4398246"/>
              <a:gd name="connsiteY6" fmla="*/ 638785 h 2027448"/>
              <a:gd name="connsiteX7" fmla="*/ 3447326 w 4398246"/>
              <a:gd name="connsiteY7" fmla="*/ 1883385 h 2027448"/>
              <a:gd name="connsiteX8" fmla="*/ 2317026 w 4398246"/>
              <a:gd name="connsiteY8" fmla="*/ 1851635 h 2027448"/>
              <a:gd name="connsiteX9" fmla="*/ 1472476 w 4398246"/>
              <a:gd name="connsiteY9" fmla="*/ 543535 h 2027448"/>
              <a:gd name="connsiteX10" fmla="*/ 145326 w 4398246"/>
              <a:gd name="connsiteY10" fmla="*/ 524485 h 2027448"/>
              <a:gd name="connsiteX11" fmla="*/ 208826 w 4398246"/>
              <a:gd name="connsiteY11" fmla="*/ 118085 h 2027448"/>
              <a:gd name="connsiteX0" fmla="*/ 208826 w 4398246"/>
              <a:gd name="connsiteY0" fmla="*/ 118085 h 2446639"/>
              <a:gd name="connsiteX1" fmla="*/ 1694726 w 4398246"/>
              <a:gd name="connsiteY1" fmla="*/ 137135 h 2446639"/>
              <a:gd name="connsiteX2" fmla="*/ 2513876 w 4398246"/>
              <a:gd name="connsiteY2" fmla="*/ 1407135 h 2446639"/>
              <a:gd name="connsiteX3" fmla="*/ 3307626 w 4398246"/>
              <a:gd name="connsiteY3" fmla="*/ 1413485 h 2446639"/>
              <a:gd name="connsiteX4" fmla="*/ 3903371 w 4398246"/>
              <a:gd name="connsiteY4" fmla="*/ 220840 h 2446639"/>
              <a:gd name="connsiteX5" fmla="*/ 4349026 w 4398246"/>
              <a:gd name="connsiteY5" fmla="*/ 48235 h 2446639"/>
              <a:gd name="connsiteX6" fmla="*/ 4285526 w 4398246"/>
              <a:gd name="connsiteY6" fmla="*/ 638785 h 2446639"/>
              <a:gd name="connsiteX7" fmla="*/ 3447326 w 4398246"/>
              <a:gd name="connsiteY7" fmla="*/ 1883385 h 2446639"/>
              <a:gd name="connsiteX8" fmla="*/ 2193201 w 4398246"/>
              <a:gd name="connsiteY8" fmla="*/ 2385035 h 2446639"/>
              <a:gd name="connsiteX9" fmla="*/ 1472476 w 4398246"/>
              <a:gd name="connsiteY9" fmla="*/ 543535 h 2446639"/>
              <a:gd name="connsiteX10" fmla="*/ 145326 w 4398246"/>
              <a:gd name="connsiteY10" fmla="*/ 524485 h 2446639"/>
              <a:gd name="connsiteX11" fmla="*/ 208826 w 4398246"/>
              <a:gd name="connsiteY11" fmla="*/ 118085 h 2446639"/>
              <a:gd name="connsiteX0" fmla="*/ 208826 w 4398246"/>
              <a:gd name="connsiteY0" fmla="*/ 141752 h 2470306"/>
              <a:gd name="connsiteX1" fmla="*/ 1694726 w 4398246"/>
              <a:gd name="connsiteY1" fmla="*/ 160802 h 2470306"/>
              <a:gd name="connsiteX2" fmla="*/ 2380526 w 4398246"/>
              <a:gd name="connsiteY2" fmla="*/ 2021352 h 2470306"/>
              <a:gd name="connsiteX3" fmla="*/ 3307626 w 4398246"/>
              <a:gd name="connsiteY3" fmla="*/ 1437152 h 2470306"/>
              <a:gd name="connsiteX4" fmla="*/ 3903371 w 4398246"/>
              <a:gd name="connsiteY4" fmla="*/ 244507 h 2470306"/>
              <a:gd name="connsiteX5" fmla="*/ 4349026 w 4398246"/>
              <a:gd name="connsiteY5" fmla="*/ 71902 h 2470306"/>
              <a:gd name="connsiteX6" fmla="*/ 4285526 w 4398246"/>
              <a:gd name="connsiteY6" fmla="*/ 662452 h 2470306"/>
              <a:gd name="connsiteX7" fmla="*/ 3447326 w 4398246"/>
              <a:gd name="connsiteY7" fmla="*/ 1907052 h 2470306"/>
              <a:gd name="connsiteX8" fmla="*/ 2193201 w 4398246"/>
              <a:gd name="connsiteY8" fmla="*/ 2408702 h 2470306"/>
              <a:gd name="connsiteX9" fmla="*/ 1472476 w 4398246"/>
              <a:gd name="connsiteY9" fmla="*/ 567202 h 2470306"/>
              <a:gd name="connsiteX10" fmla="*/ 145326 w 4398246"/>
              <a:gd name="connsiteY10" fmla="*/ 548152 h 2470306"/>
              <a:gd name="connsiteX11" fmla="*/ 208826 w 4398246"/>
              <a:gd name="connsiteY11" fmla="*/ 141752 h 2470306"/>
              <a:gd name="connsiteX0" fmla="*/ 208826 w 4398246"/>
              <a:gd name="connsiteY0" fmla="*/ 141752 h 2473908"/>
              <a:gd name="connsiteX1" fmla="*/ 1694726 w 4398246"/>
              <a:gd name="connsiteY1" fmla="*/ 160802 h 2473908"/>
              <a:gd name="connsiteX2" fmla="*/ 2380526 w 4398246"/>
              <a:gd name="connsiteY2" fmla="*/ 2021352 h 2473908"/>
              <a:gd name="connsiteX3" fmla="*/ 3307626 w 4398246"/>
              <a:gd name="connsiteY3" fmla="*/ 1437152 h 2473908"/>
              <a:gd name="connsiteX4" fmla="*/ 3903371 w 4398246"/>
              <a:gd name="connsiteY4" fmla="*/ 244507 h 2473908"/>
              <a:gd name="connsiteX5" fmla="*/ 4349026 w 4398246"/>
              <a:gd name="connsiteY5" fmla="*/ 71902 h 2473908"/>
              <a:gd name="connsiteX6" fmla="*/ 4285526 w 4398246"/>
              <a:gd name="connsiteY6" fmla="*/ 662452 h 2473908"/>
              <a:gd name="connsiteX7" fmla="*/ 3447326 w 4398246"/>
              <a:gd name="connsiteY7" fmla="*/ 1907052 h 2473908"/>
              <a:gd name="connsiteX8" fmla="*/ 2193201 w 4398246"/>
              <a:gd name="connsiteY8" fmla="*/ 2408702 h 2473908"/>
              <a:gd name="connsiteX9" fmla="*/ 1472476 w 4398246"/>
              <a:gd name="connsiteY9" fmla="*/ 567202 h 2473908"/>
              <a:gd name="connsiteX10" fmla="*/ 145326 w 4398246"/>
              <a:gd name="connsiteY10" fmla="*/ 548152 h 2473908"/>
              <a:gd name="connsiteX11" fmla="*/ 208826 w 4398246"/>
              <a:gd name="connsiteY11" fmla="*/ 141752 h 2473908"/>
              <a:gd name="connsiteX0" fmla="*/ 208826 w 4398246"/>
              <a:gd name="connsiteY0" fmla="*/ 141752 h 2508938"/>
              <a:gd name="connsiteX1" fmla="*/ 1694726 w 4398246"/>
              <a:gd name="connsiteY1" fmla="*/ 160802 h 2508938"/>
              <a:gd name="connsiteX2" fmla="*/ 2380526 w 4398246"/>
              <a:gd name="connsiteY2" fmla="*/ 2021352 h 2508938"/>
              <a:gd name="connsiteX3" fmla="*/ 3307626 w 4398246"/>
              <a:gd name="connsiteY3" fmla="*/ 1437152 h 2508938"/>
              <a:gd name="connsiteX4" fmla="*/ 3903371 w 4398246"/>
              <a:gd name="connsiteY4" fmla="*/ 244507 h 2508938"/>
              <a:gd name="connsiteX5" fmla="*/ 4349026 w 4398246"/>
              <a:gd name="connsiteY5" fmla="*/ 71902 h 2508938"/>
              <a:gd name="connsiteX6" fmla="*/ 4285526 w 4398246"/>
              <a:gd name="connsiteY6" fmla="*/ 662452 h 2508938"/>
              <a:gd name="connsiteX7" fmla="*/ 3447326 w 4398246"/>
              <a:gd name="connsiteY7" fmla="*/ 1907052 h 2508938"/>
              <a:gd name="connsiteX8" fmla="*/ 2317026 w 4398246"/>
              <a:gd name="connsiteY8" fmla="*/ 2446802 h 2508938"/>
              <a:gd name="connsiteX9" fmla="*/ 1472476 w 4398246"/>
              <a:gd name="connsiteY9" fmla="*/ 567202 h 2508938"/>
              <a:gd name="connsiteX10" fmla="*/ 145326 w 4398246"/>
              <a:gd name="connsiteY10" fmla="*/ 548152 h 2508938"/>
              <a:gd name="connsiteX11" fmla="*/ 208826 w 4398246"/>
              <a:gd name="connsiteY11" fmla="*/ 141752 h 250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98246" h="2508938">
                <a:moveTo>
                  <a:pt x="208826" y="141752"/>
                </a:moveTo>
                <a:cubicBezTo>
                  <a:pt x="467059" y="77194"/>
                  <a:pt x="1332776" y="-152465"/>
                  <a:pt x="1694726" y="160802"/>
                </a:cubicBezTo>
                <a:cubicBezTo>
                  <a:pt x="2056676" y="474069"/>
                  <a:pt x="2099009" y="1814977"/>
                  <a:pt x="2380526" y="2021352"/>
                </a:cubicBezTo>
                <a:cubicBezTo>
                  <a:pt x="2662043" y="2227727"/>
                  <a:pt x="3053819" y="1733293"/>
                  <a:pt x="3307626" y="1437152"/>
                </a:cubicBezTo>
                <a:cubicBezTo>
                  <a:pt x="3561434" y="1141011"/>
                  <a:pt x="3822168" y="518231"/>
                  <a:pt x="3903371" y="244507"/>
                </a:cubicBezTo>
                <a:cubicBezTo>
                  <a:pt x="3984574" y="-29217"/>
                  <a:pt x="4285334" y="2245"/>
                  <a:pt x="4349026" y="71902"/>
                </a:cubicBezTo>
                <a:cubicBezTo>
                  <a:pt x="4412718" y="141559"/>
                  <a:pt x="4435809" y="356594"/>
                  <a:pt x="4285526" y="662452"/>
                </a:cubicBezTo>
                <a:cubicBezTo>
                  <a:pt x="4135243" y="968310"/>
                  <a:pt x="3775409" y="1609660"/>
                  <a:pt x="3447326" y="1907052"/>
                </a:cubicBezTo>
                <a:cubicBezTo>
                  <a:pt x="3119243" y="2204444"/>
                  <a:pt x="2865243" y="2679635"/>
                  <a:pt x="2317026" y="2446802"/>
                </a:cubicBezTo>
                <a:cubicBezTo>
                  <a:pt x="1768809" y="2213969"/>
                  <a:pt x="1835484" y="796860"/>
                  <a:pt x="1472476" y="567202"/>
                </a:cubicBezTo>
                <a:cubicBezTo>
                  <a:pt x="1109468" y="337544"/>
                  <a:pt x="355934" y="619060"/>
                  <a:pt x="145326" y="548152"/>
                </a:cubicBezTo>
                <a:cubicBezTo>
                  <a:pt x="-65282" y="477244"/>
                  <a:pt x="-49407" y="206310"/>
                  <a:pt x="208826" y="141752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/>
          </a:p>
        </p:txBody>
      </p:sp>
      <p:sp>
        <p:nvSpPr>
          <p:cNvPr id="39" name="Forme libre : forme 38">
            <a:extLst>
              <a:ext uri="{FF2B5EF4-FFF2-40B4-BE49-F238E27FC236}">
                <a16:creationId xmlns:a16="http://schemas.microsoft.com/office/drawing/2014/main" id="{CFFEA26C-F742-4F23-9464-E30D3BEC6AD4}"/>
              </a:ext>
            </a:extLst>
          </p:cNvPr>
          <p:cNvSpPr/>
          <p:nvPr/>
        </p:nvSpPr>
        <p:spPr>
          <a:xfrm>
            <a:off x="886413" y="984933"/>
            <a:ext cx="3600907" cy="3652305"/>
          </a:xfrm>
          <a:custGeom>
            <a:avLst/>
            <a:gdLst>
              <a:gd name="connsiteX0" fmla="*/ 37330 w 3556398"/>
              <a:gd name="connsiteY0" fmla="*/ 1582092 h 3090801"/>
              <a:gd name="connsiteX1" fmla="*/ 443730 w 3556398"/>
              <a:gd name="connsiteY1" fmla="*/ 693092 h 3090801"/>
              <a:gd name="connsiteX2" fmla="*/ 1935980 w 3556398"/>
              <a:gd name="connsiteY2" fmla="*/ 942 h 3090801"/>
              <a:gd name="connsiteX3" fmla="*/ 3517130 w 3556398"/>
              <a:gd name="connsiteY3" fmla="*/ 839142 h 3090801"/>
              <a:gd name="connsiteX4" fmla="*/ 3002780 w 3556398"/>
              <a:gd name="connsiteY4" fmla="*/ 2909242 h 3090801"/>
              <a:gd name="connsiteX5" fmla="*/ 2189980 w 3556398"/>
              <a:gd name="connsiteY5" fmla="*/ 2852092 h 3090801"/>
              <a:gd name="connsiteX6" fmla="*/ 1656580 w 3556398"/>
              <a:gd name="connsiteY6" fmla="*/ 1728142 h 3090801"/>
              <a:gd name="connsiteX7" fmla="*/ 202430 w 3556398"/>
              <a:gd name="connsiteY7" fmla="*/ 1785292 h 3090801"/>
              <a:gd name="connsiteX8" fmla="*/ 37330 w 3556398"/>
              <a:gd name="connsiteY8" fmla="*/ 1582092 h 3090801"/>
              <a:gd name="connsiteX0" fmla="*/ 9825 w 3528893"/>
              <a:gd name="connsiteY0" fmla="*/ 1582092 h 3090801"/>
              <a:gd name="connsiteX1" fmla="*/ 416225 w 3528893"/>
              <a:gd name="connsiteY1" fmla="*/ 693092 h 3090801"/>
              <a:gd name="connsiteX2" fmla="*/ 1908475 w 3528893"/>
              <a:gd name="connsiteY2" fmla="*/ 942 h 3090801"/>
              <a:gd name="connsiteX3" fmla="*/ 3489625 w 3528893"/>
              <a:gd name="connsiteY3" fmla="*/ 839142 h 3090801"/>
              <a:gd name="connsiteX4" fmla="*/ 2975275 w 3528893"/>
              <a:gd name="connsiteY4" fmla="*/ 2909242 h 3090801"/>
              <a:gd name="connsiteX5" fmla="*/ 2162475 w 3528893"/>
              <a:gd name="connsiteY5" fmla="*/ 2852092 h 3090801"/>
              <a:gd name="connsiteX6" fmla="*/ 1629075 w 3528893"/>
              <a:gd name="connsiteY6" fmla="*/ 1728142 h 3090801"/>
              <a:gd name="connsiteX7" fmla="*/ 714675 w 3528893"/>
              <a:gd name="connsiteY7" fmla="*/ 1651942 h 3090801"/>
              <a:gd name="connsiteX8" fmla="*/ 9825 w 3528893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84963"/>
              <a:gd name="connsiteX1" fmla="*/ 418159 w 3530827"/>
              <a:gd name="connsiteY1" fmla="*/ 693092 h 3084963"/>
              <a:gd name="connsiteX2" fmla="*/ 1910409 w 3530827"/>
              <a:gd name="connsiteY2" fmla="*/ 942 h 3084963"/>
              <a:gd name="connsiteX3" fmla="*/ 3491559 w 3530827"/>
              <a:gd name="connsiteY3" fmla="*/ 839142 h 3084963"/>
              <a:gd name="connsiteX4" fmla="*/ 2977209 w 3530827"/>
              <a:gd name="connsiteY4" fmla="*/ 2909242 h 3084963"/>
              <a:gd name="connsiteX5" fmla="*/ 2164409 w 3530827"/>
              <a:gd name="connsiteY5" fmla="*/ 2852092 h 3084963"/>
              <a:gd name="connsiteX6" fmla="*/ 1548459 w 3530827"/>
              <a:gd name="connsiteY6" fmla="*/ 1855142 h 3084963"/>
              <a:gd name="connsiteX7" fmla="*/ 754709 w 3530827"/>
              <a:gd name="connsiteY7" fmla="*/ 1683692 h 3084963"/>
              <a:gd name="connsiteX8" fmla="*/ 11759 w 3530827"/>
              <a:gd name="connsiteY8" fmla="*/ 1582092 h 3084963"/>
              <a:gd name="connsiteX0" fmla="*/ 61157 w 3580225"/>
              <a:gd name="connsiteY0" fmla="*/ 1582092 h 3084963"/>
              <a:gd name="connsiteX1" fmla="*/ 467557 w 3580225"/>
              <a:gd name="connsiteY1" fmla="*/ 693092 h 3084963"/>
              <a:gd name="connsiteX2" fmla="*/ 1959807 w 3580225"/>
              <a:gd name="connsiteY2" fmla="*/ 942 h 3084963"/>
              <a:gd name="connsiteX3" fmla="*/ 3540957 w 3580225"/>
              <a:gd name="connsiteY3" fmla="*/ 839142 h 3084963"/>
              <a:gd name="connsiteX4" fmla="*/ 3026607 w 3580225"/>
              <a:gd name="connsiteY4" fmla="*/ 2909242 h 3084963"/>
              <a:gd name="connsiteX5" fmla="*/ 2213807 w 3580225"/>
              <a:gd name="connsiteY5" fmla="*/ 2852092 h 3084963"/>
              <a:gd name="connsiteX6" fmla="*/ 1597857 w 3580225"/>
              <a:gd name="connsiteY6" fmla="*/ 1855142 h 3084963"/>
              <a:gd name="connsiteX7" fmla="*/ 61157 w 3580225"/>
              <a:gd name="connsiteY7" fmla="*/ 1582092 h 3084963"/>
              <a:gd name="connsiteX0" fmla="*/ 56026 w 3625894"/>
              <a:gd name="connsiteY0" fmla="*/ 1740897 h 3085018"/>
              <a:gd name="connsiteX1" fmla="*/ 513226 w 3625894"/>
              <a:gd name="connsiteY1" fmla="*/ 693147 h 3085018"/>
              <a:gd name="connsiteX2" fmla="*/ 2005476 w 3625894"/>
              <a:gd name="connsiteY2" fmla="*/ 997 h 3085018"/>
              <a:gd name="connsiteX3" fmla="*/ 3586626 w 3625894"/>
              <a:gd name="connsiteY3" fmla="*/ 839197 h 3085018"/>
              <a:gd name="connsiteX4" fmla="*/ 3072276 w 3625894"/>
              <a:gd name="connsiteY4" fmla="*/ 2909297 h 3085018"/>
              <a:gd name="connsiteX5" fmla="*/ 2259476 w 3625894"/>
              <a:gd name="connsiteY5" fmla="*/ 2852147 h 3085018"/>
              <a:gd name="connsiteX6" fmla="*/ 1643526 w 3625894"/>
              <a:gd name="connsiteY6" fmla="*/ 1855197 h 3085018"/>
              <a:gd name="connsiteX7" fmla="*/ 56026 w 3625894"/>
              <a:gd name="connsiteY7" fmla="*/ 1740897 h 3085018"/>
              <a:gd name="connsiteX0" fmla="*/ 49733 w 3619601"/>
              <a:gd name="connsiteY0" fmla="*/ 1740125 h 3084246"/>
              <a:gd name="connsiteX1" fmla="*/ 545033 w 3619601"/>
              <a:gd name="connsiteY1" fmla="*/ 901925 h 3084246"/>
              <a:gd name="connsiteX2" fmla="*/ 1999183 w 3619601"/>
              <a:gd name="connsiteY2" fmla="*/ 225 h 3084246"/>
              <a:gd name="connsiteX3" fmla="*/ 3580333 w 3619601"/>
              <a:gd name="connsiteY3" fmla="*/ 838425 h 3084246"/>
              <a:gd name="connsiteX4" fmla="*/ 3065983 w 3619601"/>
              <a:gd name="connsiteY4" fmla="*/ 2908525 h 3084246"/>
              <a:gd name="connsiteX5" fmla="*/ 2253183 w 3619601"/>
              <a:gd name="connsiteY5" fmla="*/ 2851375 h 3084246"/>
              <a:gd name="connsiteX6" fmla="*/ 1637233 w 3619601"/>
              <a:gd name="connsiteY6" fmla="*/ 1854425 h 3084246"/>
              <a:gd name="connsiteX7" fmla="*/ 49733 w 3619601"/>
              <a:gd name="connsiteY7" fmla="*/ 1740125 h 3084246"/>
              <a:gd name="connsiteX0" fmla="*/ 49458 w 3620376"/>
              <a:gd name="connsiteY0" fmla="*/ 1600526 h 2944647"/>
              <a:gd name="connsiteX1" fmla="*/ 544758 w 3620376"/>
              <a:gd name="connsiteY1" fmla="*/ 762326 h 2944647"/>
              <a:gd name="connsiteX2" fmla="*/ 1979858 w 3620376"/>
              <a:gd name="connsiteY2" fmla="*/ 326 h 2944647"/>
              <a:gd name="connsiteX3" fmla="*/ 3580058 w 3620376"/>
              <a:gd name="connsiteY3" fmla="*/ 698826 h 2944647"/>
              <a:gd name="connsiteX4" fmla="*/ 3065708 w 3620376"/>
              <a:gd name="connsiteY4" fmla="*/ 2768926 h 2944647"/>
              <a:gd name="connsiteX5" fmla="*/ 2252908 w 3620376"/>
              <a:gd name="connsiteY5" fmla="*/ 2711776 h 2944647"/>
              <a:gd name="connsiteX6" fmla="*/ 1636958 w 3620376"/>
              <a:gd name="connsiteY6" fmla="*/ 1714826 h 2944647"/>
              <a:gd name="connsiteX7" fmla="*/ 49458 w 3620376"/>
              <a:gd name="connsiteY7" fmla="*/ 1600526 h 2944647"/>
              <a:gd name="connsiteX0" fmla="*/ 49458 w 3501655"/>
              <a:gd name="connsiteY0" fmla="*/ 1601026 h 2929888"/>
              <a:gd name="connsiteX1" fmla="*/ 544758 w 3501655"/>
              <a:gd name="connsiteY1" fmla="*/ 762826 h 2929888"/>
              <a:gd name="connsiteX2" fmla="*/ 1979858 w 3501655"/>
              <a:gd name="connsiteY2" fmla="*/ 826 h 2929888"/>
              <a:gd name="connsiteX3" fmla="*/ 3453058 w 3501655"/>
              <a:gd name="connsiteY3" fmla="*/ 908876 h 2929888"/>
              <a:gd name="connsiteX4" fmla="*/ 3065708 w 3501655"/>
              <a:gd name="connsiteY4" fmla="*/ 2769426 h 2929888"/>
              <a:gd name="connsiteX5" fmla="*/ 2252908 w 3501655"/>
              <a:gd name="connsiteY5" fmla="*/ 2712276 h 2929888"/>
              <a:gd name="connsiteX6" fmla="*/ 1636958 w 3501655"/>
              <a:gd name="connsiteY6" fmla="*/ 1715326 h 2929888"/>
              <a:gd name="connsiteX7" fmla="*/ 49458 w 3501655"/>
              <a:gd name="connsiteY7" fmla="*/ 1601026 h 2929888"/>
              <a:gd name="connsiteX0" fmla="*/ 49458 w 3501655"/>
              <a:gd name="connsiteY0" fmla="*/ 1601026 h 2982159"/>
              <a:gd name="connsiteX1" fmla="*/ 544758 w 3501655"/>
              <a:gd name="connsiteY1" fmla="*/ 762826 h 2982159"/>
              <a:gd name="connsiteX2" fmla="*/ 1979858 w 3501655"/>
              <a:gd name="connsiteY2" fmla="*/ 826 h 2982159"/>
              <a:gd name="connsiteX3" fmla="*/ 3453058 w 3501655"/>
              <a:gd name="connsiteY3" fmla="*/ 908876 h 2982159"/>
              <a:gd name="connsiteX4" fmla="*/ 3065708 w 3501655"/>
              <a:gd name="connsiteY4" fmla="*/ 2769426 h 2982159"/>
              <a:gd name="connsiteX5" fmla="*/ 2252908 w 3501655"/>
              <a:gd name="connsiteY5" fmla="*/ 2712276 h 2982159"/>
              <a:gd name="connsiteX6" fmla="*/ 1636958 w 3501655"/>
              <a:gd name="connsiteY6" fmla="*/ 1715326 h 2982159"/>
              <a:gd name="connsiteX7" fmla="*/ 49458 w 3501655"/>
              <a:gd name="connsiteY7" fmla="*/ 1601026 h 2982159"/>
              <a:gd name="connsiteX0" fmla="*/ 49458 w 3502021"/>
              <a:gd name="connsiteY0" fmla="*/ 1601026 h 3017333"/>
              <a:gd name="connsiteX1" fmla="*/ 544758 w 3502021"/>
              <a:gd name="connsiteY1" fmla="*/ 762826 h 3017333"/>
              <a:gd name="connsiteX2" fmla="*/ 1979858 w 3502021"/>
              <a:gd name="connsiteY2" fmla="*/ 826 h 3017333"/>
              <a:gd name="connsiteX3" fmla="*/ 3453058 w 3502021"/>
              <a:gd name="connsiteY3" fmla="*/ 908876 h 3017333"/>
              <a:gd name="connsiteX4" fmla="*/ 3065708 w 3502021"/>
              <a:gd name="connsiteY4" fmla="*/ 2769426 h 3017333"/>
              <a:gd name="connsiteX5" fmla="*/ 2227508 w 3502021"/>
              <a:gd name="connsiteY5" fmla="*/ 2775776 h 3017333"/>
              <a:gd name="connsiteX6" fmla="*/ 1636958 w 3502021"/>
              <a:gd name="connsiteY6" fmla="*/ 1715326 h 3017333"/>
              <a:gd name="connsiteX7" fmla="*/ 49458 w 3502021"/>
              <a:gd name="connsiteY7" fmla="*/ 1601026 h 3017333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71805"/>
              <a:gd name="connsiteX1" fmla="*/ 538911 w 3496174"/>
              <a:gd name="connsiteY1" fmla="*/ 762826 h 2971805"/>
              <a:gd name="connsiteX2" fmla="*/ 1974011 w 3496174"/>
              <a:gd name="connsiteY2" fmla="*/ 826 h 2971805"/>
              <a:gd name="connsiteX3" fmla="*/ 3447211 w 3496174"/>
              <a:gd name="connsiteY3" fmla="*/ 908876 h 2971805"/>
              <a:gd name="connsiteX4" fmla="*/ 3059861 w 3496174"/>
              <a:gd name="connsiteY4" fmla="*/ 2769426 h 2971805"/>
              <a:gd name="connsiteX5" fmla="*/ 2221661 w 3496174"/>
              <a:gd name="connsiteY5" fmla="*/ 2775776 h 2971805"/>
              <a:gd name="connsiteX6" fmla="*/ 1535861 w 3496174"/>
              <a:gd name="connsiteY6" fmla="*/ 1734376 h 2971805"/>
              <a:gd name="connsiteX7" fmla="*/ 43611 w 3496174"/>
              <a:gd name="connsiteY7" fmla="*/ 1601026 h 2971805"/>
              <a:gd name="connsiteX0" fmla="*/ 43611 w 3573474"/>
              <a:gd name="connsiteY0" fmla="*/ 1601596 h 2969295"/>
              <a:gd name="connsiteX1" fmla="*/ 538911 w 3573474"/>
              <a:gd name="connsiteY1" fmla="*/ 763396 h 2969295"/>
              <a:gd name="connsiteX2" fmla="*/ 1974011 w 3573474"/>
              <a:gd name="connsiteY2" fmla="*/ 1396 h 2969295"/>
              <a:gd name="connsiteX3" fmla="*/ 3530338 w 3573474"/>
              <a:gd name="connsiteY3" fmla="*/ 955628 h 2969295"/>
              <a:gd name="connsiteX4" fmla="*/ 3059861 w 3573474"/>
              <a:gd name="connsiteY4" fmla="*/ 2769996 h 2969295"/>
              <a:gd name="connsiteX5" fmla="*/ 2221661 w 3573474"/>
              <a:gd name="connsiteY5" fmla="*/ 2776346 h 2969295"/>
              <a:gd name="connsiteX6" fmla="*/ 1535861 w 3573474"/>
              <a:gd name="connsiteY6" fmla="*/ 1734946 h 2969295"/>
              <a:gd name="connsiteX7" fmla="*/ 43611 w 3573474"/>
              <a:gd name="connsiteY7" fmla="*/ 1601596 h 2969295"/>
              <a:gd name="connsiteX0" fmla="*/ 43611 w 3599531"/>
              <a:gd name="connsiteY0" fmla="*/ 1602451 h 2966474"/>
              <a:gd name="connsiteX1" fmla="*/ 538911 w 3599531"/>
              <a:gd name="connsiteY1" fmla="*/ 764251 h 2966474"/>
              <a:gd name="connsiteX2" fmla="*/ 1974011 w 3599531"/>
              <a:gd name="connsiteY2" fmla="*/ 2251 h 2966474"/>
              <a:gd name="connsiteX3" fmla="*/ 3558047 w 3599531"/>
              <a:gd name="connsiteY3" fmla="*/ 1011901 h 2966474"/>
              <a:gd name="connsiteX4" fmla="*/ 3059861 w 3599531"/>
              <a:gd name="connsiteY4" fmla="*/ 2770851 h 2966474"/>
              <a:gd name="connsiteX5" fmla="*/ 2221661 w 3599531"/>
              <a:gd name="connsiteY5" fmla="*/ 2777201 h 2966474"/>
              <a:gd name="connsiteX6" fmla="*/ 1535861 w 3599531"/>
              <a:gd name="connsiteY6" fmla="*/ 1735801 h 2966474"/>
              <a:gd name="connsiteX7" fmla="*/ 43611 w 3599531"/>
              <a:gd name="connsiteY7" fmla="*/ 1602451 h 2966474"/>
              <a:gd name="connsiteX0" fmla="*/ 43611 w 3600744"/>
              <a:gd name="connsiteY0" fmla="*/ 1602451 h 2992611"/>
              <a:gd name="connsiteX1" fmla="*/ 538911 w 3600744"/>
              <a:gd name="connsiteY1" fmla="*/ 764251 h 2992611"/>
              <a:gd name="connsiteX2" fmla="*/ 1974011 w 3600744"/>
              <a:gd name="connsiteY2" fmla="*/ 2251 h 2992611"/>
              <a:gd name="connsiteX3" fmla="*/ 3558047 w 3600744"/>
              <a:gd name="connsiteY3" fmla="*/ 1011901 h 2992611"/>
              <a:gd name="connsiteX4" fmla="*/ 3059861 w 3600744"/>
              <a:gd name="connsiteY4" fmla="*/ 2770851 h 2992611"/>
              <a:gd name="connsiteX5" fmla="*/ 2221661 w 3600744"/>
              <a:gd name="connsiteY5" fmla="*/ 2777201 h 2992611"/>
              <a:gd name="connsiteX6" fmla="*/ 1535861 w 3600744"/>
              <a:gd name="connsiteY6" fmla="*/ 1735801 h 2992611"/>
              <a:gd name="connsiteX7" fmla="*/ 43611 w 3600744"/>
              <a:gd name="connsiteY7" fmla="*/ 1602451 h 2992611"/>
              <a:gd name="connsiteX0" fmla="*/ 43611 w 3601952"/>
              <a:gd name="connsiteY0" fmla="*/ 1602451 h 3016531"/>
              <a:gd name="connsiteX1" fmla="*/ 538911 w 3601952"/>
              <a:gd name="connsiteY1" fmla="*/ 764251 h 3016531"/>
              <a:gd name="connsiteX2" fmla="*/ 1974011 w 3601952"/>
              <a:gd name="connsiteY2" fmla="*/ 2251 h 3016531"/>
              <a:gd name="connsiteX3" fmla="*/ 3558047 w 3601952"/>
              <a:gd name="connsiteY3" fmla="*/ 1011901 h 3016531"/>
              <a:gd name="connsiteX4" fmla="*/ 3069098 w 3601952"/>
              <a:gd name="connsiteY4" fmla="*/ 2826269 h 3016531"/>
              <a:gd name="connsiteX5" fmla="*/ 2221661 w 3601952"/>
              <a:gd name="connsiteY5" fmla="*/ 2777201 h 3016531"/>
              <a:gd name="connsiteX6" fmla="*/ 1535861 w 3601952"/>
              <a:gd name="connsiteY6" fmla="*/ 1735801 h 3016531"/>
              <a:gd name="connsiteX7" fmla="*/ 43611 w 3601952"/>
              <a:gd name="connsiteY7" fmla="*/ 1602451 h 3016531"/>
              <a:gd name="connsiteX0" fmla="*/ 43611 w 3601952"/>
              <a:gd name="connsiteY0" fmla="*/ 1602451 h 3041025"/>
              <a:gd name="connsiteX1" fmla="*/ 538911 w 3601952"/>
              <a:gd name="connsiteY1" fmla="*/ 764251 h 3041025"/>
              <a:gd name="connsiteX2" fmla="*/ 1974011 w 3601952"/>
              <a:gd name="connsiteY2" fmla="*/ 2251 h 3041025"/>
              <a:gd name="connsiteX3" fmla="*/ 3558047 w 3601952"/>
              <a:gd name="connsiteY3" fmla="*/ 1011901 h 3041025"/>
              <a:gd name="connsiteX4" fmla="*/ 3069098 w 3601952"/>
              <a:gd name="connsiteY4" fmla="*/ 2826269 h 3041025"/>
              <a:gd name="connsiteX5" fmla="*/ 2221661 w 3601952"/>
              <a:gd name="connsiteY5" fmla="*/ 2777201 h 3041025"/>
              <a:gd name="connsiteX6" fmla="*/ 1535861 w 3601952"/>
              <a:gd name="connsiteY6" fmla="*/ 1735801 h 3041025"/>
              <a:gd name="connsiteX7" fmla="*/ 43611 w 3601952"/>
              <a:gd name="connsiteY7" fmla="*/ 1602451 h 3041025"/>
              <a:gd name="connsiteX0" fmla="*/ 43611 w 3600906"/>
              <a:gd name="connsiteY0" fmla="*/ 1602451 h 3652305"/>
              <a:gd name="connsiteX1" fmla="*/ 538911 w 3600906"/>
              <a:gd name="connsiteY1" fmla="*/ 764251 h 3652305"/>
              <a:gd name="connsiteX2" fmla="*/ 1974011 w 3600906"/>
              <a:gd name="connsiteY2" fmla="*/ 2251 h 3652305"/>
              <a:gd name="connsiteX3" fmla="*/ 3558047 w 3600906"/>
              <a:gd name="connsiteY3" fmla="*/ 1011901 h 3652305"/>
              <a:gd name="connsiteX4" fmla="*/ 3069098 w 3600906"/>
              <a:gd name="connsiteY4" fmla="*/ 2826269 h 3652305"/>
              <a:gd name="connsiteX5" fmla="*/ 2202611 w 3600906"/>
              <a:gd name="connsiteY5" fmla="*/ 3586826 h 3652305"/>
              <a:gd name="connsiteX6" fmla="*/ 1535861 w 3600906"/>
              <a:gd name="connsiteY6" fmla="*/ 1735801 h 3652305"/>
              <a:gd name="connsiteX7" fmla="*/ 43611 w 3600906"/>
              <a:gd name="connsiteY7" fmla="*/ 1602451 h 3652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0906" h="3652305">
                <a:moveTo>
                  <a:pt x="43611" y="1602451"/>
                </a:moveTo>
                <a:cubicBezTo>
                  <a:pt x="-122547" y="1440526"/>
                  <a:pt x="217178" y="1030951"/>
                  <a:pt x="538911" y="764251"/>
                </a:cubicBezTo>
                <a:cubicBezTo>
                  <a:pt x="860644" y="497551"/>
                  <a:pt x="1470822" y="-39024"/>
                  <a:pt x="1974011" y="2251"/>
                </a:cubicBezTo>
                <a:cubicBezTo>
                  <a:pt x="2477200" y="43526"/>
                  <a:pt x="3375533" y="541231"/>
                  <a:pt x="3558047" y="1011901"/>
                </a:cubicBezTo>
                <a:cubicBezTo>
                  <a:pt x="3740561" y="1482571"/>
                  <a:pt x="3295004" y="2397115"/>
                  <a:pt x="3069098" y="2826269"/>
                </a:cubicBezTo>
                <a:cubicBezTo>
                  <a:pt x="2843192" y="3255423"/>
                  <a:pt x="2347314" y="3851699"/>
                  <a:pt x="2202611" y="3586826"/>
                </a:cubicBezTo>
                <a:cubicBezTo>
                  <a:pt x="2057908" y="3321953"/>
                  <a:pt x="1962369" y="2008851"/>
                  <a:pt x="1535861" y="1735801"/>
                </a:cubicBezTo>
                <a:cubicBezTo>
                  <a:pt x="1177086" y="1524134"/>
                  <a:pt x="209769" y="1764376"/>
                  <a:pt x="43611" y="1602451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590882D-75B9-4F2C-BB0A-3509DF3F5775}"/>
              </a:ext>
            </a:extLst>
          </p:cNvPr>
          <p:cNvCxnSpPr>
            <a:cxnSpLocks/>
          </p:cNvCxnSpPr>
          <p:nvPr/>
        </p:nvCxnSpPr>
        <p:spPr>
          <a:xfrm flipH="1" flipV="1">
            <a:off x="2892165" y="1189892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2AD44D8-127E-4921-99FE-5D89133262C8}"/>
              </a:ext>
            </a:extLst>
          </p:cNvPr>
          <p:cNvCxnSpPr>
            <a:cxnSpLocks/>
          </p:cNvCxnSpPr>
          <p:nvPr/>
        </p:nvCxnSpPr>
        <p:spPr>
          <a:xfrm flipV="1">
            <a:off x="1617547" y="1189892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9003990-6690-44A1-9960-7122938DE4E7}"/>
              </a:ext>
            </a:extLst>
          </p:cNvPr>
          <p:cNvCxnSpPr>
            <a:cxnSpLocks/>
          </p:cNvCxnSpPr>
          <p:nvPr/>
        </p:nvCxnSpPr>
        <p:spPr>
          <a:xfrm flipV="1">
            <a:off x="3550346" y="1925815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001CC11-55A5-4F99-A4E1-E81488EF21C6}"/>
              </a:ext>
            </a:extLst>
          </p:cNvPr>
          <p:cNvCxnSpPr>
            <a:cxnSpLocks/>
          </p:cNvCxnSpPr>
          <p:nvPr/>
        </p:nvCxnSpPr>
        <p:spPr>
          <a:xfrm flipV="1">
            <a:off x="3203814" y="3053264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E4EBB299-1B7E-4D35-8D3D-5C9EF35F4E4E}"/>
              </a:ext>
            </a:extLst>
          </p:cNvPr>
          <p:cNvCxnSpPr>
            <a:cxnSpLocks/>
          </p:cNvCxnSpPr>
          <p:nvPr/>
        </p:nvCxnSpPr>
        <p:spPr>
          <a:xfrm flipH="1" flipV="1">
            <a:off x="4165709" y="1925815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EAB9239-B0C5-4050-9BB9-134C03E36E9B}"/>
              </a:ext>
            </a:extLst>
          </p:cNvPr>
          <p:cNvCxnSpPr>
            <a:cxnSpLocks/>
          </p:cNvCxnSpPr>
          <p:nvPr/>
        </p:nvCxnSpPr>
        <p:spPr>
          <a:xfrm flipH="1" flipV="1">
            <a:off x="3551419" y="3053264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0507068-AC44-49BA-AFE1-077A1C0448CC}"/>
              </a:ext>
            </a:extLst>
          </p:cNvPr>
          <p:cNvCxnSpPr>
            <a:cxnSpLocks/>
          </p:cNvCxnSpPr>
          <p:nvPr/>
        </p:nvCxnSpPr>
        <p:spPr>
          <a:xfrm flipV="1">
            <a:off x="1004399" y="1925814"/>
            <a:ext cx="617551" cy="1127461"/>
          </a:xfrm>
          <a:prstGeom prst="line">
            <a:avLst/>
          </a:prstGeom>
          <a:ln w="63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015D396-DB2B-493E-8246-97B883EF32C7}"/>
              </a:ext>
            </a:extLst>
          </p:cNvPr>
          <p:cNvCxnSpPr>
            <a:cxnSpLocks/>
          </p:cNvCxnSpPr>
          <p:nvPr/>
        </p:nvCxnSpPr>
        <p:spPr>
          <a:xfrm flipH="1" flipV="1">
            <a:off x="1618966" y="1925814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09444BD3-FF3B-4A39-8578-1A517544DF9C}"/>
                  </a:ext>
                </a:extLst>
              </p:cNvPr>
              <p:cNvSpPr txBox="1"/>
              <p:nvPr/>
            </p:nvSpPr>
            <p:spPr>
              <a:xfrm>
                <a:off x="1326346" y="3529341"/>
                <a:ext cx="998158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 smtClean="0"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09444BD3-FF3B-4A39-8578-1A517544D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346" y="3529341"/>
                <a:ext cx="99815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riangle isocèle 2">
            <a:extLst>
              <a:ext uri="{FF2B5EF4-FFF2-40B4-BE49-F238E27FC236}">
                <a16:creationId xmlns:a16="http://schemas.microsoft.com/office/drawing/2014/main" id="{8DFE2A0B-30F9-477E-8587-DF32C9E21E1E}"/>
              </a:ext>
            </a:extLst>
          </p:cNvPr>
          <p:cNvSpPr/>
          <p:nvPr/>
        </p:nvSpPr>
        <p:spPr>
          <a:xfrm>
            <a:off x="925464" y="2975163"/>
            <a:ext cx="146100" cy="125949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B86D35-40CB-4AC3-8025-787C2E2CE296}"/>
              </a:ext>
            </a:extLst>
          </p:cNvPr>
          <p:cNvSpPr/>
          <p:nvPr/>
        </p:nvSpPr>
        <p:spPr>
          <a:xfrm flipH="1">
            <a:off x="1557621" y="1867436"/>
            <a:ext cx="124614" cy="1246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riangle isocèle 21">
            <a:extLst>
              <a:ext uri="{FF2B5EF4-FFF2-40B4-BE49-F238E27FC236}">
                <a16:creationId xmlns:a16="http://schemas.microsoft.com/office/drawing/2014/main" id="{CB9F040D-70D5-46C5-9890-BCCE03CD8274}"/>
              </a:ext>
            </a:extLst>
          </p:cNvPr>
          <p:cNvSpPr/>
          <p:nvPr/>
        </p:nvSpPr>
        <p:spPr>
          <a:xfrm>
            <a:off x="4710912" y="2975163"/>
            <a:ext cx="146100" cy="125949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564C81-4494-4820-B1CA-E4B3B62F3424}"/>
              </a:ext>
            </a:extLst>
          </p:cNvPr>
          <p:cNvSpPr/>
          <p:nvPr/>
        </p:nvSpPr>
        <p:spPr>
          <a:xfrm flipH="1">
            <a:off x="3840071" y="4384060"/>
            <a:ext cx="124614" cy="1246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446A940D-0B4E-481C-9E80-E370292BB165}"/>
              </a:ext>
            </a:extLst>
          </p:cNvPr>
          <p:cNvGrpSpPr/>
          <p:nvPr/>
        </p:nvGrpSpPr>
        <p:grpSpPr>
          <a:xfrm>
            <a:off x="2803274" y="1928924"/>
            <a:ext cx="788677" cy="552699"/>
            <a:chOff x="2803274" y="1928924"/>
            <a:chExt cx="788677" cy="5526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C80DEA8D-55F0-4F3B-8B2A-04A2B81E1A47}"/>
                    </a:ext>
                  </a:extLst>
                </p:cNvPr>
                <p:cNvSpPr txBox="1"/>
                <p:nvPr/>
              </p:nvSpPr>
              <p:spPr>
                <a:xfrm>
                  <a:off x="2803274" y="2050736"/>
                  <a:ext cx="788677" cy="430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fr-FR" sz="28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C80DEA8D-55F0-4F3B-8B2A-04A2B81E1A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3274" y="2050736"/>
                  <a:ext cx="788677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ZoneTexte 1">
                  <a:extLst>
                    <a:ext uri="{FF2B5EF4-FFF2-40B4-BE49-F238E27FC236}">
                      <a16:creationId xmlns:a16="http://schemas.microsoft.com/office/drawing/2014/main" id="{1AE92A60-62A1-4356-A87B-B8F9C88CA950}"/>
                    </a:ext>
                  </a:extLst>
                </p:cNvPr>
                <p:cNvSpPr txBox="1"/>
                <p:nvPr/>
              </p:nvSpPr>
              <p:spPr>
                <a:xfrm>
                  <a:off x="2892132" y="1928924"/>
                  <a:ext cx="15549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∘</m:t>
                        </m:r>
                      </m:oMath>
                    </m:oMathPara>
                  </a14:m>
                  <a:endParaRPr lang="fr-FR" sz="2800" dirty="0"/>
                </a:p>
              </p:txBody>
            </p:sp>
          </mc:Choice>
          <mc:Fallback xmlns="">
            <p:sp>
              <p:nvSpPr>
                <p:cNvPr id="2" name="ZoneTexte 1">
                  <a:extLst>
                    <a:ext uri="{FF2B5EF4-FFF2-40B4-BE49-F238E27FC236}">
                      <a16:creationId xmlns:a16="http://schemas.microsoft.com/office/drawing/2014/main" id="{1AE92A60-62A1-4356-A87B-B8F9C88CA9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2132" y="1928924"/>
                  <a:ext cx="155492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9231" r="-1538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02297940-D20E-4820-B248-1446ECF2ACE6}"/>
              </a:ext>
            </a:extLst>
          </p:cNvPr>
          <p:cNvSpPr/>
          <p:nvPr/>
        </p:nvSpPr>
        <p:spPr>
          <a:xfrm>
            <a:off x="2914651" y="1304925"/>
            <a:ext cx="1363165" cy="3000375"/>
          </a:xfrm>
          <a:custGeom>
            <a:avLst/>
            <a:gdLst>
              <a:gd name="connsiteX0" fmla="*/ 0 w 1157368"/>
              <a:gd name="connsiteY0" fmla="*/ 0 h 3000375"/>
              <a:gd name="connsiteX1" fmla="*/ 361950 w 1157368"/>
              <a:gd name="connsiteY1" fmla="*/ 342900 h 3000375"/>
              <a:gd name="connsiteX2" fmla="*/ 895350 w 1157368"/>
              <a:gd name="connsiteY2" fmla="*/ 266700 h 3000375"/>
              <a:gd name="connsiteX3" fmla="*/ 1000125 w 1157368"/>
              <a:gd name="connsiteY3" fmla="*/ 695325 h 3000375"/>
              <a:gd name="connsiteX4" fmla="*/ 1143000 w 1157368"/>
              <a:gd name="connsiteY4" fmla="*/ 1152525 h 3000375"/>
              <a:gd name="connsiteX5" fmla="*/ 619125 w 1157368"/>
              <a:gd name="connsiteY5" fmla="*/ 1543050 h 3000375"/>
              <a:gd name="connsiteX6" fmla="*/ 619125 w 1157368"/>
              <a:gd name="connsiteY6" fmla="*/ 2257425 h 3000375"/>
              <a:gd name="connsiteX7" fmla="*/ 371475 w 1157368"/>
              <a:gd name="connsiteY7" fmla="*/ 2428875 h 3000375"/>
              <a:gd name="connsiteX8" fmla="*/ 285750 w 1157368"/>
              <a:gd name="connsiteY8" fmla="*/ 3000375 h 3000375"/>
              <a:gd name="connsiteX0" fmla="*/ 0 w 1157368"/>
              <a:gd name="connsiteY0" fmla="*/ 0 h 3000375"/>
              <a:gd name="connsiteX1" fmla="*/ 476250 w 1157368"/>
              <a:gd name="connsiteY1" fmla="*/ 285750 h 3000375"/>
              <a:gd name="connsiteX2" fmla="*/ 895350 w 1157368"/>
              <a:gd name="connsiteY2" fmla="*/ 266700 h 3000375"/>
              <a:gd name="connsiteX3" fmla="*/ 1000125 w 1157368"/>
              <a:gd name="connsiteY3" fmla="*/ 695325 h 3000375"/>
              <a:gd name="connsiteX4" fmla="*/ 1143000 w 1157368"/>
              <a:gd name="connsiteY4" fmla="*/ 1152525 h 3000375"/>
              <a:gd name="connsiteX5" fmla="*/ 619125 w 1157368"/>
              <a:gd name="connsiteY5" fmla="*/ 1543050 h 3000375"/>
              <a:gd name="connsiteX6" fmla="*/ 619125 w 1157368"/>
              <a:gd name="connsiteY6" fmla="*/ 2257425 h 3000375"/>
              <a:gd name="connsiteX7" fmla="*/ 371475 w 1157368"/>
              <a:gd name="connsiteY7" fmla="*/ 2428875 h 3000375"/>
              <a:gd name="connsiteX8" fmla="*/ 285750 w 1157368"/>
              <a:gd name="connsiteY8" fmla="*/ 3000375 h 3000375"/>
              <a:gd name="connsiteX0" fmla="*/ 0 w 1272148"/>
              <a:gd name="connsiteY0" fmla="*/ 0 h 3000375"/>
              <a:gd name="connsiteX1" fmla="*/ 476250 w 1272148"/>
              <a:gd name="connsiteY1" fmla="*/ 285750 h 3000375"/>
              <a:gd name="connsiteX2" fmla="*/ 1257300 w 1272148"/>
              <a:gd name="connsiteY2" fmla="*/ 485775 h 3000375"/>
              <a:gd name="connsiteX3" fmla="*/ 1000125 w 1272148"/>
              <a:gd name="connsiteY3" fmla="*/ 695325 h 3000375"/>
              <a:gd name="connsiteX4" fmla="*/ 1143000 w 1272148"/>
              <a:gd name="connsiteY4" fmla="*/ 1152525 h 3000375"/>
              <a:gd name="connsiteX5" fmla="*/ 619125 w 1272148"/>
              <a:gd name="connsiteY5" fmla="*/ 1543050 h 3000375"/>
              <a:gd name="connsiteX6" fmla="*/ 619125 w 1272148"/>
              <a:gd name="connsiteY6" fmla="*/ 2257425 h 3000375"/>
              <a:gd name="connsiteX7" fmla="*/ 371475 w 1272148"/>
              <a:gd name="connsiteY7" fmla="*/ 2428875 h 3000375"/>
              <a:gd name="connsiteX8" fmla="*/ 285750 w 1272148"/>
              <a:gd name="connsiteY8" fmla="*/ 3000375 h 3000375"/>
              <a:gd name="connsiteX0" fmla="*/ 0 w 1273409"/>
              <a:gd name="connsiteY0" fmla="*/ 0 h 3000375"/>
              <a:gd name="connsiteX1" fmla="*/ 476250 w 1273409"/>
              <a:gd name="connsiteY1" fmla="*/ 285750 h 3000375"/>
              <a:gd name="connsiteX2" fmla="*/ 1257300 w 1273409"/>
              <a:gd name="connsiteY2" fmla="*/ 485775 h 3000375"/>
              <a:gd name="connsiteX3" fmla="*/ 1000125 w 1273409"/>
              <a:gd name="connsiteY3" fmla="*/ 695325 h 3000375"/>
              <a:gd name="connsiteX4" fmla="*/ 952500 w 1273409"/>
              <a:gd name="connsiteY4" fmla="*/ 1295400 h 3000375"/>
              <a:gd name="connsiteX5" fmla="*/ 619125 w 1273409"/>
              <a:gd name="connsiteY5" fmla="*/ 1543050 h 3000375"/>
              <a:gd name="connsiteX6" fmla="*/ 619125 w 1273409"/>
              <a:gd name="connsiteY6" fmla="*/ 2257425 h 3000375"/>
              <a:gd name="connsiteX7" fmla="*/ 371475 w 1273409"/>
              <a:gd name="connsiteY7" fmla="*/ 2428875 h 3000375"/>
              <a:gd name="connsiteX8" fmla="*/ 285750 w 1273409"/>
              <a:gd name="connsiteY8" fmla="*/ 3000375 h 3000375"/>
              <a:gd name="connsiteX0" fmla="*/ 0 w 1282200"/>
              <a:gd name="connsiteY0" fmla="*/ 0 h 3000375"/>
              <a:gd name="connsiteX1" fmla="*/ 476250 w 1282200"/>
              <a:gd name="connsiteY1" fmla="*/ 285750 h 3000375"/>
              <a:gd name="connsiteX2" fmla="*/ 1257300 w 1282200"/>
              <a:gd name="connsiteY2" fmla="*/ 485775 h 3000375"/>
              <a:gd name="connsiteX3" fmla="*/ 1076325 w 1282200"/>
              <a:gd name="connsiteY3" fmla="*/ 828675 h 3000375"/>
              <a:gd name="connsiteX4" fmla="*/ 952500 w 1282200"/>
              <a:gd name="connsiteY4" fmla="*/ 1295400 h 3000375"/>
              <a:gd name="connsiteX5" fmla="*/ 619125 w 1282200"/>
              <a:gd name="connsiteY5" fmla="*/ 1543050 h 3000375"/>
              <a:gd name="connsiteX6" fmla="*/ 619125 w 1282200"/>
              <a:gd name="connsiteY6" fmla="*/ 2257425 h 3000375"/>
              <a:gd name="connsiteX7" fmla="*/ 371475 w 1282200"/>
              <a:gd name="connsiteY7" fmla="*/ 2428875 h 3000375"/>
              <a:gd name="connsiteX8" fmla="*/ 285750 w 1282200"/>
              <a:gd name="connsiteY8" fmla="*/ 3000375 h 3000375"/>
              <a:gd name="connsiteX0" fmla="*/ 0 w 1363165"/>
              <a:gd name="connsiteY0" fmla="*/ 0 h 3000375"/>
              <a:gd name="connsiteX1" fmla="*/ 476250 w 1363165"/>
              <a:gd name="connsiteY1" fmla="*/ 285750 h 3000375"/>
              <a:gd name="connsiteX2" fmla="*/ 1343025 w 1363165"/>
              <a:gd name="connsiteY2" fmla="*/ 571500 h 3000375"/>
              <a:gd name="connsiteX3" fmla="*/ 1076325 w 1363165"/>
              <a:gd name="connsiteY3" fmla="*/ 828675 h 3000375"/>
              <a:gd name="connsiteX4" fmla="*/ 952500 w 1363165"/>
              <a:gd name="connsiteY4" fmla="*/ 1295400 h 3000375"/>
              <a:gd name="connsiteX5" fmla="*/ 619125 w 1363165"/>
              <a:gd name="connsiteY5" fmla="*/ 1543050 h 3000375"/>
              <a:gd name="connsiteX6" fmla="*/ 619125 w 1363165"/>
              <a:gd name="connsiteY6" fmla="*/ 2257425 h 3000375"/>
              <a:gd name="connsiteX7" fmla="*/ 371475 w 1363165"/>
              <a:gd name="connsiteY7" fmla="*/ 2428875 h 3000375"/>
              <a:gd name="connsiteX8" fmla="*/ 285750 w 1363165"/>
              <a:gd name="connsiteY8" fmla="*/ 3000375 h 3000375"/>
              <a:gd name="connsiteX0" fmla="*/ 0 w 1363165"/>
              <a:gd name="connsiteY0" fmla="*/ 0 h 3000375"/>
              <a:gd name="connsiteX1" fmla="*/ 476250 w 1363165"/>
              <a:gd name="connsiteY1" fmla="*/ 285750 h 3000375"/>
              <a:gd name="connsiteX2" fmla="*/ 1343025 w 1363165"/>
              <a:gd name="connsiteY2" fmla="*/ 571500 h 3000375"/>
              <a:gd name="connsiteX3" fmla="*/ 1076325 w 1363165"/>
              <a:gd name="connsiteY3" fmla="*/ 828675 h 3000375"/>
              <a:gd name="connsiteX4" fmla="*/ 952500 w 1363165"/>
              <a:gd name="connsiteY4" fmla="*/ 1295400 h 3000375"/>
              <a:gd name="connsiteX5" fmla="*/ 504825 w 1363165"/>
              <a:gd name="connsiteY5" fmla="*/ 1781175 h 3000375"/>
              <a:gd name="connsiteX6" fmla="*/ 619125 w 1363165"/>
              <a:gd name="connsiteY6" fmla="*/ 2257425 h 3000375"/>
              <a:gd name="connsiteX7" fmla="*/ 371475 w 1363165"/>
              <a:gd name="connsiteY7" fmla="*/ 2428875 h 3000375"/>
              <a:gd name="connsiteX8" fmla="*/ 285750 w 1363165"/>
              <a:gd name="connsiteY8" fmla="*/ 3000375 h 3000375"/>
              <a:gd name="connsiteX0" fmla="*/ 0 w 1363165"/>
              <a:gd name="connsiteY0" fmla="*/ 0 h 3000375"/>
              <a:gd name="connsiteX1" fmla="*/ 476250 w 1363165"/>
              <a:gd name="connsiteY1" fmla="*/ 285750 h 3000375"/>
              <a:gd name="connsiteX2" fmla="*/ 1343025 w 1363165"/>
              <a:gd name="connsiteY2" fmla="*/ 571500 h 3000375"/>
              <a:gd name="connsiteX3" fmla="*/ 1076325 w 1363165"/>
              <a:gd name="connsiteY3" fmla="*/ 828675 h 3000375"/>
              <a:gd name="connsiteX4" fmla="*/ 952500 w 1363165"/>
              <a:gd name="connsiteY4" fmla="*/ 1295400 h 3000375"/>
              <a:gd name="connsiteX5" fmla="*/ 504825 w 1363165"/>
              <a:gd name="connsiteY5" fmla="*/ 1781175 h 3000375"/>
              <a:gd name="connsiteX6" fmla="*/ 590550 w 1363165"/>
              <a:gd name="connsiteY6" fmla="*/ 2200275 h 3000375"/>
              <a:gd name="connsiteX7" fmla="*/ 371475 w 1363165"/>
              <a:gd name="connsiteY7" fmla="*/ 2428875 h 3000375"/>
              <a:gd name="connsiteX8" fmla="*/ 285750 w 1363165"/>
              <a:gd name="connsiteY8" fmla="*/ 3000375 h 3000375"/>
              <a:gd name="connsiteX0" fmla="*/ 0 w 1363165"/>
              <a:gd name="connsiteY0" fmla="*/ 0 h 3000375"/>
              <a:gd name="connsiteX1" fmla="*/ 476250 w 1363165"/>
              <a:gd name="connsiteY1" fmla="*/ 285750 h 3000375"/>
              <a:gd name="connsiteX2" fmla="*/ 1343025 w 1363165"/>
              <a:gd name="connsiteY2" fmla="*/ 571500 h 3000375"/>
              <a:gd name="connsiteX3" fmla="*/ 1076325 w 1363165"/>
              <a:gd name="connsiteY3" fmla="*/ 828675 h 3000375"/>
              <a:gd name="connsiteX4" fmla="*/ 952500 w 1363165"/>
              <a:gd name="connsiteY4" fmla="*/ 1295400 h 3000375"/>
              <a:gd name="connsiteX5" fmla="*/ 504825 w 1363165"/>
              <a:gd name="connsiteY5" fmla="*/ 1781175 h 3000375"/>
              <a:gd name="connsiteX6" fmla="*/ 590550 w 1363165"/>
              <a:gd name="connsiteY6" fmla="*/ 2200275 h 3000375"/>
              <a:gd name="connsiteX7" fmla="*/ 342900 w 1363165"/>
              <a:gd name="connsiteY7" fmla="*/ 2552700 h 3000375"/>
              <a:gd name="connsiteX8" fmla="*/ 285750 w 1363165"/>
              <a:gd name="connsiteY8" fmla="*/ 3000375 h 3000375"/>
              <a:gd name="connsiteX0" fmla="*/ 0 w 1363165"/>
              <a:gd name="connsiteY0" fmla="*/ 0 h 3000375"/>
              <a:gd name="connsiteX1" fmla="*/ 476250 w 1363165"/>
              <a:gd name="connsiteY1" fmla="*/ 285750 h 3000375"/>
              <a:gd name="connsiteX2" fmla="*/ 1343025 w 1363165"/>
              <a:gd name="connsiteY2" fmla="*/ 571500 h 3000375"/>
              <a:gd name="connsiteX3" fmla="*/ 1076325 w 1363165"/>
              <a:gd name="connsiteY3" fmla="*/ 828675 h 3000375"/>
              <a:gd name="connsiteX4" fmla="*/ 952500 w 1363165"/>
              <a:gd name="connsiteY4" fmla="*/ 1295400 h 3000375"/>
              <a:gd name="connsiteX5" fmla="*/ 600075 w 1363165"/>
              <a:gd name="connsiteY5" fmla="*/ 1666875 h 3000375"/>
              <a:gd name="connsiteX6" fmla="*/ 590550 w 1363165"/>
              <a:gd name="connsiteY6" fmla="*/ 2200275 h 3000375"/>
              <a:gd name="connsiteX7" fmla="*/ 342900 w 1363165"/>
              <a:gd name="connsiteY7" fmla="*/ 2552700 h 3000375"/>
              <a:gd name="connsiteX8" fmla="*/ 285750 w 1363165"/>
              <a:gd name="connsiteY8" fmla="*/ 3000375 h 3000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3165" h="3000375">
                <a:moveTo>
                  <a:pt x="0" y="0"/>
                </a:moveTo>
                <a:cubicBezTo>
                  <a:pt x="106362" y="149225"/>
                  <a:pt x="252412" y="190500"/>
                  <a:pt x="476250" y="285750"/>
                </a:cubicBezTo>
                <a:cubicBezTo>
                  <a:pt x="700088" y="381000"/>
                  <a:pt x="1243013" y="481013"/>
                  <a:pt x="1343025" y="571500"/>
                </a:cubicBezTo>
                <a:cubicBezTo>
                  <a:pt x="1443038" y="661988"/>
                  <a:pt x="1141412" y="708025"/>
                  <a:pt x="1076325" y="828675"/>
                </a:cubicBezTo>
                <a:cubicBezTo>
                  <a:pt x="1011238" y="949325"/>
                  <a:pt x="1031875" y="1155700"/>
                  <a:pt x="952500" y="1295400"/>
                </a:cubicBezTo>
                <a:cubicBezTo>
                  <a:pt x="873125" y="1435100"/>
                  <a:pt x="660400" y="1516062"/>
                  <a:pt x="600075" y="1666875"/>
                </a:cubicBezTo>
                <a:cubicBezTo>
                  <a:pt x="539750" y="1817688"/>
                  <a:pt x="633413" y="2052637"/>
                  <a:pt x="590550" y="2200275"/>
                </a:cubicBezTo>
                <a:cubicBezTo>
                  <a:pt x="547687" y="2347913"/>
                  <a:pt x="398462" y="2428875"/>
                  <a:pt x="342900" y="2552700"/>
                </a:cubicBezTo>
                <a:cubicBezTo>
                  <a:pt x="287338" y="2676525"/>
                  <a:pt x="300831" y="2776537"/>
                  <a:pt x="285750" y="3000375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771D924F-F63F-4657-86A1-5DEDE11FDEB4}"/>
              </a:ext>
            </a:extLst>
          </p:cNvPr>
          <p:cNvCxnSpPr>
            <a:cxnSpLocks/>
          </p:cNvCxnSpPr>
          <p:nvPr/>
        </p:nvCxnSpPr>
        <p:spPr>
          <a:xfrm flipV="1">
            <a:off x="2969878" y="4446368"/>
            <a:ext cx="223832" cy="558727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D5BF1F04-797E-4C39-B03B-3E1461D329EE}"/>
              </a:ext>
            </a:extLst>
          </p:cNvPr>
          <p:cNvCxnSpPr>
            <a:cxnSpLocks/>
          </p:cNvCxnSpPr>
          <p:nvPr/>
        </p:nvCxnSpPr>
        <p:spPr>
          <a:xfrm flipH="1" flipV="1">
            <a:off x="3203814" y="4436308"/>
            <a:ext cx="278548" cy="568787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506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590882D-75B9-4F2C-BB0A-3509DF3F5775}"/>
              </a:ext>
            </a:extLst>
          </p:cNvPr>
          <p:cNvCxnSpPr>
            <a:cxnSpLocks/>
          </p:cNvCxnSpPr>
          <p:nvPr/>
        </p:nvCxnSpPr>
        <p:spPr>
          <a:xfrm flipH="1" flipV="1">
            <a:off x="2892165" y="1189892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2AD44D8-127E-4921-99FE-5D89133262C8}"/>
              </a:ext>
            </a:extLst>
          </p:cNvPr>
          <p:cNvCxnSpPr>
            <a:cxnSpLocks/>
          </p:cNvCxnSpPr>
          <p:nvPr/>
        </p:nvCxnSpPr>
        <p:spPr>
          <a:xfrm flipV="1">
            <a:off x="1617547" y="1189892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9003990-6690-44A1-9960-7122938DE4E7}"/>
              </a:ext>
            </a:extLst>
          </p:cNvPr>
          <p:cNvCxnSpPr>
            <a:cxnSpLocks/>
          </p:cNvCxnSpPr>
          <p:nvPr/>
        </p:nvCxnSpPr>
        <p:spPr>
          <a:xfrm flipV="1">
            <a:off x="3550346" y="1925815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001CC11-55A5-4F99-A4E1-E81488EF21C6}"/>
              </a:ext>
            </a:extLst>
          </p:cNvPr>
          <p:cNvCxnSpPr>
            <a:cxnSpLocks/>
          </p:cNvCxnSpPr>
          <p:nvPr/>
        </p:nvCxnSpPr>
        <p:spPr>
          <a:xfrm flipV="1">
            <a:off x="3203814" y="3053264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E4EBB299-1B7E-4D35-8D3D-5C9EF35F4E4E}"/>
              </a:ext>
            </a:extLst>
          </p:cNvPr>
          <p:cNvCxnSpPr>
            <a:cxnSpLocks/>
          </p:cNvCxnSpPr>
          <p:nvPr/>
        </p:nvCxnSpPr>
        <p:spPr>
          <a:xfrm flipH="1" flipV="1">
            <a:off x="4165709" y="1925815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EAB9239-B0C5-4050-9BB9-134C03E36E9B}"/>
              </a:ext>
            </a:extLst>
          </p:cNvPr>
          <p:cNvCxnSpPr>
            <a:cxnSpLocks/>
          </p:cNvCxnSpPr>
          <p:nvPr/>
        </p:nvCxnSpPr>
        <p:spPr>
          <a:xfrm flipH="1" flipV="1">
            <a:off x="3551419" y="3053264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0507068-AC44-49BA-AFE1-077A1C0448CC}"/>
              </a:ext>
            </a:extLst>
          </p:cNvPr>
          <p:cNvCxnSpPr>
            <a:cxnSpLocks/>
          </p:cNvCxnSpPr>
          <p:nvPr/>
        </p:nvCxnSpPr>
        <p:spPr>
          <a:xfrm flipV="1">
            <a:off x="1004399" y="1925814"/>
            <a:ext cx="617551" cy="1127461"/>
          </a:xfrm>
          <a:prstGeom prst="line">
            <a:avLst/>
          </a:prstGeom>
          <a:ln w="63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015D396-DB2B-493E-8246-97B883EF32C7}"/>
              </a:ext>
            </a:extLst>
          </p:cNvPr>
          <p:cNvCxnSpPr>
            <a:cxnSpLocks/>
          </p:cNvCxnSpPr>
          <p:nvPr/>
        </p:nvCxnSpPr>
        <p:spPr>
          <a:xfrm flipH="1" flipV="1">
            <a:off x="1618966" y="1925814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riangle isocèle 2">
            <a:extLst>
              <a:ext uri="{FF2B5EF4-FFF2-40B4-BE49-F238E27FC236}">
                <a16:creationId xmlns:a16="http://schemas.microsoft.com/office/drawing/2014/main" id="{8DFE2A0B-30F9-477E-8587-DF32C9E21E1E}"/>
              </a:ext>
            </a:extLst>
          </p:cNvPr>
          <p:cNvSpPr/>
          <p:nvPr/>
        </p:nvSpPr>
        <p:spPr>
          <a:xfrm>
            <a:off x="925464" y="2975163"/>
            <a:ext cx="146100" cy="125949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B86D35-40CB-4AC3-8025-787C2E2CE296}"/>
              </a:ext>
            </a:extLst>
          </p:cNvPr>
          <p:cNvSpPr/>
          <p:nvPr/>
        </p:nvSpPr>
        <p:spPr>
          <a:xfrm flipH="1">
            <a:off x="1557621" y="1867436"/>
            <a:ext cx="124614" cy="1246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riangle isocèle 21">
            <a:extLst>
              <a:ext uri="{FF2B5EF4-FFF2-40B4-BE49-F238E27FC236}">
                <a16:creationId xmlns:a16="http://schemas.microsoft.com/office/drawing/2014/main" id="{CB9F040D-70D5-46C5-9890-BCCE03CD8274}"/>
              </a:ext>
            </a:extLst>
          </p:cNvPr>
          <p:cNvSpPr/>
          <p:nvPr/>
        </p:nvSpPr>
        <p:spPr>
          <a:xfrm>
            <a:off x="4710912" y="2975163"/>
            <a:ext cx="146100" cy="125949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564C81-4494-4820-B1CA-E4B3B62F3424}"/>
              </a:ext>
            </a:extLst>
          </p:cNvPr>
          <p:cNvSpPr/>
          <p:nvPr/>
        </p:nvSpPr>
        <p:spPr>
          <a:xfrm flipH="1">
            <a:off x="3840071" y="4384060"/>
            <a:ext cx="124614" cy="1246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2747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590882D-75B9-4F2C-BB0A-3509DF3F5775}"/>
              </a:ext>
            </a:extLst>
          </p:cNvPr>
          <p:cNvCxnSpPr>
            <a:cxnSpLocks/>
          </p:cNvCxnSpPr>
          <p:nvPr/>
        </p:nvCxnSpPr>
        <p:spPr>
          <a:xfrm flipH="1" flipV="1">
            <a:off x="2892165" y="1189892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2AD44D8-127E-4921-99FE-5D89133262C8}"/>
              </a:ext>
            </a:extLst>
          </p:cNvPr>
          <p:cNvCxnSpPr>
            <a:cxnSpLocks/>
          </p:cNvCxnSpPr>
          <p:nvPr/>
        </p:nvCxnSpPr>
        <p:spPr>
          <a:xfrm flipV="1">
            <a:off x="1617547" y="1189892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9003990-6690-44A1-9960-7122938DE4E7}"/>
              </a:ext>
            </a:extLst>
          </p:cNvPr>
          <p:cNvCxnSpPr>
            <a:cxnSpLocks/>
          </p:cNvCxnSpPr>
          <p:nvPr/>
        </p:nvCxnSpPr>
        <p:spPr>
          <a:xfrm flipV="1">
            <a:off x="3550346" y="1925815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001CC11-55A5-4F99-A4E1-E81488EF21C6}"/>
              </a:ext>
            </a:extLst>
          </p:cNvPr>
          <p:cNvCxnSpPr>
            <a:cxnSpLocks/>
          </p:cNvCxnSpPr>
          <p:nvPr/>
        </p:nvCxnSpPr>
        <p:spPr>
          <a:xfrm flipV="1">
            <a:off x="3203814" y="3053264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E4EBB299-1B7E-4D35-8D3D-5C9EF35F4E4E}"/>
              </a:ext>
            </a:extLst>
          </p:cNvPr>
          <p:cNvCxnSpPr>
            <a:cxnSpLocks/>
          </p:cNvCxnSpPr>
          <p:nvPr/>
        </p:nvCxnSpPr>
        <p:spPr>
          <a:xfrm flipH="1" flipV="1">
            <a:off x="4165709" y="1925815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EAB9239-B0C5-4050-9BB9-134C03E36E9B}"/>
              </a:ext>
            </a:extLst>
          </p:cNvPr>
          <p:cNvCxnSpPr>
            <a:cxnSpLocks/>
          </p:cNvCxnSpPr>
          <p:nvPr/>
        </p:nvCxnSpPr>
        <p:spPr>
          <a:xfrm flipH="1" flipV="1">
            <a:off x="3551419" y="3053264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0507068-AC44-49BA-AFE1-077A1C0448CC}"/>
              </a:ext>
            </a:extLst>
          </p:cNvPr>
          <p:cNvCxnSpPr>
            <a:cxnSpLocks/>
          </p:cNvCxnSpPr>
          <p:nvPr/>
        </p:nvCxnSpPr>
        <p:spPr>
          <a:xfrm flipV="1">
            <a:off x="1004399" y="1925814"/>
            <a:ext cx="617551" cy="1127461"/>
          </a:xfrm>
          <a:prstGeom prst="line">
            <a:avLst/>
          </a:prstGeom>
          <a:ln w="63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015D396-DB2B-493E-8246-97B883EF32C7}"/>
              </a:ext>
            </a:extLst>
          </p:cNvPr>
          <p:cNvCxnSpPr>
            <a:cxnSpLocks/>
          </p:cNvCxnSpPr>
          <p:nvPr/>
        </p:nvCxnSpPr>
        <p:spPr>
          <a:xfrm flipH="1" flipV="1">
            <a:off x="1618966" y="1925814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riangle isocèle 2">
            <a:extLst>
              <a:ext uri="{FF2B5EF4-FFF2-40B4-BE49-F238E27FC236}">
                <a16:creationId xmlns:a16="http://schemas.microsoft.com/office/drawing/2014/main" id="{8DFE2A0B-30F9-477E-8587-DF32C9E21E1E}"/>
              </a:ext>
            </a:extLst>
          </p:cNvPr>
          <p:cNvSpPr/>
          <p:nvPr/>
        </p:nvSpPr>
        <p:spPr>
          <a:xfrm>
            <a:off x="925464" y="2975163"/>
            <a:ext cx="146100" cy="125949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B86D35-40CB-4AC3-8025-787C2E2CE296}"/>
              </a:ext>
            </a:extLst>
          </p:cNvPr>
          <p:cNvSpPr/>
          <p:nvPr/>
        </p:nvSpPr>
        <p:spPr>
          <a:xfrm flipH="1">
            <a:off x="1557621" y="1867436"/>
            <a:ext cx="124614" cy="1246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riangle isocèle 21">
            <a:extLst>
              <a:ext uri="{FF2B5EF4-FFF2-40B4-BE49-F238E27FC236}">
                <a16:creationId xmlns:a16="http://schemas.microsoft.com/office/drawing/2014/main" id="{CB9F040D-70D5-46C5-9890-BCCE03CD8274}"/>
              </a:ext>
            </a:extLst>
          </p:cNvPr>
          <p:cNvSpPr/>
          <p:nvPr/>
        </p:nvSpPr>
        <p:spPr>
          <a:xfrm>
            <a:off x="4710912" y="2975163"/>
            <a:ext cx="146100" cy="125949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564C81-4494-4820-B1CA-E4B3B62F3424}"/>
              </a:ext>
            </a:extLst>
          </p:cNvPr>
          <p:cNvSpPr/>
          <p:nvPr/>
        </p:nvSpPr>
        <p:spPr>
          <a:xfrm flipH="1">
            <a:off x="3840071" y="4384060"/>
            <a:ext cx="124614" cy="1246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DF346D53-49EC-4132-ACB9-7C174AF1EE04}"/>
              </a:ext>
            </a:extLst>
          </p:cNvPr>
          <p:cNvSpPr/>
          <p:nvPr/>
        </p:nvSpPr>
        <p:spPr>
          <a:xfrm>
            <a:off x="1631950" y="1968500"/>
            <a:ext cx="2222500" cy="2419350"/>
          </a:xfrm>
          <a:custGeom>
            <a:avLst/>
            <a:gdLst>
              <a:gd name="connsiteX0" fmla="*/ 0 w 2222500"/>
              <a:gd name="connsiteY0" fmla="*/ 0 h 2419350"/>
              <a:gd name="connsiteX1" fmla="*/ 1282700 w 2222500"/>
              <a:gd name="connsiteY1" fmla="*/ 1219200 h 2419350"/>
              <a:gd name="connsiteX2" fmla="*/ 2222500 w 2222500"/>
              <a:gd name="connsiteY2" fmla="*/ 2419350 h 241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2500" h="2419350">
                <a:moveTo>
                  <a:pt x="0" y="0"/>
                </a:moveTo>
                <a:cubicBezTo>
                  <a:pt x="456141" y="407987"/>
                  <a:pt x="912283" y="815975"/>
                  <a:pt x="1282700" y="1219200"/>
                </a:cubicBezTo>
                <a:cubicBezTo>
                  <a:pt x="1653117" y="1622425"/>
                  <a:pt x="1937808" y="2020887"/>
                  <a:pt x="2222500" y="2419350"/>
                </a:cubicBezTo>
              </a:path>
            </a:pathLst>
          </a:cu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81251818-3DFD-45DE-8A95-9E2EBA5EDEBC}"/>
              </a:ext>
            </a:extLst>
          </p:cNvPr>
          <p:cNvSpPr/>
          <p:nvPr/>
        </p:nvSpPr>
        <p:spPr>
          <a:xfrm>
            <a:off x="996950" y="2686050"/>
            <a:ext cx="3778250" cy="374650"/>
          </a:xfrm>
          <a:custGeom>
            <a:avLst/>
            <a:gdLst>
              <a:gd name="connsiteX0" fmla="*/ 0 w 3778250"/>
              <a:gd name="connsiteY0" fmla="*/ 374650 h 374650"/>
              <a:gd name="connsiteX1" fmla="*/ 2032000 w 3778250"/>
              <a:gd name="connsiteY1" fmla="*/ 0 h 374650"/>
              <a:gd name="connsiteX2" fmla="*/ 3778250 w 3778250"/>
              <a:gd name="connsiteY2" fmla="*/ 374650 h 37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8250" h="374650">
                <a:moveTo>
                  <a:pt x="0" y="374650"/>
                </a:moveTo>
                <a:cubicBezTo>
                  <a:pt x="701146" y="187325"/>
                  <a:pt x="1402292" y="0"/>
                  <a:pt x="2032000" y="0"/>
                </a:cubicBezTo>
                <a:cubicBezTo>
                  <a:pt x="2661708" y="0"/>
                  <a:pt x="3219979" y="187325"/>
                  <a:pt x="3778250" y="37465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450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590882D-75B9-4F2C-BB0A-3509DF3F5775}"/>
              </a:ext>
            </a:extLst>
          </p:cNvPr>
          <p:cNvCxnSpPr>
            <a:cxnSpLocks/>
          </p:cNvCxnSpPr>
          <p:nvPr/>
        </p:nvCxnSpPr>
        <p:spPr>
          <a:xfrm flipH="1" flipV="1">
            <a:off x="2892165" y="1189892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2AD44D8-127E-4921-99FE-5D89133262C8}"/>
              </a:ext>
            </a:extLst>
          </p:cNvPr>
          <p:cNvCxnSpPr>
            <a:cxnSpLocks/>
          </p:cNvCxnSpPr>
          <p:nvPr/>
        </p:nvCxnSpPr>
        <p:spPr>
          <a:xfrm flipV="1">
            <a:off x="2240180" y="1189893"/>
            <a:ext cx="651985" cy="1451399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9003990-6690-44A1-9960-7122938DE4E7}"/>
              </a:ext>
            </a:extLst>
          </p:cNvPr>
          <p:cNvCxnSpPr>
            <a:cxnSpLocks/>
          </p:cNvCxnSpPr>
          <p:nvPr/>
        </p:nvCxnSpPr>
        <p:spPr>
          <a:xfrm flipV="1">
            <a:off x="3550346" y="1925815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001CC11-55A5-4F99-A4E1-E81488EF21C6}"/>
              </a:ext>
            </a:extLst>
          </p:cNvPr>
          <p:cNvCxnSpPr>
            <a:cxnSpLocks/>
          </p:cNvCxnSpPr>
          <p:nvPr/>
        </p:nvCxnSpPr>
        <p:spPr>
          <a:xfrm flipV="1">
            <a:off x="3203814" y="3053264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E4EBB299-1B7E-4D35-8D3D-5C9EF35F4E4E}"/>
              </a:ext>
            </a:extLst>
          </p:cNvPr>
          <p:cNvCxnSpPr>
            <a:cxnSpLocks/>
          </p:cNvCxnSpPr>
          <p:nvPr/>
        </p:nvCxnSpPr>
        <p:spPr>
          <a:xfrm flipV="1">
            <a:off x="3274828" y="1925817"/>
            <a:ext cx="890882" cy="28486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EAB9239-B0C5-4050-9BB9-134C03E36E9B}"/>
              </a:ext>
            </a:extLst>
          </p:cNvPr>
          <p:cNvCxnSpPr>
            <a:cxnSpLocks/>
          </p:cNvCxnSpPr>
          <p:nvPr/>
        </p:nvCxnSpPr>
        <p:spPr>
          <a:xfrm>
            <a:off x="2236415" y="2661715"/>
            <a:ext cx="1315004" cy="391551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0507068-AC44-49BA-AFE1-077A1C0448CC}"/>
              </a:ext>
            </a:extLst>
          </p:cNvPr>
          <p:cNvCxnSpPr>
            <a:cxnSpLocks/>
          </p:cNvCxnSpPr>
          <p:nvPr/>
        </p:nvCxnSpPr>
        <p:spPr>
          <a:xfrm flipH="1">
            <a:off x="2233992" y="2204847"/>
            <a:ext cx="1038649" cy="427696"/>
          </a:xfrm>
          <a:prstGeom prst="line">
            <a:avLst/>
          </a:prstGeom>
          <a:ln w="63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015D396-DB2B-493E-8246-97B883EF32C7}"/>
              </a:ext>
            </a:extLst>
          </p:cNvPr>
          <p:cNvCxnSpPr>
            <a:cxnSpLocks/>
          </p:cNvCxnSpPr>
          <p:nvPr/>
        </p:nvCxnSpPr>
        <p:spPr>
          <a:xfrm flipH="1" flipV="1">
            <a:off x="2236415" y="2641293"/>
            <a:ext cx="319222" cy="775302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riangle isocèle 2">
            <a:extLst>
              <a:ext uri="{FF2B5EF4-FFF2-40B4-BE49-F238E27FC236}">
                <a16:creationId xmlns:a16="http://schemas.microsoft.com/office/drawing/2014/main" id="{8DFE2A0B-30F9-477E-8587-DF32C9E21E1E}"/>
              </a:ext>
            </a:extLst>
          </p:cNvPr>
          <p:cNvSpPr/>
          <p:nvPr/>
        </p:nvSpPr>
        <p:spPr>
          <a:xfrm>
            <a:off x="3200128" y="2127287"/>
            <a:ext cx="146100" cy="125949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B86D35-40CB-4AC3-8025-787C2E2CE296}"/>
              </a:ext>
            </a:extLst>
          </p:cNvPr>
          <p:cNvSpPr/>
          <p:nvPr/>
        </p:nvSpPr>
        <p:spPr>
          <a:xfrm flipH="1">
            <a:off x="2176830" y="2583532"/>
            <a:ext cx="124614" cy="1246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384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7F6070-AC21-41B7-A7FE-B5AC26E4FD75}"/>
              </a:ext>
            </a:extLst>
          </p:cNvPr>
          <p:cNvSpPr/>
          <p:nvPr/>
        </p:nvSpPr>
        <p:spPr>
          <a:xfrm>
            <a:off x="1339703" y="1616149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AACC65-F28B-4757-B39B-36FCD6342D0A}"/>
              </a:ext>
            </a:extLst>
          </p:cNvPr>
          <p:cNvSpPr/>
          <p:nvPr/>
        </p:nvSpPr>
        <p:spPr>
          <a:xfrm>
            <a:off x="1935127" y="1616149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5926DF-3C52-48FD-9307-D6CAEA9AE752}"/>
              </a:ext>
            </a:extLst>
          </p:cNvPr>
          <p:cNvSpPr/>
          <p:nvPr/>
        </p:nvSpPr>
        <p:spPr>
          <a:xfrm>
            <a:off x="1637415" y="1616149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33456F-D8AF-4AB7-9EA3-39E244941FB0}"/>
              </a:ext>
            </a:extLst>
          </p:cNvPr>
          <p:cNvSpPr/>
          <p:nvPr/>
        </p:nvSpPr>
        <p:spPr>
          <a:xfrm>
            <a:off x="2232839" y="1616149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D61920-F978-4C4A-985F-141B0C694405}"/>
              </a:ext>
            </a:extLst>
          </p:cNvPr>
          <p:cNvSpPr/>
          <p:nvPr/>
        </p:nvSpPr>
        <p:spPr>
          <a:xfrm>
            <a:off x="1339703" y="1913861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6A7D6C-D411-42B8-AFE4-739BE0B19AA3}"/>
              </a:ext>
            </a:extLst>
          </p:cNvPr>
          <p:cNvSpPr/>
          <p:nvPr/>
        </p:nvSpPr>
        <p:spPr>
          <a:xfrm>
            <a:off x="1935127" y="1913861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A34B02-0AD1-4479-8BDE-156E210DC1F3}"/>
              </a:ext>
            </a:extLst>
          </p:cNvPr>
          <p:cNvSpPr/>
          <p:nvPr/>
        </p:nvSpPr>
        <p:spPr>
          <a:xfrm>
            <a:off x="1637415" y="1913861"/>
            <a:ext cx="297712" cy="29771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FD35F9-B8FF-4719-9333-FEA0CF3832E4}"/>
              </a:ext>
            </a:extLst>
          </p:cNvPr>
          <p:cNvSpPr/>
          <p:nvPr/>
        </p:nvSpPr>
        <p:spPr>
          <a:xfrm>
            <a:off x="2232839" y="1913861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02B513-15A8-4B42-9147-B317743B416E}"/>
              </a:ext>
            </a:extLst>
          </p:cNvPr>
          <p:cNvSpPr/>
          <p:nvPr/>
        </p:nvSpPr>
        <p:spPr>
          <a:xfrm>
            <a:off x="1339703" y="2211573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E55A91-FB71-4568-A632-70412B629794}"/>
              </a:ext>
            </a:extLst>
          </p:cNvPr>
          <p:cNvSpPr/>
          <p:nvPr/>
        </p:nvSpPr>
        <p:spPr>
          <a:xfrm>
            <a:off x="1935127" y="2211573"/>
            <a:ext cx="297712" cy="29771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C1AE47-3E72-4C05-A279-048B361A8450}"/>
              </a:ext>
            </a:extLst>
          </p:cNvPr>
          <p:cNvSpPr/>
          <p:nvPr/>
        </p:nvSpPr>
        <p:spPr>
          <a:xfrm>
            <a:off x="1637415" y="2211573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7BB6980-0CBF-4886-B417-A36EA160560C}"/>
              </a:ext>
            </a:extLst>
          </p:cNvPr>
          <p:cNvSpPr/>
          <p:nvPr/>
        </p:nvSpPr>
        <p:spPr>
          <a:xfrm>
            <a:off x="2232839" y="2211573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C3634F-FA20-4E49-9B08-2C9B08D5D485}"/>
              </a:ext>
            </a:extLst>
          </p:cNvPr>
          <p:cNvSpPr/>
          <p:nvPr/>
        </p:nvSpPr>
        <p:spPr>
          <a:xfrm>
            <a:off x="1339703" y="2509285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E93C439-0E0B-410A-AB94-18919EC21A41}"/>
              </a:ext>
            </a:extLst>
          </p:cNvPr>
          <p:cNvSpPr/>
          <p:nvPr/>
        </p:nvSpPr>
        <p:spPr>
          <a:xfrm>
            <a:off x="1935127" y="2509285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679CF97-508D-4250-A048-763AE7C57F8E}"/>
              </a:ext>
            </a:extLst>
          </p:cNvPr>
          <p:cNvSpPr/>
          <p:nvPr/>
        </p:nvSpPr>
        <p:spPr>
          <a:xfrm>
            <a:off x="1637415" y="2509285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2CC6030-5320-44DE-BA39-E05FE47013EB}"/>
              </a:ext>
            </a:extLst>
          </p:cNvPr>
          <p:cNvSpPr/>
          <p:nvPr/>
        </p:nvSpPr>
        <p:spPr>
          <a:xfrm>
            <a:off x="2232839" y="2509285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9E03C7B2-8E0E-439C-AE63-061CA08C3D77}"/>
              </a:ext>
            </a:extLst>
          </p:cNvPr>
          <p:cNvCxnSpPr/>
          <p:nvPr/>
        </p:nvCxnSpPr>
        <p:spPr>
          <a:xfrm>
            <a:off x="2095500" y="2052638"/>
            <a:ext cx="309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17037859-7C89-44CA-AF33-B64CBC308B78}"/>
              </a:ext>
            </a:extLst>
          </p:cNvPr>
          <p:cNvCxnSpPr>
            <a:cxnSpLocks/>
          </p:cNvCxnSpPr>
          <p:nvPr/>
        </p:nvCxnSpPr>
        <p:spPr>
          <a:xfrm>
            <a:off x="2400298" y="2049647"/>
            <a:ext cx="0" cy="297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1B5FE8FC-D594-4F9E-87ED-15F43E54737B}"/>
              </a:ext>
            </a:extLst>
          </p:cNvPr>
          <p:cNvCxnSpPr>
            <a:cxnSpLocks/>
          </p:cNvCxnSpPr>
          <p:nvPr/>
        </p:nvCxnSpPr>
        <p:spPr>
          <a:xfrm flipH="1">
            <a:off x="2095500" y="2342597"/>
            <a:ext cx="300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D0A462DA-7A24-4A8E-A550-696403DEA614}"/>
              </a:ext>
            </a:extLst>
          </p:cNvPr>
          <p:cNvCxnSpPr>
            <a:cxnSpLocks/>
          </p:cNvCxnSpPr>
          <p:nvPr/>
        </p:nvCxnSpPr>
        <p:spPr>
          <a:xfrm>
            <a:off x="2092325" y="2048060"/>
            <a:ext cx="0" cy="297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E9D5565B-B133-4DC6-BCAF-F463202B403A}"/>
              </a:ext>
            </a:extLst>
          </p:cNvPr>
          <p:cNvCxnSpPr>
            <a:cxnSpLocks/>
          </p:cNvCxnSpPr>
          <p:nvPr/>
        </p:nvCxnSpPr>
        <p:spPr>
          <a:xfrm>
            <a:off x="1783555" y="2048060"/>
            <a:ext cx="0" cy="297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9E36CD16-0374-481C-83AB-126B6DD71D86}"/>
              </a:ext>
            </a:extLst>
          </p:cNvPr>
          <p:cNvCxnSpPr/>
          <p:nvPr/>
        </p:nvCxnSpPr>
        <p:spPr>
          <a:xfrm>
            <a:off x="1780346" y="2342597"/>
            <a:ext cx="309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A81ED086-EFFE-4E4F-9720-D4AED04E3E04}"/>
              </a:ext>
            </a:extLst>
          </p:cNvPr>
          <p:cNvCxnSpPr/>
          <p:nvPr/>
        </p:nvCxnSpPr>
        <p:spPr>
          <a:xfrm>
            <a:off x="1780346" y="2048060"/>
            <a:ext cx="309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2D75B0A0-522F-4B6A-B99D-46C6A07262E6}"/>
              </a:ext>
            </a:extLst>
          </p:cNvPr>
          <p:cNvCxnSpPr>
            <a:cxnSpLocks/>
          </p:cNvCxnSpPr>
          <p:nvPr/>
        </p:nvCxnSpPr>
        <p:spPr>
          <a:xfrm flipH="1">
            <a:off x="3322126" y="1739716"/>
            <a:ext cx="425448" cy="205563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3DC4A188-A1F9-44C3-B4D7-C93FC0362A49}"/>
              </a:ext>
            </a:extLst>
          </p:cNvPr>
          <p:cNvCxnSpPr>
            <a:cxnSpLocks/>
          </p:cNvCxnSpPr>
          <p:nvPr/>
        </p:nvCxnSpPr>
        <p:spPr>
          <a:xfrm>
            <a:off x="3322124" y="1945279"/>
            <a:ext cx="205562" cy="22634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9F03D14D-098A-4A3D-A43F-E2DA6D785F55}"/>
              </a:ext>
            </a:extLst>
          </p:cNvPr>
          <p:cNvCxnSpPr>
            <a:cxnSpLocks/>
          </p:cNvCxnSpPr>
          <p:nvPr/>
        </p:nvCxnSpPr>
        <p:spPr>
          <a:xfrm>
            <a:off x="3747574" y="1739716"/>
            <a:ext cx="375976" cy="19517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F1819ECE-80D5-481D-8FAB-9D3379DFC23A}"/>
              </a:ext>
            </a:extLst>
          </p:cNvPr>
          <p:cNvCxnSpPr>
            <a:cxnSpLocks/>
          </p:cNvCxnSpPr>
          <p:nvPr/>
        </p:nvCxnSpPr>
        <p:spPr>
          <a:xfrm flipH="1">
            <a:off x="3917989" y="1934886"/>
            <a:ext cx="205562" cy="22634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76BE6B5B-BFC2-4CC2-AA94-ABBEBDA04975}"/>
              </a:ext>
            </a:extLst>
          </p:cNvPr>
          <p:cNvCxnSpPr>
            <a:cxnSpLocks/>
          </p:cNvCxnSpPr>
          <p:nvPr/>
        </p:nvCxnSpPr>
        <p:spPr>
          <a:xfrm>
            <a:off x="4122037" y="1934886"/>
            <a:ext cx="205562" cy="22634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040622E5-90B6-4C77-86C1-09121B976B6E}"/>
              </a:ext>
            </a:extLst>
          </p:cNvPr>
          <p:cNvCxnSpPr>
            <a:cxnSpLocks/>
          </p:cNvCxnSpPr>
          <p:nvPr/>
        </p:nvCxnSpPr>
        <p:spPr>
          <a:xfrm flipH="1">
            <a:off x="4122037" y="2161788"/>
            <a:ext cx="205562" cy="22634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9DEFA8A7-824F-4300-B164-9CEB07FDC9FF}"/>
              </a:ext>
            </a:extLst>
          </p:cNvPr>
          <p:cNvCxnSpPr>
            <a:cxnSpLocks/>
          </p:cNvCxnSpPr>
          <p:nvPr/>
        </p:nvCxnSpPr>
        <p:spPr>
          <a:xfrm>
            <a:off x="4122037" y="2388136"/>
            <a:ext cx="205562" cy="22634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8" name="Ellipse 107">
            <a:extLst>
              <a:ext uri="{FF2B5EF4-FFF2-40B4-BE49-F238E27FC236}">
                <a16:creationId xmlns:a16="http://schemas.microsoft.com/office/drawing/2014/main" id="{C489B132-5C29-4656-BA20-C3CC3F1D688A}"/>
              </a:ext>
            </a:extLst>
          </p:cNvPr>
          <p:cNvSpPr/>
          <p:nvPr/>
        </p:nvSpPr>
        <p:spPr>
          <a:xfrm>
            <a:off x="3299263" y="1926528"/>
            <a:ext cx="45720" cy="4572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46FC0C64-F265-4128-83D1-CBB44CAEE79B}"/>
              </a:ext>
            </a:extLst>
          </p:cNvPr>
          <p:cNvSpPr/>
          <p:nvPr/>
        </p:nvSpPr>
        <p:spPr>
          <a:xfrm>
            <a:off x="4100691" y="1911472"/>
            <a:ext cx="45720" cy="4572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CC317151-03E7-4A6F-B346-E564DEE87AC3}"/>
              </a:ext>
            </a:extLst>
          </p:cNvPr>
          <p:cNvSpPr/>
          <p:nvPr/>
        </p:nvSpPr>
        <p:spPr>
          <a:xfrm>
            <a:off x="4303225" y="2138374"/>
            <a:ext cx="45720" cy="4572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9D863212-B3ED-4101-A2BC-D477428B2387}"/>
              </a:ext>
            </a:extLst>
          </p:cNvPr>
          <p:cNvSpPr/>
          <p:nvPr/>
        </p:nvSpPr>
        <p:spPr>
          <a:xfrm>
            <a:off x="4100691" y="2365276"/>
            <a:ext cx="45720" cy="4572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2D9F791-039C-492F-8F59-8EBDD0374BA1}"/>
              </a:ext>
            </a:extLst>
          </p:cNvPr>
          <p:cNvSpPr/>
          <p:nvPr/>
        </p:nvSpPr>
        <p:spPr>
          <a:xfrm>
            <a:off x="3714967" y="1712747"/>
            <a:ext cx="55470" cy="554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AF1CB9A-04BC-4D9F-9331-EA40440091BC}"/>
              </a:ext>
            </a:extLst>
          </p:cNvPr>
          <p:cNvSpPr/>
          <p:nvPr/>
        </p:nvSpPr>
        <p:spPr>
          <a:xfrm>
            <a:off x="3510624" y="2145803"/>
            <a:ext cx="55470" cy="554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A66E183-CDC1-4D8E-A4BD-B394305C3018}"/>
              </a:ext>
            </a:extLst>
          </p:cNvPr>
          <p:cNvSpPr/>
          <p:nvPr/>
        </p:nvSpPr>
        <p:spPr>
          <a:xfrm>
            <a:off x="3879189" y="2145803"/>
            <a:ext cx="55470" cy="554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3BED618-D888-4EF3-BD96-0EF6ADE240FE}"/>
              </a:ext>
            </a:extLst>
          </p:cNvPr>
          <p:cNvSpPr/>
          <p:nvPr/>
        </p:nvSpPr>
        <p:spPr>
          <a:xfrm>
            <a:off x="4303225" y="2586749"/>
            <a:ext cx="55470" cy="554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422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7F6070-AC21-41B7-A7FE-B5AC26E4FD75}"/>
              </a:ext>
            </a:extLst>
          </p:cNvPr>
          <p:cNvSpPr/>
          <p:nvPr/>
        </p:nvSpPr>
        <p:spPr>
          <a:xfrm>
            <a:off x="1339703" y="1616149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AACC65-F28B-4757-B39B-36FCD6342D0A}"/>
              </a:ext>
            </a:extLst>
          </p:cNvPr>
          <p:cNvSpPr/>
          <p:nvPr/>
        </p:nvSpPr>
        <p:spPr>
          <a:xfrm>
            <a:off x="1935127" y="1616149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5926DF-3C52-48FD-9307-D6CAEA9AE752}"/>
              </a:ext>
            </a:extLst>
          </p:cNvPr>
          <p:cNvSpPr/>
          <p:nvPr/>
        </p:nvSpPr>
        <p:spPr>
          <a:xfrm>
            <a:off x="1637415" y="1616149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33456F-D8AF-4AB7-9EA3-39E244941FB0}"/>
              </a:ext>
            </a:extLst>
          </p:cNvPr>
          <p:cNvSpPr/>
          <p:nvPr/>
        </p:nvSpPr>
        <p:spPr>
          <a:xfrm>
            <a:off x="2232839" y="1616149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D61920-F978-4C4A-985F-141B0C694405}"/>
              </a:ext>
            </a:extLst>
          </p:cNvPr>
          <p:cNvSpPr/>
          <p:nvPr/>
        </p:nvSpPr>
        <p:spPr>
          <a:xfrm>
            <a:off x="1339703" y="1913861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6A7D6C-D411-42B8-AFE4-739BE0B19AA3}"/>
              </a:ext>
            </a:extLst>
          </p:cNvPr>
          <p:cNvSpPr/>
          <p:nvPr/>
        </p:nvSpPr>
        <p:spPr>
          <a:xfrm>
            <a:off x="1935127" y="1913861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A34B02-0AD1-4479-8BDE-156E210DC1F3}"/>
              </a:ext>
            </a:extLst>
          </p:cNvPr>
          <p:cNvSpPr/>
          <p:nvPr/>
        </p:nvSpPr>
        <p:spPr>
          <a:xfrm>
            <a:off x="1637415" y="1913861"/>
            <a:ext cx="297712" cy="29771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FD35F9-B8FF-4719-9333-FEA0CF3832E4}"/>
              </a:ext>
            </a:extLst>
          </p:cNvPr>
          <p:cNvSpPr/>
          <p:nvPr/>
        </p:nvSpPr>
        <p:spPr>
          <a:xfrm>
            <a:off x="2232839" y="1913861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02B513-15A8-4B42-9147-B317743B416E}"/>
              </a:ext>
            </a:extLst>
          </p:cNvPr>
          <p:cNvSpPr/>
          <p:nvPr/>
        </p:nvSpPr>
        <p:spPr>
          <a:xfrm>
            <a:off x="1339703" y="2211573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E55A91-FB71-4568-A632-70412B629794}"/>
              </a:ext>
            </a:extLst>
          </p:cNvPr>
          <p:cNvSpPr/>
          <p:nvPr/>
        </p:nvSpPr>
        <p:spPr>
          <a:xfrm>
            <a:off x="1935127" y="2211573"/>
            <a:ext cx="297712" cy="29771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C1AE47-3E72-4C05-A279-048B361A8450}"/>
              </a:ext>
            </a:extLst>
          </p:cNvPr>
          <p:cNvSpPr/>
          <p:nvPr/>
        </p:nvSpPr>
        <p:spPr>
          <a:xfrm>
            <a:off x="1637415" y="2211573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7BB6980-0CBF-4886-B417-A36EA160560C}"/>
              </a:ext>
            </a:extLst>
          </p:cNvPr>
          <p:cNvSpPr/>
          <p:nvPr/>
        </p:nvSpPr>
        <p:spPr>
          <a:xfrm>
            <a:off x="2232839" y="2211573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C3634F-FA20-4E49-9B08-2C9B08D5D485}"/>
              </a:ext>
            </a:extLst>
          </p:cNvPr>
          <p:cNvSpPr/>
          <p:nvPr/>
        </p:nvSpPr>
        <p:spPr>
          <a:xfrm>
            <a:off x="1339703" y="2509285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E93C439-0E0B-410A-AB94-18919EC21A41}"/>
              </a:ext>
            </a:extLst>
          </p:cNvPr>
          <p:cNvSpPr/>
          <p:nvPr/>
        </p:nvSpPr>
        <p:spPr>
          <a:xfrm>
            <a:off x="1935127" y="2509285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679CF97-508D-4250-A048-763AE7C57F8E}"/>
              </a:ext>
            </a:extLst>
          </p:cNvPr>
          <p:cNvSpPr/>
          <p:nvPr/>
        </p:nvSpPr>
        <p:spPr>
          <a:xfrm>
            <a:off x="1637415" y="2509285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2CC6030-5320-44DE-BA39-E05FE47013EB}"/>
              </a:ext>
            </a:extLst>
          </p:cNvPr>
          <p:cNvSpPr/>
          <p:nvPr/>
        </p:nvSpPr>
        <p:spPr>
          <a:xfrm>
            <a:off x="2232839" y="2509285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3432550D-DDCA-47F1-9E19-EA011B914515}"/>
              </a:ext>
            </a:extLst>
          </p:cNvPr>
          <p:cNvCxnSpPr/>
          <p:nvPr/>
        </p:nvCxnSpPr>
        <p:spPr>
          <a:xfrm>
            <a:off x="1785938" y="2052638"/>
            <a:ext cx="309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D0A462DA-7A24-4A8E-A550-696403DEA614}"/>
              </a:ext>
            </a:extLst>
          </p:cNvPr>
          <p:cNvCxnSpPr>
            <a:cxnSpLocks/>
          </p:cNvCxnSpPr>
          <p:nvPr/>
        </p:nvCxnSpPr>
        <p:spPr>
          <a:xfrm>
            <a:off x="2092325" y="2048060"/>
            <a:ext cx="0" cy="297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E9D5565B-B133-4DC6-BCAF-F463202B403A}"/>
              </a:ext>
            </a:extLst>
          </p:cNvPr>
          <p:cNvCxnSpPr>
            <a:cxnSpLocks/>
          </p:cNvCxnSpPr>
          <p:nvPr/>
        </p:nvCxnSpPr>
        <p:spPr>
          <a:xfrm>
            <a:off x="1783555" y="2048060"/>
            <a:ext cx="0" cy="297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9E36CD16-0374-481C-83AB-126B6DD71D86}"/>
              </a:ext>
            </a:extLst>
          </p:cNvPr>
          <p:cNvCxnSpPr/>
          <p:nvPr/>
        </p:nvCxnSpPr>
        <p:spPr>
          <a:xfrm>
            <a:off x="1780346" y="2342597"/>
            <a:ext cx="309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2D75B0A0-522F-4B6A-B99D-46C6A07262E6}"/>
              </a:ext>
            </a:extLst>
          </p:cNvPr>
          <p:cNvCxnSpPr>
            <a:cxnSpLocks/>
          </p:cNvCxnSpPr>
          <p:nvPr/>
        </p:nvCxnSpPr>
        <p:spPr>
          <a:xfrm flipH="1">
            <a:off x="3322126" y="1739716"/>
            <a:ext cx="425448" cy="205563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3DC4A188-A1F9-44C3-B4D7-C93FC0362A49}"/>
              </a:ext>
            </a:extLst>
          </p:cNvPr>
          <p:cNvCxnSpPr>
            <a:cxnSpLocks/>
          </p:cNvCxnSpPr>
          <p:nvPr/>
        </p:nvCxnSpPr>
        <p:spPr>
          <a:xfrm>
            <a:off x="3322124" y="1945279"/>
            <a:ext cx="205562" cy="22634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9F03D14D-098A-4A3D-A43F-E2DA6D785F55}"/>
              </a:ext>
            </a:extLst>
          </p:cNvPr>
          <p:cNvCxnSpPr>
            <a:cxnSpLocks/>
          </p:cNvCxnSpPr>
          <p:nvPr/>
        </p:nvCxnSpPr>
        <p:spPr>
          <a:xfrm>
            <a:off x="3747574" y="1739716"/>
            <a:ext cx="375976" cy="19517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F1819ECE-80D5-481D-8FAB-9D3379DFC23A}"/>
              </a:ext>
            </a:extLst>
          </p:cNvPr>
          <p:cNvCxnSpPr>
            <a:cxnSpLocks/>
          </p:cNvCxnSpPr>
          <p:nvPr/>
        </p:nvCxnSpPr>
        <p:spPr>
          <a:xfrm flipH="1">
            <a:off x="3917989" y="1934886"/>
            <a:ext cx="205562" cy="22634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8" name="Ellipse 107">
            <a:extLst>
              <a:ext uri="{FF2B5EF4-FFF2-40B4-BE49-F238E27FC236}">
                <a16:creationId xmlns:a16="http://schemas.microsoft.com/office/drawing/2014/main" id="{C489B132-5C29-4656-BA20-C3CC3F1D688A}"/>
              </a:ext>
            </a:extLst>
          </p:cNvPr>
          <p:cNvSpPr/>
          <p:nvPr/>
        </p:nvSpPr>
        <p:spPr>
          <a:xfrm>
            <a:off x="3299263" y="1926528"/>
            <a:ext cx="45720" cy="4572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2D9F791-039C-492F-8F59-8EBDD0374BA1}"/>
              </a:ext>
            </a:extLst>
          </p:cNvPr>
          <p:cNvSpPr/>
          <p:nvPr/>
        </p:nvSpPr>
        <p:spPr>
          <a:xfrm>
            <a:off x="3714967" y="1712747"/>
            <a:ext cx="55470" cy="554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AF1CB9A-04BC-4D9F-9331-EA40440091BC}"/>
              </a:ext>
            </a:extLst>
          </p:cNvPr>
          <p:cNvSpPr/>
          <p:nvPr/>
        </p:nvSpPr>
        <p:spPr>
          <a:xfrm>
            <a:off x="3510624" y="2145803"/>
            <a:ext cx="55470" cy="554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A66E183-CDC1-4D8E-A4BD-B394305C3018}"/>
              </a:ext>
            </a:extLst>
          </p:cNvPr>
          <p:cNvSpPr/>
          <p:nvPr/>
        </p:nvSpPr>
        <p:spPr>
          <a:xfrm>
            <a:off x="3879189" y="2145803"/>
            <a:ext cx="55470" cy="554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851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7F6070-AC21-41B7-A7FE-B5AC26E4FD75}"/>
              </a:ext>
            </a:extLst>
          </p:cNvPr>
          <p:cNvSpPr/>
          <p:nvPr/>
        </p:nvSpPr>
        <p:spPr>
          <a:xfrm>
            <a:off x="1339703" y="1616149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AACC65-F28B-4757-B39B-36FCD6342D0A}"/>
              </a:ext>
            </a:extLst>
          </p:cNvPr>
          <p:cNvSpPr/>
          <p:nvPr/>
        </p:nvSpPr>
        <p:spPr>
          <a:xfrm>
            <a:off x="1935127" y="1616149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5926DF-3C52-48FD-9307-D6CAEA9AE752}"/>
              </a:ext>
            </a:extLst>
          </p:cNvPr>
          <p:cNvSpPr/>
          <p:nvPr/>
        </p:nvSpPr>
        <p:spPr>
          <a:xfrm>
            <a:off x="1637415" y="1616149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33456F-D8AF-4AB7-9EA3-39E244941FB0}"/>
              </a:ext>
            </a:extLst>
          </p:cNvPr>
          <p:cNvSpPr/>
          <p:nvPr/>
        </p:nvSpPr>
        <p:spPr>
          <a:xfrm>
            <a:off x="2232839" y="1616149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D61920-F978-4C4A-985F-141B0C694405}"/>
              </a:ext>
            </a:extLst>
          </p:cNvPr>
          <p:cNvSpPr/>
          <p:nvPr/>
        </p:nvSpPr>
        <p:spPr>
          <a:xfrm>
            <a:off x="1339703" y="1913861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6A7D6C-D411-42B8-AFE4-739BE0B19AA3}"/>
              </a:ext>
            </a:extLst>
          </p:cNvPr>
          <p:cNvSpPr/>
          <p:nvPr/>
        </p:nvSpPr>
        <p:spPr>
          <a:xfrm>
            <a:off x="1935127" y="1913861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A34B02-0AD1-4479-8BDE-156E210DC1F3}"/>
              </a:ext>
            </a:extLst>
          </p:cNvPr>
          <p:cNvSpPr/>
          <p:nvPr/>
        </p:nvSpPr>
        <p:spPr>
          <a:xfrm>
            <a:off x="1637415" y="1913861"/>
            <a:ext cx="297712" cy="29771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FD35F9-B8FF-4719-9333-FEA0CF3832E4}"/>
              </a:ext>
            </a:extLst>
          </p:cNvPr>
          <p:cNvSpPr/>
          <p:nvPr/>
        </p:nvSpPr>
        <p:spPr>
          <a:xfrm>
            <a:off x="2232839" y="1913861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02B513-15A8-4B42-9147-B317743B416E}"/>
              </a:ext>
            </a:extLst>
          </p:cNvPr>
          <p:cNvSpPr/>
          <p:nvPr/>
        </p:nvSpPr>
        <p:spPr>
          <a:xfrm>
            <a:off x="1339703" y="2211573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E55A91-FB71-4568-A632-70412B629794}"/>
              </a:ext>
            </a:extLst>
          </p:cNvPr>
          <p:cNvSpPr/>
          <p:nvPr/>
        </p:nvSpPr>
        <p:spPr>
          <a:xfrm>
            <a:off x="1935127" y="2211573"/>
            <a:ext cx="297712" cy="29771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C1AE47-3E72-4C05-A279-048B361A8450}"/>
              </a:ext>
            </a:extLst>
          </p:cNvPr>
          <p:cNvSpPr/>
          <p:nvPr/>
        </p:nvSpPr>
        <p:spPr>
          <a:xfrm>
            <a:off x="1637415" y="2211573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7BB6980-0CBF-4886-B417-A36EA160560C}"/>
              </a:ext>
            </a:extLst>
          </p:cNvPr>
          <p:cNvSpPr/>
          <p:nvPr/>
        </p:nvSpPr>
        <p:spPr>
          <a:xfrm>
            <a:off x="2232839" y="2211573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C3634F-FA20-4E49-9B08-2C9B08D5D485}"/>
              </a:ext>
            </a:extLst>
          </p:cNvPr>
          <p:cNvSpPr/>
          <p:nvPr/>
        </p:nvSpPr>
        <p:spPr>
          <a:xfrm>
            <a:off x="1339703" y="2509285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E93C439-0E0B-410A-AB94-18919EC21A41}"/>
              </a:ext>
            </a:extLst>
          </p:cNvPr>
          <p:cNvSpPr/>
          <p:nvPr/>
        </p:nvSpPr>
        <p:spPr>
          <a:xfrm>
            <a:off x="1935127" y="2509285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679CF97-508D-4250-A048-763AE7C57F8E}"/>
              </a:ext>
            </a:extLst>
          </p:cNvPr>
          <p:cNvSpPr/>
          <p:nvPr/>
        </p:nvSpPr>
        <p:spPr>
          <a:xfrm>
            <a:off x="1637415" y="2509285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2CC6030-5320-44DE-BA39-E05FE47013EB}"/>
              </a:ext>
            </a:extLst>
          </p:cNvPr>
          <p:cNvSpPr/>
          <p:nvPr/>
        </p:nvSpPr>
        <p:spPr>
          <a:xfrm>
            <a:off x="2232839" y="2509285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E9D5565B-B133-4DC6-BCAF-F463202B403A}"/>
              </a:ext>
            </a:extLst>
          </p:cNvPr>
          <p:cNvCxnSpPr>
            <a:cxnSpLocks/>
          </p:cNvCxnSpPr>
          <p:nvPr/>
        </p:nvCxnSpPr>
        <p:spPr>
          <a:xfrm>
            <a:off x="1783555" y="2048060"/>
            <a:ext cx="0" cy="297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9E36CD16-0374-481C-83AB-126B6DD71D86}"/>
              </a:ext>
            </a:extLst>
          </p:cNvPr>
          <p:cNvCxnSpPr/>
          <p:nvPr/>
        </p:nvCxnSpPr>
        <p:spPr>
          <a:xfrm>
            <a:off x="1780346" y="2342597"/>
            <a:ext cx="309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2D75B0A0-522F-4B6A-B99D-46C6A07262E6}"/>
              </a:ext>
            </a:extLst>
          </p:cNvPr>
          <p:cNvCxnSpPr>
            <a:cxnSpLocks/>
          </p:cNvCxnSpPr>
          <p:nvPr/>
        </p:nvCxnSpPr>
        <p:spPr>
          <a:xfrm flipH="1">
            <a:off x="3322126" y="1739716"/>
            <a:ext cx="425448" cy="205563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3DC4A188-A1F9-44C3-B4D7-C93FC0362A49}"/>
              </a:ext>
            </a:extLst>
          </p:cNvPr>
          <p:cNvCxnSpPr>
            <a:cxnSpLocks/>
          </p:cNvCxnSpPr>
          <p:nvPr/>
        </p:nvCxnSpPr>
        <p:spPr>
          <a:xfrm>
            <a:off x="3322124" y="1945279"/>
            <a:ext cx="205562" cy="22634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8" name="Ellipse 107">
            <a:extLst>
              <a:ext uri="{FF2B5EF4-FFF2-40B4-BE49-F238E27FC236}">
                <a16:creationId xmlns:a16="http://schemas.microsoft.com/office/drawing/2014/main" id="{C489B132-5C29-4656-BA20-C3CC3F1D688A}"/>
              </a:ext>
            </a:extLst>
          </p:cNvPr>
          <p:cNvSpPr/>
          <p:nvPr/>
        </p:nvSpPr>
        <p:spPr>
          <a:xfrm>
            <a:off x="3299263" y="1926528"/>
            <a:ext cx="45720" cy="4572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2D9F791-039C-492F-8F59-8EBDD0374BA1}"/>
              </a:ext>
            </a:extLst>
          </p:cNvPr>
          <p:cNvSpPr/>
          <p:nvPr/>
        </p:nvSpPr>
        <p:spPr>
          <a:xfrm>
            <a:off x="3714967" y="1712747"/>
            <a:ext cx="55470" cy="554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AF1CB9A-04BC-4D9F-9331-EA40440091BC}"/>
              </a:ext>
            </a:extLst>
          </p:cNvPr>
          <p:cNvSpPr/>
          <p:nvPr/>
        </p:nvSpPr>
        <p:spPr>
          <a:xfrm>
            <a:off x="3510624" y="2145803"/>
            <a:ext cx="55470" cy="554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334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tplotlib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7F0E"/>
      </a:accent1>
      <a:accent2>
        <a:srgbClr val="1F77B4"/>
      </a:accent2>
      <a:accent3>
        <a:srgbClr val="2CA02C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</TotalTime>
  <Words>25</Words>
  <Application>Microsoft Office PowerPoint</Application>
  <PresentationFormat>Personnalisé</PresentationFormat>
  <Paragraphs>17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LEURENT Edouard</dc:creator>
  <cp:lastModifiedBy>Edouard Leurent</cp:lastModifiedBy>
  <cp:revision>56</cp:revision>
  <dcterms:created xsi:type="dcterms:W3CDTF">2020-02-28T14:43:14Z</dcterms:created>
  <dcterms:modified xsi:type="dcterms:W3CDTF">2020-10-27T13:20:33Z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1c0902-ed92-4fed-896d-2e7725de02d4_Enabled">
    <vt:lpwstr>true</vt:lpwstr>
  </property>
  <property fmtid="{D5CDD505-2E9C-101B-9397-08002B2CF9AE}" pid="3" name="MSIP_Label_fd1c0902-ed92-4fed-896d-2e7725de02d4_SetDate">
    <vt:lpwstr>2020-02-28T15:16:30Z</vt:lpwstr>
  </property>
  <property fmtid="{D5CDD505-2E9C-101B-9397-08002B2CF9AE}" pid="4" name="MSIP_Label_fd1c0902-ed92-4fed-896d-2e7725de02d4_Name">
    <vt:lpwstr>Anyone (not protected)</vt:lpwstr>
  </property>
  <property fmtid="{D5CDD505-2E9C-101B-9397-08002B2CF9AE}" pid="5" name="MSIP_Label_fd1c0902-ed92-4fed-896d-2e7725de02d4_SiteId">
    <vt:lpwstr>d6b0bbee-7cd9-4d60-bce6-4a67b543e2ae</vt:lpwstr>
  </property>
  <property fmtid="{D5CDD505-2E9C-101B-9397-08002B2CF9AE}" pid="6" name="MSIP_Label_fd1c0902-ed92-4fed-896d-2e7725de02d4_ActionId">
    <vt:lpwstr>2523304f-3ee8-4cf5-86bd-0000857d587a</vt:lpwstr>
  </property>
  <property fmtid="{D5CDD505-2E9C-101B-9397-08002B2CF9AE}" pid="7" name="MSIP_Label_fd1c0902-ed92-4fed-896d-2e7725de02d4_ContentBits">
    <vt:lpwstr>2</vt:lpwstr>
  </property>
  <property fmtid="{D5CDD505-2E9C-101B-9397-08002B2CF9AE}" pid="8" name="MSIP_Label_fd1c0902-ed92-4fed-896d-2e7725de02d4_Method">
    <vt:lpwstr>Privileged</vt:lpwstr>
  </property>
</Properties>
</file>