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759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1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30350" y="1143000"/>
            <a:ext cx="3797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65909"/>
            <a:ext cx="4895533" cy="162931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458058"/>
            <a:ext cx="4319588" cy="11299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49164"/>
            <a:ext cx="1241881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49164"/>
            <a:ext cx="3653651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166739"/>
            <a:ext cx="4967526" cy="194672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131884"/>
            <a:ext cx="4967526" cy="102373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8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49165"/>
            <a:ext cx="4967526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47238"/>
            <a:ext cx="2436517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09482"/>
            <a:ext cx="2436517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47238"/>
            <a:ext cx="2448516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09482"/>
            <a:ext cx="244851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73827"/>
            <a:ext cx="2915722" cy="332579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6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73827"/>
            <a:ext cx="2915722" cy="332579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49165"/>
            <a:ext cx="496752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245820"/>
            <a:ext cx="496752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337621"/>
            <a:ext cx="194381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18988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00" y="445170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65014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65014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33" y="138605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251350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696" y="138605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251350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86" y="1386051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53" y="1386051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620076" y="1386052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897173" y="3896556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2803261" y="1510973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61" y="1510973"/>
                <a:ext cx="435119" cy="4444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927728" y="2941478"/>
                <a:ext cx="43511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28" y="2941478"/>
                <a:ext cx="43511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1004386" y="2513512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018235F-C80D-45F0-8B39-D83FAADFD9BB}"/>
              </a:ext>
            </a:extLst>
          </p:cNvPr>
          <p:cNvCxnSpPr>
            <a:cxnSpLocks/>
          </p:cNvCxnSpPr>
          <p:nvPr/>
        </p:nvCxnSpPr>
        <p:spPr>
          <a:xfrm flipH="1">
            <a:off x="4783247" y="251350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793664" y="77156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19045" y="77156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51832" y="1507476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05312" y="2634925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067193" y="1507476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52917" y="2634925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05883" y="1507474"/>
            <a:ext cx="617551" cy="1127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20451" y="1507474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521574" y="1507476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798670" y="4017978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45646B4-CD90-4BE8-91B0-4E6355ADBB70}"/>
              </a:ext>
            </a:extLst>
          </p:cNvPr>
          <p:cNvCxnSpPr>
            <a:cxnSpLocks/>
          </p:cNvCxnSpPr>
          <p:nvPr/>
        </p:nvCxnSpPr>
        <p:spPr>
          <a:xfrm flipV="1">
            <a:off x="2951491" y="2589855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8616397-431F-4378-9884-4911C3421B1A}"/>
              </a:ext>
            </a:extLst>
          </p:cNvPr>
          <p:cNvCxnSpPr>
            <a:cxnSpLocks/>
          </p:cNvCxnSpPr>
          <p:nvPr/>
        </p:nvCxnSpPr>
        <p:spPr>
          <a:xfrm flipH="1" flipV="1">
            <a:off x="3620368" y="2599089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9AF81F-DC10-4C3E-AEBF-42D1F36ADC4A}"/>
              </a:ext>
            </a:extLst>
          </p:cNvPr>
          <p:cNvCxnSpPr>
            <a:cxnSpLocks/>
          </p:cNvCxnSpPr>
          <p:nvPr/>
        </p:nvCxnSpPr>
        <p:spPr>
          <a:xfrm flipV="1">
            <a:off x="3314606" y="1468188"/>
            <a:ext cx="609581" cy="103773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34D39F9-E761-4DF2-846B-94520FDAE5AE}"/>
              </a:ext>
            </a:extLst>
          </p:cNvPr>
          <p:cNvCxnSpPr>
            <a:cxnSpLocks/>
          </p:cNvCxnSpPr>
          <p:nvPr/>
        </p:nvCxnSpPr>
        <p:spPr>
          <a:xfrm flipV="1">
            <a:off x="750211" y="146818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EE0BB21-AA7A-4AA5-89B8-434E83ADE061}"/>
              </a:ext>
            </a:extLst>
          </p:cNvPr>
          <p:cNvCxnSpPr>
            <a:cxnSpLocks/>
          </p:cNvCxnSpPr>
          <p:nvPr/>
        </p:nvCxnSpPr>
        <p:spPr>
          <a:xfrm flipH="1" flipV="1">
            <a:off x="4221767" y="1456610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DDE0119-1261-4047-BF69-4369C785D1C0}"/>
              </a:ext>
            </a:extLst>
          </p:cNvPr>
          <p:cNvCxnSpPr>
            <a:cxnSpLocks/>
          </p:cNvCxnSpPr>
          <p:nvPr/>
        </p:nvCxnSpPr>
        <p:spPr>
          <a:xfrm flipH="1" flipV="1">
            <a:off x="1668252" y="1479757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8544A4D-416D-440F-9875-83F7D327AB98}"/>
              </a:ext>
            </a:extLst>
          </p:cNvPr>
          <p:cNvCxnSpPr>
            <a:cxnSpLocks/>
          </p:cNvCxnSpPr>
          <p:nvPr/>
        </p:nvCxnSpPr>
        <p:spPr>
          <a:xfrm flipV="1">
            <a:off x="1551009" y="645582"/>
            <a:ext cx="1158500" cy="6565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0575148-6B77-4F53-B530-2EBC23889DA4}"/>
              </a:ext>
            </a:extLst>
          </p:cNvPr>
          <p:cNvCxnSpPr>
            <a:cxnSpLocks/>
          </p:cNvCxnSpPr>
          <p:nvPr/>
        </p:nvCxnSpPr>
        <p:spPr>
          <a:xfrm flipH="1" flipV="1">
            <a:off x="2876731" y="645580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/>
              <p:nvPr/>
            </p:nvSpPr>
            <p:spPr>
              <a:xfrm>
                <a:off x="2744226" y="1626460"/>
                <a:ext cx="33631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6" y="1626460"/>
                <a:ext cx="33631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D7B7498-F61E-4EE6-8E01-B32F63EB72EC}"/>
              </a:ext>
            </a:extLst>
          </p:cNvPr>
          <p:cNvCxnSpPr>
            <a:cxnSpLocks/>
          </p:cNvCxnSpPr>
          <p:nvPr/>
        </p:nvCxnSpPr>
        <p:spPr>
          <a:xfrm>
            <a:off x="905883" y="2634936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7D6D73-B0E5-4770-9FB4-DE8BA94E46BA}"/>
              </a:ext>
            </a:extLst>
          </p:cNvPr>
          <p:cNvCxnSpPr>
            <a:cxnSpLocks/>
          </p:cNvCxnSpPr>
          <p:nvPr/>
        </p:nvCxnSpPr>
        <p:spPr>
          <a:xfrm flipH="1">
            <a:off x="4684744" y="2634924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64303" y="68563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589685" y="68563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22472" y="1421543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175952" y="2548992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37833" y="1421543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23557" y="2548992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976523" y="1421542"/>
            <a:ext cx="617551" cy="11274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591091" y="1421542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592214" y="1421543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69310" y="3932046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2775390" y="1546464"/>
                <a:ext cx="39671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0" y="1546464"/>
                <a:ext cx="3967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42CD98B-1F80-4F58-B12A-AC0C781B7086}"/>
              </a:ext>
            </a:extLst>
          </p:cNvPr>
          <p:cNvSpPr/>
          <p:nvPr/>
        </p:nvSpPr>
        <p:spPr>
          <a:xfrm>
            <a:off x="1718998" y="1474099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976523" y="2549003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55384" y="254899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CFF3617-377D-4300-B74C-24DDE6CB5392}"/>
              </a:ext>
            </a:extLst>
          </p:cNvPr>
          <p:cNvSpPr/>
          <p:nvPr/>
        </p:nvSpPr>
        <p:spPr>
          <a:xfrm>
            <a:off x="1064795" y="2604837"/>
            <a:ext cx="3609473" cy="571532"/>
          </a:xfrm>
          <a:custGeom>
            <a:avLst/>
            <a:gdLst>
              <a:gd name="connsiteX0" fmla="*/ 0 w 3609473"/>
              <a:gd name="connsiteY0" fmla="*/ 0 h 709882"/>
              <a:gd name="connsiteX1" fmla="*/ 1852863 w 3609473"/>
              <a:gd name="connsiteY1" fmla="*/ 709863 h 709882"/>
              <a:gd name="connsiteX2" fmla="*/ 3609473 w 3609473"/>
              <a:gd name="connsiteY2" fmla="*/ 18047 h 709882"/>
              <a:gd name="connsiteX0" fmla="*/ 0 w 3609473"/>
              <a:gd name="connsiteY0" fmla="*/ 0 h 571532"/>
              <a:gd name="connsiteX1" fmla="*/ 1708484 w 3609473"/>
              <a:gd name="connsiteY1" fmla="*/ 571500 h 571532"/>
              <a:gd name="connsiteX2" fmla="*/ 3609473 w 3609473"/>
              <a:gd name="connsiteY2" fmla="*/ 18047 h 57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473" h="571532">
                <a:moveTo>
                  <a:pt x="0" y="0"/>
                </a:moveTo>
                <a:cubicBezTo>
                  <a:pt x="625642" y="353427"/>
                  <a:pt x="1106905" y="568492"/>
                  <a:pt x="1708484" y="571500"/>
                </a:cubicBezTo>
                <a:cubicBezTo>
                  <a:pt x="2310063" y="574508"/>
                  <a:pt x="3031957" y="365459"/>
                  <a:pt x="3609473" y="18047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9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0B71A6E-B7D8-46AE-8FBA-8E0064D64510}"/>
              </a:ext>
            </a:extLst>
          </p:cNvPr>
          <p:cNvSpPr/>
          <p:nvPr/>
        </p:nvSpPr>
        <p:spPr>
          <a:xfrm>
            <a:off x="657685" y="2129726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A294BFC2-9162-4212-BD8C-27CD5E34A9BD}"/>
              </a:ext>
            </a:extLst>
          </p:cNvPr>
          <p:cNvSpPr/>
          <p:nvPr/>
        </p:nvSpPr>
        <p:spPr>
          <a:xfrm>
            <a:off x="657685" y="2159155"/>
            <a:ext cx="3513768" cy="1985803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440380"/>
              <a:gd name="connsiteY0" fmla="*/ 99128 h 2008491"/>
              <a:gd name="connsiteX1" fmla="*/ 1694726 w 4440380"/>
              <a:gd name="connsiteY1" fmla="*/ 118178 h 2008491"/>
              <a:gd name="connsiteX2" fmla="*/ 2513876 w 4440380"/>
              <a:gd name="connsiteY2" fmla="*/ 1388178 h 2008491"/>
              <a:gd name="connsiteX3" fmla="*/ 3307626 w 4440380"/>
              <a:gd name="connsiteY3" fmla="*/ 1394528 h 2008491"/>
              <a:gd name="connsiteX4" fmla="*/ 4349026 w 4440380"/>
              <a:gd name="connsiteY4" fmla="*/ 29278 h 2008491"/>
              <a:gd name="connsiteX5" fmla="*/ 4285526 w 4440380"/>
              <a:gd name="connsiteY5" fmla="*/ 619828 h 2008491"/>
              <a:gd name="connsiteX6" fmla="*/ 3447326 w 4440380"/>
              <a:gd name="connsiteY6" fmla="*/ 1864428 h 2008491"/>
              <a:gd name="connsiteX7" fmla="*/ 2317026 w 4440380"/>
              <a:gd name="connsiteY7" fmla="*/ 1832678 h 2008491"/>
              <a:gd name="connsiteX8" fmla="*/ 1472476 w 4440380"/>
              <a:gd name="connsiteY8" fmla="*/ 524578 h 2008491"/>
              <a:gd name="connsiteX9" fmla="*/ 145326 w 4440380"/>
              <a:gd name="connsiteY9" fmla="*/ 505528 h 2008491"/>
              <a:gd name="connsiteX10" fmla="*/ 208826 w 4440380"/>
              <a:gd name="connsiteY10" fmla="*/ 99128 h 2008491"/>
              <a:gd name="connsiteX0" fmla="*/ 208826 w 4349699"/>
              <a:gd name="connsiteY0" fmla="*/ 99128 h 2048467"/>
              <a:gd name="connsiteX1" fmla="*/ 1694726 w 4349699"/>
              <a:gd name="connsiteY1" fmla="*/ 118178 h 2048467"/>
              <a:gd name="connsiteX2" fmla="*/ 2513876 w 4349699"/>
              <a:gd name="connsiteY2" fmla="*/ 1388178 h 2048467"/>
              <a:gd name="connsiteX3" fmla="*/ 3307626 w 4349699"/>
              <a:gd name="connsiteY3" fmla="*/ 1394528 h 2048467"/>
              <a:gd name="connsiteX4" fmla="*/ 4349026 w 4349699"/>
              <a:gd name="connsiteY4" fmla="*/ 29278 h 2048467"/>
              <a:gd name="connsiteX5" fmla="*/ 3447326 w 4349699"/>
              <a:gd name="connsiteY5" fmla="*/ 1864428 h 2048467"/>
              <a:gd name="connsiteX6" fmla="*/ 2317026 w 4349699"/>
              <a:gd name="connsiteY6" fmla="*/ 1832678 h 2048467"/>
              <a:gd name="connsiteX7" fmla="*/ 1472476 w 4349699"/>
              <a:gd name="connsiteY7" fmla="*/ 524578 h 2048467"/>
              <a:gd name="connsiteX8" fmla="*/ 145326 w 4349699"/>
              <a:gd name="connsiteY8" fmla="*/ 505528 h 2048467"/>
              <a:gd name="connsiteX9" fmla="*/ 208826 w 4349699"/>
              <a:gd name="connsiteY9" fmla="*/ 99128 h 2048467"/>
              <a:gd name="connsiteX0" fmla="*/ 208826 w 3576708"/>
              <a:gd name="connsiteY0" fmla="*/ 99128 h 1957974"/>
              <a:gd name="connsiteX1" fmla="*/ 1694726 w 3576708"/>
              <a:gd name="connsiteY1" fmla="*/ 118178 h 1957974"/>
              <a:gd name="connsiteX2" fmla="*/ 2513876 w 3576708"/>
              <a:gd name="connsiteY2" fmla="*/ 1388178 h 1957974"/>
              <a:gd name="connsiteX3" fmla="*/ 3307626 w 3576708"/>
              <a:gd name="connsiteY3" fmla="*/ 1394528 h 1957974"/>
              <a:gd name="connsiteX4" fmla="*/ 3536226 w 3576708"/>
              <a:gd name="connsiteY4" fmla="*/ 1470151 h 1957974"/>
              <a:gd name="connsiteX5" fmla="*/ 3447326 w 3576708"/>
              <a:gd name="connsiteY5" fmla="*/ 1864428 h 1957974"/>
              <a:gd name="connsiteX6" fmla="*/ 2317026 w 3576708"/>
              <a:gd name="connsiteY6" fmla="*/ 1832678 h 1957974"/>
              <a:gd name="connsiteX7" fmla="*/ 1472476 w 3576708"/>
              <a:gd name="connsiteY7" fmla="*/ 524578 h 1957974"/>
              <a:gd name="connsiteX8" fmla="*/ 145326 w 3576708"/>
              <a:gd name="connsiteY8" fmla="*/ 505528 h 1957974"/>
              <a:gd name="connsiteX9" fmla="*/ 208826 w 3576708"/>
              <a:gd name="connsiteY9" fmla="*/ 99128 h 1957974"/>
              <a:gd name="connsiteX0" fmla="*/ 208826 w 3557829"/>
              <a:gd name="connsiteY0" fmla="*/ 99128 h 1956091"/>
              <a:gd name="connsiteX1" fmla="*/ 1694726 w 3557829"/>
              <a:gd name="connsiteY1" fmla="*/ 118178 h 1956091"/>
              <a:gd name="connsiteX2" fmla="*/ 2513876 w 3557829"/>
              <a:gd name="connsiteY2" fmla="*/ 1388178 h 1956091"/>
              <a:gd name="connsiteX3" fmla="*/ 3307626 w 3557829"/>
              <a:gd name="connsiteY3" fmla="*/ 1394528 h 1956091"/>
              <a:gd name="connsiteX4" fmla="*/ 3499280 w 3557829"/>
              <a:gd name="connsiteY4" fmla="*/ 1507096 h 1956091"/>
              <a:gd name="connsiteX5" fmla="*/ 3447326 w 3557829"/>
              <a:gd name="connsiteY5" fmla="*/ 1864428 h 1956091"/>
              <a:gd name="connsiteX6" fmla="*/ 2317026 w 3557829"/>
              <a:gd name="connsiteY6" fmla="*/ 1832678 h 1956091"/>
              <a:gd name="connsiteX7" fmla="*/ 1472476 w 3557829"/>
              <a:gd name="connsiteY7" fmla="*/ 524578 h 1956091"/>
              <a:gd name="connsiteX8" fmla="*/ 145326 w 3557829"/>
              <a:gd name="connsiteY8" fmla="*/ 505528 h 1956091"/>
              <a:gd name="connsiteX9" fmla="*/ 208826 w 3557829"/>
              <a:gd name="connsiteY9" fmla="*/ 99128 h 1956091"/>
              <a:gd name="connsiteX0" fmla="*/ 208826 w 3576708"/>
              <a:gd name="connsiteY0" fmla="*/ 99128 h 1955624"/>
              <a:gd name="connsiteX1" fmla="*/ 1694726 w 3576708"/>
              <a:gd name="connsiteY1" fmla="*/ 118178 h 1955624"/>
              <a:gd name="connsiteX2" fmla="*/ 2513876 w 3576708"/>
              <a:gd name="connsiteY2" fmla="*/ 1388178 h 1955624"/>
              <a:gd name="connsiteX3" fmla="*/ 3307626 w 3576708"/>
              <a:gd name="connsiteY3" fmla="*/ 1394528 h 1955624"/>
              <a:gd name="connsiteX4" fmla="*/ 3536225 w 3576708"/>
              <a:gd name="connsiteY4" fmla="*/ 1516333 h 1955624"/>
              <a:gd name="connsiteX5" fmla="*/ 3447326 w 3576708"/>
              <a:gd name="connsiteY5" fmla="*/ 1864428 h 1955624"/>
              <a:gd name="connsiteX6" fmla="*/ 2317026 w 3576708"/>
              <a:gd name="connsiteY6" fmla="*/ 1832678 h 1955624"/>
              <a:gd name="connsiteX7" fmla="*/ 1472476 w 3576708"/>
              <a:gd name="connsiteY7" fmla="*/ 524578 h 1955624"/>
              <a:gd name="connsiteX8" fmla="*/ 145326 w 3576708"/>
              <a:gd name="connsiteY8" fmla="*/ 505528 h 1955624"/>
              <a:gd name="connsiteX9" fmla="*/ 208826 w 3576708"/>
              <a:gd name="connsiteY9" fmla="*/ 99128 h 1955624"/>
              <a:gd name="connsiteX0" fmla="*/ 208826 w 3579605"/>
              <a:gd name="connsiteY0" fmla="*/ 99128 h 1955624"/>
              <a:gd name="connsiteX1" fmla="*/ 1694726 w 3579605"/>
              <a:gd name="connsiteY1" fmla="*/ 118178 h 1955624"/>
              <a:gd name="connsiteX2" fmla="*/ 2513876 w 3579605"/>
              <a:gd name="connsiteY2" fmla="*/ 1388178 h 1955624"/>
              <a:gd name="connsiteX3" fmla="*/ 3261444 w 3579605"/>
              <a:gd name="connsiteY3" fmla="*/ 1403764 h 1955624"/>
              <a:gd name="connsiteX4" fmla="*/ 3536225 w 3579605"/>
              <a:gd name="connsiteY4" fmla="*/ 1516333 h 1955624"/>
              <a:gd name="connsiteX5" fmla="*/ 3447326 w 3579605"/>
              <a:gd name="connsiteY5" fmla="*/ 1864428 h 1955624"/>
              <a:gd name="connsiteX6" fmla="*/ 2317026 w 3579605"/>
              <a:gd name="connsiteY6" fmla="*/ 1832678 h 1955624"/>
              <a:gd name="connsiteX7" fmla="*/ 1472476 w 3579605"/>
              <a:gd name="connsiteY7" fmla="*/ 524578 h 1955624"/>
              <a:gd name="connsiteX8" fmla="*/ 145326 w 3579605"/>
              <a:gd name="connsiteY8" fmla="*/ 505528 h 1955624"/>
              <a:gd name="connsiteX9" fmla="*/ 208826 w 3579605"/>
              <a:gd name="connsiteY9" fmla="*/ 99128 h 1955624"/>
              <a:gd name="connsiteX0" fmla="*/ 208826 w 3506778"/>
              <a:gd name="connsiteY0" fmla="*/ 99128 h 1961437"/>
              <a:gd name="connsiteX1" fmla="*/ 1694726 w 3506778"/>
              <a:gd name="connsiteY1" fmla="*/ 118178 h 1961437"/>
              <a:gd name="connsiteX2" fmla="*/ 2513876 w 3506778"/>
              <a:gd name="connsiteY2" fmla="*/ 1388178 h 1961437"/>
              <a:gd name="connsiteX3" fmla="*/ 3261444 w 3506778"/>
              <a:gd name="connsiteY3" fmla="*/ 1403764 h 1961437"/>
              <a:gd name="connsiteX4" fmla="*/ 3447326 w 3506778"/>
              <a:gd name="connsiteY4" fmla="*/ 1864428 h 1961437"/>
              <a:gd name="connsiteX5" fmla="*/ 2317026 w 3506778"/>
              <a:gd name="connsiteY5" fmla="*/ 1832678 h 1961437"/>
              <a:gd name="connsiteX6" fmla="*/ 1472476 w 3506778"/>
              <a:gd name="connsiteY6" fmla="*/ 524578 h 1961437"/>
              <a:gd name="connsiteX7" fmla="*/ 145326 w 3506778"/>
              <a:gd name="connsiteY7" fmla="*/ 505528 h 1961437"/>
              <a:gd name="connsiteX8" fmla="*/ 208826 w 3506778"/>
              <a:gd name="connsiteY8" fmla="*/ 99128 h 1961437"/>
              <a:gd name="connsiteX0" fmla="*/ 208826 w 3553561"/>
              <a:gd name="connsiteY0" fmla="*/ 99128 h 1959018"/>
              <a:gd name="connsiteX1" fmla="*/ 1694726 w 3553561"/>
              <a:gd name="connsiteY1" fmla="*/ 118178 h 1959018"/>
              <a:gd name="connsiteX2" fmla="*/ 2513876 w 3553561"/>
              <a:gd name="connsiteY2" fmla="*/ 1388178 h 1959018"/>
              <a:gd name="connsiteX3" fmla="*/ 3399990 w 3553561"/>
              <a:gd name="connsiteY3" fmla="*/ 1449946 h 1959018"/>
              <a:gd name="connsiteX4" fmla="*/ 3447326 w 3553561"/>
              <a:gd name="connsiteY4" fmla="*/ 1864428 h 1959018"/>
              <a:gd name="connsiteX5" fmla="*/ 2317026 w 3553561"/>
              <a:gd name="connsiteY5" fmla="*/ 1832678 h 1959018"/>
              <a:gd name="connsiteX6" fmla="*/ 1472476 w 3553561"/>
              <a:gd name="connsiteY6" fmla="*/ 524578 h 1959018"/>
              <a:gd name="connsiteX7" fmla="*/ 145326 w 3553561"/>
              <a:gd name="connsiteY7" fmla="*/ 505528 h 1959018"/>
              <a:gd name="connsiteX8" fmla="*/ 208826 w 3553561"/>
              <a:gd name="connsiteY8" fmla="*/ 99128 h 1959018"/>
              <a:gd name="connsiteX0" fmla="*/ 208826 w 3513315"/>
              <a:gd name="connsiteY0" fmla="*/ 99128 h 1963328"/>
              <a:gd name="connsiteX1" fmla="*/ 1694726 w 3513315"/>
              <a:gd name="connsiteY1" fmla="*/ 118178 h 1963328"/>
              <a:gd name="connsiteX2" fmla="*/ 2513876 w 3513315"/>
              <a:gd name="connsiteY2" fmla="*/ 1388178 h 1963328"/>
              <a:gd name="connsiteX3" fmla="*/ 3399990 w 3513315"/>
              <a:gd name="connsiteY3" fmla="*/ 1449946 h 1963328"/>
              <a:gd name="connsiteX4" fmla="*/ 3382671 w 3513315"/>
              <a:gd name="connsiteY4" fmla="*/ 1873665 h 1963328"/>
              <a:gd name="connsiteX5" fmla="*/ 2317026 w 3513315"/>
              <a:gd name="connsiteY5" fmla="*/ 1832678 h 1963328"/>
              <a:gd name="connsiteX6" fmla="*/ 1472476 w 3513315"/>
              <a:gd name="connsiteY6" fmla="*/ 524578 h 1963328"/>
              <a:gd name="connsiteX7" fmla="*/ 145326 w 3513315"/>
              <a:gd name="connsiteY7" fmla="*/ 505528 h 1963328"/>
              <a:gd name="connsiteX8" fmla="*/ 208826 w 3513315"/>
              <a:gd name="connsiteY8" fmla="*/ 99128 h 1963328"/>
              <a:gd name="connsiteX0" fmla="*/ 208826 w 3508193"/>
              <a:gd name="connsiteY0" fmla="*/ 99128 h 1947006"/>
              <a:gd name="connsiteX1" fmla="*/ 1694726 w 3508193"/>
              <a:gd name="connsiteY1" fmla="*/ 118178 h 1947006"/>
              <a:gd name="connsiteX2" fmla="*/ 2513876 w 3508193"/>
              <a:gd name="connsiteY2" fmla="*/ 1388178 h 1947006"/>
              <a:gd name="connsiteX3" fmla="*/ 3399990 w 3508193"/>
              <a:gd name="connsiteY3" fmla="*/ 1449946 h 1947006"/>
              <a:gd name="connsiteX4" fmla="*/ 3373435 w 3508193"/>
              <a:gd name="connsiteY4" fmla="*/ 1836720 h 1947006"/>
              <a:gd name="connsiteX5" fmla="*/ 2317026 w 3508193"/>
              <a:gd name="connsiteY5" fmla="*/ 1832678 h 1947006"/>
              <a:gd name="connsiteX6" fmla="*/ 1472476 w 3508193"/>
              <a:gd name="connsiteY6" fmla="*/ 524578 h 1947006"/>
              <a:gd name="connsiteX7" fmla="*/ 145326 w 3508193"/>
              <a:gd name="connsiteY7" fmla="*/ 505528 h 1947006"/>
              <a:gd name="connsiteX8" fmla="*/ 208826 w 3508193"/>
              <a:gd name="connsiteY8" fmla="*/ 99128 h 1947006"/>
              <a:gd name="connsiteX0" fmla="*/ 208826 w 3503843"/>
              <a:gd name="connsiteY0" fmla="*/ 99128 h 1967145"/>
              <a:gd name="connsiteX1" fmla="*/ 1694726 w 3503843"/>
              <a:gd name="connsiteY1" fmla="*/ 118178 h 1967145"/>
              <a:gd name="connsiteX2" fmla="*/ 2513876 w 3503843"/>
              <a:gd name="connsiteY2" fmla="*/ 1388178 h 1967145"/>
              <a:gd name="connsiteX3" fmla="*/ 3399990 w 3503843"/>
              <a:gd name="connsiteY3" fmla="*/ 1449946 h 1967145"/>
              <a:gd name="connsiteX4" fmla="*/ 3373435 w 3503843"/>
              <a:gd name="connsiteY4" fmla="*/ 1836720 h 1967145"/>
              <a:gd name="connsiteX5" fmla="*/ 2317026 w 3503843"/>
              <a:gd name="connsiteY5" fmla="*/ 1832678 h 1967145"/>
              <a:gd name="connsiteX6" fmla="*/ 1472476 w 3503843"/>
              <a:gd name="connsiteY6" fmla="*/ 524578 h 1967145"/>
              <a:gd name="connsiteX7" fmla="*/ 145326 w 3503843"/>
              <a:gd name="connsiteY7" fmla="*/ 505528 h 1967145"/>
              <a:gd name="connsiteX8" fmla="*/ 208826 w 3503843"/>
              <a:gd name="connsiteY8" fmla="*/ 99128 h 1967145"/>
              <a:gd name="connsiteX0" fmla="*/ 208826 w 3513768"/>
              <a:gd name="connsiteY0" fmla="*/ 99128 h 1985802"/>
              <a:gd name="connsiteX1" fmla="*/ 1694726 w 3513768"/>
              <a:gd name="connsiteY1" fmla="*/ 118178 h 1985802"/>
              <a:gd name="connsiteX2" fmla="*/ 2513876 w 3513768"/>
              <a:gd name="connsiteY2" fmla="*/ 1388178 h 1985802"/>
              <a:gd name="connsiteX3" fmla="*/ 3399990 w 3513768"/>
              <a:gd name="connsiteY3" fmla="*/ 1449946 h 1985802"/>
              <a:gd name="connsiteX4" fmla="*/ 3391482 w 3513768"/>
              <a:gd name="connsiteY4" fmla="*/ 1872815 h 1985802"/>
              <a:gd name="connsiteX5" fmla="*/ 2317026 w 3513768"/>
              <a:gd name="connsiteY5" fmla="*/ 1832678 h 1985802"/>
              <a:gd name="connsiteX6" fmla="*/ 1472476 w 3513768"/>
              <a:gd name="connsiteY6" fmla="*/ 524578 h 1985802"/>
              <a:gd name="connsiteX7" fmla="*/ 145326 w 3513768"/>
              <a:gd name="connsiteY7" fmla="*/ 505528 h 1985802"/>
              <a:gd name="connsiteX8" fmla="*/ 208826 w 3513768"/>
              <a:gd name="connsiteY8" fmla="*/ 99128 h 19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768" h="1985802">
                <a:moveTo>
                  <a:pt x="208826" y="99128"/>
                </a:moveTo>
                <a:cubicBezTo>
                  <a:pt x="467059" y="34570"/>
                  <a:pt x="1310551" y="-96664"/>
                  <a:pt x="1694726" y="118178"/>
                </a:cubicBezTo>
                <a:cubicBezTo>
                  <a:pt x="2078901" y="333020"/>
                  <a:pt x="2229665" y="1166217"/>
                  <a:pt x="2513876" y="1388178"/>
                </a:cubicBezTo>
                <a:cubicBezTo>
                  <a:pt x="2798087" y="1610139"/>
                  <a:pt x="3253722" y="1369173"/>
                  <a:pt x="3399990" y="1449946"/>
                </a:cubicBezTo>
                <a:cubicBezTo>
                  <a:pt x="3546258" y="1530719"/>
                  <a:pt x="3559945" y="1742852"/>
                  <a:pt x="3391482" y="1872815"/>
                </a:cubicBezTo>
                <a:cubicBezTo>
                  <a:pt x="3223019" y="2002778"/>
                  <a:pt x="2636860" y="2057384"/>
                  <a:pt x="2317026" y="1832678"/>
                </a:cubicBezTo>
                <a:cubicBezTo>
                  <a:pt x="1997192" y="1607972"/>
                  <a:pt x="1835484" y="754236"/>
                  <a:pt x="1472476" y="524578"/>
                </a:cubicBezTo>
                <a:cubicBezTo>
                  <a:pt x="1109468" y="294920"/>
                  <a:pt x="355934" y="576436"/>
                  <a:pt x="145326" y="505528"/>
                </a:cubicBezTo>
                <a:cubicBezTo>
                  <a:pt x="-65282" y="434620"/>
                  <a:pt x="-49407" y="163686"/>
                  <a:pt x="208826" y="991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8B4BD86-2758-423B-BB22-5C349D0CD697}"/>
              </a:ext>
            </a:extLst>
          </p:cNvPr>
          <p:cNvSpPr/>
          <p:nvPr/>
        </p:nvSpPr>
        <p:spPr>
          <a:xfrm>
            <a:off x="886391" y="395482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92157" y="60045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617539" y="60045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50326" y="133636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203806" y="2463813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65687" y="133636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51411" y="2463813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1004377" y="1336363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618946" y="1336363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620068" y="1336364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97164" y="3846867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4709999" y="1676728"/>
                <a:ext cx="35445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999" y="1676728"/>
                <a:ext cx="35445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1004377" y="2463824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83238" y="2463813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/>
              <p:nvPr/>
            </p:nvSpPr>
            <p:spPr>
              <a:xfrm>
                <a:off x="2803252" y="1461285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52" y="1461285"/>
                <a:ext cx="435119" cy="444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0B58EBD-DD5C-43AF-B482-26C90344DA63}"/>
                  </a:ext>
                </a:extLst>
              </p:cNvPr>
              <p:cNvSpPr txBox="1"/>
              <p:nvPr/>
            </p:nvSpPr>
            <p:spPr>
              <a:xfrm>
                <a:off x="1846685" y="2928006"/>
                <a:ext cx="51988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0B58EBD-DD5C-43AF-B482-26C90344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85" y="2928006"/>
                <a:ext cx="51988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99E611C-3FF6-49A5-8F0E-95D7A11B46CA}"/>
              </a:ext>
            </a:extLst>
          </p:cNvPr>
          <p:cNvCxnSpPr>
            <a:cxnSpLocks/>
          </p:cNvCxnSpPr>
          <p:nvPr/>
        </p:nvCxnSpPr>
        <p:spPr>
          <a:xfrm>
            <a:off x="4597293" y="2309606"/>
            <a:ext cx="371892" cy="308413"/>
          </a:xfrm>
          <a:prstGeom prst="line">
            <a:avLst/>
          </a:prstGeom>
          <a:ln w="47625" cap="rnd">
            <a:solidFill>
              <a:srgbClr val="0070C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6DF486A-2F94-4DAD-A3FC-0FD45DAB3426}"/>
              </a:ext>
            </a:extLst>
          </p:cNvPr>
          <p:cNvCxnSpPr>
            <a:cxnSpLocks/>
          </p:cNvCxnSpPr>
          <p:nvPr/>
        </p:nvCxnSpPr>
        <p:spPr>
          <a:xfrm flipH="1">
            <a:off x="4591894" y="2309605"/>
            <a:ext cx="371892" cy="308413"/>
          </a:xfrm>
          <a:prstGeom prst="line">
            <a:avLst/>
          </a:prstGeom>
          <a:ln w="47625" cap="rnd">
            <a:solidFill>
              <a:srgbClr val="0070C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</Words>
  <Application>Microsoft Office PowerPoint</Application>
  <PresentationFormat>Personnalisé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21</cp:revision>
  <dcterms:created xsi:type="dcterms:W3CDTF">2020-02-28T14:43:14Z</dcterms:created>
  <dcterms:modified xsi:type="dcterms:W3CDTF">2020-03-19T15:28:02Z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