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759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2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30350" y="1143000"/>
            <a:ext cx="3797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65909"/>
            <a:ext cx="4895533" cy="162931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458058"/>
            <a:ext cx="4319588" cy="1129904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49164"/>
            <a:ext cx="1241881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49164"/>
            <a:ext cx="3653651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166739"/>
            <a:ext cx="4967526" cy="194672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131884"/>
            <a:ext cx="4967526" cy="102373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8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49165"/>
            <a:ext cx="4967526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147238"/>
            <a:ext cx="2436517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709482"/>
            <a:ext cx="2436517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147238"/>
            <a:ext cx="2448516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709482"/>
            <a:ext cx="2448516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14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44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73827"/>
            <a:ext cx="2915722" cy="3325798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6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73827"/>
            <a:ext cx="2915722" cy="3325798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49165"/>
            <a:ext cx="496752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245820"/>
            <a:ext cx="496752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337621"/>
            <a:ext cx="194381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3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4B9EA743-CF78-4C40-8097-F48A060D5BD6}"/>
              </a:ext>
            </a:extLst>
          </p:cNvPr>
          <p:cNvSpPr/>
          <p:nvPr/>
        </p:nvSpPr>
        <p:spPr>
          <a:xfrm>
            <a:off x="657685" y="2189885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886400" y="445170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892165" y="65014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617547" y="650142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550333" y="1386052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203814" y="2513501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165696" y="1386052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551419" y="2513501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1004386" y="1386051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618953" y="1386051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620076" y="1386052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897173" y="3896556"/>
            <a:ext cx="0" cy="33851"/>
          </a:xfrm>
          <a:prstGeom prst="line">
            <a:avLst/>
          </a:prstGeom>
          <a:ln w="285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2803261" y="1510973"/>
                <a:ext cx="41351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ℐ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61" y="1510973"/>
                <a:ext cx="41351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927728" y="2941478"/>
                <a:ext cx="49103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28" y="2941478"/>
                <a:ext cx="4910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1004386" y="2513512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018235F-C80D-45F0-8B39-D83FAADFD9BB}"/>
              </a:ext>
            </a:extLst>
          </p:cNvPr>
          <p:cNvCxnSpPr>
            <a:cxnSpLocks/>
          </p:cNvCxnSpPr>
          <p:nvPr/>
        </p:nvCxnSpPr>
        <p:spPr>
          <a:xfrm flipH="1">
            <a:off x="4783247" y="251350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590882D-75B9-4F2C-BB0A-3509DF3F5775}"/>
              </a:ext>
            </a:extLst>
          </p:cNvPr>
          <p:cNvCxnSpPr>
            <a:cxnSpLocks/>
          </p:cNvCxnSpPr>
          <p:nvPr/>
        </p:nvCxnSpPr>
        <p:spPr>
          <a:xfrm flipH="1" flipV="1">
            <a:off x="2793664" y="77156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1519045" y="771565"/>
            <a:ext cx="1274618" cy="735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003990-6690-44A1-9960-7122938DE4E7}"/>
              </a:ext>
            </a:extLst>
          </p:cNvPr>
          <p:cNvCxnSpPr>
            <a:cxnSpLocks/>
          </p:cNvCxnSpPr>
          <p:nvPr/>
        </p:nvCxnSpPr>
        <p:spPr>
          <a:xfrm flipV="1">
            <a:off x="3451832" y="1507476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001CC11-55A5-4F99-A4E1-E81488EF21C6}"/>
              </a:ext>
            </a:extLst>
          </p:cNvPr>
          <p:cNvCxnSpPr>
            <a:cxnSpLocks/>
          </p:cNvCxnSpPr>
          <p:nvPr/>
        </p:nvCxnSpPr>
        <p:spPr>
          <a:xfrm flipV="1">
            <a:off x="3105312" y="2634925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4EBB299-1B7E-4D35-8D3D-5C9EF35F4E4E}"/>
              </a:ext>
            </a:extLst>
          </p:cNvPr>
          <p:cNvCxnSpPr>
            <a:cxnSpLocks/>
          </p:cNvCxnSpPr>
          <p:nvPr/>
        </p:nvCxnSpPr>
        <p:spPr>
          <a:xfrm flipH="1" flipV="1">
            <a:off x="4067193" y="1507476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EAB9239-B0C5-4050-9BB9-134C03E36E9B}"/>
              </a:ext>
            </a:extLst>
          </p:cNvPr>
          <p:cNvCxnSpPr>
            <a:cxnSpLocks/>
          </p:cNvCxnSpPr>
          <p:nvPr/>
        </p:nvCxnSpPr>
        <p:spPr>
          <a:xfrm flipH="1" flipV="1">
            <a:off x="3452917" y="2634925"/>
            <a:ext cx="345754" cy="1383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0507068-AC44-49BA-AFE1-077A1C0448CC}"/>
              </a:ext>
            </a:extLst>
          </p:cNvPr>
          <p:cNvCxnSpPr>
            <a:cxnSpLocks/>
          </p:cNvCxnSpPr>
          <p:nvPr/>
        </p:nvCxnSpPr>
        <p:spPr>
          <a:xfrm flipV="1">
            <a:off x="905883" y="1507474"/>
            <a:ext cx="617551" cy="112746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 flipH="1" flipV="1">
            <a:off x="1520451" y="1507474"/>
            <a:ext cx="617551" cy="11274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1521574" y="1507476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7305BB-E77D-458B-B82F-AE36D3855DA7}"/>
              </a:ext>
            </a:extLst>
          </p:cNvPr>
          <p:cNvCxnSpPr>
            <a:cxnSpLocks/>
          </p:cNvCxnSpPr>
          <p:nvPr/>
        </p:nvCxnSpPr>
        <p:spPr>
          <a:xfrm>
            <a:off x="3798670" y="4017978"/>
            <a:ext cx="0" cy="33851"/>
          </a:xfrm>
          <a:prstGeom prst="line">
            <a:avLst/>
          </a:prstGeom>
          <a:ln w="285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45646B4-CD90-4BE8-91B0-4E6355ADBB70}"/>
              </a:ext>
            </a:extLst>
          </p:cNvPr>
          <p:cNvCxnSpPr>
            <a:cxnSpLocks/>
          </p:cNvCxnSpPr>
          <p:nvPr/>
        </p:nvCxnSpPr>
        <p:spPr>
          <a:xfrm flipV="1">
            <a:off x="3009361" y="2607216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8616397-431F-4378-9884-4911C3421B1A}"/>
              </a:ext>
            </a:extLst>
          </p:cNvPr>
          <p:cNvCxnSpPr>
            <a:cxnSpLocks/>
          </p:cNvCxnSpPr>
          <p:nvPr/>
        </p:nvCxnSpPr>
        <p:spPr>
          <a:xfrm flipH="1" flipV="1">
            <a:off x="3550922" y="2616452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9AF81F-DC10-4C3E-AEBF-42D1F36ADC4A}"/>
              </a:ext>
            </a:extLst>
          </p:cNvPr>
          <p:cNvCxnSpPr>
            <a:cxnSpLocks/>
          </p:cNvCxnSpPr>
          <p:nvPr/>
        </p:nvCxnSpPr>
        <p:spPr>
          <a:xfrm flipV="1">
            <a:off x="3352932" y="1479761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34D39F9-E761-4DF2-846B-94520FDAE5AE}"/>
              </a:ext>
            </a:extLst>
          </p:cNvPr>
          <p:cNvCxnSpPr>
            <a:cxnSpLocks/>
          </p:cNvCxnSpPr>
          <p:nvPr/>
        </p:nvCxnSpPr>
        <p:spPr>
          <a:xfrm flipV="1">
            <a:off x="808081" y="1479759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EE0BB21-AA7A-4AA5-89B8-434E83ADE061}"/>
              </a:ext>
            </a:extLst>
          </p:cNvPr>
          <p:cNvCxnSpPr>
            <a:cxnSpLocks/>
          </p:cNvCxnSpPr>
          <p:nvPr/>
        </p:nvCxnSpPr>
        <p:spPr>
          <a:xfrm flipH="1" flipV="1">
            <a:off x="4163896" y="1479758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DDE0119-1261-4047-BF69-4369C785D1C0}"/>
              </a:ext>
            </a:extLst>
          </p:cNvPr>
          <p:cNvCxnSpPr>
            <a:cxnSpLocks/>
          </p:cNvCxnSpPr>
          <p:nvPr/>
        </p:nvCxnSpPr>
        <p:spPr>
          <a:xfrm flipH="1" flipV="1">
            <a:off x="1627741" y="1479757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8544A4D-416D-440F-9875-83F7D327AB98}"/>
              </a:ext>
            </a:extLst>
          </p:cNvPr>
          <p:cNvCxnSpPr>
            <a:cxnSpLocks/>
          </p:cNvCxnSpPr>
          <p:nvPr/>
        </p:nvCxnSpPr>
        <p:spPr>
          <a:xfrm flipV="1">
            <a:off x="1469614" y="697665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0575148-6B77-4F53-B530-2EBC23889DA4}"/>
              </a:ext>
            </a:extLst>
          </p:cNvPr>
          <p:cNvCxnSpPr>
            <a:cxnSpLocks/>
          </p:cNvCxnSpPr>
          <p:nvPr/>
        </p:nvCxnSpPr>
        <p:spPr>
          <a:xfrm flipH="1" flipV="1">
            <a:off x="2859369" y="697665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/>
              <p:nvPr/>
            </p:nvSpPr>
            <p:spPr>
              <a:xfrm>
                <a:off x="2744226" y="1626460"/>
                <a:ext cx="33631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BC319F-00A2-427E-9C59-B6D5A150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6" y="1626460"/>
                <a:ext cx="33631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D7B7498-F61E-4EE6-8E01-B32F63EB72EC}"/>
              </a:ext>
            </a:extLst>
          </p:cNvPr>
          <p:cNvCxnSpPr>
            <a:cxnSpLocks/>
          </p:cNvCxnSpPr>
          <p:nvPr/>
        </p:nvCxnSpPr>
        <p:spPr>
          <a:xfrm>
            <a:off x="905883" y="2634936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A7D6D73-B0E5-4770-9FB4-DE8BA94E46BA}"/>
              </a:ext>
            </a:extLst>
          </p:cNvPr>
          <p:cNvCxnSpPr>
            <a:cxnSpLocks/>
          </p:cNvCxnSpPr>
          <p:nvPr/>
        </p:nvCxnSpPr>
        <p:spPr>
          <a:xfrm flipH="1">
            <a:off x="4684744" y="2634924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64303" y="68563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589685" y="685633"/>
            <a:ext cx="1274618" cy="7359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22472" y="1421543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175952" y="2548992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37833" y="1421543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23557" y="2548992"/>
            <a:ext cx="345754" cy="13830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976523" y="1421542"/>
            <a:ext cx="617551" cy="11274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591091" y="1421542"/>
            <a:ext cx="617551" cy="11274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592214" y="1421543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69310" y="3932046"/>
            <a:ext cx="0" cy="33851"/>
          </a:xfrm>
          <a:prstGeom prst="line">
            <a:avLst/>
          </a:prstGeom>
          <a:ln w="285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2775390" y="1546464"/>
                <a:ext cx="41639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90" y="1546464"/>
                <a:ext cx="41639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42CD98B-1F80-4F58-B12A-AC0C781B7086}"/>
              </a:ext>
            </a:extLst>
          </p:cNvPr>
          <p:cNvSpPr/>
          <p:nvPr/>
        </p:nvSpPr>
        <p:spPr>
          <a:xfrm>
            <a:off x="1718998" y="1474099"/>
            <a:ext cx="2068945" cy="2355273"/>
          </a:xfrm>
          <a:custGeom>
            <a:avLst/>
            <a:gdLst>
              <a:gd name="connsiteX0" fmla="*/ 0 w 2068945"/>
              <a:gd name="connsiteY0" fmla="*/ 0 h 2355273"/>
              <a:gd name="connsiteX1" fmla="*/ 1348509 w 2068945"/>
              <a:gd name="connsiteY1" fmla="*/ 858982 h 2355273"/>
              <a:gd name="connsiteX2" fmla="*/ 2068945 w 2068945"/>
              <a:gd name="connsiteY2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945" h="2355273">
                <a:moveTo>
                  <a:pt x="0" y="0"/>
                </a:moveTo>
                <a:cubicBezTo>
                  <a:pt x="501842" y="233218"/>
                  <a:pt x="1003685" y="466437"/>
                  <a:pt x="1348509" y="858982"/>
                </a:cubicBezTo>
                <a:cubicBezTo>
                  <a:pt x="1693333" y="1251528"/>
                  <a:pt x="1881139" y="1803400"/>
                  <a:pt x="2068945" y="2355273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976523" y="2549003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55384" y="2548992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3CFF3617-377D-4300-B74C-24DDE6CB5392}"/>
              </a:ext>
            </a:extLst>
          </p:cNvPr>
          <p:cNvSpPr/>
          <p:nvPr/>
        </p:nvSpPr>
        <p:spPr>
          <a:xfrm>
            <a:off x="1064795" y="2604837"/>
            <a:ext cx="3609473" cy="571532"/>
          </a:xfrm>
          <a:custGeom>
            <a:avLst/>
            <a:gdLst>
              <a:gd name="connsiteX0" fmla="*/ 0 w 3609473"/>
              <a:gd name="connsiteY0" fmla="*/ 0 h 709882"/>
              <a:gd name="connsiteX1" fmla="*/ 1852863 w 3609473"/>
              <a:gd name="connsiteY1" fmla="*/ 709863 h 709882"/>
              <a:gd name="connsiteX2" fmla="*/ 3609473 w 3609473"/>
              <a:gd name="connsiteY2" fmla="*/ 18047 h 709882"/>
              <a:gd name="connsiteX0" fmla="*/ 0 w 3609473"/>
              <a:gd name="connsiteY0" fmla="*/ 0 h 571532"/>
              <a:gd name="connsiteX1" fmla="*/ 1708484 w 3609473"/>
              <a:gd name="connsiteY1" fmla="*/ 571500 h 571532"/>
              <a:gd name="connsiteX2" fmla="*/ 3609473 w 3609473"/>
              <a:gd name="connsiteY2" fmla="*/ 18047 h 57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473" h="571532">
                <a:moveTo>
                  <a:pt x="0" y="0"/>
                </a:moveTo>
                <a:cubicBezTo>
                  <a:pt x="625642" y="353427"/>
                  <a:pt x="1106905" y="568492"/>
                  <a:pt x="1708484" y="571500"/>
                </a:cubicBezTo>
                <a:cubicBezTo>
                  <a:pt x="2310063" y="574508"/>
                  <a:pt x="3031957" y="365459"/>
                  <a:pt x="3609473" y="18047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9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30B71A6E-B7D8-46AE-8FBA-8E0064D64510}"/>
              </a:ext>
            </a:extLst>
          </p:cNvPr>
          <p:cNvSpPr/>
          <p:nvPr/>
        </p:nvSpPr>
        <p:spPr>
          <a:xfrm>
            <a:off x="657685" y="2129726"/>
            <a:ext cx="4398246" cy="2027448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8246" h="2027448">
                <a:moveTo>
                  <a:pt x="208826" y="118085"/>
                </a:moveTo>
                <a:cubicBezTo>
                  <a:pt x="467059" y="53527"/>
                  <a:pt x="1310551" y="-77707"/>
                  <a:pt x="1694726" y="137135"/>
                </a:cubicBezTo>
                <a:cubicBezTo>
                  <a:pt x="2078901" y="351977"/>
                  <a:pt x="2232359" y="1200760"/>
                  <a:pt x="2513876" y="1407135"/>
                </a:cubicBezTo>
                <a:cubicBezTo>
                  <a:pt x="2795393" y="1613510"/>
                  <a:pt x="3076044" y="1611201"/>
                  <a:pt x="3307626" y="1413485"/>
                </a:cubicBezTo>
                <a:cubicBezTo>
                  <a:pt x="3539209" y="1215769"/>
                  <a:pt x="3822168" y="494564"/>
                  <a:pt x="3903371" y="220840"/>
                </a:cubicBezTo>
                <a:cubicBezTo>
                  <a:pt x="3984574" y="-52884"/>
                  <a:pt x="4285334" y="-21422"/>
                  <a:pt x="4349026" y="48235"/>
                </a:cubicBezTo>
                <a:cubicBezTo>
                  <a:pt x="4412718" y="117892"/>
                  <a:pt x="4435809" y="332927"/>
                  <a:pt x="4285526" y="638785"/>
                </a:cubicBezTo>
                <a:cubicBezTo>
                  <a:pt x="4135243" y="944643"/>
                  <a:pt x="3775409" y="1681243"/>
                  <a:pt x="3447326" y="1883385"/>
                </a:cubicBezTo>
                <a:cubicBezTo>
                  <a:pt x="3119243" y="2085527"/>
                  <a:pt x="2646168" y="2074943"/>
                  <a:pt x="2317026" y="1851635"/>
                </a:cubicBezTo>
                <a:cubicBezTo>
                  <a:pt x="1987884" y="1628327"/>
                  <a:pt x="1835484" y="773193"/>
                  <a:pt x="1472476" y="543535"/>
                </a:cubicBezTo>
                <a:cubicBezTo>
                  <a:pt x="1109468" y="313877"/>
                  <a:pt x="355934" y="595393"/>
                  <a:pt x="145326" y="524485"/>
                </a:cubicBezTo>
                <a:cubicBezTo>
                  <a:pt x="-65282" y="453577"/>
                  <a:pt x="-49407" y="182643"/>
                  <a:pt x="208826" y="118085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A294BFC2-9162-4212-BD8C-27CD5E34A9BD}"/>
              </a:ext>
            </a:extLst>
          </p:cNvPr>
          <p:cNvSpPr/>
          <p:nvPr/>
        </p:nvSpPr>
        <p:spPr>
          <a:xfrm>
            <a:off x="657685" y="2159155"/>
            <a:ext cx="3513768" cy="1985803"/>
          </a:xfrm>
          <a:custGeom>
            <a:avLst/>
            <a:gdLst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542904 w 4690432"/>
              <a:gd name="connsiteY3" fmla="*/ 153149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90432"/>
              <a:gd name="connsiteY0" fmla="*/ 140840 h 2272916"/>
              <a:gd name="connsiteX1" fmla="*/ 1968104 w 4690432"/>
              <a:gd name="connsiteY1" fmla="*/ 115440 h 2272916"/>
              <a:gd name="connsiteX2" fmla="*/ 2584054 w 4690432"/>
              <a:gd name="connsiteY2" fmla="*/ 1467990 h 2272916"/>
              <a:gd name="connsiteX3" fmla="*/ 3466704 w 4690432"/>
              <a:gd name="connsiteY3" fmla="*/ 1512440 h 2272916"/>
              <a:gd name="connsiteX4" fmla="*/ 4127104 w 4690432"/>
              <a:gd name="connsiteY4" fmla="*/ 153540 h 2272916"/>
              <a:gd name="connsiteX5" fmla="*/ 4584304 w 4690432"/>
              <a:gd name="connsiteY5" fmla="*/ 185290 h 2272916"/>
              <a:gd name="connsiteX6" fmla="*/ 4603354 w 4690432"/>
              <a:gd name="connsiteY6" fmla="*/ 680590 h 2272916"/>
              <a:gd name="connsiteX7" fmla="*/ 3600054 w 4690432"/>
              <a:gd name="connsiteY7" fmla="*/ 2109340 h 2272916"/>
              <a:gd name="connsiteX8" fmla="*/ 2374504 w 4690432"/>
              <a:gd name="connsiteY8" fmla="*/ 2090290 h 2272916"/>
              <a:gd name="connsiteX9" fmla="*/ 1726804 w 4690432"/>
              <a:gd name="connsiteY9" fmla="*/ 756790 h 2272916"/>
              <a:gd name="connsiteX10" fmla="*/ 196454 w 4690432"/>
              <a:gd name="connsiteY10" fmla="*/ 712340 h 2272916"/>
              <a:gd name="connsiteX11" fmla="*/ 215504 w 4690432"/>
              <a:gd name="connsiteY11" fmla="*/ 140840 h 2272916"/>
              <a:gd name="connsiteX0" fmla="*/ 215504 w 4608474"/>
              <a:gd name="connsiteY0" fmla="*/ 140840 h 2269185"/>
              <a:gd name="connsiteX1" fmla="*/ 1968104 w 4608474"/>
              <a:gd name="connsiteY1" fmla="*/ 115440 h 2269185"/>
              <a:gd name="connsiteX2" fmla="*/ 2584054 w 4608474"/>
              <a:gd name="connsiteY2" fmla="*/ 1467990 h 2269185"/>
              <a:gd name="connsiteX3" fmla="*/ 3466704 w 4608474"/>
              <a:gd name="connsiteY3" fmla="*/ 1512440 h 2269185"/>
              <a:gd name="connsiteX4" fmla="*/ 4127104 w 4608474"/>
              <a:gd name="connsiteY4" fmla="*/ 153540 h 2269185"/>
              <a:gd name="connsiteX5" fmla="*/ 4584304 w 4608474"/>
              <a:gd name="connsiteY5" fmla="*/ 185290 h 2269185"/>
              <a:gd name="connsiteX6" fmla="*/ 4444604 w 4608474"/>
              <a:gd name="connsiteY6" fmla="*/ 737740 h 2269185"/>
              <a:gd name="connsiteX7" fmla="*/ 3600054 w 4608474"/>
              <a:gd name="connsiteY7" fmla="*/ 2109340 h 2269185"/>
              <a:gd name="connsiteX8" fmla="*/ 2374504 w 4608474"/>
              <a:gd name="connsiteY8" fmla="*/ 2090290 h 2269185"/>
              <a:gd name="connsiteX9" fmla="*/ 1726804 w 4608474"/>
              <a:gd name="connsiteY9" fmla="*/ 756790 h 2269185"/>
              <a:gd name="connsiteX10" fmla="*/ 196454 w 4608474"/>
              <a:gd name="connsiteY10" fmla="*/ 712340 h 2269185"/>
              <a:gd name="connsiteX11" fmla="*/ 215504 w 4608474"/>
              <a:gd name="connsiteY11" fmla="*/ 140840 h 2269185"/>
              <a:gd name="connsiteX0" fmla="*/ 215504 w 4553333"/>
              <a:gd name="connsiteY0" fmla="*/ 140840 h 2269185"/>
              <a:gd name="connsiteX1" fmla="*/ 1968104 w 4553333"/>
              <a:gd name="connsiteY1" fmla="*/ 115440 h 2269185"/>
              <a:gd name="connsiteX2" fmla="*/ 2584054 w 4553333"/>
              <a:gd name="connsiteY2" fmla="*/ 1467990 h 2269185"/>
              <a:gd name="connsiteX3" fmla="*/ 3466704 w 4553333"/>
              <a:gd name="connsiteY3" fmla="*/ 1512440 h 2269185"/>
              <a:gd name="connsiteX4" fmla="*/ 4127104 w 4553333"/>
              <a:gd name="connsiteY4" fmla="*/ 153540 h 2269185"/>
              <a:gd name="connsiteX5" fmla="*/ 4508104 w 4553333"/>
              <a:gd name="connsiteY5" fmla="*/ 147190 h 2269185"/>
              <a:gd name="connsiteX6" fmla="*/ 4444604 w 4553333"/>
              <a:gd name="connsiteY6" fmla="*/ 737740 h 2269185"/>
              <a:gd name="connsiteX7" fmla="*/ 3600054 w 4553333"/>
              <a:gd name="connsiteY7" fmla="*/ 2109340 h 2269185"/>
              <a:gd name="connsiteX8" fmla="*/ 2374504 w 4553333"/>
              <a:gd name="connsiteY8" fmla="*/ 2090290 h 2269185"/>
              <a:gd name="connsiteX9" fmla="*/ 1726804 w 4553333"/>
              <a:gd name="connsiteY9" fmla="*/ 756790 h 2269185"/>
              <a:gd name="connsiteX10" fmla="*/ 196454 w 4553333"/>
              <a:gd name="connsiteY10" fmla="*/ 712340 h 2269185"/>
              <a:gd name="connsiteX11" fmla="*/ 215504 w 4553333"/>
              <a:gd name="connsiteY11" fmla="*/ 140840 h 2269185"/>
              <a:gd name="connsiteX0" fmla="*/ 215504 w 4552967"/>
              <a:gd name="connsiteY0" fmla="*/ 140840 h 2205510"/>
              <a:gd name="connsiteX1" fmla="*/ 1968104 w 4552967"/>
              <a:gd name="connsiteY1" fmla="*/ 115440 h 2205510"/>
              <a:gd name="connsiteX2" fmla="*/ 2584054 w 4552967"/>
              <a:gd name="connsiteY2" fmla="*/ 1467990 h 2205510"/>
              <a:gd name="connsiteX3" fmla="*/ 3466704 w 4552967"/>
              <a:gd name="connsiteY3" fmla="*/ 1512440 h 2205510"/>
              <a:gd name="connsiteX4" fmla="*/ 4127104 w 4552967"/>
              <a:gd name="connsiteY4" fmla="*/ 153540 h 2205510"/>
              <a:gd name="connsiteX5" fmla="*/ 4508104 w 4552967"/>
              <a:gd name="connsiteY5" fmla="*/ 147190 h 2205510"/>
              <a:gd name="connsiteX6" fmla="*/ 4444604 w 4552967"/>
              <a:gd name="connsiteY6" fmla="*/ 737740 h 2205510"/>
              <a:gd name="connsiteX7" fmla="*/ 3606404 w 4552967"/>
              <a:gd name="connsiteY7" fmla="*/ 1982340 h 2205510"/>
              <a:gd name="connsiteX8" fmla="*/ 2374504 w 4552967"/>
              <a:gd name="connsiteY8" fmla="*/ 2090290 h 2205510"/>
              <a:gd name="connsiteX9" fmla="*/ 1726804 w 4552967"/>
              <a:gd name="connsiteY9" fmla="*/ 756790 h 2205510"/>
              <a:gd name="connsiteX10" fmla="*/ 196454 w 4552967"/>
              <a:gd name="connsiteY10" fmla="*/ 712340 h 2205510"/>
              <a:gd name="connsiteX11" fmla="*/ 215504 w 4552967"/>
              <a:gd name="connsiteY11" fmla="*/ 140840 h 2205510"/>
              <a:gd name="connsiteX0" fmla="*/ 215504 w 4552967"/>
              <a:gd name="connsiteY0" fmla="*/ 140840 h 2119731"/>
              <a:gd name="connsiteX1" fmla="*/ 1968104 w 4552967"/>
              <a:gd name="connsiteY1" fmla="*/ 115440 h 2119731"/>
              <a:gd name="connsiteX2" fmla="*/ 2584054 w 4552967"/>
              <a:gd name="connsiteY2" fmla="*/ 1467990 h 2119731"/>
              <a:gd name="connsiteX3" fmla="*/ 3466704 w 4552967"/>
              <a:gd name="connsiteY3" fmla="*/ 1512440 h 2119731"/>
              <a:gd name="connsiteX4" fmla="*/ 4127104 w 4552967"/>
              <a:gd name="connsiteY4" fmla="*/ 153540 h 2119731"/>
              <a:gd name="connsiteX5" fmla="*/ 4508104 w 4552967"/>
              <a:gd name="connsiteY5" fmla="*/ 147190 h 2119731"/>
              <a:gd name="connsiteX6" fmla="*/ 4444604 w 4552967"/>
              <a:gd name="connsiteY6" fmla="*/ 737740 h 2119731"/>
              <a:gd name="connsiteX7" fmla="*/ 3606404 w 4552967"/>
              <a:gd name="connsiteY7" fmla="*/ 1982340 h 2119731"/>
              <a:gd name="connsiteX8" fmla="*/ 2476104 w 4552967"/>
              <a:gd name="connsiteY8" fmla="*/ 1950590 h 2119731"/>
              <a:gd name="connsiteX9" fmla="*/ 1726804 w 4552967"/>
              <a:gd name="connsiteY9" fmla="*/ 756790 h 2119731"/>
              <a:gd name="connsiteX10" fmla="*/ 196454 w 4552967"/>
              <a:gd name="connsiteY10" fmla="*/ 712340 h 2119731"/>
              <a:gd name="connsiteX11" fmla="*/ 215504 w 4552967"/>
              <a:gd name="connsiteY11" fmla="*/ 140840 h 2119731"/>
              <a:gd name="connsiteX0" fmla="*/ 209225 w 4546688"/>
              <a:gd name="connsiteY0" fmla="*/ 140840 h 2120462"/>
              <a:gd name="connsiteX1" fmla="*/ 1961825 w 4546688"/>
              <a:gd name="connsiteY1" fmla="*/ 115440 h 2120462"/>
              <a:gd name="connsiteX2" fmla="*/ 2577775 w 4546688"/>
              <a:gd name="connsiteY2" fmla="*/ 1467990 h 2120462"/>
              <a:gd name="connsiteX3" fmla="*/ 3460425 w 4546688"/>
              <a:gd name="connsiteY3" fmla="*/ 1512440 h 2120462"/>
              <a:gd name="connsiteX4" fmla="*/ 4120825 w 4546688"/>
              <a:gd name="connsiteY4" fmla="*/ 153540 h 2120462"/>
              <a:gd name="connsiteX5" fmla="*/ 4501825 w 4546688"/>
              <a:gd name="connsiteY5" fmla="*/ 147190 h 2120462"/>
              <a:gd name="connsiteX6" fmla="*/ 4438325 w 4546688"/>
              <a:gd name="connsiteY6" fmla="*/ 737740 h 2120462"/>
              <a:gd name="connsiteX7" fmla="*/ 3600125 w 4546688"/>
              <a:gd name="connsiteY7" fmla="*/ 1982340 h 2120462"/>
              <a:gd name="connsiteX8" fmla="*/ 2469825 w 4546688"/>
              <a:gd name="connsiteY8" fmla="*/ 1950590 h 2120462"/>
              <a:gd name="connsiteX9" fmla="*/ 1631625 w 4546688"/>
              <a:gd name="connsiteY9" fmla="*/ 744090 h 2120462"/>
              <a:gd name="connsiteX10" fmla="*/ 190175 w 4546688"/>
              <a:gd name="connsiteY10" fmla="*/ 712340 h 2120462"/>
              <a:gd name="connsiteX11" fmla="*/ 209225 w 4546688"/>
              <a:gd name="connsiteY11" fmla="*/ 140840 h 2120462"/>
              <a:gd name="connsiteX0" fmla="*/ 205201 w 4542664"/>
              <a:gd name="connsiteY0" fmla="*/ 116056 h 2095678"/>
              <a:gd name="connsiteX1" fmla="*/ 1894301 w 4542664"/>
              <a:gd name="connsiteY1" fmla="*/ 198606 h 2095678"/>
              <a:gd name="connsiteX2" fmla="*/ 2573751 w 4542664"/>
              <a:gd name="connsiteY2" fmla="*/ 1443206 h 2095678"/>
              <a:gd name="connsiteX3" fmla="*/ 3456401 w 4542664"/>
              <a:gd name="connsiteY3" fmla="*/ 1487656 h 2095678"/>
              <a:gd name="connsiteX4" fmla="*/ 4116801 w 4542664"/>
              <a:gd name="connsiteY4" fmla="*/ 128756 h 2095678"/>
              <a:gd name="connsiteX5" fmla="*/ 4497801 w 4542664"/>
              <a:gd name="connsiteY5" fmla="*/ 122406 h 2095678"/>
              <a:gd name="connsiteX6" fmla="*/ 4434301 w 4542664"/>
              <a:gd name="connsiteY6" fmla="*/ 712956 h 2095678"/>
              <a:gd name="connsiteX7" fmla="*/ 3596101 w 4542664"/>
              <a:gd name="connsiteY7" fmla="*/ 1957556 h 2095678"/>
              <a:gd name="connsiteX8" fmla="*/ 2465801 w 4542664"/>
              <a:gd name="connsiteY8" fmla="*/ 1925806 h 2095678"/>
              <a:gd name="connsiteX9" fmla="*/ 1627601 w 4542664"/>
              <a:gd name="connsiteY9" fmla="*/ 719306 h 2095678"/>
              <a:gd name="connsiteX10" fmla="*/ 186151 w 4542664"/>
              <a:gd name="connsiteY10" fmla="*/ 687556 h 2095678"/>
              <a:gd name="connsiteX11" fmla="*/ 205201 w 4542664"/>
              <a:gd name="connsiteY11" fmla="*/ 116056 h 2095678"/>
              <a:gd name="connsiteX0" fmla="*/ 202459 w 4539922"/>
              <a:gd name="connsiteY0" fmla="*/ 116056 h 2099746"/>
              <a:gd name="connsiteX1" fmla="*/ 1891559 w 4539922"/>
              <a:gd name="connsiteY1" fmla="*/ 198606 h 2099746"/>
              <a:gd name="connsiteX2" fmla="*/ 2571009 w 4539922"/>
              <a:gd name="connsiteY2" fmla="*/ 1443206 h 2099746"/>
              <a:gd name="connsiteX3" fmla="*/ 3453659 w 4539922"/>
              <a:gd name="connsiteY3" fmla="*/ 1487656 h 2099746"/>
              <a:gd name="connsiteX4" fmla="*/ 4114059 w 4539922"/>
              <a:gd name="connsiteY4" fmla="*/ 128756 h 2099746"/>
              <a:gd name="connsiteX5" fmla="*/ 4495059 w 4539922"/>
              <a:gd name="connsiteY5" fmla="*/ 122406 h 2099746"/>
              <a:gd name="connsiteX6" fmla="*/ 4431559 w 4539922"/>
              <a:gd name="connsiteY6" fmla="*/ 712956 h 2099746"/>
              <a:gd name="connsiteX7" fmla="*/ 3593359 w 4539922"/>
              <a:gd name="connsiteY7" fmla="*/ 1957556 h 2099746"/>
              <a:gd name="connsiteX8" fmla="*/ 2463059 w 4539922"/>
              <a:gd name="connsiteY8" fmla="*/ 1925806 h 2099746"/>
              <a:gd name="connsiteX9" fmla="*/ 1580409 w 4539922"/>
              <a:gd name="connsiteY9" fmla="*/ 649456 h 2099746"/>
              <a:gd name="connsiteX10" fmla="*/ 183409 w 4539922"/>
              <a:gd name="connsiteY10" fmla="*/ 687556 h 2099746"/>
              <a:gd name="connsiteX11" fmla="*/ 202459 w 4539922"/>
              <a:gd name="connsiteY11" fmla="*/ 116056 h 2099746"/>
              <a:gd name="connsiteX0" fmla="*/ 150067 w 4487530"/>
              <a:gd name="connsiteY0" fmla="*/ 116056 h 2099746"/>
              <a:gd name="connsiteX1" fmla="*/ 1839167 w 4487530"/>
              <a:gd name="connsiteY1" fmla="*/ 198606 h 2099746"/>
              <a:gd name="connsiteX2" fmla="*/ 2518617 w 4487530"/>
              <a:gd name="connsiteY2" fmla="*/ 1443206 h 2099746"/>
              <a:gd name="connsiteX3" fmla="*/ 3401267 w 4487530"/>
              <a:gd name="connsiteY3" fmla="*/ 1487656 h 2099746"/>
              <a:gd name="connsiteX4" fmla="*/ 4061667 w 4487530"/>
              <a:gd name="connsiteY4" fmla="*/ 128756 h 2099746"/>
              <a:gd name="connsiteX5" fmla="*/ 4442667 w 4487530"/>
              <a:gd name="connsiteY5" fmla="*/ 122406 h 2099746"/>
              <a:gd name="connsiteX6" fmla="*/ 4379167 w 4487530"/>
              <a:gd name="connsiteY6" fmla="*/ 712956 h 2099746"/>
              <a:gd name="connsiteX7" fmla="*/ 3540967 w 4487530"/>
              <a:gd name="connsiteY7" fmla="*/ 1957556 h 2099746"/>
              <a:gd name="connsiteX8" fmla="*/ 2410667 w 4487530"/>
              <a:gd name="connsiteY8" fmla="*/ 1925806 h 2099746"/>
              <a:gd name="connsiteX9" fmla="*/ 1528017 w 4487530"/>
              <a:gd name="connsiteY9" fmla="*/ 649456 h 2099746"/>
              <a:gd name="connsiteX10" fmla="*/ 238967 w 4487530"/>
              <a:gd name="connsiteY10" fmla="*/ 598656 h 2099746"/>
              <a:gd name="connsiteX11" fmla="*/ 150067 w 4487530"/>
              <a:gd name="connsiteY11" fmla="*/ 116056 h 2099746"/>
              <a:gd name="connsiteX0" fmla="*/ 209192 w 4394255"/>
              <a:gd name="connsiteY0" fmla="*/ 192256 h 2099746"/>
              <a:gd name="connsiteX1" fmla="*/ 1745892 w 4394255"/>
              <a:gd name="connsiteY1" fmla="*/ 198606 h 2099746"/>
              <a:gd name="connsiteX2" fmla="*/ 2425342 w 4394255"/>
              <a:gd name="connsiteY2" fmla="*/ 1443206 h 2099746"/>
              <a:gd name="connsiteX3" fmla="*/ 3307992 w 4394255"/>
              <a:gd name="connsiteY3" fmla="*/ 1487656 h 2099746"/>
              <a:gd name="connsiteX4" fmla="*/ 3968392 w 4394255"/>
              <a:gd name="connsiteY4" fmla="*/ 128756 h 2099746"/>
              <a:gd name="connsiteX5" fmla="*/ 4349392 w 4394255"/>
              <a:gd name="connsiteY5" fmla="*/ 122406 h 2099746"/>
              <a:gd name="connsiteX6" fmla="*/ 4285892 w 4394255"/>
              <a:gd name="connsiteY6" fmla="*/ 712956 h 2099746"/>
              <a:gd name="connsiteX7" fmla="*/ 3447692 w 4394255"/>
              <a:gd name="connsiteY7" fmla="*/ 1957556 h 2099746"/>
              <a:gd name="connsiteX8" fmla="*/ 2317392 w 4394255"/>
              <a:gd name="connsiteY8" fmla="*/ 1925806 h 2099746"/>
              <a:gd name="connsiteX9" fmla="*/ 1434742 w 4394255"/>
              <a:gd name="connsiteY9" fmla="*/ 649456 h 2099746"/>
              <a:gd name="connsiteX10" fmla="*/ 145692 w 4394255"/>
              <a:gd name="connsiteY10" fmla="*/ 598656 h 2099746"/>
              <a:gd name="connsiteX11" fmla="*/ 209192 w 4394255"/>
              <a:gd name="connsiteY11" fmla="*/ 192256 h 2099746"/>
              <a:gd name="connsiteX0" fmla="*/ 206268 w 4391331"/>
              <a:gd name="connsiteY0" fmla="*/ 192256 h 2099746"/>
              <a:gd name="connsiteX1" fmla="*/ 1692168 w 4391331"/>
              <a:gd name="connsiteY1" fmla="*/ 211306 h 2099746"/>
              <a:gd name="connsiteX2" fmla="*/ 2422418 w 4391331"/>
              <a:gd name="connsiteY2" fmla="*/ 1443206 h 2099746"/>
              <a:gd name="connsiteX3" fmla="*/ 3305068 w 4391331"/>
              <a:gd name="connsiteY3" fmla="*/ 1487656 h 2099746"/>
              <a:gd name="connsiteX4" fmla="*/ 3965468 w 4391331"/>
              <a:gd name="connsiteY4" fmla="*/ 128756 h 2099746"/>
              <a:gd name="connsiteX5" fmla="*/ 4346468 w 4391331"/>
              <a:gd name="connsiteY5" fmla="*/ 122406 h 2099746"/>
              <a:gd name="connsiteX6" fmla="*/ 4282968 w 4391331"/>
              <a:gd name="connsiteY6" fmla="*/ 712956 h 2099746"/>
              <a:gd name="connsiteX7" fmla="*/ 3444768 w 4391331"/>
              <a:gd name="connsiteY7" fmla="*/ 1957556 h 2099746"/>
              <a:gd name="connsiteX8" fmla="*/ 2314468 w 4391331"/>
              <a:gd name="connsiteY8" fmla="*/ 1925806 h 2099746"/>
              <a:gd name="connsiteX9" fmla="*/ 1431818 w 4391331"/>
              <a:gd name="connsiteY9" fmla="*/ 649456 h 2099746"/>
              <a:gd name="connsiteX10" fmla="*/ 142768 w 4391331"/>
              <a:gd name="connsiteY10" fmla="*/ 598656 h 2099746"/>
              <a:gd name="connsiteX11" fmla="*/ 206268 w 4391331"/>
              <a:gd name="connsiteY11" fmla="*/ 192256 h 2099746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24976 w 4393889"/>
              <a:gd name="connsiteY2" fmla="*/ 14432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69426 w 4393889"/>
              <a:gd name="connsiteY2" fmla="*/ 144955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482126 w 4393889"/>
              <a:gd name="connsiteY2" fmla="*/ 14940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393889"/>
              <a:gd name="connsiteY0" fmla="*/ 192256 h 2101619"/>
              <a:gd name="connsiteX1" fmla="*/ 1694726 w 4393889"/>
              <a:gd name="connsiteY1" fmla="*/ 211306 h 2101619"/>
              <a:gd name="connsiteX2" fmla="*/ 2513876 w 4393889"/>
              <a:gd name="connsiteY2" fmla="*/ 1481306 h 2101619"/>
              <a:gd name="connsiteX3" fmla="*/ 3307626 w 4393889"/>
              <a:gd name="connsiteY3" fmla="*/ 1487656 h 2101619"/>
              <a:gd name="connsiteX4" fmla="*/ 3968026 w 4393889"/>
              <a:gd name="connsiteY4" fmla="*/ 128756 h 2101619"/>
              <a:gd name="connsiteX5" fmla="*/ 4349026 w 4393889"/>
              <a:gd name="connsiteY5" fmla="*/ 122406 h 2101619"/>
              <a:gd name="connsiteX6" fmla="*/ 4285526 w 4393889"/>
              <a:gd name="connsiteY6" fmla="*/ 712956 h 2101619"/>
              <a:gd name="connsiteX7" fmla="*/ 3447326 w 4393889"/>
              <a:gd name="connsiteY7" fmla="*/ 1957556 h 2101619"/>
              <a:gd name="connsiteX8" fmla="*/ 2317026 w 4393889"/>
              <a:gd name="connsiteY8" fmla="*/ 1925806 h 2101619"/>
              <a:gd name="connsiteX9" fmla="*/ 1472476 w 4393889"/>
              <a:gd name="connsiteY9" fmla="*/ 617706 h 2101619"/>
              <a:gd name="connsiteX10" fmla="*/ 145326 w 4393889"/>
              <a:gd name="connsiteY10" fmla="*/ 598656 h 2101619"/>
              <a:gd name="connsiteX11" fmla="*/ 208826 w 4393889"/>
              <a:gd name="connsiteY11" fmla="*/ 192256 h 2101619"/>
              <a:gd name="connsiteX0" fmla="*/ 208826 w 4405222"/>
              <a:gd name="connsiteY0" fmla="*/ 181528 h 2090891"/>
              <a:gd name="connsiteX1" fmla="*/ 1694726 w 4405222"/>
              <a:gd name="connsiteY1" fmla="*/ 200578 h 2090891"/>
              <a:gd name="connsiteX2" fmla="*/ 2513876 w 4405222"/>
              <a:gd name="connsiteY2" fmla="*/ 1470578 h 2090891"/>
              <a:gd name="connsiteX3" fmla="*/ 3307626 w 4405222"/>
              <a:gd name="connsiteY3" fmla="*/ 1476928 h 2090891"/>
              <a:gd name="connsiteX4" fmla="*/ 3968026 w 4405222"/>
              <a:gd name="connsiteY4" fmla="*/ 118028 h 2090891"/>
              <a:gd name="connsiteX5" fmla="*/ 4349026 w 4405222"/>
              <a:gd name="connsiteY5" fmla="*/ 111678 h 2090891"/>
              <a:gd name="connsiteX6" fmla="*/ 4285526 w 4405222"/>
              <a:gd name="connsiteY6" fmla="*/ 702228 h 2090891"/>
              <a:gd name="connsiteX7" fmla="*/ 3447326 w 4405222"/>
              <a:gd name="connsiteY7" fmla="*/ 1946828 h 2090891"/>
              <a:gd name="connsiteX8" fmla="*/ 2317026 w 4405222"/>
              <a:gd name="connsiteY8" fmla="*/ 1915078 h 2090891"/>
              <a:gd name="connsiteX9" fmla="*/ 1472476 w 4405222"/>
              <a:gd name="connsiteY9" fmla="*/ 606978 h 2090891"/>
              <a:gd name="connsiteX10" fmla="*/ 145326 w 4405222"/>
              <a:gd name="connsiteY10" fmla="*/ 587928 h 2090891"/>
              <a:gd name="connsiteX11" fmla="*/ 208826 w 4405222"/>
              <a:gd name="connsiteY11" fmla="*/ 181528 h 2090891"/>
              <a:gd name="connsiteX0" fmla="*/ 208826 w 4398246"/>
              <a:gd name="connsiteY0" fmla="*/ 106629 h 2015992"/>
              <a:gd name="connsiteX1" fmla="*/ 1694726 w 4398246"/>
              <a:gd name="connsiteY1" fmla="*/ 125679 h 2015992"/>
              <a:gd name="connsiteX2" fmla="*/ 2513876 w 4398246"/>
              <a:gd name="connsiteY2" fmla="*/ 1395679 h 2015992"/>
              <a:gd name="connsiteX3" fmla="*/ 3307626 w 4398246"/>
              <a:gd name="connsiteY3" fmla="*/ 1402029 h 2015992"/>
              <a:gd name="connsiteX4" fmla="*/ 3903371 w 4398246"/>
              <a:gd name="connsiteY4" fmla="*/ 209384 h 2015992"/>
              <a:gd name="connsiteX5" fmla="*/ 4349026 w 4398246"/>
              <a:gd name="connsiteY5" fmla="*/ 36779 h 2015992"/>
              <a:gd name="connsiteX6" fmla="*/ 4285526 w 4398246"/>
              <a:gd name="connsiteY6" fmla="*/ 627329 h 2015992"/>
              <a:gd name="connsiteX7" fmla="*/ 3447326 w 4398246"/>
              <a:gd name="connsiteY7" fmla="*/ 1871929 h 2015992"/>
              <a:gd name="connsiteX8" fmla="*/ 2317026 w 4398246"/>
              <a:gd name="connsiteY8" fmla="*/ 1840179 h 2015992"/>
              <a:gd name="connsiteX9" fmla="*/ 1472476 w 4398246"/>
              <a:gd name="connsiteY9" fmla="*/ 532079 h 2015992"/>
              <a:gd name="connsiteX10" fmla="*/ 145326 w 4398246"/>
              <a:gd name="connsiteY10" fmla="*/ 513029 h 2015992"/>
              <a:gd name="connsiteX11" fmla="*/ 208826 w 4398246"/>
              <a:gd name="connsiteY11" fmla="*/ 106629 h 2015992"/>
              <a:gd name="connsiteX0" fmla="*/ 208826 w 4398246"/>
              <a:gd name="connsiteY0" fmla="*/ 118085 h 2027448"/>
              <a:gd name="connsiteX1" fmla="*/ 1694726 w 4398246"/>
              <a:gd name="connsiteY1" fmla="*/ 137135 h 2027448"/>
              <a:gd name="connsiteX2" fmla="*/ 2513876 w 4398246"/>
              <a:gd name="connsiteY2" fmla="*/ 1407135 h 2027448"/>
              <a:gd name="connsiteX3" fmla="*/ 3307626 w 4398246"/>
              <a:gd name="connsiteY3" fmla="*/ 1413485 h 2027448"/>
              <a:gd name="connsiteX4" fmla="*/ 3903371 w 4398246"/>
              <a:gd name="connsiteY4" fmla="*/ 220840 h 2027448"/>
              <a:gd name="connsiteX5" fmla="*/ 4349026 w 4398246"/>
              <a:gd name="connsiteY5" fmla="*/ 48235 h 2027448"/>
              <a:gd name="connsiteX6" fmla="*/ 4285526 w 4398246"/>
              <a:gd name="connsiteY6" fmla="*/ 638785 h 2027448"/>
              <a:gd name="connsiteX7" fmla="*/ 3447326 w 4398246"/>
              <a:gd name="connsiteY7" fmla="*/ 1883385 h 2027448"/>
              <a:gd name="connsiteX8" fmla="*/ 2317026 w 4398246"/>
              <a:gd name="connsiteY8" fmla="*/ 1851635 h 2027448"/>
              <a:gd name="connsiteX9" fmla="*/ 1472476 w 4398246"/>
              <a:gd name="connsiteY9" fmla="*/ 543535 h 2027448"/>
              <a:gd name="connsiteX10" fmla="*/ 145326 w 4398246"/>
              <a:gd name="connsiteY10" fmla="*/ 524485 h 2027448"/>
              <a:gd name="connsiteX11" fmla="*/ 208826 w 4398246"/>
              <a:gd name="connsiteY11" fmla="*/ 118085 h 2027448"/>
              <a:gd name="connsiteX0" fmla="*/ 208826 w 4440380"/>
              <a:gd name="connsiteY0" fmla="*/ 99128 h 2008491"/>
              <a:gd name="connsiteX1" fmla="*/ 1694726 w 4440380"/>
              <a:gd name="connsiteY1" fmla="*/ 118178 h 2008491"/>
              <a:gd name="connsiteX2" fmla="*/ 2513876 w 4440380"/>
              <a:gd name="connsiteY2" fmla="*/ 1388178 h 2008491"/>
              <a:gd name="connsiteX3" fmla="*/ 3307626 w 4440380"/>
              <a:gd name="connsiteY3" fmla="*/ 1394528 h 2008491"/>
              <a:gd name="connsiteX4" fmla="*/ 4349026 w 4440380"/>
              <a:gd name="connsiteY4" fmla="*/ 29278 h 2008491"/>
              <a:gd name="connsiteX5" fmla="*/ 4285526 w 4440380"/>
              <a:gd name="connsiteY5" fmla="*/ 619828 h 2008491"/>
              <a:gd name="connsiteX6" fmla="*/ 3447326 w 4440380"/>
              <a:gd name="connsiteY6" fmla="*/ 1864428 h 2008491"/>
              <a:gd name="connsiteX7" fmla="*/ 2317026 w 4440380"/>
              <a:gd name="connsiteY7" fmla="*/ 1832678 h 2008491"/>
              <a:gd name="connsiteX8" fmla="*/ 1472476 w 4440380"/>
              <a:gd name="connsiteY8" fmla="*/ 524578 h 2008491"/>
              <a:gd name="connsiteX9" fmla="*/ 145326 w 4440380"/>
              <a:gd name="connsiteY9" fmla="*/ 505528 h 2008491"/>
              <a:gd name="connsiteX10" fmla="*/ 208826 w 4440380"/>
              <a:gd name="connsiteY10" fmla="*/ 99128 h 2008491"/>
              <a:gd name="connsiteX0" fmla="*/ 208826 w 4349699"/>
              <a:gd name="connsiteY0" fmla="*/ 99128 h 2048467"/>
              <a:gd name="connsiteX1" fmla="*/ 1694726 w 4349699"/>
              <a:gd name="connsiteY1" fmla="*/ 118178 h 2048467"/>
              <a:gd name="connsiteX2" fmla="*/ 2513876 w 4349699"/>
              <a:gd name="connsiteY2" fmla="*/ 1388178 h 2048467"/>
              <a:gd name="connsiteX3" fmla="*/ 3307626 w 4349699"/>
              <a:gd name="connsiteY3" fmla="*/ 1394528 h 2048467"/>
              <a:gd name="connsiteX4" fmla="*/ 4349026 w 4349699"/>
              <a:gd name="connsiteY4" fmla="*/ 29278 h 2048467"/>
              <a:gd name="connsiteX5" fmla="*/ 3447326 w 4349699"/>
              <a:gd name="connsiteY5" fmla="*/ 1864428 h 2048467"/>
              <a:gd name="connsiteX6" fmla="*/ 2317026 w 4349699"/>
              <a:gd name="connsiteY6" fmla="*/ 1832678 h 2048467"/>
              <a:gd name="connsiteX7" fmla="*/ 1472476 w 4349699"/>
              <a:gd name="connsiteY7" fmla="*/ 524578 h 2048467"/>
              <a:gd name="connsiteX8" fmla="*/ 145326 w 4349699"/>
              <a:gd name="connsiteY8" fmla="*/ 505528 h 2048467"/>
              <a:gd name="connsiteX9" fmla="*/ 208826 w 4349699"/>
              <a:gd name="connsiteY9" fmla="*/ 99128 h 2048467"/>
              <a:gd name="connsiteX0" fmla="*/ 208826 w 3576708"/>
              <a:gd name="connsiteY0" fmla="*/ 99128 h 1957974"/>
              <a:gd name="connsiteX1" fmla="*/ 1694726 w 3576708"/>
              <a:gd name="connsiteY1" fmla="*/ 118178 h 1957974"/>
              <a:gd name="connsiteX2" fmla="*/ 2513876 w 3576708"/>
              <a:gd name="connsiteY2" fmla="*/ 1388178 h 1957974"/>
              <a:gd name="connsiteX3" fmla="*/ 3307626 w 3576708"/>
              <a:gd name="connsiteY3" fmla="*/ 1394528 h 1957974"/>
              <a:gd name="connsiteX4" fmla="*/ 3536226 w 3576708"/>
              <a:gd name="connsiteY4" fmla="*/ 1470151 h 1957974"/>
              <a:gd name="connsiteX5" fmla="*/ 3447326 w 3576708"/>
              <a:gd name="connsiteY5" fmla="*/ 1864428 h 1957974"/>
              <a:gd name="connsiteX6" fmla="*/ 2317026 w 3576708"/>
              <a:gd name="connsiteY6" fmla="*/ 1832678 h 1957974"/>
              <a:gd name="connsiteX7" fmla="*/ 1472476 w 3576708"/>
              <a:gd name="connsiteY7" fmla="*/ 524578 h 1957974"/>
              <a:gd name="connsiteX8" fmla="*/ 145326 w 3576708"/>
              <a:gd name="connsiteY8" fmla="*/ 505528 h 1957974"/>
              <a:gd name="connsiteX9" fmla="*/ 208826 w 3576708"/>
              <a:gd name="connsiteY9" fmla="*/ 99128 h 1957974"/>
              <a:gd name="connsiteX0" fmla="*/ 208826 w 3557829"/>
              <a:gd name="connsiteY0" fmla="*/ 99128 h 1956091"/>
              <a:gd name="connsiteX1" fmla="*/ 1694726 w 3557829"/>
              <a:gd name="connsiteY1" fmla="*/ 118178 h 1956091"/>
              <a:gd name="connsiteX2" fmla="*/ 2513876 w 3557829"/>
              <a:gd name="connsiteY2" fmla="*/ 1388178 h 1956091"/>
              <a:gd name="connsiteX3" fmla="*/ 3307626 w 3557829"/>
              <a:gd name="connsiteY3" fmla="*/ 1394528 h 1956091"/>
              <a:gd name="connsiteX4" fmla="*/ 3499280 w 3557829"/>
              <a:gd name="connsiteY4" fmla="*/ 1507096 h 1956091"/>
              <a:gd name="connsiteX5" fmla="*/ 3447326 w 3557829"/>
              <a:gd name="connsiteY5" fmla="*/ 1864428 h 1956091"/>
              <a:gd name="connsiteX6" fmla="*/ 2317026 w 3557829"/>
              <a:gd name="connsiteY6" fmla="*/ 1832678 h 1956091"/>
              <a:gd name="connsiteX7" fmla="*/ 1472476 w 3557829"/>
              <a:gd name="connsiteY7" fmla="*/ 524578 h 1956091"/>
              <a:gd name="connsiteX8" fmla="*/ 145326 w 3557829"/>
              <a:gd name="connsiteY8" fmla="*/ 505528 h 1956091"/>
              <a:gd name="connsiteX9" fmla="*/ 208826 w 3557829"/>
              <a:gd name="connsiteY9" fmla="*/ 99128 h 1956091"/>
              <a:gd name="connsiteX0" fmla="*/ 208826 w 3576708"/>
              <a:gd name="connsiteY0" fmla="*/ 99128 h 1955624"/>
              <a:gd name="connsiteX1" fmla="*/ 1694726 w 3576708"/>
              <a:gd name="connsiteY1" fmla="*/ 118178 h 1955624"/>
              <a:gd name="connsiteX2" fmla="*/ 2513876 w 3576708"/>
              <a:gd name="connsiteY2" fmla="*/ 1388178 h 1955624"/>
              <a:gd name="connsiteX3" fmla="*/ 3307626 w 3576708"/>
              <a:gd name="connsiteY3" fmla="*/ 1394528 h 1955624"/>
              <a:gd name="connsiteX4" fmla="*/ 3536225 w 3576708"/>
              <a:gd name="connsiteY4" fmla="*/ 1516333 h 1955624"/>
              <a:gd name="connsiteX5" fmla="*/ 3447326 w 3576708"/>
              <a:gd name="connsiteY5" fmla="*/ 1864428 h 1955624"/>
              <a:gd name="connsiteX6" fmla="*/ 2317026 w 3576708"/>
              <a:gd name="connsiteY6" fmla="*/ 1832678 h 1955624"/>
              <a:gd name="connsiteX7" fmla="*/ 1472476 w 3576708"/>
              <a:gd name="connsiteY7" fmla="*/ 524578 h 1955624"/>
              <a:gd name="connsiteX8" fmla="*/ 145326 w 3576708"/>
              <a:gd name="connsiteY8" fmla="*/ 505528 h 1955624"/>
              <a:gd name="connsiteX9" fmla="*/ 208826 w 3576708"/>
              <a:gd name="connsiteY9" fmla="*/ 99128 h 1955624"/>
              <a:gd name="connsiteX0" fmla="*/ 208826 w 3579605"/>
              <a:gd name="connsiteY0" fmla="*/ 99128 h 1955624"/>
              <a:gd name="connsiteX1" fmla="*/ 1694726 w 3579605"/>
              <a:gd name="connsiteY1" fmla="*/ 118178 h 1955624"/>
              <a:gd name="connsiteX2" fmla="*/ 2513876 w 3579605"/>
              <a:gd name="connsiteY2" fmla="*/ 1388178 h 1955624"/>
              <a:gd name="connsiteX3" fmla="*/ 3261444 w 3579605"/>
              <a:gd name="connsiteY3" fmla="*/ 1403764 h 1955624"/>
              <a:gd name="connsiteX4" fmla="*/ 3536225 w 3579605"/>
              <a:gd name="connsiteY4" fmla="*/ 1516333 h 1955624"/>
              <a:gd name="connsiteX5" fmla="*/ 3447326 w 3579605"/>
              <a:gd name="connsiteY5" fmla="*/ 1864428 h 1955624"/>
              <a:gd name="connsiteX6" fmla="*/ 2317026 w 3579605"/>
              <a:gd name="connsiteY6" fmla="*/ 1832678 h 1955624"/>
              <a:gd name="connsiteX7" fmla="*/ 1472476 w 3579605"/>
              <a:gd name="connsiteY7" fmla="*/ 524578 h 1955624"/>
              <a:gd name="connsiteX8" fmla="*/ 145326 w 3579605"/>
              <a:gd name="connsiteY8" fmla="*/ 505528 h 1955624"/>
              <a:gd name="connsiteX9" fmla="*/ 208826 w 3579605"/>
              <a:gd name="connsiteY9" fmla="*/ 99128 h 1955624"/>
              <a:gd name="connsiteX0" fmla="*/ 208826 w 3506778"/>
              <a:gd name="connsiteY0" fmla="*/ 99128 h 1961437"/>
              <a:gd name="connsiteX1" fmla="*/ 1694726 w 3506778"/>
              <a:gd name="connsiteY1" fmla="*/ 118178 h 1961437"/>
              <a:gd name="connsiteX2" fmla="*/ 2513876 w 3506778"/>
              <a:gd name="connsiteY2" fmla="*/ 1388178 h 1961437"/>
              <a:gd name="connsiteX3" fmla="*/ 3261444 w 3506778"/>
              <a:gd name="connsiteY3" fmla="*/ 1403764 h 1961437"/>
              <a:gd name="connsiteX4" fmla="*/ 3447326 w 3506778"/>
              <a:gd name="connsiteY4" fmla="*/ 1864428 h 1961437"/>
              <a:gd name="connsiteX5" fmla="*/ 2317026 w 3506778"/>
              <a:gd name="connsiteY5" fmla="*/ 1832678 h 1961437"/>
              <a:gd name="connsiteX6" fmla="*/ 1472476 w 3506778"/>
              <a:gd name="connsiteY6" fmla="*/ 524578 h 1961437"/>
              <a:gd name="connsiteX7" fmla="*/ 145326 w 3506778"/>
              <a:gd name="connsiteY7" fmla="*/ 505528 h 1961437"/>
              <a:gd name="connsiteX8" fmla="*/ 208826 w 3506778"/>
              <a:gd name="connsiteY8" fmla="*/ 99128 h 1961437"/>
              <a:gd name="connsiteX0" fmla="*/ 208826 w 3553561"/>
              <a:gd name="connsiteY0" fmla="*/ 99128 h 1959018"/>
              <a:gd name="connsiteX1" fmla="*/ 1694726 w 3553561"/>
              <a:gd name="connsiteY1" fmla="*/ 118178 h 1959018"/>
              <a:gd name="connsiteX2" fmla="*/ 2513876 w 3553561"/>
              <a:gd name="connsiteY2" fmla="*/ 1388178 h 1959018"/>
              <a:gd name="connsiteX3" fmla="*/ 3399990 w 3553561"/>
              <a:gd name="connsiteY3" fmla="*/ 1449946 h 1959018"/>
              <a:gd name="connsiteX4" fmla="*/ 3447326 w 3553561"/>
              <a:gd name="connsiteY4" fmla="*/ 1864428 h 1959018"/>
              <a:gd name="connsiteX5" fmla="*/ 2317026 w 3553561"/>
              <a:gd name="connsiteY5" fmla="*/ 1832678 h 1959018"/>
              <a:gd name="connsiteX6" fmla="*/ 1472476 w 3553561"/>
              <a:gd name="connsiteY6" fmla="*/ 524578 h 1959018"/>
              <a:gd name="connsiteX7" fmla="*/ 145326 w 3553561"/>
              <a:gd name="connsiteY7" fmla="*/ 505528 h 1959018"/>
              <a:gd name="connsiteX8" fmla="*/ 208826 w 3553561"/>
              <a:gd name="connsiteY8" fmla="*/ 99128 h 1959018"/>
              <a:gd name="connsiteX0" fmla="*/ 208826 w 3513315"/>
              <a:gd name="connsiteY0" fmla="*/ 99128 h 1963328"/>
              <a:gd name="connsiteX1" fmla="*/ 1694726 w 3513315"/>
              <a:gd name="connsiteY1" fmla="*/ 118178 h 1963328"/>
              <a:gd name="connsiteX2" fmla="*/ 2513876 w 3513315"/>
              <a:gd name="connsiteY2" fmla="*/ 1388178 h 1963328"/>
              <a:gd name="connsiteX3" fmla="*/ 3399990 w 3513315"/>
              <a:gd name="connsiteY3" fmla="*/ 1449946 h 1963328"/>
              <a:gd name="connsiteX4" fmla="*/ 3382671 w 3513315"/>
              <a:gd name="connsiteY4" fmla="*/ 1873665 h 1963328"/>
              <a:gd name="connsiteX5" fmla="*/ 2317026 w 3513315"/>
              <a:gd name="connsiteY5" fmla="*/ 1832678 h 1963328"/>
              <a:gd name="connsiteX6" fmla="*/ 1472476 w 3513315"/>
              <a:gd name="connsiteY6" fmla="*/ 524578 h 1963328"/>
              <a:gd name="connsiteX7" fmla="*/ 145326 w 3513315"/>
              <a:gd name="connsiteY7" fmla="*/ 505528 h 1963328"/>
              <a:gd name="connsiteX8" fmla="*/ 208826 w 3513315"/>
              <a:gd name="connsiteY8" fmla="*/ 99128 h 1963328"/>
              <a:gd name="connsiteX0" fmla="*/ 208826 w 3508193"/>
              <a:gd name="connsiteY0" fmla="*/ 99128 h 1947006"/>
              <a:gd name="connsiteX1" fmla="*/ 1694726 w 3508193"/>
              <a:gd name="connsiteY1" fmla="*/ 118178 h 1947006"/>
              <a:gd name="connsiteX2" fmla="*/ 2513876 w 3508193"/>
              <a:gd name="connsiteY2" fmla="*/ 1388178 h 1947006"/>
              <a:gd name="connsiteX3" fmla="*/ 3399990 w 3508193"/>
              <a:gd name="connsiteY3" fmla="*/ 1449946 h 1947006"/>
              <a:gd name="connsiteX4" fmla="*/ 3373435 w 3508193"/>
              <a:gd name="connsiteY4" fmla="*/ 1836720 h 1947006"/>
              <a:gd name="connsiteX5" fmla="*/ 2317026 w 3508193"/>
              <a:gd name="connsiteY5" fmla="*/ 1832678 h 1947006"/>
              <a:gd name="connsiteX6" fmla="*/ 1472476 w 3508193"/>
              <a:gd name="connsiteY6" fmla="*/ 524578 h 1947006"/>
              <a:gd name="connsiteX7" fmla="*/ 145326 w 3508193"/>
              <a:gd name="connsiteY7" fmla="*/ 505528 h 1947006"/>
              <a:gd name="connsiteX8" fmla="*/ 208826 w 3508193"/>
              <a:gd name="connsiteY8" fmla="*/ 99128 h 1947006"/>
              <a:gd name="connsiteX0" fmla="*/ 208826 w 3503843"/>
              <a:gd name="connsiteY0" fmla="*/ 99128 h 1967145"/>
              <a:gd name="connsiteX1" fmla="*/ 1694726 w 3503843"/>
              <a:gd name="connsiteY1" fmla="*/ 118178 h 1967145"/>
              <a:gd name="connsiteX2" fmla="*/ 2513876 w 3503843"/>
              <a:gd name="connsiteY2" fmla="*/ 1388178 h 1967145"/>
              <a:gd name="connsiteX3" fmla="*/ 3399990 w 3503843"/>
              <a:gd name="connsiteY3" fmla="*/ 1449946 h 1967145"/>
              <a:gd name="connsiteX4" fmla="*/ 3373435 w 3503843"/>
              <a:gd name="connsiteY4" fmla="*/ 1836720 h 1967145"/>
              <a:gd name="connsiteX5" fmla="*/ 2317026 w 3503843"/>
              <a:gd name="connsiteY5" fmla="*/ 1832678 h 1967145"/>
              <a:gd name="connsiteX6" fmla="*/ 1472476 w 3503843"/>
              <a:gd name="connsiteY6" fmla="*/ 524578 h 1967145"/>
              <a:gd name="connsiteX7" fmla="*/ 145326 w 3503843"/>
              <a:gd name="connsiteY7" fmla="*/ 505528 h 1967145"/>
              <a:gd name="connsiteX8" fmla="*/ 208826 w 3503843"/>
              <a:gd name="connsiteY8" fmla="*/ 99128 h 1967145"/>
              <a:gd name="connsiteX0" fmla="*/ 208826 w 3513768"/>
              <a:gd name="connsiteY0" fmla="*/ 99128 h 1985802"/>
              <a:gd name="connsiteX1" fmla="*/ 1694726 w 3513768"/>
              <a:gd name="connsiteY1" fmla="*/ 118178 h 1985802"/>
              <a:gd name="connsiteX2" fmla="*/ 2513876 w 3513768"/>
              <a:gd name="connsiteY2" fmla="*/ 1388178 h 1985802"/>
              <a:gd name="connsiteX3" fmla="*/ 3399990 w 3513768"/>
              <a:gd name="connsiteY3" fmla="*/ 1449946 h 1985802"/>
              <a:gd name="connsiteX4" fmla="*/ 3391482 w 3513768"/>
              <a:gd name="connsiteY4" fmla="*/ 1872815 h 1985802"/>
              <a:gd name="connsiteX5" fmla="*/ 2317026 w 3513768"/>
              <a:gd name="connsiteY5" fmla="*/ 1832678 h 1985802"/>
              <a:gd name="connsiteX6" fmla="*/ 1472476 w 3513768"/>
              <a:gd name="connsiteY6" fmla="*/ 524578 h 1985802"/>
              <a:gd name="connsiteX7" fmla="*/ 145326 w 3513768"/>
              <a:gd name="connsiteY7" fmla="*/ 505528 h 1985802"/>
              <a:gd name="connsiteX8" fmla="*/ 208826 w 3513768"/>
              <a:gd name="connsiteY8" fmla="*/ 99128 h 19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768" h="1985802">
                <a:moveTo>
                  <a:pt x="208826" y="99128"/>
                </a:moveTo>
                <a:cubicBezTo>
                  <a:pt x="467059" y="34570"/>
                  <a:pt x="1310551" y="-96664"/>
                  <a:pt x="1694726" y="118178"/>
                </a:cubicBezTo>
                <a:cubicBezTo>
                  <a:pt x="2078901" y="333020"/>
                  <a:pt x="2229665" y="1166217"/>
                  <a:pt x="2513876" y="1388178"/>
                </a:cubicBezTo>
                <a:cubicBezTo>
                  <a:pt x="2798087" y="1610139"/>
                  <a:pt x="3253722" y="1369173"/>
                  <a:pt x="3399990" y="1449946"/>
                </a:cubicBezTo>
                <a:cubicBezTo>
                  <a:pt x="3546258" y="1530719"/>
                  <a:pt x="3559945" y="1742852"/>
                  <a:pt x="3391482" y="1872815"/>
                </a:cubicBezTo>
                <a:cubicBezTo>
                  <a:pt x="3223019" y="2002778"/>
                  <a:pt x="2636860" y="2057384"/>
                  <a:pt x="2317026" y="1832678"/>
                </a:cubicBezTo>
                <a:cubicBezTo>
                  <a:pt x="1997192" y="1607972"/>
                  <a:pt x="1835484" y="754236"/>
                  <a:pt x="1472476" y="524578"/>
                </a:cubicBezTo>
                <a:cubicBezTo>
                  <a:pt x="1109468" y="294920"/>
                  <a:pt x="355934" y="576436"/>
                  <a:pt x="145326" y="505528"/>
                </a:cubicBezTo>
                <a:cubicBezTo>
                  <a:pt x="-65282" y="434620"/>
                  <a:pt x="-49407" y="163686"/>
                  <a:pt x="208826" y="991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8B4BD86-2758-423B-BB22-5C349D0CD697}"/>
              </a:ext>
            </a:extLst>
          </p:cNvPr>
          <p:cNvSpPr/>
          <p:nvPr/>
        </p:nvSpPr>
        <p:spPr>
          <a:xfrm>
            <a:off x="886391" y="395482"/>
            <a:ext cx="3601953" cy="3041025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1952" h="3041025">
                <a:moveTo>
                  <a:pt x="43611" y="1602451"/>
                </a:moveTo>
                <a:cubicBezTo>
                  <a:pt x="-122547" y="1440526"/>
                  <a:pt x="217178" y="1030951"/>
                  <a:pt x="538911" y="764251"/>
                </a:cubicBezTo>
                <a:cubicBezTo>
                  <a:pt x="860644" y="497551"/>
                  <a:pt x="1470822" y="-39024"/>
                  <a:pt x="1974011" y="2251"/>
                </a:cubicBezTo>
                <a:cubicBezTo>
                  <a:pt x="2477200" y="43526"/>
                  <a:pt x="3375533" y="541231"/>
                  <a:pt x="3558047" y="1011901"/>
                </a:cubicBezTo>
                <a:cubicBezTo>
                  <a:pt x="3740561" y="1482571"/>
                  <a:pt x="3310301" y="2467398"/>
                  <a:pt x="3069098" y="2826269"/>
                </a:cubicBezTo>
                <a:cubicBezTo>
                  <a:pt x="2827895" y="3185140"/>
                  <a:pt x="2366364" y="3042074"/>
                  <a:pt x="2221661" y="2777201"/>
                </a:cubicBezTo>
                <a:cubicBezTo>
                  <a:pt x="2076958" y="2512328"/>
                  <a:pt x="1962369" y="2008851"/>
                  <a:pt x="1535861" y="1735801"/>
                </a:cubicBezTo>
                <a:cubicBezTo>
                  <a:pt x="1177086" y="1524134"/>
                  <a:pt x="209769" y="1764376"/>
                  <a:pt x="43611" y="16024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39DC559-6A60-4805-A184-E5AEE0F14C31}"/>
              </a:ext>
            </a:extLst>
          </p:cNvPr>
          <p:cNvCxnSpPr>
            <a:cxnSpLocks/>
          </p:cNvCxnSpPr>
          <p:nvPr/>
        </p:nvCxnSpPr>
        <p:spPr>
          <a:xfrm flipH="1" flipV="1">
            <a:off x="2892157" y="60045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12C059-BA1E-4829-9939-3C49122DCB53}"/>
              </a:ext>
            </a:extLst>
          </p:cNvPr>
          <p:cNvCxnSpPr>
            <a:cxnSpLocks/>
          </p:cNvCxnSpPr>
          <p:nvPr/>
        </p:nvCxnSpPr>
        <p:spPr>
          <a:xfrm flipV="1">
            <a:off x="1617539" y="600454"/>
            <a:ext cx="1274618" cy="7359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AD91432-003F-42A9-B56F-B38E198E5461}"/>
              </a:ext>
            </a:extLst>
          </p:cNvPr>
          <p:cNvCxnSpPr>
            <a:cxnSpLocks/>
          </p:cNvCxnSpPr>
          <p:nvPr/>
        </p:nvCxnSpPr>
        <p:spPr>
          <a:xfrm flipV="1">
            <a:off x="3550326" y="133636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741BF93-7523-48F9-9CF2-4FA7D5A6652B}"/>
              </a:ext>
            </a:extLst>
          </p:cNvPr>
          <p:cNvCxnSpPr>
            <a:cxnSpLocks/>
          </p:cNvCxnSpPr>
          <p:nvPr/>
        </p:nvCxnSpPr>
        <p:spPr>
          <a:xfrm flipV="1">
            <a:off x="3203806" y="2463813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E233873-029F-44A3-B5F3-4AE825D7BE57}"/>
              </a:ext>
            </a:extLst>
          </p:cNvPr>
          <p:cNvCxnSpPr>
            <a:cxnSpLocks/>
          </p:cNvCxnSpPr>
          <p:nvPr/>
        </p:nvCxnSpPr>
        <p:spPr>
          <a:xfrm flipH="1" flipV="1">
            <a:off x="4165687" y="1336364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66DC3B-E006-4616-9E10-B4DD2437D581}"/>
              </a:ext>
            </a:extLst>
          </p:cNvPr>
          <p:cNvCxnSpPr>
            <a:cxnSpLocks/>
          </p:cNvCxnSpPr>
          <p:nvPr/>
        </p:nvCxnSpPr>
        <p:spPr>
          <a:xfrm flipH="1" flipV="1">
            <a:off x="3551411" y="2463813"/>
            <a:ext cx="345754" cy="1383043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D5C46E-23C2-44B2-B38B-61937160321D}"/>
              </a:ext>
            </a:extLst>
          </p:cNvPr>
          <p:cNvCxnSpPr>
            <a:cxnSpLocks/>
          </p:cNvCxnSpPr>
          <p:nvPr/>
        </p:nvCxnSpPr>
        <p:spPr>
          <a:xfrm flipV="1">
            <a:off x="1004377" y="1336363"/>
            <a:ext cx="617551" cy="1127461"/>
          </a:xfrm>
          <a:prstGeom prst="line">
            <a:avLst/>
          </a:prstGeom>
          <a:ln w="63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B4AE05E-418A-4F7B-9469-39281F537AB2}"/>
              </a:ext>
            </a:extLst>
          </p:cNvPr>
          <p:cNvCxnSpPr>
            <a:cxnSpLocks/>
          </p:cNvCxnSpPr>
          <p:nvPr/>
        </p:nvCxnSpPr>
        <p:spPr>
          <a:xfrm flipH="1" flipV="1">
            <a:off x="1618946" y="1336363"/>
            <a:ext cx="617551" cy="1127461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33416D3-41F1-4964-8FE9-47A36054F7C5}"/>
              </a:ext>
            </a:extLst>
          </p:cNvPr>
          <p:cNvCxnSpPr>
            <a:cxnSpLocks/>
          </p:cNvCxnSpPr>
          <p:nvPr/>
        </p:nvCxnSpPr>
        <p:spPr>
          <a:xfrm>
            <a:off x="1620068" y="1336364"/>
            <a:ext cx="0" cy="1"/>
          </a:xfrm>
          <a:prstGeom prst="line">
            <a:avLst/>
          </a:prstGeom>
          <a:ln w="285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379D94-D641-4C94-A5F8-6644EE4EEA92}"/>
              </a:ext>
            </a:extLst>
          </p:cNvPr>
          <p:cNvCxnSpPr>
            <a:cxnSpLocks/>
          </p:cNvCxnSpPr>
          <p:nvPr/>
        </p:nvCxnSpPr>
        <p:spPr>
          <a:xfrm>
            <a:off x="3897164" y="3846867"/>
            <a:ext cx="0" cy="33851"/>
          </a:xfrm>
          <a:prstGeom prst="line">
            <a:avLst/>
          </a:prstGeom>
          <a:ln w="285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/>
              <p:nvPr/>
            </p:nvSpPr>
            <p:spPr>
              <a:xfrm>
                <a:off x="4709999" y="1676728"/>
                <a:ext cx="35445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fr-F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6183A9B-A8E0-482F-B7CE-E047D43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999" y="1676728"/>
                <a:ext cx="35445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2EF9371-34C6-42DD-BDE7-7B6D75742D7F}"/>
              </a:ext>
            </a:extLst>
          </p:cNvPr>
          <p:cNvCxnSpPr>
            <a:cxnSpLocks/>
          </p:cNvCxnSpPr>
          <p:nvPr/>
        </p:nvCxnSpPr>
        <p:spPr>
          <a:xfrm>
            <a:off x="1004377" y="2463824"/>
            <a:ext cx="1" cy="1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E529D5-DD82-41DB-A0B1-3AC6C043BB37}"/>
              </a:ext>
            </a:extLst>
          </p:cNvPr>
          <p:cNvCxnSpPr>
            <a:cxnSpLocks/>
          </p:cNvCxnSpPr>
          <p:nvPr/>
        </p:nvCxnSpPr>
        <p:spPr>
          <a:xfrm flipH="1">
            <a:off x="4783238" y="2463813"/>
            <a:ext cx="1" cy="0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/>
              <p:nvPr/>
            </p:nvSpPr>
            <p:spPr>
              <a:xfrm>
                <a:off x="2803252" y="1461285"/>
                <a:ext cx="41351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ℐ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8FD0A1-68E1-4571-8AD0-B83BBCDE1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52" y="1461285"/>
                <a:ext cx="41351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0B58EBD-DD5C-43AF-B482-26C90344DA63}"/>
                  </a:ext>
                </a:extLst>
              </p:cNvPr>
              <p:cNvSpPr txBox="1"/>
              <p:nvPr/>
            </p:nvSpPr>
            <p:spPr>
              <a:xfrm>
                <a:off x="1973320" y="3005620"/>
                <a:ext cx="51828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0B58EBD-DD5C-43AF-B482-26C90344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20" y="3005620"/>
                <a:ext cx="5182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99E611C-3FF6-49A5-8F0E-95D7A11B46CA}"/>
              </a:ext>
            </a:extLst>
          </p:cNvPr>
          <p:cNvCxnSpPr>
            <a:cxnSpLocks/>
          </p:cNvCxnSpPr>
          <p:nvPr/>
        </p:nvCxnSpPr>
        <p:spPr>
          <a:xfrm>
            <a:off x="4597293" y="2309606"/>
            <a:ext cx="371892" cy="308413"/>
          </a:xfrm>
          <a:prstGeom prst="line">
            <a:avLst/>
          </a:prstGeom>
          <a:ln w="47625" cap="rnd">
            <a:solidFill>
              <a:srgbClr val="0070C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6DF486A-2F94-4DAD-A3FC-0FD45DAB3426}"/>
              </a:ext>
            </a:extLst>
          </p:cNvPr>
          <p:cNvCxnSpPr>
            <a:cxnSpLocks/>
          </p:cNvCxnSpPr>
          <p:nvPr/>
        </p:nvCxnSpPr>
        <p:spPr>
          <a:xfrm flipH="1">
            <a:off x="4591894" y="2309605"/>
            <a:ext cx="371892" cy="308413"/>
          </a:xfrm>
          <a:prstGeom prst="line">
            <a:avLst/>
          </a:prstGeom>
          <a:ln w="47625" cap="rnd">
            <a:solidFill>
              <a:srgbClr val="0070C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3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7</Words>
  <Application>Microsoft Office PowerPoint</Application>
  <PresentationFormat>Personnalisé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LEURENT Edouard</cp:lastModifiedBy>
  <cp:revision>9</cp:revision>
  <dcterms:created xsi:type="dcterms:W3CDTF">2020-02-28T14:43:14Z</dcterms:created>
  <dcterms:modified xsi:type="dcterms:W3CDTF">2020-02-28T15:37:01Z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