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0" r:id="rId3"/>
    <p:sldId id="271" r:id="rId4"/>
    <p:sldId id="262" r:id="rId5"/>
    <p:sldId id="264" r:id="rId6"/>
    <p:sldId id="265" r:id="rId7"/>
    <p:sldId id="267" r:id="rId8"/>
    <p:sldId id="266" r:id="rId9"/>
    <p:sldId id="268" r:id="rId10"/>
    <p:sldId id="269" r:id="rId11"/>
    <p:sldId id="257" r:id="rId12"/>
    <p:sldId id="258" r:id="rId13"/>
    <p:sldId id="259" r:id="rId14"/>
    <p:sldId id="261" r:id="rId15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3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35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05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8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0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0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9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6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4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12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729635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13" y="984933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925464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1557621" y="1867436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B9F040D-70D5-46C5-9890-BCCE03CD8274}"/>
              </a:ext>
            </a:extLst>
          </p:cNvPr>
          <p:cNvSpPr/>
          <p:nvPr/>
        </p:nvSpPr>
        <p:spPr>
          <a:xfrm>
            <a:off x="4710912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4C81-4494-4820-B1CA-E4B3B62F3424}"/>
              </a:ext>
            </a:extLst>
          </p:cNvPr>
          <p:cNvSpPr/>
          <p:nvPr/>
        </p:nvSpPr>
        <p:spPr>
          <a:xfrm flipH="1">
            <a:off x="3840071" y="4384060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46A940D-0B4E-481C-9E80-E370292BB165}"/>
              </a:ext>
            </a:extLst>
          </p:cNvPr>
          <p:cNvGrpSpPr/>
          <p:nvPr/>
        </p:nvGrpSpPr>
        <p:grpSpPr>
          <a:xfrm>
            <a:off x="2803274" y="1928924"/>
            <a:ext cx="435119" cy="552699"/>
            <a:chOff x="2803274" y="1928924"/>
            <a:chExt cx="435119" cy="552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/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/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F6070-AC21-41B7-A7FE-B5AC26E4FD75}"/>
              </a:ext>
            </a:extLst>
          </p:cNvPr>
          <p:cNvSpPr/>
          <p:nvPr/>
        </p:nvSpPr>
        <p:spPr>
          <a:xfrm>
            <a:off x="1339703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ACC65-F28B-4757-B39B-36FCD6342D0A}"/>
              </a:ext>
            </a:extLst>
          </p:cNvPr>
          <p:cNvSpPr/>
          <p:nvPr/>
        </p:nvSpPr>
        <p:spPr>
          <a:xfrm>
            <a:off x="1935127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926DF-3C52-48FD-9307-D6CAEA9AE752}"/>
              </a:ext>
            </a:extLst>
          </p:cNvPr>
          <p:cNvSpPr/>
          <p:nvPr/>
        </p:nvSpPr>
        <p:spPr>
          <a:xfrm>
            <a:off x="1637415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3456F-D8AF-4AB7-9EA3-39E244941FB0}"/>
              </a:ext>
            </a:extLst>
          </p:cNvPr>
          <p:cNvSpPr/>
          <p:nvPr/>
        </p:nvSpPr>
        <p:spPr>
          <a:xfrm>
            <a:off x="2232839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61920-F978-4C4A-985F-141B0C694405}"/>
              </a:ext>
            </a:extLst>
          </p:cNvPr>
          <p:cNvSpPr/>
          <p:nvPr/>
        </p:nvSpPr>
        <p:spPr>
          <a:xfrm>
            <a:off x="1339703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A7D6C-D411-42B8-AFE4-739BE0B19AA3}"/>
              </a:ext>
            </a:extLst>
          </p:cNvPr>
          <p:cNvSpPr/>
          <p:nvPr/>
        </p:nvSpPr>
        <p:spPr>
          <a:xfrm>
            <a:off x="1935127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A34B02-0AD1-4479-8BDE-156E210DC1F3}"/>
              </a:ext>
            </a:extLst>
          </p:cNvPr>
          <p:cNvSpPr/>
          <p:nvPr/>
        </p:nvSpPr>
        <p:spPr>
          <a:xfrm>
            <a:off x="1637415" y="1913861"/>
            <a:ext cx="297712" cy="2977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D35F9-B8FF-4719-9333-FEA0CF3832E4}"/>
              </a:ext>
            </a:extLst>
          </p:cNvPr>
          <p:cNvSpPr/>
          <p:nvPr/>
        </p:nvSpPr>
        <p:spPr>
          <a:xfrm>
            <a:off x="2232839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02B513-15A8-4B42-9147-B317743B416E}"/>
              </a:ext>
            </a:extLst>
          </p:cNvPr>
          <p:cNvSpPr/>
          <p:nvPr/>
        </p:nvSpPr>
        <p:spPr>
          <a:xfrm>
            <a:off x="1339703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55A91-FB71-4568-A632-70412B629794}"/>
              </a:ext>
            </a:extLst>
          </p:cNvPr>
          <p:cNvSpPr/>
          <p:nvPr/>
        </p:nvSpPr>
        <p:spPr>
          <a:xfrm>
            <a:off x="1935127" y="2211573"/>
            <a:ext cx="297712" cy="2977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C1AE47-3E72-4C05-A279-048B361A8450}"/>
              </a:ext>
            </a:extLst>
          </p:cNvPr>
          <p:cNvSpPr/>
          <p:nvPr/>
        </p:nvSpPr>
        <p:spPr>
          <a:xfrm>
            <a:off x="1637415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B6980-0CBF-4886-B417-A36EA160560C}"/>
              </a:ext>
            </a:extLst>
          </p:cNvPr>
          <p:cNvSpPr/>
          <p:nvPr/>
        </p:nvSpPr>
        <p:spPr>
          <a:xfrm>
            <a:off x="2232839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C3634F-FA20-4E49-9B08-2C9B08D5D485}"/>
              </a:ext>
            </a:extLst>
          </p:cNvPr>
          <p:cNvSpPr/>
          <p:nvPr/>
        </p:nvSpPr>
        <p:spPr>
          <a:xfrm>
            <a:off x="1339703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3C439-0E0B-410A-AB94-18919EC21A41}"/>
              </a:ext>
            </a:extLst>
          </p:cNvPr>
          <p:cNvSpPr/>
          <p:nvPr/>
        </p:nvSpPr>
        <p:spPr>
          <a:xfrm>
            <a:off x="1935127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9CF97-508D-4250-A048-763AE7C57F8E}"/>
              </a:ext>
            </a:extLst>
          </p:cNvPr>
          <p:cNvSpPr/>
          <p:nvPr/>
        </p:nvSpPr>
        <p:spPr>
          <a:xfrm>
            <a:off x="1637415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CC6030-5320-44DE-BA39-E05FE47013EB}"/>
              </a:ext>
            </a:extLst>
          </p:cNvPr>
          <p:cNvSpPr/>
          <p:nvPr/>
        </p:nvSpPr>
        <p:spPr>
          <a:xfrm>
            <a:off x="2232839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D9F791-039C-492F-8F59-8EBDD0374BA1}"/>
              </a:ext>
            </a:extLst>
          </p:cNvPr>
          <p:cNvSpPr/>
          <p:nvPr/>
        </p:nvSpPr>
        <p:spPr>
          <a:xfrm>
            <a:off x="3714967" y="1712747"/>
            <a:ext cx="55470" cy="55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1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793664" y="131131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19045" y="131131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51845" y="2047239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05312" y="3174688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067206" y="2047239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52917" y="3174688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05896" y="2047237"/>
            <a:ext cx="617551" cy="112746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20464" y="2047237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45646B4-CD90-4BE8-91B0-4E6355ADBB70}"/>
              </a:ext>
            </a:extLst>
          </p:cNvPr>
          <p:cNvCxnSpPr>
            <a:cxnSpLocks/>
          </p:cNvCxnSpPr>
          <p:nvPr/>
        </p:nvCxnSpPr>
        <p:spPr>
          <a:xfrm flipV="1">
            <a:off x="2951491" y="3129618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8616397-431F-4378-9884-4911C3421B1A}"/>
              </a:ext>
            </a:extLst>
          </p:cNvPr>
          <p:cNvCxnSpPr>
            <a:cxnSpLocks/>
          </p:cNvCxnSpPr>
          <p:nvPr/>
        </p:nvCxnSpPr>
        <p:spPr>
          <a:xfrm flipH="1" flipV="1">
            <a:off x="3620368" y="3138852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9AF81F-DC10-4C3E-AEBF-42D1F36ADC4A}"/>
              </a:ext>
            </a:extLst>
          </p:cNvPr>
          <p:cNvCxnSpPr>
            <a:cxnSpLocks/>
          </p:cNvCxnSpPr>
          <p:nvPr/>
        </p:nvCxnSpPr>
        <p:spPr>
          <a:xfrm flipV="1">
            <a:off x="3314619" y="2007951"/>
            <a:ext cx="609581" cy="103773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34D39F9-E761-4DF2-846B-94520FDAE5AE}"/>
              </a:ext>
            </a:extLst>
          </p:cNvPr>
          <p:cNvCxnSpPr>
            <a:cxnSpLocks/>
          </p:cNvCxnSpPr>
          <p:nvPr/>
        </p:nvCxnSpPr>
        <p:spPr>
          <a:xfrm flipV="1">
            <a:off x="750224" y="2007948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EE0BB21-AA7A-4AA5-89B8-434E83ADE061}"/>
              </a:ext>
            </a:extLst>
          </p:cNvPr>
          <p:cNvCxnSpPr>
            <a:cxnSpLocks/>
          </p:cNvCxnSpPr>
          <p:nvPr/>
        </p:nvCxnSpPr>
        <p:spPr>
          <a:xfrm flipH="1" flipV="1">
            <a:off x="4221780" y="1996373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DDE0119-1261-4047-BF69-4369C785D1C0}"/>
              </a:ext>
            </a:extLst>
          </p:cNvPr>
          <p:cNvCxnSpPr>
            <a:cxnSpLocks/>
          </p:cNvCxnSpPr>
          <p:nvPr/>
        </p:nvCxnSpPr>
        <p:spPr>
          <a:xfrm flipH="1" flipV="1">
            <a:off x="1668265" y="2019520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8544A4D-416D-440F-9875-83F7D327AB98}"/>
              </a:ext>
            </a:extLst>
          </p:cNvPr>
          <p:cNvCxnSpPr>
            <a:cxnSpLocks/>
          </p:cNvCxnSpPr>
          <p:nvPr/>
        </p:nvCxnSpPr>
        <p:spPr>
          <a:xfrm flipV="1">
            <a:off x="1551009" y="1185345"/>
            <a:ext cx="1158500" cy="6565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0575148-6B77-4F53-B530-2EBC23889DA4}"/>
              </a:ext>
            </a:extLst>
          </p:cNvPr>
          <p:cNvCxnSpPr>
            <a:cxnSpLocks/>
          </p:cNvCxnSpPr>
          <p:nvPr/>
        </p:nvCxnSpPr>
        <p:spPr>
          <a:xfrm flipH="1" flipV="1">
            <a:off x="2876731" y="1185330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/>
              <p:nvPr/>
            </p:nvSpPr>
            <p:spPr>
              <a:xfrm>
                <a:off x="2744226" y="2166223"/>
                <a:ext cx="47513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6" y="2166223"/>
                <a:ext cx="47513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08F1C469-3B1C-4900-BBD6-A48CDB8142ED}"/>
              </a:ext>
            </a:extLst>
          </p:cNvPr>
          <p:cNvSpPr/>
          <p:nvPr/>
        </p:nvSpPr>
        <p:spPr>
          <a:xfrm>
            <a:off x="826520" y="3100816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A8C6BC-D25E-463A-9428-47C755624CBB}"/>
              </a:ext>
            </a:extLst>
          </p:cNvPr>
          <p:cNvSpPr/>
          <p:nvPr/>
        </p:nvSpPr>
        <p:spPr>
          <a:xfrm flipH="1">
            <a:off x="1458677" y="1993089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206BE2E-0723-47B5-90D2-BCBF5EB00951}"/>
              </a:ext>
            </a:extLst>
          </p:cNvPr>
          <p:cNvSpPr/>
          <p:nvPr/>
        </p:nvSpPr>
        <p:spPr>
          <a:xfrm>
            <a:off x="4611968" y="3100816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80287B-236D-417C-8E5D-25E73E78C5BF}"/>
              </a:ext>
            </a:extLst>
          </p:cNvPr>
          <p:cNvSpPr/>
          <p:nvPr/>
        </p:nvSpPr>
        <p:spPr>
          <a:xfrm flipH="1">
            <a:off x="3741127" y="4509713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64303" y="122538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589685" y="122538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22485" y="1961306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175952" y="3088755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37846" y="1961306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23557" y="3088755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976536" y="1961305"/>
            <a:ext cx="617551" cy="11274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591104" y="1961305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592214" y="1961306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69323" y="4471796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2775390" y="2086227"/>
                <a:ext cx="55617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90" y="2086227"/>
                <a:ext cx="55617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42CD98B-1F80-4F58-B12A-AC0C781B7086}"/>
              </a:ext>
            </a:extLst>
          </p:cNvPr>
          <p:cNvSpPr/>
          <p:nvPr/>
        </p:nvSpPr>
        <p:spPr>
          <a:xfrm>
            <a:off x="1719011" y="2013862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976536" y="3088766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55397" y="308874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3CFF3617-377D-4300-B74C-24DDE6CB5392}"/>
              </a:ext>
            </a:extLst>
          </p:cNvPr>
          <p:cNvSpPr/>
          <p:nvPr/>
        </p:nvSpPr>
        <p:spPr>
          <a:xfrm>
            <a:off x="1064808" y="3144587"/>
            <a:ext cx="3609473" cy="571532"/>
          </a:xfrm>
          <a:custGeom>
            <a:avLst/>
            <a:gdLst>
              <a:gd name="connsiteX0" fmla="*/ 0 w 3609473"/>
              <a:gd name="connsiteY0" fmla="*/ 0 h 709882"/>
              <a:gd name="connsiteX1" fmla="*/ 1852863 w 3609473"/>
              <a:gd name="connsiteY1" fmla="*/ 709863 h 709882"/>
              <a:gd name="connsiteX2" fmla="*/ 3609473 w 3609473"/>
              <a:gd name="connsiteY2" fmla="*/ 18047 h 709882"/>
              <a:gd name="connsiteX0" fmla="*/ 0 w 3609473"/>
              <a:gd name="connsiteY0" fmla="*/ 0 h 571532"/>
              <a:gd name="connsiteX1" fmla="*/ 1708484 w 3609473"/>
              <a:gd name="connsiteY1" fmla="*/ 571500 h 571532"/>
              <a:gd name="connsiteX2" fmla="*/ 3609473 w 3609473"/>
              <a:gd name="connsiteY2" fmla="*/ 18047 h 57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473" h="571532">
                <a:moveTo>
                  <a:pt x="0" y="0"/>
                </a:moveTo>
                <a:cubicBezTo>
                  <a:pt x="625642" y="353427"/>
                  <a:pt x="1106905" y="568492"/>
                  <a:pt x="1708484" y="571500"/>
                </a:cubicBezTo>
                <a:cubicBezTo>
                  <a:pt x="2310063" y="574508"/>
                  <a:pt x="3031957" y="365459"/>
                  <a:pt x="3609473" y="18047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9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30B71A6E-B7D8-46AE-8FBA-8E0064D64510}"/>
              </a:ext>
            </a:extLst>
          </p:cNvPr>
          <p:cNvSpPr/>
          <p:nvPr/>
        </p:nvSpPr>
        <p:spPr>
          <a:xfrm>
            <a:off x="657685" y="2712004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A294BFC2-9162-4212-BD8C-27CD5E34A9BD}"/>
              </a:ext>
            </a:extLst>
          </p:cNvPr>
          <p:cNvSpPr/>
          <p:nvPr/>
        </p:nvSpPr>
        <p:spPr>
          <a:xfrm>
            <a:off x="657685" y="2741446"/>
            <a:ext cx="3513768" cy="1985803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  <a:gd name="connsiteX0" fmla="*/ 208826 w 4440380"/>
              <a:gd name="connsiteY0" fmla="*/ 99128 h 2008491"/>
              <a:gd name="connsiteX1" fmla="*/ 1694726 w 4440380"/>
              <a:gd name="connsiteY1" fmla="*/ 118178 h 2008491"/>
              <a:gd name="connsiteX2" fmla="*/ 2513876 w 4440380"/>
              <a:gd name="connsiteY2" fmla="*/ 1388178 h 2008491"/>
              <a:gd name="connsiteX3" fmla="*/ 3307626 w 4440380"/>
              <a:gd name="connsiteY3" fmla="*/ 1394528 h 2008491"/>
              <a:gd name="connsiteX4" fmla="*/ 4349026 w 4440380"/>
              <a:gd name="connsiteY4" fmla="*/ 29278 h 2008491"/>
              <a:gd name="connsiteX5" fmla="*/ 4285526 w 4440380"/>
              <a:gd name="connsiteY5" fmla="*/ 619828 h 2008491"/>
              <a:gd name="connsiteX6" fmla="*/ 3447326 w 4440380"/>
              <a:gd name="connsiteY6" fmla="*/ 1864428 h 2008491"/>
              <a:gd name="connsiteX7" fmla="*/ 2317026 w 4440380"/>
              <a:gd name="connsiteY7" fmla="*/ 1832678 h 2008491"/>
              <a:gd name="connsiteX8" fmla="*/ 1472476 w 4440380"/>
              <a:gd name="connsiteY8" fmla="*/ 524578 h 2008491"/>
              <a:gd name="connsiteX9" fmla="*/ 145326 w 4440380"/>
              <a:gd name="connsiteY9" fmla="*/ 505528 h 2008491"/>
              <a:gd name="connsiteX10" fmla="*/ 208826 w 4440380"/>
              <a:gd name="connsiteY10" fmla="*/ 99128 h 2008491"/>
              <a:gd name="connsiteX0" fmla="*/ 208826 w 4349699"/>
              <a:gd name="connsiteY0" fmla="*/ 99128 h 2048467"/>
              <a:gd name="connsiteX1" fmla="*/ 1694726 w 4349699"/>
              <a:gd name="connsiteY1" fmla="*/ 118178 h 2048467"/>
              <a:gd name="connsiteX2" fmla="*/ 2513876 w 4349699"/>
              <a:gd name="connsiteY2" fmla="*/ 1388178 h 2048467"/>
              <a:gd name="connsiteX3" fmla="*/ 3307626 w 4349699"/>
              <a:gd name="connsiteY3" fmla="*/ 1394528 h 2048467"/>
              <a:gd name="connsiteX4" fmla="*/ 4349026 w 4349699"/>
              <a:gd name="connsiteY4" fmla="*/ 29278 h 2048467"/>
              <a:gd name="connsiteX5" fmla="*/ 3447326 w 4349699"/>
              <a:gd name="connsiteY5" fmla="*/ 1864428 h 2048467"/>
              <a:gd name="connsiteX6" fmla="*/ 2317026 w 4349699"/>
              <a:gd name="connsiteY6" fmla="*/ 1832678 h 2048467"/>
              <a:gd name="connsiteX7" fmla="*/ 1472476 w 4349699"/>
              <a:gd name="connsiteY7" fmla="*/ 524578 h 2048467"/>
              <a:gd name="connsiteX8" fmla="*/ 145326 w 4349699"/>
              <a:gd name="connsiteY8" fmla="*/ 505528 h 2048467"/>
              <a:gd name="connsiteX9" fmla="*/ 208826 w 4349699"/>
              <a:gd name="connsiteY9" fmla="*/ 99128 h 2048467"/>
              <a:gd name="connsiteX0" fmla="*/ 208826 w 3576708"/>
              <a:gd name="connsiteY0" fmla="*/ 99128 h 1957974"/>
              <a:gd name="connsiteX1" fmla="*/ 1694726 w 3576708"/>
              <a:gd name="connsiteY1" fmla="*/ 118178 h 1957974"/>
              <a:gd name="connsiteX2" fmla="*/ 2513876 w 3576708"/>
              <a:gd name="connsiteY2" fmla="*/ 1388178 h 1957974"/>
              <a:gd name="connsiteX3" fmla="*/ 3307626 w 3576708"/>
              <a:gd name="connsiteY3" fmla="*/ 1394528 h 1957974"/>
              <a:gd name="connsiteX4" fmla="*/ 3536226 w 3576708"/>
              <a:gd name="connsiteY4" fmla="*/ 1470151 h 1957974"/>
              <a:gd name="connsiteX5" fmla="*/ 3447326 w 3576708"/>
              <a:gd name="connsiteY5" fmla="*/ 1864428 h 1957974"/>
              <a:gd name="connsiteX6" fmla="*/ 2317026 w 3576708"/>
              <a:gd name="connsiteY6" fmla="*/ 1832678 h 1957974"/>
              <a:gd name="connsiteX7" fmla="*/ 1472476 w 3576708"/>
              <a:gd name="connsiteY7" fmla="*/ 524578 h 1957974"/>
              <a:gd name="connsiteX8" fmla="*/ 145326 w 3576708"/>
              <a:gd name="connsiteY8" fmla="*/ 505528 h 1957974"/>
              <a:gd name="connsiteX9" fmla="*/ 208826 w 3576708"/>
              <a:gd name="connsiteY9" fmla="*/ 99128 h 1957974"/>
              <a:gd name="connsiteX0" fmla="*/ 208826 w 3557829"/>
              <a:gd name="connsiteY0" fmla="*/ 99128 h 1956091"/>
              <a:gd name="connsiteX1" fmla="*/ 1694726 w 3557829"/>
              <a:gd name="connsiteY1" fmla="*/ 118178 h 1956091"/>
              <a:gd name="connsiteX2" fmla="*/ 2513876 w 3557829"/>
              <a:gd name="connsiteY2" fmla="*/ 1388178 h 1956091"/>
              <a:gd name="connsiteX3" fmla="*/ 3307626 w 3557829"/>
              <a:gd name="connsiteY3" fmla="*/ 1394528 h 1956091"/>
              <a:gd name="connsiteX4" fmla="*/ 3499280 w 3557829"/>
              <a:gd name="connsiteY4" fmla="*/ 1507096 h 1956091"/>
              <a:gd name="connsiteX5" fmla="*/ 3447326 w 3557829"/>
              <a:gd name="connsiteY5" fmla="*/ 1864428 h 1956091"/>
              <a:gd name="connsiteX6" fmla="*/ 2317026 w 3557829"/>
              <a:gd name="connsiteY6" fmla="*/ 1832678 h 1956091"/>
              <a:gd name="connsiteX7" fmla="*/ 1472476 w 3557829"/>
              <a:gd name="connsiteY7" fmla="*/ 524578 h 1956091"/>
              <a:gd name="connsiteX8" fmla="*/ 145326 w 3557829"/>
              <a:gd name="connsiteY8" fmla="*/ 505528 h 1956091"/>
              <a:gd name="connsiteX9" fmla="*/ 208826 w 3557829"/>
              <a:gd name="connsiteY9" fmla="*/ 99128 h 1956091"/>
              <a:gd name="connsiteX0" fmla="*/ 208826 w 3576708"/>
              <a:gd name="connsiteY0" fmla="*/ 99128 h 1955624"/>
              <a:gd name="connsiteX1" fmla="*/ 1694726 w 3576708"/>
              <a:gd name="connsiteY1" fmla="*/ 118178 h 1955624"/>
              <a:gd name="connsiteX2" fmla="*/ 2513876 w 3576708"/>
              <a:gd name="connsiteY2" fmla="*/ 1388178 h 1955624"/>
              <a:gd name="connsiteX3" fmla="*/ 3307626 w 3576708"/>
              <a:gd name="connsiteY3" fmla="*/ 1394528 h 1955624"/>
              <a:gd name="connsiteX4" fmla="*/ 3536225 w 3576708"/>
              <a:gd name="connsiteY4" fmla="*/ 1516333 h 1955624"/>
              <a:gd name="connsiteX5" fmla="*/ 3447326 w 3576708"/>
              <a:gd name="connsiteY5" fmla="*/ 1864428 h 1955624"/>
              <a:gd name="connsiteX6" fmla="*/ 2317026 w 3576708"/>
              <a:gd name="connsiteY6" fmla="*/ 1832678 h 1955624"/>
              <a:gd name="connsiteX7" fmla="*/ 1472476 w 3576708"/>
              <a:gd name="connsiteY7" fmla="*/ 524578 h 1955624"/>
              <a:gd name="connsiteX8" fmla="*/ 145326 w 3576708"/>
              <a:gd name="connsiteY8" fmla="*/ 505528 h 1955624"/>
              <a:gd name="connsiteX9" fmla="*/ 208826 w 3576708"/>
              <a:gd name="connsiteY9" fmla="*/ 99128 h 1955624"/>
              <a:gd name="connsiteX0" fmla="*/ 208826 w 3579605"/>
              <a:gd name="connsiteY0" fmla="*/ 99128 h 1955624"/>
              <a:gd name="connsiteX1" fmla="*/ 1694726 w 3579605"/>
              <a:gd name="connsiteY1" fmla="*/ 118178 h 1955624"/>
              <a:gd name="connsiteX2" fmla="*/ 2513876 w 3579605"/>
              <a:gd name="connsiteY2" fmla="*/ 1388178 h 1955624"/>
              <a:gd name="connsiteX3" fmla="*/ 3261444 w 3579605"/>
              <a:gd name="connsiteY3" fmla="*/ 1403764 h 1955624"/>
              <a:gd name="connsiteX4" fmla="*/ 3536225 w 3579605"/>
              <a:gd name="connsiteY4" fmla="*/ 1516333 h 1955624"/>
              <a:gd name="connsiteX5" fmla="*/ 3447326 w 3579605"/>
              <a:gd name="connsiteY5" fmla="*/ 1864428 h 1955624"/>
              <a:gd name="connsiteX6" fmla="*/ 2317026 w 3579605"/>
              <a:gd name="connsiteY6" fmla="*/ 1832678 h 1955624"/>
              <a:gd name="connsiteX7" fmla="*/ 1472476 w 3579605"/>
              <a:gd name="connsiteY7" fmla="*/ 524578 h 1955624"/>
              <a:gd name="connsiteX8" fmla="*/ 145326 w 3579605"/>
              <a:gd name="connsiteY8" fmla="*/ 505528 h 1955624"/>
              <a:gd name="connsiteX9" fmla="*/ 208826 w 3579605"/>
              <a:gd name="connsiteY9" fmla="*/ 99128 h 1955624"/>
              <a:gd name="connsiteX0" fmla="*/ 208826 w 3506778"/>
              <a:gd name="connsiteY0" fmla="*/ 99128 h 1961437"/>
              <a:gd name="connsiteX1" fmla="*/ 1694726 w 3506778"/>
              <a:gd name="connsiteY1" fmla="*/ 118178 h 1961437"/>
              <a:gd name="connsiteX2" fmla="*/ 2513876 w 3506778"/>
              <a:gd name="connsiteY2" fmla="*/ 1388178 h 1961437"/>
              <a:gd name="connsiteX3" fmla="*/ 3261444 w 3506778"/>
              <a:gd name="connsiteY3" fmla="*/ 1403764 h 1961437"/>
              <a:gd name="connsiteX4" fmla="*/ 3447326 w 3506778"/>
              <a:gd name="connsiteY4" fmla="*/ 1864428 h 1961437"/>
              <a:gd name="connsiteX5" fmla="*/ 2317026 w 3506778"/>
              <a:gd name="connsiteY5" fmla="*/ 1832678 h 1961437"/>
              <a:gd name="connsiteX6" fmla="*/ 1472476 w 3506778"/>
              <a:gd name="connsiteY6" fmla="*/ 524578 h 1961437"/>
              <a:gd name="connsiteX7" fmla="*/ 145326 w 3506778"/>
              <a:gd name="connsiteY7" fmla="*/ 505528 h 1961437"/>
              <a:gd name="connsiteX8" fmla="*/ 208826 w 3506778"/>
              <a:gd name="connsiteY8" fmla="*/ 99128 h 1961437"/>
              <a:gd name="connsiteX0" fmla="*/ 208826 w 3553561"/>
              <a:gd name="connsiteY0" fmla="*/ 99128 h 1959018"/>
              <a:gd name="connsiteX1" fmla="*/ 1694726 w 3553561"/>
              <a:gd name="connsiteY1" fmla="*/ 118178 h 1959018"/>
              <a:gd name="connsiteX2" fmla="*/ 2513876 w 3553561"/>
              <a:gd name="connsiteY2" fmla="*/ 1388178 h 1959018"/>
              <a:gd name="connsiteX3" fmla="*/ 3399990 w 3553561"/>
              <a:gd name="connsiteY3" fmla="*/ 1449946 h 1959018"/>
              <a:gd name="connsiteX4" fmla="*/ 3447326 w 3553561"/>
              <a:gd name="connsiteY4" fmla="*/ 1864428 h 1959018"/>
              <a:gd name="connsiteX5" fmla="*/ 2317026 w 3553561"/>
              <a:gd name="connsiteY5" fmla="*/ 1832678 h 1959018"/>
              <a:gd name="connsiteX6" fmla="*/ 1472476 w 3553561"/>
              <a:gd name="connsiteY6" fmla="*/ 524578 h 1959018"/>
              <a:gd name="connsiteX7" fmla="*/ 145326 w 3553561"/>
              <a:gd name="connsiteY7" fmla="*/ 505528 h 1959018"/>
              <a:gd name="connsiteX8" fmla="*/ 208826 w 3553561"/>
              <a:gd name="connsiteY8" fmla="*/ 99128 h 1959018"/>
              <a:gd name="connsiteX0" fmla="*/ 208826 w 3513315"/>
              <a:gd name="connsiteY0" fmla="*/ 99128 h 1963328"/>
              <a:gd name="connsiteX1" fmla="*/ 1694726 w 3513315"/>
              <a:gd name="connsiteY1" fmla="*/ 118178 h 1963328"/>
              <a:gd name="connsiteX2" fmla="*/ 2513876 w 3513315"/>
              <a:gd name="connsiteY2" fmla="*/ 1388178 h 1963328"/>
              <a:gd name="connsiteX3" fmla="*/ 3399990 w 3513315"/>
              <a:gd name="connsiteY3" fmla="*/ 1449946 h 1963328"/>
              <a:gd name="connsiteX4" fmla="*/ 3382671 w 3513315"/>
              <a:gd name="connsiteY4" fmla="*/ 1873665 h 1963328"/>
              <a:gd name="connsiteX5" fmla="*/ 2317026 w 3513315"/>
              <a:gd name="connsiteY5" fmla="*/ 1832678 h 1963328"/>
              <a:gd name="connsiteX6" fmla="*/ 1472476 w 3513315"/>
              <a:gd name="connsiteY6" fmla="*/ 524578 h 1963328"/>
              <a:gd name="connsiteX7" fmla="*/ 145326 w 3513315"/>
              <a:gd name="connsiteY7" fmla="*/ 505528 h 1963328"/>
              <a:gd name="connsiteX8" fmla="*/ 208826 w 3513315"/>
              <a:gd name="connsiteY8" fmla="*/ 99128 h 1963328"/>
              <a:gd name="connsiteX0" fmla="*/ 208826 w 3508193"/>
              <a:gd name="connsiteY0" fmla="*/ 99128 h 1947006"/>
              <a:gd name="connsiteX1" fmla="*/ 1694726 w 3508193"/>
              <a:gd name="connsiteY1" fmla="*/ 118178 h 1947006"/>
              <a:gd name="connsiteX2" fmla="*/ 2513876 w 3508193"/>
              <a:gd name="connsiteY2" fmla="*/ 1388178 h 1947006"/>
              <a:gd name="connsiteX3" fmla="*/ 3399990 w 3508193"/>
              <a:gd name="connsiteY3" fmla="*/ 1449946 h 1947006"/>
              <a:gd name="connsiteX4" fmla="*/ 3373435 w 3508193"/>
              <a:gd name="connsiteY4" fmla="*/ 1836720 h 1947006"/>
              <a:gd name="connsiteX5" fmla="*/ 2317026 w 3508193"/>
              <a:gd name="connsiteY5" fmla="*/ 1832678 h 1947006"/>
              <a:gd name="connsiteX6" fmla="*/ 1472476 w 3508193"/>
              <a:gd name="connsiteY6" fmla="*/ 524578 h 1947006"/>
              <a:gd name="connsiteX7" fmla="*/ 145326 w 3508193"/>
              <a:gd name="connsiteY7" fmla="*/ 505528 h 1947006"/>
              <a:gd name="connsiteX8" fmla="*/ 208826 w 3508193"/>
              <a:gd name="connsiteY8" fmla="*/ 99128 h 1947006"/>
              <a:gd name="connsiteX0" fmla="*/ 208826 w 3503843"/>
              <a:gd name="connsiteY0" fmla="*/ 99128 h 1967145"/>
              <a:gd name="connsiteX1" fmla="*/ 1694726 w 3503843"/>
              <a:gd name="connsiteY1" fmla="*/ 118178 h 1967145"/>
              <a:gd name="connsiteX2" fmla="*/ 2513876 w 3503843"/>
              <a:gd name="connsiteY2" fmla="*/ 1388178 h 1967145"/>
              <a:gd name="connsiteX3" fmla="*/ 3399990 w 3503843"/>
              <a:gd name="connsiteY3" fmla="*/ 1449946 h 1967145"/>
              <a:gd name="connsiteX4" fmla="*/ 3373435 w 3503843"/>
              <a:gd name="connsiteY4" fmla="*/ 1836720 h 1967145"/>
              <a:gd name="connsiteX5" fmla="*/ 2317026 w 3503843"/>
              <a:gd name="connsiteY5" fmla="*/ 1832678 h 1967145"/>
              <a:gd name="connsiteX6" fmla="*/ 1472476 w 3503843"/>
              <a:gd name="connsiteY6" fmla="*/ 524578 h 1967145"/>
              <a:gd name="connsiteX7" fmla="*/ 145326 w 3503843"/>
              <a:gd name="connsiteY7" fmla="*/ 505528 h 1967145"/>
              <a:gd name="connsiteX8" fmla="*/ 208826 w 3503843"/>
              <a:gd name="connsiteY8" fmla="*/ 99128 h 1967145"/>
              <a:gd name="connsiteX0" fmla="*/ 208826 w 3513768"/>
              <a:gd name="connsiteY0" fmla="*/ 99128 h 1985802"/>
              <a:gd name="connsiteX1" fmla="*/ 1694726 w 3513768"/>
              <a:gd name="connsiteY1" fmla="*/ 118178 h 1985802"/>
              <a:gd name="connsiteX2" fmla="*/ 2513876 w 3513768"/>
              <a:gd name="connsiteY2" fmla="*/ 1388178 h 1985802"/>
              <a:gd name="connsiteX3" fmla="*/ 3399990 w 3513768"/>
              <a:gd name="connsiteY3" fmla="*/ 1449946 h 1985802"/>
              <a:gd name="connsiteX4" fmla="*/ 3391482 w 3513768"/>
              <a:gd name="connsiteY4" fmla="*/ 1872815 h 1985802"/>
              <a:gd name="connsiteX5" fmla="*/ 2317026 w 3513768"/>
              <a:gd name="connsiteY5" fmla="*/ 1832678 h 1985802"/>
              <a:gd name="connsiteX6" fmla="*/ 1472476 w 3513768"/>
              <a:gd name="connsiteY6" fmla="*/ 524578 h 1985802"/>
              <a:gd name="connsiteX7" fmla="*/ 145326 w 3513768"/>
              <a:gd name="connsiteY7" fmla="*/ 505528 h 1985802"/>
              <a:gd name="connsiteX8" fmla="*/ 208826 w 3513768"/>
              <a:gd name="connsiteY8" fmla="*/ 99128 h 19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768" h="1985802">
                <a:moveTo>
                  <a:pt x="208826" y="99128"/>
                </a:moveTo>
                <a:cubicBezTo>
                  <a:pt x="467059" y="34570"/>
                  <a:pt x="1310551" y="-96664"/>
                  <a:pt x="1694726" y="118178"/>
                </a:cubicBezTo>
                <a:cubicBezTo>
                  <a:pt x="2078901" y="333020"/>
                  <a:pt x="2229665" y="1166217"/>
                  <a:pt x="2513876" y="1388178"/>
                </a:cubicBezTo>
                <a:cubicBezTo>
                  <a:pt x="2798087" y="1610139"/>
                  <a:pt x="3253722" y="1369173"/>
                  <a:pt x="3399990" y="1449946"/>
                </a:cubicBezTo>
                <a:cubicBezTo>
                  <a:pt x="3546258" y="1530719"/>
                  <a:pt x="3559945" y="1742852"/>
                  <a:pt x="3391482" y="1872815"/>
                </a:cubicBezTo>
                <a:cubicBezTo>
                  <a:pt x="3223019" y="2002778"/>
                  <a:pt x="2636860" y="2057384"/>
                  <a:pt x="2317026" y="1832678"/>
                </a:cubicBezTo>
                <a:cubicBezTo>
                  <a:pt x="1997192" y="1607972"/>
                  <a:pt x="1835484" y="754236"/>
                  <a:pt x="1472476" y="524578"/>
                </a:cubicBezTo>
                <a:cubicBezTo>
                  <a:pt x="1109468" y="294920"/>
                  <a:pt x="355934" y="576436"/>
                  <a:pt x="145326" y="505528"/>
                </a:cubicBezTo>
                <a:cubicBezTo>
                  <a:pt x="-65282" y="434620"/>
                  <a:pt x="-49407" y="163686"/>
                  <a:pt x="208826" y="991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8B4BD86-2758-423B-BB22-5C349D0CD697}"/>
              </a:ext>
            </a:extLst>
          </p:cNvPr>
          <p:cNvSpPr/>
          <p:nvPr/>
        </p:nvSpPr>
        <p:spPr>
          <a:xfrm>
            <a:off x="886404" y="977773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92157" y="118273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617539" y="118273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50339" y="191865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203806" y="304610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65700" y="191865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51411" y="304610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1004390" y="191865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618959" y="191865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620068" y="1918655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97164" y="4429158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4710012" y="2259019"/>
                <a:ext cx="3133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012" y="2259019"/>
                <a:ext cx="3133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1004390" y="3046115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83251" y="3046091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/>
              <p:nvPr/>
            </p:nvSpPr>
            <p:spPr>
              <a:xfrm>
                <a:off x="1617539" y="3437445"/>
                <a:ext cx="7293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𝜕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39" y="3437445"/>
                <a:ext cx="72936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/>
              <p:nvPr/>
            </p:nvSpPr>
            <p:spPr>
              <a:xfrm>
                <a:off x="4783238" y="3560724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38" y="3560724"/>
                <a:ext cx="64460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9DD1075C-A2BD-4877-AEF9-951A90EF6213}"/>
              </a:ext>
            </a:extLst>
          </p:cNvPr>
          <p:cNvGrpSpPr/>
          <p:nvPr/>
        </p:nvGrpSpPr>
        <p:grpSpPr>
          <a:xfrm>
            <a:off x="2803274" y="1928924"/>
            <a:ext cx="435119" cy="552699"/>
            <a:chOff x="2803274" y="1928924"/>
            <a:chExt cx="435119" cy="552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9187D171-7253-4B8F-8276-D0C87E125339}"/>
                    </a:ext>
                  </a:extLst>
                </p:cNvPr>
                <p:cNvSpPr txBox="1"/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9187D171-7253-4B8F-8276-D0C87E125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E2776D1F-D55C-4EA2-9D6D-1D05577450B5}"/>
                    </a:ext>
                  </a:extLst>
                </p:cNvPr>
                <p:cNvSpPr txBox="1"/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E2776D1F-D55C-4EA2-9D6D-1D0557745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723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226058F1-EA34-4799-B961-096DC41EEF55}"/>
              </a:ext>
            </a:extLst>
          </p:cNvPr>
          <p:cNvSpPr/>
          <p:nvPr/>
        </p:nvSpPr>
        <p:spPr>
          <a:xfrm>
            <a:off x="3403129" y="3735983"/>
            <a:ext cx="874215" cy="1576651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EEC06A1-CA53-4220-B465-8481F7BF36CE}"/>
              </a:ext>
            </a:extLst>
          </p:cNvPr>
          <p:cNvSpPr/>
          <p:nvPr/>
        </p:nvSpPr>
        <p:spPr>
          <a:xfrm>
            <a:off x="739509" y="1202534"/>
            <a:ext cx="1637561" cy="1576651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28505" y="64588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53887" y="64588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86686" y="138180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40154" y="250925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02049" y="138180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87759" y="250925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40739" y="138180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55306" y="138180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2384685" y="1166350"/>
                <a:ext cx="99007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85" y="1166350"/>
                <a:ext cx="9900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A6A8A39-EAB8-4B2B-AA60-B3FAF3300A6B}"/>
              </a:ext>
            </a:extLst>
          </p:cNvPr>
          <p:cNvCxnSpPr>
            <a:cxnSpLocks/>
          </p:cNvCxnSpPr>
          <p:nvPr/>
        </p:nvCxnSpPr>
        <p:spPr>
          <a:xfrm flipV="1">
            <a:off x="3658233" y="3892285"/>
            <a:ext cx="178277" cy="1229003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F085D3F-55E1-4B3D-BD40-C18F6D4E80CE}"/>
              </a:ext>
            </a:extLst>
          </p:cNvPr>
          <p:cNvCxnSpPr>
            <a:cxnSpLocks/>
          </p:cNvCxnSpPr>
          <p:nvPr/>
        </p:nvCxnSpPr>
        <p:spPr>
          <a:xfrm flipH="1" flipV="1">
            <a:off x="3833528" y="3892287"/>
            <a:ext cx="170459" cy="122900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E49531C-1B41-4574-B390-836CA1F8C13B}"/>
              </a:ext>
            </a:extLst>
          </p:cNvPr>
          <p:cNvSpPr/>
          <p:nvPr/>
        </p:nvSpPr>
        <p:spPr>
          <a:xfrm>
            <a:off x="1657428" y="1433149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C95CF851-9F28-4CCF-BDC9-DD4A706E13C8}"/>
              </a:ext>
            </a:extLst>
          </p:cNvPr>
          <p:cNvSpPr/>
          <p:nvPr/>
        </p:nvSpPr>
        <p:spPr>
          <a:xfrm>
            <a:off x="859423" y="2427202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9872-4698-483B-B1F5-A99330E18733}"/>
              </a:ext>
            </a:extLst>
          </p:cNvPr>
          <p:cNvSpPr/>
          <p:nvPr/>
        </p:nvSpPr>
        <p:spPr>
          <a:xfrm flipH="1">
            <a:off x="1491580" y="1319475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015B2200-FDDD-40BF-A89D-2AEEF4EBA2FA}"/>
              </a:ext>
            </a:extLst>
          </p:cNvPr>
          <p:cNvSpPr/>
          <p:nvPr/>
        </p:nvSpPr>
        <p:spPr>
          <a:xfrm>
            <a:off x="4644871" y="2427202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1424F5-60D2-4DD5-89D9-77E9900235A5}"/>
              </a:ext>
            </a:extLst>
          </p:cNvPr>
          <p:cNvSpPr/>
          <p:nvPr/>
        </p:nvSpPr>
        <p:spPr>
          <a:xfrm flipH="1">
            <a:off x="3774030" y="3836099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>
            <a:extLst>
              <a:ext uri="{FF2B5EF4-FFF2-40B4-BE49-F238E27FC236}">
                <a16:creationId xmlns:a16="http://schemas.microsoft.com/office/drawing/2014/main" id="{BC64A30B-40DA-461D-85A8-44D2B0BBE411}"/>
              </a:ext>
            </a:extLst>
          </p:cNvPr>
          <p:cNvSpPr/>
          <p:nvPr/>
        </p:nvSpPr>
        <p:spPr>
          <a:xfrm>
            <a:off x="3593001" y="5037110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40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729635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13" y="984933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925464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1557621" y="1867436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B9F040D-70D5-46C5-9890-BCCE03CD8274}"/>
              </a:ext>
            </a:extLst>
          </p:cNvPr>
          <p:cNvSpPr/>
          <p:nvPr/>
        </p:nvSpPr>
        <p:spPr>
          <a:xfrm>
            <a:off x="4710912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4C81-4494-4820-B1CA-E4B3B62F3424}"/>
              </a:ext>
            </a:extLst>
          </p:cNvPr>
          <p:cNvSpPr/>
          <p:nvPr/>
        </p:nvSpPr>
        <p:spPr>
          <a:xfrm flipH="1">
            <a:off x="3840071" y="4384060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46A940D-0B4E-481C-9E80-E370292BB165}"/>
              </a:ext>
            </a:extLst>
          </p:cNvPr>
          <p:cNvGrpSpPr/>
          <p:nvPr/>
        </p:nvGrpSpPr>
        <p:grpSpPr>
          <a:xfrm>
            <a:off x="2803274" y="1928924"/>
            <a:ext cx="435119" cy="552699"/>
            <a:chOff x="2803274" y="1928924"/>
            <a:chExt cx="435119" cy="552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/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74" y="2050736"/>
                  <a:ext cx="43511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/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2297940-D20E-4820-B248-1446ECF2ACE6}"/>
              </a:ext>
            </a:extLst>
          </p:cNvPr>
          <p:cNvSpPr/>
          <p:nvPr/>
        </p:nvSpPr>
        <p:spPr>
          <a:xfrm>
            <a:off x="2914651" y="1304925"/>
            <a:ext cx="1363165" cy="3000375"/>
          </a:xfrm>
          <a:custGeom>
            <a:avLst/>
            <a:gdLst>
              <a:gd name="connsiteX0" fmla="*/ 0 w 1157368"/>
              <a:gd name="connsiteY0" fmla="*/ 0 h 3000375"/>
              <a:gd name="connsiteX1" fmla="*/ 361950 w 1157368"/>
              <a:gd name="connsiteY1" fmla="*/ 342900 h 3000375"/>
              <a:gd name="connsiteX2" fmla="*/ 895350 w 1157368"/>
              <a:gd name="connsiteY2" fmla="*/ 266700 h 3000375"/>
              <a:gd name="connsiteX3" fmla="*/ 1000125 w 1157368"/>
              <a:gd name="connsiteY3" fmla="*/ 695325 h 3000375"/>
              <a:gd name="connsiteX4" fmla="*/ 1143000 w 1157368"/>
              <a:gd name="connsiteY4" fmla="*/ 1152525 h 3000375"/>
              <a:gd name="connsiteX5" fmla="*/ 619125 w 1157368"/>
              <a:gd name="connsiteY5" fmla="*/ 1543050 h 3000375"/>
              <a:gd name="connsiteX6" fmla="*/ 619125 w 1157368"/>
              <a:gd name="connsiteY6" fmla="*/ 2257425 h 3000375"/>
              <a:gd name="connsiteX7" fmla="*/ 371475 w 1157368"/>
              <a:gd name="connsiteY7" fmla="*/ 2428875 h 3000375"/>
              <a:gd name="connsiteX8" fmla="*/ 285750 w 1157368"/>
              <a:gd name="connsiteY8" fmla="*/ 3000375 h 3000375"/>
              <a:gd name="connsiteX0" fmla="*/ 0 w 1157368"/>
              <a:gd name="connsiteY0" fmla="*/ 0 h 3000375"/>
              <a:gd name="connsiteX1" fmla="*/ 476250 w 1157368"/>
              <a:gd name="connsiteY1" fmla="*/ 285750 h 3000375"/>
              <a:gd name="connsiteX2" fmla="*/ 895350 w 1157368"/>
              <a:gd name="connsiteY2" fmla="*/ 266700 h 3000375"/>
              <a:gd name="connsiteX3" fmla="*/ 1000125 w 1157368"/>
              <a:gd name="connsiteY3" fmla="*/ 695325 h 3000375"/>
              <a:gd name="connsiteX4" fmla="*/ 1143000 w 1157368"/>
              <a:gd name="connsiteY4" fmla="*/ 1152525 h 3000375"/>
              <a:gd name="connsiteX5" fmla="*/ 619125 w 1157368"/>
              <a:gd name="connsiteY5" fmla="*/ 1543050 h 3000375"/>
              <a:gd name="connsiteX6" fmla="*/ 619125 w 1157368"/>
              <a:gd name="connsiteY6" fmla="*/ 2257425 h 3000375"/>
              <a:gd name="connsiteX7" fmla="*/ 371475 w 1157368"/>
              <a:gd name="connsiteY7" fmla="*/ 2428875 h 3000375"/>
              <a:gd name="connsiteX8" fmla="*/ 285750 w 1157368"/>
              <a:gd name="connsiteY8" fmla="*/ 3000375 h 3000375"/>
              <a:gd name="connsiteX0" fmla="*/ 0 w 1272148"/>
              <a:gd name="connsiteY0" fmla="*/ 0 h 3000375"/>
              <a:gd name="connsiteX1" fmla="*/ 476250 w 1272148"/>
              <a:gd name="connsiteY1" fmla="*/ 285750 h 3000375"/>
              <a:gd name="connsiteX2" fmla="*/ 1257300 w 1272148"/>
              <a:gd name="connsiteY2" fmla="*/ 485775 h 3000375"/>
              <a:gd name="connsiteX3" fmla="*/ 1000125 w 1272148"/>
              <a:gd name="connsiteY3" fmla="*/ 695325 h 3000375"/>
              <a:gd name="connsiteX4" fmla="*/ 1143000 w 1272148"/>
              <a:gd name="connsiteY4" fmla="*/ 1152525 h 3000375"/>
              <a:gd name="connsiteX5" fmla="*/ 619125 w 1272148"/>
              <a:gd name="connsiteY5" fmla="*/ 1543050 h 3000375"/>
              <a:gd name="connsiteX6" fmla="*/ 619125 w 1272148"/>
              <a:gd name="connsiteY6" fmla="*/ 2257425 h 3000375"/>
              <a:gd name="connsiteX7" fmla="*/ 371475 w 1272148"/>
              <a:gd name="connsiteY7" fmla="*/ 2428875 h 3000375"/>
              <a:gd name="connsiteX8" fmla="*/ 285750 w 1272148"/>
              <a:gd name="connsiteY8" fmla="*/ 3000375 h 3000375"/>
              <a:gd name="connsiteX0" fmla="*/ 0 w 1273409"/>
              <a:gd name="connsiteY0" fmla="*/ 0 h 3000375"/>
              <a:gd name="connsiteX1" fmla="*/ 476250 w 1273409"/>
              <a:gd name="connsiteY1" fmla="*/ 285750 h 3000375"/>
              <a:gd name="connsiteX2" fmla="*/ 1257300 w 1273409"/>
              <a:gd name="connsiteY2" fmla="*/ 485775 h 3000375"/>
              <a:gd name="connsiteX3" fmla="*/ 1000125 w 1273409"/>
              <a:gd name="connsiteY3" fmla="*/ 695325 h 3000375"/>
              <a:gd name="connsiteX4" fmla="*/ 952500 w 1273409"/>
              <a:gd name="connsiteY4" fmla="*/ 1295400 h 3000375"/>
              <a:gd name="connsiteX5" fmla="*/ 619125 w 1273409"/>
              <a:gd name="connsiteY5" fmla="*/ 1543050 h 3000375"/>
              <a:gd name="connsiteX6" fmla="*/ 619125 w 1273409"/>
              <a:gd name="connsiteY6" fmla="*/ 2257425 h 3000375"/>
              <a:gd name="connsiteX7" fmla="*/ 371475 w 1273409"/>
              <a:gd name="connsiteY7" fmla="*/ 2428875 h 3000375"/>
              <a:gd name="connsiteX8" fmla="*/ 285750 w 1273409"/>
              <a:gd name="connsiteY8" fmla="*/ 3000375 h 3000375"/>
              <a:gd name="connsiteX0" fmla="*/ 0 w 1282200"/>
              <a:gd name="connsiteY0" fmla="*/ 0 h 3000375"/>
              <a:gd name="connsiteX1" fmla="*/ 476250 w 1282200"/>
              <a:gd name="connsiteY1" fmla="*/ 285750 h 3000375"/>
              <a:gd name="connsiteX2" fmla="*/ 1257300 w 1282200"/>
              <a:gd name="connsiteY2" fmla="*/ 485775 h 3000375"/>
              <a:gd name="connsiteX3" fmla="*/ 1076325 w 1282200"/>
              <a:gd name="connsiteY3" fmla="*/ 828675 h 3000375"/>
              <a:gd name="connsiteX4" fmla="*/ 952500 w 1282200"/>
              <a:gd name="connsiteY4" fmla="*/ 1295400 h 3000375"/>
              <a:gd name="connsiteX5" fmla="*/ 619125 w 1282200"/>
              <a:gd name="connsiteY5" fmla="*/ 1543050 h 3000375"/>
              <a:gd name="connsiteX6" fmla="*/ 619125 w 1282200"/>
              <a:gd name="connsiteY6" fmla="*/ 2257425 h 3000375"/>
              <a:gd name="connsiteX7" fmla="*/ 371475 w 1282200"/>
              <a:gd name="connsiteY7" fmla="*/ 2428875 h 3000375"/>
              <a:gd name="connsiteX8" fmla="*/ 285750 w 1282200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619125 w 1363165"/>
              <a:gd name="connsiteY5" fmla="*/ 1543050 h 3000375"/>
              <a:gd name="connsiteX6" fmla="*/ 619125 w 1363165"/>
              <a:gd name="connsiteY6" fmla="*/ 2257425 h 3000375"/>
              <a:gd name="connsiteX7" fmla="*/ 371475 w 1363165"/>
              <a:gd name="connsiteY7" fmla="*/ 2428875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504825 w 1363165"/>
              <a:gd name="connsiteY5" fmla="*/ 1781175 h 3000375"/>
              <a:gd name="connsiteX6" fmla="*/ 619125 w 1363165"/>
              <a:gd name="connsiteY6" fmla="*/ 2257425 h 3000375"/>
              <a:gd name="connsiteX7" fmla="*/ 371475 w 1363165"/>
              <a:gd name="connsiteY7" fmla="*/ 2428875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504825 w 1363165"/>
              <a:gd name="connsiteY5" fmla="*/ 1781175 h 3000375"/>
              <a:gd name="connsiteX6" fmla="*/ 590550 w 1363165"/>
              <a:gd name="connsiteY6" fmla="*/ 2200275 h 3000375"/>
              <a:gd name="connsiteX7" fmla="*/ 371475 w 1363165"/>
              <a:gd name="connsiteY7" fmla="*/ 2428875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504825 w 1363165"/>
              <a:gd name="connsiteY5" fmla="*/ 1781175 h 3000375"/>
              <a:gd name="connsiteX6" fmla="*/ 590550 w 1363165"/>
              <a:gd name="connsiteY6" fmla="*/ 2200275 h 3000375"/>
              <a:gd name="connsiteX7" fmla="*/ 342900 w 1363165"/>
              <a:gd name="connsiteY7" fmla="*/ 2552700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600075 w 1363165"/>
              <a:gd name="connsiteY5" fmla="*/ 1666875 h 3000375"/>
              <a:gd name="connsiteX6" fmla="*/ 590550 w 1363165"/>
              <a:gd name="connsiteY6" fmla="*/ 2200275 h 3000375"/>
              <a:gd name="connsiteX7" fmla="*/ 342900 w 1363165"/>
              <a:gd name="connsiteY7" fmla="*/ 2552700 h 3000375"/>
              <a:gd name="connsiteX8" fmla="*/ 285750 w 1363165"/>
              <a:gd name="connsiteY8" fmla="*/ 3000375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165" h="3000375">
                <a:moveTo>
                  <a:pt x="0" y="0"/>
                </a:moveTo>
                <a:cubicBezTo>
                  <a:pt x="106362" y="149225"/>
                  <a:pt x="252412" y="190500"/>
                  <a:pt x="476250" y="285750"/>
                </a:cubicBezTo>
                <a:cubicBezTo>
                  <a:pt x="700088" y="381000"/>
                  <a:pt x="1243013" y="481013"/>
                  <a:pt x="1343025" y="571500"/>
                </a:cubicBezTo>
                <a:cubicBezTo>
                  <a:pt x="1443038" y="661988"/>
                  <a:pt x="1141412" y="708025"/>
                  <a:pt x="1076325" y="828675"/>
                </a:cubicBezTo>
                <a:cubicBezTo>
                  <a:pt x="1011238" y="949325"/>
                  <a:pt x="1031875" y="1155700"/>
                  <a:pt x="952500" y="1295400"/>
                </a:cubicBezTo>
                <a:cubicBezTo>
                  <a:pt x="873125" y="1435100"/>
                  <a:pt x="660400" y="1516062"/>
                  <a:pt x="600075" y="1666875"/>
                </a:cubicBezTo>
                <a:cubicBezTo>
                  <a:pt x="539750" y="1817688"/>
                  <a:pt x="633413" y="2052637"/>
                  <a:pt x="590550" y="2200275"/>
                </a:cubicBezTo>
                <a:cubicBezTo>
                  <a:pt x="547687" y="2347913"/>
                  <a:pt x="398462" y="2428875"/>
                  <a:pt x="342900" y="2552700"/>
                </a:cubicBezTo>
                <a:cubicBezTo>
                  <a:pt x="287338" y="2676525"/>
                  <a:pt x="300831" y="2776537"/>
                  <a:pt x="285750" y="30003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8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705968"/>
            <a:ext cx="4398246" cy="250893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  <a:gd name="connsiteX0" fmla="*/ 208826 w 4398246"/>
              <a:gd name="connsiteY0" fmla="*/ 118085 h 2446639"/>
              <a:gd name="connsiteX1" fmla="*/ 1694726 w 4398246"/>
              <a:gd name="connsiteY1" fmla="*/ 137135 h 2446639"/>
              <a:gd name="connsiteX2" fmla="*/ 2513876 w 4398246"/>
              <a:gd name="connsiteY2" fmla="*/ 1407135 h 2446639"/>
              <a:gd name="connsiteX3" fmla="*/ 3307626 w 4398246"/>
              <a:gd name="connsiteY3" fmla="*/ 1413485 h 2446639"/>
              <a:gd name="connsiteX4" fmla="*/ 3903371 w 4398246"/>
              <a:gd name="connsiteY4" fmla="*/ 220840 h 2446639"/>
              <a:gd name="connsiteX5" fmla="*/ 4349026 w 4398246"/>
              <a:gd name="connsiteY5" fmla="*/ 48235 h 2446639"/>
              <a:gd name="connsiteX6" fmla="*/ 4285526 w 4398246"/>
              <a:gd name="connsiteY6" fmla="*/ 638785 h 2446639"/>
              <a:gd name="connsiteX7" fmla="*/ 3447326 w 4398246"/>
              <a:gd name="connsiteY7" fmla="*/ 1883385 h 2446639"/>
              <a:gd name="connsiteX8" fmla="*/ 2193201 w 4398246"/>
              <a:gd name="connsiteY8" fmla="*/ 2385035 h 2446639"/>
              <a:gd name="connsiteX9" fmla="*/ 1472476 w 4398246"/>
              <a:gd name="connsiteY9" fmla="*/ 543535 h 2446639"/>
              <a:gd name="connsiteX10" fmla="*/ 145326 w 4398246"/>
              <a:gd name="connsiteY10" fmla="*/ 524485 h 2446639"/>
              <a:gd name="connsiteX11" fmla="*/ 208826 w 4398246"/>
              <a:gd name="connsiteY11" fmla="*/ 118085 h 2446639"/>
              <a:gd name="connsiteX0" fmla="*/ 208826 w 4398246"/>
              <a:gd name="connsiteY0" fmla="*/ 141752 h 2470306"/>
              <a:gd name="connsiteX1" fmla="*/ 1694726 w 4398246"/>
              <a:gd name="connsiteY1" fmla="*/ 160802 h 2470306"/>
              <a:gd name="connsiteX2" fmla="*/ 2380526 w 4398246"/>
              <a:gd name="connsiteY2" fmla="*/ 2021352 h 2470306"/>
              <a:gd name="connsiteX3" fmla="*/ 3307626 w 4398246"/>
              <a:gd name="connsiteY3" fmla="*/ 1437152 h 2470306"/>
              <a:gd name="connsiteX4" fmla="*/ 3903371 w 4398246"/>
              <a:gd name="connsiteY4" fmla="*/ 244507 h 2470306"/>
              <a:gd name="connsiteX5" fmla="*/ 4349026 w 4398246"/>
              <a:gd name="connsiteY5" fmla="*/ 71902 h 2470306"/>
              <a:gd name="connsiteX6" fmla="*/ 4285526 w 4398246"/>
              <a:gd name="connsiteY6" fmla="*/ 662452 h 2470306"/>
              <a:gd name="connsiteX7" fmla="*/ 3447326 w 4398246"/>
              <a:gd name="connsiteY7" fmla="*/ 1907052 h 2470306"/>
              <a:gd name="connsiteX8" fmla="*/ 2193201 w 4398246"/>
              <a:gd name="connsiteY8" fmla="*/ 2408702 h 2470306"/>
              <a:gd name="connsiteX9" fmla="*/ 1472476 w 4398246"/>
              <a:gd name="connsiteY9" fmla="*/ 567202 h 2470306"/>
              <a:gd name="connsiteX10" fmla="*/ 145326 w 4398246"/>
              <a:gd name="connsiteY10" fmla="*/ 548152 h 2470306"/>
              <a:gd name="connsiteX11" fmla="*/ 208826 w 4398246"/>
              <a:gd name="connsiteY11" fmla="*/ 141752 h 2470306"/>
              <a:gd name="connsiteX0" fmla="*/ 208826 w 4398246"/>
              <a:gd name="connsiteY0" fmla="*/ 141752 h 2473908"/>
              <a:gd name="connsiteX1" fmla="*/ 1694726 w 4398246"/>
              <a:gd name="connsiteY1" fmla="*/ 160802 h 2473908"/>
              <a:gd name="connsiteX2" fmla="*/ 2380526 w 4398246"/>
              <a:gd name="connsiteY2" fmla="*/ 2021352 h 2473908"/>
              <a:gd name="connsiteX3" fmla="*/ 3307626 w 4398246"/>
              <a:gd name="connsiteY3" fmla="*/ 1437152 h 2473908"/>
              <a:gd name="connsiteX4" fmla="*/ 3903371 w 4398246"/>
              <a:gd name="connsiteY4" fmla="*/ 244507 h 2473908"/>
              <a:gd name="connsiteX5" fmla="*/ 4349026 w 4398246"/>
              <a:gd name="connsiteY5" fmla="*/ 71902 h 2473908"/>
              <a:gd name="connsiteX6" fmla="*/ 4285526 w 4398246"/>
              <a:gd name="connsiteY6" fmla="*/ 662452 h 2473908"/>
              <a:gd name="connsiteX7" fmla="*/ 3447326 w 4398246"/>
              <a:gd name="connsiteY7" fmla="*/ 1907052 h 2473908"/>
              <a:gd name="connsiteX8" fmla="*/ 2193201 w 4398246"/>
              <a:gd name="connsiteY8" fmla="*/ 2408702 h 2473908"/>
              <a:gd name="connsiteX9" fmla="*/ 1472476 w 4398246"/>
              <a:gd name="connsiteY9" fmla="*/ 567202 h 2473908"/>
              <a:gd name="connsiteX10" fmla="*/ 145326 w 4398246"/>
              <a:gd name="connsiteY10" fmla="*/ 548152 h 2473908"/>
              <a:gd name="connsiteX11" fmla="*/ 208826 w 4398246"/>
              <a:gd name="connsiteY11" fmla="*/ 141752 h 2473908"/>
              <a:gd name="connsiteX0" fmla="*/ 208826 w 4398246"/>
              <a:gd name="connsiteY0" fmla="*/ 141752 h 2508938"/>
              <a:gd name="connsiteX1" fmla="*/ 1694726 w 4398246"/>
              <a:gd name="connsiteY1" fmla="*/ 160802 h 2508938"/>
              <a:gd name="connsiteX2" fmla="*/ 2380526 w 4398246"/>
              <a:gd name="connsiteY2" fmla="*/ 2021352 h 2508938"/>
              <a:gd name="connsiteX3" fmla="*/ 3307626 w 4398246"/>
              <a:gd name="connsiteY3" fmla="*/ 1437152 h 2508938"/>
              <a:gd name="connsiteX4" fmla="*/ 3903371 w 4398246"/>
              <a:gd name="connsiteY4" fmla="*/ 244507 h 2508938"/>
              <a:gd name="connsiteX5" fmla="*/ 4349026 w 4398246"/>
              <a:gd name="connsiteY5" fmla="*/ 71902 h 2508938"/>
              <a:gd name="connsiteX6" fmla="*/ 4285526 w 4398246"/>
              <a:gd name="connsiteY6" fmla="*/ 662452 h 2508938"/>
              <a:gd name="connsiteX7" fmla="*/ 3447326 w 4398246"/>
              <a:gd name="connsiteY7" fmla="*/ 1907052 h 2508938"/>
              <a:gd name="connsiteX8" fmla="*/ 2317026 w 4398246"/>
              <a:gd name="connsiteY8" fmla="*/ 2446802 h 2508938"/>
              <a:gd name="connsiteX9" fmla="*/ 1472476 w 4398246"/>
              <a:gd name="connsiteY9" fmla="*/ 567202 h 2508938"/>
              <a:gd name="connsiteX10" fmla="*/ 145326 w 4398246"/>
              <a:gd name="connsiteY10" fmla="*/ 548152 h 2508938"/>
              <a:gd name="connsiteX11" fmla="*/ 208826 w 4398246"/>
              <a:gd name="connsiteY11" fmla="*/ 141752 h 250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508938">
                <a:moveTo>
                  <a:pt x="208826" y="141752"/>
                </a:moveTo>
                <a:cubicBezTo>
                  <a:pt x="467059" y="77194"/>
                  <a:pt x="1332776" y="-152465"/>
                  <a:pt x="1694726" y="160802"/>
                </a:cubicBezTo>
                <a:cubicBezTo>
                  <a:pt x="2056676" y="474069"/>
                  <a:pt x="2099009" y="1814977"/>
                  <a:pt x="2380526" y="2021352"/>
                </a:cubicBezTo>
                <a:cubicBezTo>
                  <a:pt x="2662043" y="2227727"/>
                  <a:pt x="3053819" y="1733293"/>
                  <a:pt x="3307626" y="1437152"/>
                </a:cubicBezTo>
                <a:cubicBezTo>
                  <a:pt x="3561434" y="1141011"/>
                  <a:pt x="3822168" y="518231"/>
                  <a:pt x="3903371" y="244507"/>
                </a:cubicBezTo>
                <a:cubicBezTo>
                  <a:pt x="3984574" y="-29217"/>
                  <a:pt x="4285334" y="2245"/>
                  <a:pt x="4349026" y="71902"/>
                </a:cubicBezTo>
                <a:cubicBezTo>
                  <a:pt x="4412718" y="141559"/>
                  <a:pt x="4435809" y="356594"/>
                  <a:pt x="4285526" y="662452"/>
                </a:cubicBezTo>
                <a:cubicBezTo>
                  <a:pt x="4135243" y="968310"/>
                  <a:pt x="3775409" y="1609660"/>
                  <a:pt x="3447326" y="1907052"/>
                </a:cubicBezTo>
                <a:cubicBezTo>
                  <a:pt x="3119243" y="2204444"/>
                  <a:pt x="2865243" y="2679635"/>
                  <a:pt x="2317026" y="2446802"/>
                </a:cubicBezTo>
                <a:cubicBezTo>
                  <a:pt x="1768809" y="2213969"/>
                  <a:pt x="1835484" y="796860"/>
                  <a:pt x="1472476" y="567202"/>
                </a:cubicBezTo>
                <a:cubicBezTo>
                  <a:pt x="1109468" y="337544"/>
                  <a:pt x="355934" y="619060"/>
                  <a:pt x="145326" y="548152"/>
                </a:cubicBezTo>
                <a:cubicBezTo>
                  <a:pt x="-65282" y="477244"/>
                  <a:pt x="-49407" y="206310"/>
                  <a:pt x="208826" y="141752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13" y="984933"/>
            <a:ext cx="3600907" cy="365230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43611 w 3600906"/>
              <a:gd name="connsiteY0" fmla="*/ 1602451 h 3652305"/>
              <a:gd name="connsiteX1" fmla="*/ 538911 w 3600906"/>
              <a:gd name="connsiteY1" fmla="*/ 764251 h 3652305"/>
              <a:gd name="connsiteX2" fmla="*/ 1974011 w 3600906"/>
              <a:gd name="connsiteY2" fmla="*/ 2251 h 3652305"/>
              <a:gd name="connsiteX3" fmla="*/ 3558047 w 3600906"/>
              <a:gd name="connsiteY3" fmla="*/ 1011901 h 3652305"/>
              <a:gd name="connsiteX4" fmla="*/ 3069098 w 3600906"/>
              <a:gd name="connsiteY4" fmla="*/ 2826269 h 3652305"/>
              <a:gd name="connsiteX5" fmla="*/ 2202611 w 3600906"/>
              <a:gd name="connsiteY5" fmla="*/ 3586826 h 3652305"/>
              <a:gd name="connsiteX6" fmla="*/ 1535861 w 3600906"/>
              <a:gd name="connsiteY6" fmla="*/ 1735801 h 3652305"/>
              <a:gd name="connsiteX7" fmla="*/ 43611 w 3600906"/>
              <a:gd name="connsiteY7" fmla="*/ 1602451 h 365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906" h="365230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295004" y="2397115"/>
                  <a:pt x="3069098" y="2826269"/>
                </a:cubicBezTo>
                <a:cubicBezTo>
                  <a:pt x="2843192" y="3255423"/>
                  <a:pt x="2347314" y="3851699"/>
                  <a:pt x="2202611" y="3586826"/>
                </a:cubicBezTo>
                <a:cubicBezTo>
                  <a:pt x="2057908" y="3321953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326346" y="3529341"/>
                <a:ext cx="99815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46" y="3529341"/>
                <a:ext cx="99815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925464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1557621" y="1867436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B9F040D-70D5-46C5-9890-BCCE03CD8274}"/>
              </a:ext>
            </a:extLst>
          </p:cNvPr>
          <p:cNvSpPr/>
          <p:nvPr/>
        </p:nvSpPr>
        <p:spPr>
          <a:xfrm>
            <a:off x="4710912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4C81-4494-4820-B1CA-E4B3B62F3424}"/>
              </a:ext>
            </a:extLst>
          </p:cNvPr>
          <p:cNvSpPr/>
          <p:nvPr/>
        </p:nvSpPr>
        <p:spPr>
          <a:xfrm flipH="1">
            <a:off x="3840071" y="4384060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46A940D-0B4E-481C-9E80-E370292BB165}"/>
              </a:ext>
            </a:extLst>
          </p:cNvPr>
          <p:cNvGrpSpPr/>
          <p:nvPr/>
        </p:nvGrpSpPr>
        <p:grpSpPr>
          <a:xfrm>
            <a:off x="2803274" y="1928924"/>
            <a:ext cx="788677" cy="552699"/>
            <a:chOff x="2803274" y="1928924"/>
            <a:chExt cx="788677" cy="5526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/>
                <p:nvPr/>
              </p:nvSpPr>
              <p:spPr>
                <a:xfrm>
                  <a:off x="2803274" y="2050736"/>
                  <a:ext cx="788677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80DEA8D-55F0-4F3B-8B2A-04A2B81E1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274" y="2050736"/>
                  <a:ext cx="78867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/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1AE92A60-62A1-4356-A87B-B8F9C88CA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132" y="1928924"/>
                  <a:ext cx="15549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2297940-D20E-4820-B248-1446ECF2ACE6}"/>
              </a:ext>
            </a:extLst>
          </p:cNvPr>
          <p:cNvSpPr/>
          <p:nvPr/>
        </p:nvSpPr>
        <p:spPr>
          <a:xfrm>
            <a:off x="2914651" y="1304925"/>
            <a:ext cx="1363165" cy="3000375"/>
          </a:xfrm>
          <a:custGeom>
            <a:avLst/>
            <a:gdLst>
              <a:gd name="connsiteX0" fmla="*/ 0 w 1157368"/>
              <a:gd name="connsiteY0" fmla="*/ 0 h 3000375"/>
              <a:gd name="connsiteX1" fmla="*/ 361950 w 1157368"/>
              <a:gd name="connsiteY1" fmla="*/ 342900 h 3000375"/>
              <a:gd name="connsiteX2" fmla="*/ 895350 w 1157368"/>
              <a:gd name="connsiteY2" fmla="*/ 266700 h 3000375"/>
              <a:gd name="connsiteX3" fmla="*/ 1000125 w 1157368"/>
              <a:gd name="connsiteY3" fmla="*/ 695325 h 3000375"/>
              <a:gd name="connsiteX4" fmla="*/ 1143000 w 1157368"/>
              <a:gd name="connsiteY4" fmla="*/ 1152525 h 3000375"/>
              <a:gd name="connsiteX5" fmla="*/ 619125 w 1157368"/>
              <a:gd name="connsiteY5" fmla="*/ 1543050 h 3000375"/>
              <a:gd name="connsiteX6" fmla="*/ 619125 w 1157368"/>
              <a:gd name="connsiteY6" fmla="*/ 2257425 h 3000375"/>
              <a:gd name="connsiteX7" fmla="*/ 371475 w 1157368"/>
              <a:gd name="connsiteY7" fmla="*/ 2428875 h 3000375"/>
              <a:gd name="connsiteX8" fmla="*/ 285750 w 1157368"/>
              <a:gd name="connsiteY8" fmla="*/ 3000375 h 3000375"/>
              <a:gd name="connsiteX0" fmla="*/ 0 w 1157368"/>
              <a:gd name="connsiteY0" fmla="*/ 0 h 3000375"/>
              <a:gd name="connsiteX1" fmla="*/ 476250 w 1157368"/>
              <a:gd name="connsiteY1" fmla="*/ 285750 h 3000375"/>
              <a:gd name="connsiteX2" fmla="*/ 895350 w 1157368"/>
              <a:gd name="connsiteY2" fmla="*/ 266700 h 3000375"/>
              <a:gd name="connsiteX3" fmla="*/ 1000125 w 1157368"/>
              <a:gd name="connsiteY3" fmla="*/ 695325 h 3000375"/>
              <a:gd name="connsiteX4" fmla="*/ 1143000 w 1157368"/>
              <a:gd name="connsiteY4" fmla="*/ 1152525 h 3000375"/>
              <a:gd name="connsiteX5" fmla="*/ 619125 w 1157368"/>
              <a:gd name="connsiteY5" fmla="*/ 1543050 h 3000375"/>
              <a:gd name="connsiteX6" fmla="*/ 619125 w 1157368"/>
              <a:gd name="connsiteY6" fmla="*/ 2257425 h 3000375"/>
              <a:gd name="connsiteX7" fmla="*/ 371475 w 1157368"/>
              <a:gd name="connsiteY7" fmla="*/ 2428875 h 3000375"/>
              <a:gd name="connsiteX8" fmla="*/ 285750 w 1157368"/>
              <a:gd name="connsiteY8" fmla="*/ 3000375 h 3000375"/>
              <a:gd name="connsiteX0" fmla="*/ 0 w 1272148"/>
              <a:gd name="connsiteY0" fmla="*/ 0 h 3000375"/>
              <a:gd name="connsiteX1" fmla="*/ 476250 w 1272148"/>
              <a:gd name="connsiteY1" fmla="*/ 285750 h 3000375"/>
              <a:gd name="connsiteX2" fmla="*/ 1257300 w 1272148"/>
              <a:gd name="connsiteY2" fmla="*/ 485775 h 3000375"/>
              <a:gd name="connsiteX3" fmla="*/ 1000125 w 1272148"/>
              <a:gd name="connsiteY3" fmla="*/ 695325 h 3000375"/>
              <a:gd name="connsiteX4" fmla="*/ 1143000 w 1272148"/>
              <a:gd name="connsiteY4" fmla="*/ 1152525 h 3000375"/>
              <a:gd name="connsiteX5" fmla="*/ 619125 w 1272148"/>
              <a:gd name="connsiteY5" fmla="*/ 1543050 h 3000375"/>
              <a:gd name="connsiteX6" fmla="*/ 619125 w 1272148"/>
              <a:gd name="connsiteY6" fmla="*/ 2257425 h 3000375"/>
              <a:gd name="connsiteX7" fmla="*/ 371475 w 1272148"/>
              <a:gd name="connsiteY7" fmla="*/ 2428875 h 3000375"/>
              <a:gd name="connsiteX8" fmla="*/ 285750 w 1272148"/>
              <a:gd name="connsiteY8" fmla="*/ 3000375 h 3000375"/>
              <a:gd name="connsiteX0" fmla="*/ 0 w 1273409"/>
              <a:gd name="connsiteY0" fmla="*/ 0 h 3000375"/>
              <a:gd name="connsiteX1" fmla="*/ 476250 w 1273409"/>
              <a:gd name="connsiteY1" fmla="*/ 285750 h 3000375"/>
              <a:gd name="connsiteX2" fmla="*/ 1257300 w 1273409"/>
              <a:gd name="connsiteY2" fmla="*/ 485775 h 3000375"/>
              <a:gd name="connsiteX3" fmla="*/ 1000125 w 1273409"/>
              <a:gd name="connsiteY3" fmla="*/ 695325 h 3000375"/>
              <a:gd name="connsiteX4" fmla="*/ 952500 w 1273409"/>
              <a:gd name="connsiteY4" fmla="*/ 1295400 h 3000375"/>
              <a:gd name="connsiteX5" fmla="*/ 619125 w 1273409"/>
              <a:gd name="connsiteY5" fmla="*/ 1543050 h 3000375"/>
              <a:gd name="connsiteX6" fmla="*/ 619125 w 1273409"/>
              <a:gd name="connsiteY6" fmla="*/ 2257425 h 3000375"/>
              <a:gd name="connsiteX7" fmla="*/ 371475 w 1273409"/>
              <a:gd name="connsiteY7" fmla="*/ 2428875 h 3000375"/>
              <a:gd name="connsiteX8" fmla="*/ 285750 w 1273409"/>
              <a:gd name="connsiteY8" fmla="*/ 3000375 h 3000375"/>
              <a:gd name="connsiteX0" fmla="*/ 0 w 1282200"/>
              <a:gd name="connsiteY0" fmla="*/ 0 h 3000375"/>
              <a:gd name="connsiteX1" fmla="*/ 476250 w 1282200"/>
              <a:gd name="connsiteY1" fmla="*/ 285750 h 3000375"/>
              <a:gd name="connsiteX2" fmla="*/ 1257300 w 1282200"/>
              <a:gd name="connsiteY2" fmla="*/ 485775 h 3000375"/>
              <a:gd name="connsiteX3" fmla="*/ 1076325 w 1282200"/>
              <a:gd name="connsiteY3" fmla="*/ 828675 h 3000375"/>
              <a:gd name="connsiteX4" fmla="*/ 952500 w 1282200"/>
              <a:gd name="connsiteY4" fmla="*/ 1295400 h 3000375"/>
              <a:gd name="connsiteX5" fmla="*/ 619125 w 1282200"/>
              <a:gd name="connsiteY5" fmla="*/ 1543050 h 3000375"/>
              <a:gd name="connsiteX6" fmla="*/ 619125 w 1282200"/>
              <a:gd name="connsiteY6" fmla="*/ 2257425 h 3000375"/>
              <a:gd name="connsiteX7" fmla="*/ 371475 w 1282200"/>
              <a:gd name="connsiteY7" fmla="*/ 2428875 h 3000375"/>
              <a:gd name="connsiteX8" fmla="*/ 285750 w 1282200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619125 w 1363165"/>
              <a:gd name="connsiteY5" fmla="*/ 1543050 h 3000375"/>
              <a:gd name="connsiteX6" fmla="*/ 619125 w 1363165"/>
              <a:gd name="connsiteY6" fmla="*/ 2257425 h 3000375"/>
              <a:gd name="connsiteX7" fmla="*/ 371475 w 1363165"/>
              <a:gd name="connsiteY7" fmla="*/ 2428875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504825 w 1363165"/>
              <a:gd name="connsiteY5" fmla="*/ 1781175 h 3000375"/>
              <a:gd name="connsiteX6" fmla="*/ 619125 w 1363165"/>
              <a:gd name="connsiteY6" fmla="*/ 2257425 h 3000375"/>
              <a:gd name="connsiteX7" fmla="*/ 371475 w 1363165"/>
              <a:gd name="connsiteY7" fmla="*/ 2428875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504825 w 1363165"/>
              <a:gd name="connsiteY5" fmla="*/ 1781175 h 3000375"/>
              <a:gd name="connsiteX6" fmla="*/ 590550 w 1363165"/>
              <a:gd name="connsiteY6" fmla="*/ 2200275 h 3000375"/>
              <a:gd name="connsiteX7" fmla="*/ 371475 w 1363165"/>
              <a:gd name="connsiteY7" fmla="*/ 2428875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504825 w 1363165"/>
              <a:gd name="connsiteY5" fmla="*/ 1781175 h 3000375"/>
              <a:gd name="connsiteX6" fmla="*/ 590550 w 1363165"/>
              <a:gd name="connsiteY6" fmla="*/ 2200275 h 3000375"/>
              <a:gd name="connsiteX7" fmla="*/ 342900 w 1363165"/>
              <a:gd name="connsiteY7" fmla="*/ 2552700 h 3000375"/>
              <a:gd name="connsiteX8" fmla="*/ 285750 w 1363165"/>
              <a:gd name="connsiteY8" fmla="*/ 3000375 h 3000375"/>
              <a:gd name="connsiteX0" fmla="*/ 0 w 1363165"/>
              <a:gd name="connsiteY0" fmla="*/ 0 h 3000375"/>
              <a:gd name="connsiteX1" fmla="*/ 476250 w 1363165"/>
              <a:gd name="connsiteY1" fmla="*/ 285750 h 3000375"/>
              <a:gd name="connsiteX2" fmla="*/ 1343025 w 1363165"/>
              <a:gd name="connsiteY2" fmla="*/ 571500 h 3000375"/>
              <a:gd name="connsiteX3" fmla="*/ 1076325 w 1363165"/>
              <a:gd name="connsiteY3" fmla="*/ 828675 h 3000375"/>
              <a:gd name="connsiteX4" fmla="*/ 952500 w 1363165"/>
              <a:gd name="connsiteY4" fmla="*/ 1295400 h 3000375"/>
              <a:gd name="connsiteX5" fmla="*/ 600075 w 1363165"/>
              <a:gd name="connsiteY5" fmla="*/ 1666875 h 3000375"/>
              <a:gd name="connsiteX6" fmla="*/ 590550 w 1363165"/>
              <a:gd name="connsiteY6" fmla="*/ 2200275 h 3000375"/>
              <a:gd name="connsiteX7" fmla="*/ 342900 w 1363165"/>
              <a:gd name="connsiteY7" fmla="*/ 2552700 h 3000375"/>
              <a:gd name="connsiteX8" fmla="*/ 285750 w 1363165"/>
              <a:gd name="connsiteY8" fmla="*/ 3000375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165" h="3000375">
                <a:moveTo>
                  <a:pt x="0" y="0"/>
                </a:moveTo>
                <a:cubicBezTo>
                  <a:pt x="106362" y="149225"/>
                  <a:pt x="252412" y="190500"/>
                  <a:pt x="476250" y="285750"/>
                </a:cubicBezTo>
                <a:cubicBezTo>
                  <a:pt x="700088" y="381000"/>
                  <a:pt x="1243013" y="481013"/>
                  <a:pt x="1343025" y="571500"/>
                </a:cubicBezTo>
                <a:cubicBezTo>
                  <a:pt x="1443038" y="661988"/>
                  <a:pt x="1141412" y="708025"/>
                  <a:pt x="1076325" y="828675"/>
                </a:cubicBezTo>
                <a:cubicBezTo>
                  <a:pt x="1011238" y="949325"/>
                  <a:pt x="1031875" y="1155700"/>
                  <a:pt x="952500" y="1295400"/>
                </a:cubicBezTo>
                <a:cubicBezTo>
                  <a:pt x="873125" y="1435100"/>
                  <a:pt x="660400" y="1516062"/>
                  <a:pt x="600075" y="1666875"/>
                </a:cubicBezTo>
                <a:cubicBezTo>
                  <a:pt x="539750" y="1817688"/>
                  <a:pt x="633413" y="2052637"/>
                  <a:pt x="590550" y="2200275"/>
                </a:cubicBezTo>
                <a:cubicBezTo>
                  <a:pt x="547687" y="2347913"/>
                  <a:pt x="398462" y="2428875"/>
                  <a:pt x="342900" y="2552700"/>
                </a:cubicBezTo>
                <a:cubicBezTo>
                  <a:pt x="287338" y="2676525"/>
                  <a:pt x="300831" y="2776537"/>
                  <a:pt x="285750" y="30003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71D924F-F63F-4657-86A1-5DEDE11FDEB4}"/>
              </a:ext>
            </a:extLst>
          </p:cNvPr>
          <p:cNvCxnSpPr>
            <a:cxnSpLocks/>
          </p:cNvCxnSpPr>
          <p:nvPr/>
        </p:nvCxnSpPr>
        <p:spPr>
          <a:xfrm flipV="1">
            <a:off x="2969878" y="4446368"/>
            <a:ext cx="223832" cy="558727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BF1F04-797E-4C39-B03B-3E1461D329EE}"/>
              </a:ext>
            </a:extLst>
          </p:cNvPr>
          <p:cNvCxnSpPr>
            <a:cxnSpLocks/>
          </p:cNvCxnSpPr>
          <p:nvPr/>
        </p:nvCxnSpPr>
        <p:spPr>
          <a:xfrm flipH="1" flipV="1">
            <a:off x="3203814" y="4436308"/>
            <a:ext cx="278548" cy="568787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0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925464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1557621" y="1867436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B9F040D-70D5-46C5-9890-BCCE03CD8274}"/>
              </a:ext>
            </a:extLst>
          </p:cNvPr>
          <p:cNvSpPr/>
          <p:nvPr/>
        </p:nvSpPr>
        <p:spPr>
          <a:xfrm>
            <a:off x="4710912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4C81-4494-4820-B1CA-E4B3B62F3424}"/>
              </a:ext>
            </a:extLst>
          </p:cNvPr>
          <p:cNvSpPr/>
          <p:nvPr/>
        </p:nvSpPr>
        <p:spPr>
          <a:xfrm flipH="1">
            <a:off x="3840071" y="4384060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74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925464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1557621" y="1867436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B9F040D-70D5-46C5-9890-BCCE03CD8274}"/>
              </a:ext>
            </a:extLst>
          </p:cNvPr>
          <p:cNvSpPr/>
          <p:nvPr/>
        </p:nvSpPr>
        <p:spPr>
          <a:xfrm>
            <a:off x="4710912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4C81-4494-4820-B1CA-E4B3B62F3424}"/>
              </a:ext>
            </a:extLst>
          </p:cNvPr>
          <p:cNvSpPr/>
          <p:nvPr/>
        </p:nvSpPr>
        <p:spPr>
          <a:xfrm flipH="1">
            <a:off x="3840071" y="4384060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F346D53-49EC-4132-ACB9-7C174AF1EE04}"/>
              </a:ext>
            </a:extLst>
          </p:cNvPr>
          <p:cNvSpPr/>
          <p:nvPr/>
        </p:nvSpPr>
        <p:spPr>
          <a:xfrm>
            <a:off x="1631950" y="1968500"/>
            <a:ext cx="2222500" cy="2419350"/>
          </a:xfrm>
          <a:custGeom>
            <a:avLst/>
            <a:gdLst>
              <a:gd name="connsiteX0" fmla="*/ 0 w 2222500"/>
              <a:gd name="connsiteY0" fmla="*/ 0 h 2419350"/>
              <a:gd name="connsiteX1" fmla="*/ 1282700 w 2222500"/>
              <a:gd name="connsiteY1" fmla="*/ 1219200 h 2419350"/>
              <a:gd name="connsiteX2" fmla="*/ 2222500 w 2222500"/>
              <a:gd name="connsiteY2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0" h="2419350">
                <a:moveTo>
                  <a:pt x="0" y="0"/>
                </a:moveTo>
                <a:cubicBezTo>
                  <a:pt x="456141" y="407987"/>
                  <a:pt x="912283" y="815975"/>
                  <a:pt x="1282700" y="1219200"/>
                </a:cubicBezTo>
                <a:cubicBezTo>
                  <a:pt x="1653117" y="1622425"/>
                  <a:pt x="1937808" y="2020887"/>
                  <a:pt x="2222500" y="2419350"/>
                </a:cubicBezTo>
              </a:path>
            </a:pathLst>
          </a:cu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1251818-3DFD-45DE-8A95-9E2EBA5EDEBC}"/>
              </a:ext>
            </a:extLst>
          </p:cNvPr>
          <p:cNvSpPr/>
          <p:nvPr/>
        </p:nvSpPr>
        <p:spPr>
          <a:xfrm>
            <a:off x="996950" y="2686050"/>
            <a:ext cx="3778250" cy="374650"/>
          </a:xfrm>
          <a:custGeom>
            <a:avLst/>
            <a:gdLst>
              <a:gd name="connsiteX0" fmla="*/ 0 w 3778250"/>
              <a:gd name="connsiteY0" fmla="*/ 374650 h 374650"/>
              <a:gd name="connsiteX1" fmla="*/ 2032000 w 3778250"/>
              <a:gd name="connsiteY1" fmla="*/ 0 h 374650"/>
              <a:gd name="connsiteX2" fmla="*/ 3778250 w 3778250"/>
              <a:gd name="connsiteY2" fmla="*/ 37465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8250" h="374650">
                <a:moveTo>
                  <a:pt x="0" y="374650"/>
                </a:moveTo>
                <a:cubicBezTo>
                  <a:pt x="701146" y="187325"/>
                  <a:pt x="1402292" y="0"/>
                  <a:pt x="2032000" y="0"/>
                </a:cubicBezTo>
                <a:cubicBezTo>
                  <a:pt x="2661708" y="0"/>
                  <a:pt x="3219979" y="187325"/>
                  <a:pt x="3778250" y="37465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5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240180" y="1189893"/>
            <a:ext cx="651985" cy="1451399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V="1">
            <a:off x="3274828" y="1925817"/>
            <a:ext cx="890882" cy="28486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>
            <a:off x="2236415" y="2661715"/>
            <a:ext cx="1315004" cy="39155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H="1">
            <a:off x="2233992" y="2204847"/>
            <a:ext cx="1038649" cy="427696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2236415" y="2641293"/>
            <a:ext cx="319222" cy="775302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3200128" y="2127287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2176830" y="2583532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84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F6070-AC21-41B7-A7FE-B5AC26E4FD75}"/>
              </a:ext>
            </a:extLst>
          </p:cNvPr>
          <p:cNvSpPr/>
          <p:nvPr/>
        </p:nvSpPr>
        <p:spPr>
          <a:xfrm>
            <a:off x="1339703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ACC65-F28B-4757-B39B-36FCD6342D0A}"/>
              </a:ext>
            </a:extLst>
          </p:cNvPr>
          <p:cNvSpPr/>
          <p:nvPr/>
        </p:nvSpPr>
        <p:spPr>
          <a:xfrm>
            <a:off x="1935127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926DF-3C52-48FD-9307-D6CAEA9AE752}"/>
              </a:ext>
            </a:extLst>
          </p:cNvPr>
          <p:cNvSpPr/>
          <p:nvPr/>
        </p:nvSpPr>
        <p:spPr>
          <a:xfrm>
            <a:off x="1637415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3456F-D8AF-4AB7-9EA3-39E244941FB0}"/>
              </a:ext>
            </a:extLst>
          </p:cNvPr>
          <p:cNvSpPr/>
          <p:nvPr/>
        </p:nvSpPr>
        <p:spPr>
          <a:xfrm>
            <a:off x="2232839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61920-F978-4C4A-985F-141B0C694405}"/>
              </a:ext>
            </a:extLst>
          </p:cNvPr>
          <p:cNvSpPr/>
          <p:nvPr/>
        </p:nvSpPr>
        <p:spPr>
          <a:xfrm>
            <a:off x="1339703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A7D6C-D411-42B8-AFE4-739BE0B19AA3}"/>
              </a:ext>
            </a:extLst>
          </p:cNvPr>
          <p:cNvSpPr/>
          <p:nvPr/>
        </p:nvSpPr>
        <p:spPr>
          <a:xfrm>
            <a:off x="1935127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A34B02-0AD1-4479-8BDE-156E210DC1F3}"/>
              </a:ext>
            </a:extLst>
          </p:cNvPr>
          <p:cNvSpPr/>
          <p:nvPr/>
        </p:nvSpPr>
        <p:spPr>
          <a:xfrm>
            <a:off x="1637415" y="1913861"/>
            <a:ext cx="297712" cy="2977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D35F9-B8FF-4719-9333-FEA0CF3832E4}"/>
              </a:ext>
            </a:extLst>
          </p:cNvPr>
          <p:cNvSpPr/>
          <p:nvPr/>
        </p:nvSpPr>
        <p:spPr>
          <a:xfrm>
            <a:off x="2232839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02B513-15A8-4B42-9147-B317743B416E}"/>
              </a:ext>
            </a:extLst>
          </p:cNvPr>
          <p:cNvSpPr/>
          <p:nvPr/>
        </p:nvSpPr>
        <p:spPr>
          <a:xfrm>
            <a:off x="1339703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55A91-FB71-4568-A632-70412B629794}"/>
              </a:ext>
            </a:extLst>
          </p:cNvPr>
          <p:cNvSpPr/>
          <p:nvPr/>
        </p:nvSpPr>
        <p:spPr>
          <a:xfrm>
            <a:off x="1935127" y="2211573"/>
            <a:ext cx="297712" cy="2977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C1AE47-3E72-4C05-A279-048B361A8450}"/>
              </a:ext>
            </a:extLst>
          </p:cNvPr>
          <p:cNvSpPr/>
          <p:nvPr/>
        </p:nvSpPr>
        <p:spPr>
          <a:xfrm>
            <a:off x="1637415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B6980-0CBF-4886-B417-A36EA160560C}"/>
              </a:ext>
            </a:extLst>
          </p:cNvPr>
          <p:cNvSpPr/>
          <p:nvPr/>
        </p:nvSpPr>
        <p:spPr>
          <a:xfrm>
            <a:off x="2232839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C3634F-FA20-4E49-9B08-2C9B08D5D485}"/>
              </a:ext>
            </a:extLst>
          </p:cNvPr>
          <p:cNvSpPr/>
          <p:nvPr/>
        </p:nvSpPr>
        <p:spPr>
          <a:xfrm>
            <a:off x="1339703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3C439-0E0B-410A-AB94-18919EC21A41}"/>
              </a:ext>
            </a:extLst>
          </p:cNvPr>
          <p:cNvSpPr/>
          <p:nvPr/>
        </p:nvSpPr>
        <p:spPr>
          <a:xfrm>
            <a:off x="1935127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9CF97-508D-4250-A048-763AE7C57F8E}"/>
              </a:ext>
            </a:extLst>
          </p:cNvPr>
          <p:cNvSpPr/>
          <p:nvPr/>
        </p:nvSpPr>
        <p:spPr>
          <a:xfrm>
            <a:off x="1637415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CC6030-5320-44DE-BA39-E05FE47013EB}"/>
              </a:ext>
            </a:extLst>
          </p:cNvPr>
          <p:cNvSpPr/>
          <p:nvPr/>
        </p:nvSpPr>
        <p:spPr>
          <a:xfrm>
            <a:off x="2232839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9E03C7B2-8E0E-439C-AE63-061CA08C3D77}"/>
              </a:ext>
            </a:extLst>
          </p:cNvPr>
          <p:cNvCxnSpPr/>
          <p:nvPr/>
        </p:nvCxnSpPr>
        <p:spPr>
          <a:xfrm>
            <a:off x="2095500" y="2052638"/>
            <a:ext cx="30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17037859-7C89-44CA-AF33-B64CBC308B78}"/>
              </a:ext>
            </a:extLst>
          </p:cNvPr>
          <p:cNvCxnSpPr>
            <a:cxnSpLocks/>
          </p:cNvCxnSpPr>
          <p:nvPr/>
        </p:nvCxnSpPr>
        <p:spPr>
          <a:xfrm>
            <a:off x="2400298" y="2049647"/>
            <a:ext cx="0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B5FE8FC-D594-4F9E-87ED-15F43E54737B}"/>
              </a:ext>
            </a:extLst>
          </p:cNvPr>
          <p:cNvCxnSpPr>
            <a:cxnSpLocks/>
          </p:cNvCxnSpPr>
          <p:nvPr/>
        </p:nvCxnSpPr>
        <p:spPr>
          <a:xfrm flipH="1">
            <a:off x="2095500" y="2342597"/>
            <a:ext cx="30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D0A462DA-7A24-4A8E-A550-696403DEA614}"/>
              </a:ext>
            </a:extLst>
          </p:cNvPr>
          <p:cNvCxnSpPr>
            <a:cxnSpLocks/>
          </p:cNvCxnSpPr>
          <p:nvPr/>
        </p:nvCxnSpPr>
        <p:spPr>
          <a:xfrm>
            <a:off x="2092325" y="2048060"/>
            <a:ext cx="0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E9D5565B-B133-4DC6-BCAF-F463202B403A}"/>
              </a:ext>
            </a:extLst>
          </p:cNvPr>
          <p:cNvCxnSpPr>
            <a:cxnSpLocks/>
          </p:cNvCxnSpPr>
          <p:nvPr/>
        </p:nvCxnSpPr>
        <p:spPr>
          <a:xfrm>
            <a:off x="1783555" y="2048060"/>
            <a:ext cx="0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9E36CD16-0374-481C-83AB-126B6DD71D86}"/>
              </a:ext>
            </a:extLst>
          </p:cNvPr>
          <p:cNvCxnSpPr/>
          <p:nvPr/>
        </p:nvCxnSpPr>
        <p:spPr>
          <a:xfrm>
            <a:off x="1780346" y="2342597"/>
            <a:ext cx="30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A81ED086-EFFE-4E4F-9720-D4AED04E3E04}"/>
              </a:ext>
            </a:extLst>
          </p:cNvPr>
          <p:cNvCxnSpPr/>
          <p:nvPr/>
        </p:nvCxnSpPr>
        <p:spPr>
          <a:xfrm>
            <a:off x="1780346" y="2048060"/>
            <a:ext cx="30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D75B0A0-522F-4B6A-B99D-46C6A07262E6}"/>
              </a:ext>
            </a:extLst>
          </p:cNvPr>
          <p:cNvCxnSpPr>
            <a:cxnSpLocks/>
          </p:cNvCxnSpPr>
          <p:nvPr/>
        </p:nvCxnSpPr>
        <p:spPr>
          <a:xfrm flipH="1">
            <a:off x="3322126" y="1739716"/>
            <a:ext cx="425448" cy="20556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3DC4A188-A1F9-44C3-B4D7-C93FC0362A49}"/>
              </a:ext>
            </a:extLst>
          </p:cNvPr>
          <p:cNvCxnSpPr>
            <a:cxnSpLocks/>
          </p:cNvCxnSpPr>
          <p:nvPr/>
        </p:nvCxnSpPr>
        <p:spPr>
          <a:xfrm>
            <a:off x="3322124" y="1945279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9F03D14D-098A-4A3D-A43F-E2DA6D785F55}"/>
              </a:ext>
            </a:extLst>
          </p:cNvPr>
          <p:cNvCxnSpPr>
            <a:cxnSpLocks/>
          </p:cNvCxnSpPr>
          <p:nvPr/>
        </p:nvCxnSpPr>
        <p:spPr>
          <a:xfrm>
            <a:off x="3747574" y="1739716"/>
            <a:ext cx="375976" cy="19517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F1819ECE-80D5-481D-8FAB-9D3379DFC23A}"/>
              </a:ext>
            </a:extLst>
          </p:cNvPr>
          <p:cNvCxnSpPr>
            <a:cxnSpLocks/>
          </p:cNvCxnSpPr>
          <p:nvPr/>
        </p:nvCxnSpPr>
        <p:spPr>
          <a:xfrm flipH="1">
            <a:off x="3917989" y="1934886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76BE6B5B-BFC2-4CC2-AA94-ABBEBDA04975}"/>
              </a:ext>
            </a:extLst>
          </p:cNvPr>
          <p:cNvCxnSpPr>
            <a:cxnSpLocks/>
          </p:cNvCxnSpPr>
          <p:nvPr/>
        </p:nvCxnSpPr>
        <p:spPr>
          <a:xfrm>
            <a:off x="4122037" y="1934886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40622E5-90B6-4C77-86C1-09121B976B6E}"/>
              </a:ext>
            </a:extLst>
          </p:cNvPr>
          <p:cNvCxnSpPr>
            <a:cxnSpLocks/>
          </p:cNvCxnSpPr>
          <p:nvPr/>
        </p:nvCxnSpPr>
        <p:spPr>
          <a:xfrm flipH="1">
            <a:off x="4122037" y="2161788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9DEFA8A7-824F-4300-B164-9CEB07FDC9FF}"/>
              </a:ext>
            </a:extLst>
          </p:cNvPr>
          <p:cNvCxnSpPr>
            <a:cxnSpLocks/>
          </p:cNvCxnSpPr>
          <p:nvPr/>
        </p:nvCxnSpPr>
        <p:spPr>
          <a:xfrm>
            <a:off x="4122037" y="2388136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C489B132-5C29-4656-BA20-C3CC3F1D688A}"/>
              </a:ext>
            </a:extLst>
          </p:cNvPr>
          <p:cNvSpPr/>
          <p:nvPr/>
        </p:nvSpPr>
        <p:spPr>
          <a:xfrm>
            <a:off x="3299263" y="1926528"/>
            <a:ext cx="45720" cy="4572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6FC0C64-F265-4128-83D1-CBB44CAEE79B}"/>
              </a:ext>
            </a:extLst>
          </p:cNvPr>
          <p:cNvSpPr/>
          <p:nvPr/>
        </p:nvSpPr>
        <p:spPr>
          <a:xfrm>
            <a:off x="4100691" y="1911472"/>
            <a:ext cx="45720" cy="4572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CC317151-03E7-4A6F-B346-E564DEE87AC3}"/>
              </a:ext>
            </a:extLst>
          </p:cNvPr>
          <p:cNvSpPr/>
          <p:nvPr/>
        </p:nvSpPr>
        <p:spPr>
          <a:xfrm>
            <a:off x="4303225" y="2138374"/>
            <a:ext cx="45720" cy="4572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D863212-B3ED-4101-A2BC-D477428B2387}"/>
              </a:ext>
            </a:extLst>
          </p:cNvPr>
          <p:cNvSpPr/>
          <p:nvPr/>
        </p:nvSpPr>
        <p:spPr>
          <a:xfrm>
            <a:off x="4100691" y="2365276"/>
            <a:ext cx="45720" cy="4572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D9F791-039C-492F-8F59-8EBDD0374BA1}"/>
              </a:ext>
            </a:extLst>
          </p:cNvPr>
          <p:cNvSpPr/>
          <p:nvPr/>
        </p:nvSpPr>
        <p:spPr>
          <a:xfrm>
            <a:off x="3714967" y="1712747"/>
            <a:ext cx="55470" cy="55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AF1CB9A-04BC-4D9F-9331-EA40440091BC}"/>
              </a:ext>
            </a:extLst>
          </p:cNvPr>
          <p:cNvSpPr/>
          <p:nvPr/>
        </p:nvSpPr>
        <p:spPr>
          <a:xfrm>
            <a:off x="3510624" y="2145803"/>
            <a:ext cx="55470" cy="5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6E183-CDC1-4D8E-A4BD-B394305C3018}"/>
              </a:ext>
            </a:extLst>
          </p:cNvPr>
          <p:cNvSpPr/>
          <p:nvPr/>
        </p:nvSpPr>
        <p:spPr>
          <a:xfrm>
            <a:off x="3879189" y="2145803"/>
            <a:ext cx="55470" cy="5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3BED618-D888-4EF3-BD96-0EF6ADE240FE}"/>
              </a:ext>
            </a:extLst>
          </p:cNvPr>
          <p:cNvSpPr/>
          <p:nvPr/>
        </p:nvSpPr>
        <p:spPr>
          <a:xfrm>
            <a:off x="4303225" y="2586749"/>
            <a:ext cx="55470" cy="5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42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F6070-AC21-41B7-A7FE-B5AC26E4FD75}"/>
              </a:ext>
            </a:extLst>
          </p:cNvPr>
          <p:cNvSpPr/>
          <p:nvPr/>
        </p:nvSpPr>
        <p:spPr>
          <a:xfrm>
            <a:off x="1339703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ACC65-F28B-4757-B39B-36FCD6342D0A}"/>
              </a:ext>
            </a:extLst>
          </p:cNvPr>
          <p:cNvSpPr/>
          <p:nvPr/>
        </p:nvSpPr>
        <p:spPr>
          <a:xfrm>
            <a:off x="1935127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926DF-3C52-48FD-9307-D6CAEA9AE752}"/>
              </a:ext>
            </a:extLst>
          </p:cNvPr>
          <p:cNvSpPr/>
          <p:nvPr/>
        </p:nvSpPr>
        <p:spPr>
          <a:xfrm>
            <a:off x="1637415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3456F-D8AF-4AB7-9EA3-39E244941FB0}"/>
              </a:ext>
            </a:extLst>
          </p:cNvPr>
          <p:cNvSpPr/>
          <p:nvPr/>
        </p:nvSpPr>
        <p:spPr>
          <a:xfrm>
            <a:off x="2232839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61920-F978-4C4A-985F-141B0C694405}"/>
              </a:ext>
            </a:extLst>
          </p:cNvPr>
          <p:cNvSpPr/>
          <p:nvPr/>
        </p:nvSpPr>
        <p:spPr>
          <a:xfrm>
            <a:off x="1339703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A7D6C-D411-42B8-AFE4-739BE0B19AA3}"/>
              </a:ext>
            </a:extLst>
          </p:cNvPr>
          <p:cNvSpPr/>
          <p:nvPr/>
        </p:nvSpPr>
        <p:spPr>
          <a:xfrm>
            <a:off x="1935127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A34B02-0AD1-4479-8BDE-156E210DC1F3}"/>
              </a:ext>
            </a:extLst>
          </p:cNvPr>
          <p:cNvSpPr/>
          <p:nvPr/>
        </p:nvSpPr>
        <p:spPr>
          <a:xfrm>
            <a:off x="1637415" y="1913861"/>
            <a:ext cx="297712" cy="2977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D35F9-B8FF-4719-9333-FEA0CF3832E4}"/>
              </a:ext>
            </a:extLst>
          </p:cNvPr>
          <p:cNvSpPr/>
          <p:nvPr/>
        </p:nvSpPr>
        <p:spPr>
          <a:xfrm>
            <a:off x="2232839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02B513-15A8-4B42-9147-B317743B416E}"/>
              </a:ext>
            </a:extLst>
          </p:cNvPr>
          <p:cNvSpPr/>
          <p:nvPr/>
        </p:nvSpPr>
        <p:spPr>
          <a:xfrm>
            <a:off x="1339703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55A91-FB71-4568-A632-70412B629794}"/>
              </a:ext>
            </a:extLst>
          </p:cNvPr>
          <p:cNvSpPr/>
          <p:nvPr/>
        </p:nvSpPr>
        <p:spPr>
          <a:xfrm>
            <a:off x="1935127" y="2211573"/>
            <a:ext cx="297712" cy="2977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C1AE47-3E72-4C05-A279-048B361A8450}"/>
              </a:ext>
            </a:extLst>
          </p:cNvPr>
          <p:cNvSpPr/>
          <p:nvPr/>
        </p:nvSpPr>
        <p:spPr>
          <a:xfrm>
            <a:off x="1637415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B6980-0CBF-4886-B417-A36EA160560C}"/>
              </a:ext>
            </a:extLst>
          </p:cNvPr>
          <p:cNvSpPr/>
          <p:nvPr/>
        </p:nvSpPr>
        <p:spPr>
          <a:xfrm>
            <a:off x="2232839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C3634F-FA20-4E49-9B08-2C9B08D5D485}"/>
              </a:ext>
            </a:extLst>
          </p:cNvPr>
          <p:cNvSpPr/>
          <p:nvPr/>
        </p:nvSpPr>
        <p:spPr>
          <a:xfrm>
            <a:off x="1339703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3C439-0E0B-410A-AB94-18919EC21A41}"/>
              </a:ext>
            </a:extLst>
          </p:cNvPr>
          <p:cNvSpPr/>
          <p:nvPr/>
        </p:nvSpPr>
        <p:spPr>
          <a:xfrm>
            <a:off x="1935127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9CF97-508D-4250-A048-763AE7C57F8E}"/>
              </a:ext>
            </a:extLst>
          </p:cNvPr>
          <p:cNvSpPr/>
          <p:nvPr/>
        </p:nvSpPr>
        <p:spPr>
          <a:xfrm>
            <a:off x="1637415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CC6030-5320-44DE-BA39-E05FE47013EB}"/>
              </a:ext>
            </a:extLst>
          </p:cNvPr>
          <p:cNvSpPr/>
          <p:nvPr/>
        </p:nvSpPr>
        <p:spPr>
          <a:xfrm>
            <a:off x="2232839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432550D-DDCA-47F1-9E19-EA011B914515}"/>
              </a:ext>
            </a:extLst>
          </p:cNvPr>
          <p:cNvCxnSpPr/>
          <p:nvPr/>
        </p:nvCxnSpPr>
        <p:spPr>
          <a:xfrm>
            <a:off x="1785938" y="2052638"/>
            <a:ext cx="30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D0A462DA-7A24-4A8E-A550-696403DEA614}"/>
              </a:ext>
            </a:extLst>
          </p:cNvPr>
          <p:cNvCxnSpPr>
            <a:cxnSpLocks/>
          </p:cNvCxnSpPr>
          <p:nvPr/>
        </p:nvCxnSpPr>
        <p:spPr>
          <a:xfrm>
            <a:off x="2092325" y="2048060"/>
            <a:ext cx="0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E9D5565B-B133-4DC6-BCAF-F463202B403A}"/>
              </a:ext>
            </a:extLst>
          </p:cNvPr>
          <p:cNvCxnSpPr>
            <a:cxnSpLocks/>
          </p:cNvCxnSpPr>
          <p:nvPr/>
        </p:nvCxnSpPr>
        <p:spPr>
          <a:xfrm>
            <a:off x="1783555" y="2048060"/>
            <a:ext cx="0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9E36CD16-0374-481C-83AB-126B6DD71D86}"/>
              </a:ext>
            </a:extLst>
          </p:cNvPr>
          <p:cNvCxnSpPr/>
          <p:nvPr/>
        </p:nvCxnSpPr>
        <p:spPr>
          <a:xfrm>
            <a:off x="1780346" y="2342597"/>
            <a:ext cx="30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D75B0A0-522F-4B6A-B99D-46C6A07262E6}"/>
              </a:ext>
            </a:extLst>
          </p:cNvPr>
          <p:cNvCxnSpPr>
            <a:cxnSpLocks/>
          </p:cNvCxnSpPr>
          <p:nvPr/>
        </p:nvCxnSpPr>
        <p:spPr>
          <a:xfrm flipH="1">
            <a:off x="3322126" y="1739716"/>
            <a:ext cx="425448" cy="20556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3DC4A188-A1F9-44C3-B4D7-C93FC0362A49}"/>
              </a:ext>
            </a:extLst>
          </p:cNvPr>
          <p:cNvCxnSpPr>
            <a:cxnSpLocks/>
          </p:cNvCxnSpPr>
          <p:nvPr/>
        </p:nvCxnSpPr>
        <p:spPr>
          <a:xfrm>
            <a:off x="3322124" y="1945279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9F03D14D-098A-4A3D-A43F-E2DA6D785F55}"/>
              </a:ext>
            </a:extLst>
          </p:cNvPr>
          <p:cNvCxnSpPr>
            <a:cxnSpLocks/>
          </p:cNvCxnSpPr>
          <p:nvPr/>
        </p:nvCxnSpPr>
        <p:spPr>
          <a:xfrm>
            <a:off x="3747574" y="1739716"/>
            <a:ext cx="375976" cy="19517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F1819ECE-80D5-481D-8FAB-9D3379DFC23A}"/>
              </a:ext>
            </a:extLst>
          </p:cNvPr>
          <p:cNvCxnSpPr>
            <a:cxnSpLocks/>
          </p:cNvCxnSpPr>
          <p:nvPr/>
        </p:nvCxnSpPr>
        <p:spPr>
          <a:xfrm flipH="1">
            <a:off x="3917989" y="1934886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C489B132-5C29-4656-BA20-C3CC3F1D688A}"/>
              </a:ext>
            </a:extLst>
          </p:cNvPr>
          <p:cNvSpPr/>
          <p:nvPr/>
        </p:nvSpPr>
        <p:spPr>
          <a:xfrm>
            <a:off x="3299263" y="1926528"/>
            <a:ext cx="45720" cy="4572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D9F791-039C-492F-8F59-8EBDD0374BA1}"/>
              </a:ext>
            </a:extLst>
          </p:cNvPr>
          <p:cNvSpPr/>
          <p:nvPr/>
        </p:nvSpPr>
        <p:spPr>
          <a:xfrm>
            <a:off x="3714967" y="1712747"/>
            <a:ext cx="55470" cy="55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AF1CB9A-04BC-4D9F-9331-EA40440091BC}"/>
              </a:ext>
            </a:extLst>
          </p:cNvPr>
          <p:cNvSpPr/>
          <p:nvPr/>
        </p:nvSpPr>
        <p:spPr>
          <a:xfrm>
            <a:off x="3510624" y="2145803"/>
            <a:ext cx="55470" cy="5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6E183-CDC1-4D8E-A4BD-B394305C3018}"/>
              </a:ext>
            </a:extLst>
          </p:cNvPr>
          <p:cNvSpPr/>
          <p:nvPr/>
        </p:nvSpPr>
        <p:spPr>
          <a:xfrm>
            <a:off x="3879189" y="2145803"/>
            <a:ext cx="55470" cy="5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5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F6070-AC21-41B7-A7FE-B5AC26E4FD75}"/>
              </a:ext>
            </a:extLst>
          </p:cNvPr>
          <p:cNvSpPr/>
          <p:nvPr/>
        </p:nvSpPr>
        <p:spPr>
          <a:xfrm>
            <a:off x="1339703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ACC65-F28B-4757-B39B-36FCD6342D0A}"/>
              </a:ext>
            </a:extLst>
          </p:cNvPr>
          <p:cNvSpPr/>
          <p:nvPr/>
        </p:nvSpPr>
        <p:spPr>
          <a:xfrm>
            <a:off x="1935127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926DF-3C52-48FD-9307-D6CAEA9AE752}"/>
              </a:ext>
            </a:extLst>
          </p:cNvPr>
          <p:cNvSpPr/>
          <p:nvPr/>
        </p:nvSpPr>
        <p:spPr>
          <a:xfrm>
            <a:off x="1637415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3456F-D8AF-4AB7-9EA3-39E244941FB0}"/>
              </a:ext>
            </a:extLst>
          </p:cNvPr>
          <p:cNvSpPr/>
          <p:nvPr/>
        </p:nvSpPr>
        <p:spPr>
          <a:xfrm>
            <a:off x="2232839" y="1616149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61920-F978-4C4A-985F-141B0C694405}"/>
              </a:ext>
            </a:extLst>
          </p:cNvPr>
          <p:cNvSpPr/>
          <p:nvPr/>
        </p:nvSpPr>
        <p:spPr>
          <a:xfrm>
            <a:off x="1339703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A7D6C-D411-42B8-AFE4-739BE0B19AA3}"/>
              </a:ext>
            </a:extLst>
          </p:cNvPr>
          <p:cNvSpPr/>
          <p:nvPr/>
        </p:nvSpPr>
        <p:spPr>
          <a:xfrm>
            <a:off x="1935127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A34B02-0AD1-4479-8BDE-156E210DC1F3}"/>
              </a:ext>
            </a:extLst>
          </p:cNvPr>
          <p:cNvSpPr/>
          <p:nvPr/>
        </p:nvSpPr>
        <p:spPr>
          <a:xfrm>
            <a:off x="1637415" y="1913861"/>
            <a:ext cx="297712" cy="2977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D35F9-B8FF-4719-9333-FEA0CF3832E4}"/>
              </a:ext>
            </a:extLst>
          </p:cNvPr>
          <p:cNvSpPr/>
          <p:nvPr/>
        </p:nvSpPr>
        <p:spPr>
          <a:xfrm>
            <a:off x="2232839" y="1913861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02B513-15A8-4B42-9147-B317743B416E}"/>
              </a:ext>
            </a:extLst>
          </p:cNvPr>
          <p:cNvSpPr/>
          <p:nvPr/>
        </p:nvSpPr>
        <p:spPr>
          <a:xfrm>
            <a:off x="1339703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E55A91-FB71-4568-A632-70412B629794}"/>
              </a:ext>
            </a:extLst>
          </p:cNvPr>
          <p:cNvSpPr/>
          <p:nvPr/>
        </p:nvSpPr>
        <p:spPr>
          <a:xfrm>
            <a:off x="1935127" y="2211573"/>
            <a:ext cx="297712" cy="2977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C1AE47-3E72-4C05-A279-048B361A8450}"/>
              </a:ext>
            </a:extLst>
          </p:cNvPr>
          <p:cNvSpPr/>
          <p:nvPr/>
        </p:nvSpPr>
        <p:spPr>
          <a:xfrm>
            <a:off x="1637415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B6980-0CBF-4886-B417-A36EA160560C}"/>
              </a:ext>
            </a:extLst>
          </p:cNvPr>
          <p:cNvSpPr/>
          <p:nvPr/>
        </p:nvSpPr>
        <p:spPr>
          <a:xfrm>
            <a:off x="2232839" y="2211573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C3634F-FA20-4E49-9B08-2C9B08D5D485}"/>
              </a:ext>
            </a:extLst>
          </p:cNvPr>
          <p:cNvSpPr/>
          <p:nvPr/>
        </p:nvSpPr>
        <p:spPr>
          <a:xfrm>
            <a:off x="1339703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3C439-0E0B-410A-AB94-18919EC21A41}"/>
              </a:ext>
            </a:extLst>
          </p:cNvPr>
          <p:cNvSpPr/>
          <p:nvPr/>
        </p:nvSpPr>
        <p:spPr>
          <a:xfrm>
            <a:off x="1935127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9CF97-508D-4250-A048-763AE7C57F8E}"/>
              </a:ext>
            </a:extLst>
          </p:cNvPr>
          <p:cNvSpPr/>
          <p:nvPr/>
        </p:nvSpPr>
        <p:spPr>
          <a:xfrm>
            <a:off x="1637415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CC6030-5320-44DE-BA39-E05FE47013EB}"/>
              </a:ext>
            </a:extLst>
          </p:cNvPr>
          <p:cNvSpPr/>
          <p:nvPr/>
        </p:nvSpPr>
        <p:spPr>
          <a:xfrm>
            <a:off x="2232839" y="2509285"/>
            <a:ext cx="297712" cy="2977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E9D5565B-B133-4DC6-BCAF-F463202B403A}"/>
              </a:ext>
            </a:extLst>
          </p:cNvPr>
          <p:cNvCxnSpPr>
            <a:cxnSpLocks/>
          </p:cNvCxnSpPr>
          <p:nvPr/>
        </p:nvCxnSpPr>
        <p:spPr>
          <a:xfrm>
            <a:off x="1783555" y="2048060"/>
            <a:ext cx="0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9E36CD16-0374-481C-83AB-126B6DD71D86}"/>
              </a:ext>
            </a:extLst>
          </p:cNvPr>
          <p:cNvCxnSpPr/>
          <p:nvPr/>
        </p:nvCxnSpPr>
        <p:spPr>
          <a:xfrm>
            <a:off x="1780346" y="2342597"/>
            <a:ext cx="30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D75B0A0-522F-4B6A-B99D-46C6A07262E6}"/>
              </a:ext>
            </a:extLst>
          </p:cNvPr>
          <p:cNvCxnSpPr>
            <a:cxnSpLocks/>
          </p:cNvCxnSpPr>
          <p:nvPr/>
        </p:nvCxnSpPr>
        <p:spPr>
          <a:xfrm flipH="1">
            <a:off x="3322126" y="1739716"/>
            <a:ext cx="425448" cy="20556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3DC4A188-A1F9-44C3-B4D7-C93FC0362A49}"/>
              </a:ext>
            </a:extLst>
          </p:cNvPr>
          <p:cNvCxnSpPr>
            <a:cxnSpLocks/>
          </p:cNvCxnSpPr>
          <p:nvPr/>
        </p:nvCxnSpPr>
        <p:spPr>
          <a:xfrm>
            <a:off x="3322124" y="1945279"/>
            <a:ext cx="205562" cy="2263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C489B132-5C29-4656-BA20-C3CC3F1D688A}"/>
              </a:ext>
            </a:extLst>
          </p:cNvPr>
          <p:cNvSpPr/>
          <p:nvPr/>
        </p:nvSpPr>
        <p:spPr>
          <a:xfrm>
            <a:off x="3299263" y="1926528"/>
            <a:ext cx="45720" cy="4572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D9F791-039C-492F-8F59-8EBDD0374BA1}"/>
              </a:ext>
            </a:extLst>
          </p:cNvPr>
          <p:cNvSpPr/>
          <p:nvPr/>
        </p:nvSpPr>
        <p:spPr>
          <a:xfrm>
            <a:off x="3714967" y="1712747"/>
            <a:ext cx="55470" cy="55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AF1CB9A-04BC-4D9F-9331-EA40440091BC}"/>
              </a:ext>
            </a:extLst>
          </p:cNvPr>
          <p:cNvSpPr/>
          <p:nvPr/>
        </p:nvSpPr>
        <p:spPr>
          <a:xfrm>
            <a:off x="3510624" y="2145803"/>
            <a:ext cx="55470" cy="55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3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tplotli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F0E"/>
      </a:accent1>
      <a:accent2>
        <a:srgbClr val="1F77B4"/>
      </a:accent2>
      <a:accent3>
        <a:srgbClr val="2CA02C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25</Words>
  <Application>Microsoft Office PowerPoint</Application>
  <PresentationFormat>Personnalisé</PresentationFormat>
  <Paragraphs>17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54</cp:revision>
  <dcterms:created xsi:type="dcterms:W3CDTF">2020-02-28T14:43:14Z</dcterms:created>
  <dcterms:modified xsi:type="dcterms:W3CDTF">2020-10-26T12:37:37Z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