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4694"/>
  </p:normalViewPr>
  <p:slideViewPr>
    <p:cSldViewPr snapToGrid="0" snapToObjects="1">
      <p:cViewPr varScale="1">
        <p:scale>
          <a:sx n="34" d="100"/>
          <a:sy n="34" d="100"/>
        </p:scale>
        <p:origin x="21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11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Robust-Adaptive Control of Linear Systems:</a:t>
            </a:r>
            <a:br>
              <a:rPr lang="en-US" dirty="0"/>
            </a:br>
            <a:r>
              <a:rPr lang="en-US" dirty="0"/>
              <a:t>beyond Quadratic Costs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34" name="TextBox 39"/>
          <p:cNvSpPr txBox="1"/>
          <p:nvPr/>
        </p:nvSpPr>
        <p:spPr>
          <a:xfrm>
            <a:off x="986246" y="4374769"/>
            <a:ext cx="9064534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Adaptive</a:t>
            </a:r>
            <a:r>
              <a:rPr lang="en-US" dirty="0"/>
              <a:t>: estimate the dynamics along the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Robust</a:t>
            </a:r>
            <a:r>
              <a:rPr lang="en-US" dirty="0"/>
              <a:t>: avoid failures, prepare for the worst</a:t>
            </a:r>
          </a:p>
          <a:p>
            <a:endParaRPr lang="en-US" dirty="0"/>
          </a:p>
          <a:p>
            <a:r>
              <a:rPr lang="en-US" b="1" dirty="0"/>
              <a:t>Related work</a:t>
            </a:r>
            <a:r>
              <a:rPr lang="en-US" dirty="0"/>
              <a:t>: Robust DP (</a:t>
            </a:r>
            <a:r>
              <a:rPr lang="en-US" dirty="0">
                <a:solidFill>
                  <a:srgbClr val="C00000"/>
                </a:solidFill>
              </a:rPr>
              <a:t>finite states</a:t>
            </a:r>
            <a:r>
              <a:rPr lang="en-US" dirty="0"/>
              <a:t>), quadratic costs (</a:t>
            </a:r>
            <a:r>
              <a:rPr lang="en-US" dirty="0">
                <a:solidFill>
                  <a:srgbClr val="C00000"/>
                </a:solidFill>
              </a:rPr>
              <a:t>stabilization only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41"/>
              <p:cNvSpPr txBox="1"/>
              <p:nvPr/>
            </p:nvSpPr>
            <p:spPr>
              <a:xfrm>
                <a:off x="11854541" y="12722824"/>
                <a:ext cx="9130938" cy="91081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dirty="0"/>
                  <a:t>We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by a </a:t>
                </a:r>
                <a:r>
                  <a:rPr lang="en-US" dirty="0">
                    <a:solidFill>
                      <a:schemeClr val="accent6"/>
                    </a:solidFill>
                  </a:rPr>
                  <a:t>tractable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pessimistic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surrogate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b="0" dirty="0"/>
                  <a:t> using the predicted </a:t>
                </a:r>
                <a:r>
                  <a:rPr lang="en-US" b="0" dirty="0">
                    <a:solidFill>
                      <a:schemeClr val="accent5"/>
                    </a:solidFill>
                  </a:rPr>
                  <a:t>intervals: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bar>
                                <m:barPr>
                                  <m:ctrlPr>
                                    <a:rPr lang="fr-FR" sz="2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2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fr-FR" sz="2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easily evaluable and can be </a:t>
                </a:r>
                <a:r>
                  <a:rPr lang="en-US" dirty="0">
                    <a:solidFill>
                      <a:schemeClr val="accent1"/>
                    </a:solidFill>
                  </a:rPr>
                  <a:t>optimized</a:t>
                </a:r>
                <a:r>
                  <a:rPr lang="en-US" dirty="0"/>
                  <a:t> by Monte-Carlo Tree Search.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Theorem</a:t>
                </a:r>
                <a:r>
                  <a:rPr lang="en-US" dirty="0"/>
                  <a:t> (Lower bound)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fr-FR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fr-FR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fr-FR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fr-FR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surrogate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value</m:t>
                              </m:r>
                            </m:e>
                          </m:eqArr>
                        </m:lim>
                      </m:limLow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fr-FR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fr-FR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fr-FR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fr-FR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fr-FR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fr-FR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robust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value</m:t>
                              </m:r>
                            </m:e>
                          </m:eqArr>
                        </m:lim>
                      </m:limLow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fr-FR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performance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</a:t>
                </a:r>
                <a:r>
                  <a:rPr lang="en-US"/>
                  <a:t>find some </a:t>
                </a:r>
                <a:r>
                  <a:rPr lang="en-US" dirty="0"/>
                  <a:t>good enough control sequence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that attains a desirable (safe) level of predicted performance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while planning, it is </a:t>
                </a:r>
                <a:r>
                  <a:rPr lang="en-US" b="1" dirty="0">
                    <a:solidFill>
                      <a:schemeClr val="accent6"/>
                    </a:solidFill>
                  </a:rPr>
                  <a:t>guaranteed to perform at least as well</a:t>
                </a:r>
                <a:r>
                  <a:rPr lang="en-US" dirty="0"/>
                  <a:t> when executed on the true system. </a:t>
                </a:r>
              </a:p>
              <a:p>
                <a:r>
                  <a:rPr lang="en-US" dirty="0"/>
                  <a:t>But the gap can lead to </a:t>
                </a:r>
                <a:r>
                  <a:rPr lang="en-US" dirty="0">
                    <a:solidFill>
                      <a:schemeClr val="accent2"/>
                    </a:solidFill>
                  </a:rPr>
                  <a:t>suboptimal behavior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4541" y="12722824"/>
                <a:ext cx="9130938" cy="9108199"/>
              </a:xfrm>
              <a:prstGeom prst="rect">
                <a:avLst/>
              </a:prstGeom>
              <a:blipFill>
                <a:blip r:embed="rId3"/>
                <a:stretch>
                  <a:fillRect l="-1336" r="-2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2"/>
              <p:cNvSpPr txBox="1"/>
              <p:nvPr/>
            </p:nvSpPr>
            <p:spPr>
              <a:xfrm>
                <a:off x="956930" y="6934559"/>
                <a:ext cx="9064534" cy="49413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b="0" dirty="0"/>
                  <a:t>Linear dynamics, with unknown parameters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>
                    <a:solidFill>
                      <a:schemeClr val="accent6"/>
                    </a:solidFill>
                  </a:rPr>
                  <a:t>Arbitrary</a:t>
                </a:r>
                <a:r>
                  <a:rPr lang="en-US" dirty="0"/>
                  <a:t> bounded reward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dirty="0"/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b="1" dirty="0"/>
                  <a:t>Algorithm</a:t>
                </a:r>
                <a:endParaRPr lang="en-US" dirty="0"/>
              </a:p>
              <a:p>
                <a:pPr marL="457200" indent="-457200">
                  <a:lnSpc>
                    <a:spcPct val="120000"/>
                  </a:lnSpc>
                  <a:buSzPct val="100000"/>
                  <a:buFont typeface="+mj-lt"/>
                  <a:buAutoNum type="arabicPeriod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Model Estimation: build a </a:t>
                </a:r>
                <a:r>
                  <a:rPr lang="en-US" dirty="0">
                    <a:solidFill>
                      <a:schemeClr val="accent1"/>
                    </a:solidFill>
                  </a:rPr>
                  <a:t>confidence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dirty="0"/>
              </a:p>
              <a:p>
                <a:pPr marL="457200" indent="-457200">
                  <a:lnSpc>
                    <a:spcPct val="120000"/>
                  </a:lnSpc>
                  <a:buSzPct val="100000"/>
                  <a:buFont typeface="+mj-lt"/>
                  <a:buAutoNum type="arabicPeriod" startAt="2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Robust Control: solve a </a:t>
                </a:r>
                <a:r>
                  <a:rPr lang="en-US" dirty="0">
                    <a:solidFill>
                      <a:schemeClr val="accent1"/>
                    </a:solidFill>
                  </a:rPr>
                  <a:t>minimax</a:t>
                </a:r>
                <a:r>
                  <a:rPr lang="en-US" dirty="0"/>
                  <a:t> objective</a:t>
                </a:r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lim>
                      </m:limLow>
                      <m:limLow>
                        <m:limLow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limLow>
                                <m:limLowPr>
                                  <m:ctrlP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𝒞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∈[</m:t>
                                      </m:r>
                                      <m:bar>
                                        <m:barPr>
                                          <m:ctrlP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bar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bar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 </m:t>
                                      </m:r>
                                    </m:e>
                                  </m:eqArr>
                                </m:lim>
                              </m:limLow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0" y="6934559"/>
                <a:ext cx="9064534" cy="4941353"/>
              </a:xfrm>
              <a:prstGeom prst="rect">
                <a:avLst/>
              </a:prstGeom>
              <a:blipFill>
                <a:blip r:embed="rId4"/>
                <a:stretch>
                  <a:fillRect l="-1345" t="-37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880670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2.1. Interval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4"/>
              <p:cNvSpPr txBox="1"/>
              <p:nvPr/>
            </p:nvSpPr>
            <p:spPr>
              <a:xfrm>
                <a:off x="11880670" y="4326744"/>
                <a:ext cx="9064533" cy="38464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dirty="0"/>
                  <a:t>Having observed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given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dirty="0"/>
                  <a:t> we want to bound the trajectory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bar>
                        <m:barPr>
                          <m:ctrlPr>
                            <a:rPr lang="fr-FR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d>
                        <m:dPr>
                          <m:ctrlPr>
                            <a:rPr lang="fr-FR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fr-FR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d>
                        <m:dPr>
                          <m:ctrlPr>
                            <a:rPr lang="fr-FR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fr-FR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Proposition</a:t>
                </a:r>
                <a:r>
                  <a:rPr lang="en-US" dirty="0"/>
                  <a:t> (Predictor of Leurent et al., 2019) 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Metzler,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</m:acc>
                      <m:d>
                        <m:d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bar>
                        <m:bar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bar>
                        <m:barPr>
                          <m:pos m:val="top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d>
                        <m:dPr>
                          <m:ctrlP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bar>
                        <m:barPr>
                          <m:pos m:val="top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bar>
                        <m:barPr>
                          <m:pos m:val="top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bar>
                        <m:bar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ensures the inclusion property.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8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70" y="4326744"/>
                <a:ext cx="9064533" cy="3846438"/>
              </a:xfrm>
              <a:prstGeom prst="rect">
                <a:avLst/>
              </a:prstGeom>
              <a:blipFill>
                <a:blip r:embed="rId5"/>
                <a:stretch>
                  <a:fillRect l="-1345" t="-1109" r="-67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45"/>
          <p:cNvSpPr txBox="1"/>
          <p:nvPr/>
        </p:nvSpPr>
        <p:spPr>
          <a:xfrm>
            <a:off x="986246" y="11967493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1. Model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7"/>
              <p:cNvSpPr txBox="1"/>
              <p:nvPr/>
            </p:nvSpPr>
            <p:spPr>
              <a:xfrm>
                <a:off x="986246" y="12793124"/>
                <a:ext cx="9064534" cy="31329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b="1" dirty="0"/>
                  <a:t>Structure assumption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fr-FR" sz="2400" dirty="0"/>
              </a:p>
              <a:p>
                <a:endParaRPr lang="fr-FR" sz="2400" dirty="0"/>
              </a:p>
              <a:p>
                <a:r>
                  <a:rPr lang="en-US" b="1" dirty="0"/>
                  <a:t>Noise model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sub-Gaussian </a:t>
                </a:r>
                <a:r>
                  <a:rPr lang="en-US" dirty="0"/>
                  <a:t>observations, </a:t>
                </a:r>
                <a:r>
                  <a:rPr lang="en-US" dirty="0">
                    <a:solidFill>
                      <a:schemeClr val="accent1"/>
                    </a:solidFill>
                  </a:rPr>
                  <a:t>bounded</a:t>
                </a:r>
                <a:r>
                  <a:rPr lang="en-US" dirty="0"/>
                  <a:t> disturbance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b="0" dirty="0"/>
              </a:p>
              <a:p>
                <a:endParaRPr lang="en-US" dirty="0"/>
              </a:p>
              <a:p>
                <a:r>
                  <a:rPr lang="en-US" b="1" dirty="0"/>
                  <a:t>Theorem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chemeClr val="accent1"/>
                    </a:solidFill>
                  </a:rPr>
                  <a:t>Confidence Ellipsoid</a:t>
                </a:r>
                <a:r>
                  <a:rPr lang="en-US" dirty="0"/>
                  <a:t>, adaptation of Abbasi-</a:t>
                </a:r>
                <a:r>
                  <a:rPr lang="en-US" dirty="0" err="1"/>
                  <a:t>Yadkori</a:t>
                </a:r>
                <a:r>
                  <a:rPr lang="en-US" dirty="0"/>
                  <a:t> et al., 2001)</a:t>
                </a:r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6" y="12793124"/>
                <a:ext cx="9064534" cy="3132974"/>
              </a:xfrm>
              <a:prstGeom prst="rect">
                <a:avLst/>
              </a:prstGeom>
              <a:blipFill>
                <a:blip r:embed="rId6"/>
                <a:stretch>
                  <a:fillRect l="-134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51"/>
          <p:cNvSpPr txBox="1"/>
          <p:nvPr/>
        </p:nvSpPr>
        <p:spPr>
          <a:xfrm>
            <a:off x="22270994" y="10559391"/>
            <a:ext cx="968728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52"/>
              <p:cNvSpPr txBox="1"/>
              <p:nvPr/>
            </p:nvSpPr>
            <p:spPr>
              <a:xfrm>
                <a:off x="22928580" y="3680587"/>
                <a:ext cx="9029701" cy="66852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b="1" dirty="0"/>
                  <a:t>Theorem</a:t>
                </a:r>
                <a:r>
                  <a:rPr lang="en-US" dirty="0"/>
                  <a:t> (Bounded suboptimality)  Under two conditions: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Lipschitz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reward</a:t>
                </a:r>
                <a:r>
                  <a:rPr lang="en-US" dirty="0"/>
                  <a:t> R,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stability condition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b="0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we can bound the suboptimality with probability at least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⋆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suboptimality</m:t>
                          </m:r>
                        </m:lim>
                      </m:limLow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fr-F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robustness</m:t>
                              </m:r>
                              <m: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disturbances</m:t>
                              </m:r>
                            </m:e>
                          </m:eqArr>
                        </m:lim>
                      </m:limLow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sub>
                                        <m:sup>
                                          <m: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fr-F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fr-FR" sz="2400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sz="2400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estimation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eqArr>
                        </m:lim>
                      </m:limLow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fr-FR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fr-FR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FR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fr-FR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fr-FR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40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fr-FR" sz="2400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2400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𝜅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r>
                                            <a:rPr lang="fr-FR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fr-FR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den>
                                          </m:f>
                                        </m:den>
                                      </m:f>
                                    </m:sup>
                                  </m:sSubSup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planning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Corollary</a:t>
                </a:r>
                <a:r>
                  <a:rPr lang="en-US" dirty="0"/>
                  <a:t> (Asymptotic near-optimality)</a:t>
                </a:r>
              </a:p>
              <a:p>
                <a:r>
                  <a:rPr lang="en-US" dirty="0"/>
                  <a:t>Under an additional </a:t>
                </a:r>
                <a:r>
                  <a:rPr lang="en-US" dirty="0">
                    <a:solidFill>
                      <a:schemeClr val="accent1"/>
                    </a:solidFill>
                  </a:rPr>
                  <a:t>persistent excitation </a:t>
                </a:r>
                <a:r>
                  <a:rPr lang="en-US" dirty="0"/>
                  <a:t>assumption, 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stability condition can be relaxed to apply to </a:t>
                </a:r>
                <a:r>
                  <a:rPr lang="en-US" dirty="0">
                    <a:solidFill>
                      <a:schemeClr val="accent5"/>
                    </a:solidFill>
                  </a:rPr>
                  <a:t>the true system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model estimation error takes the more explicit form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fr-FR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lit/>
                                    </m:r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2400" b="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sz="2100" dirty="0">
                    <a:latin typeface="Arial"/>
                    <a:ea typeface="Arial"/>
                    <a:cs typeface="Arial"/>
                    <a:sym typeface="Arial"/>
                  </a:rPr>
                  <a:t>which ensures asymptotic near-optimality</a:t>
                </a:r>
                <a:r>
                  <a:rPr lang="fr-FR" sz="2100" dirty="0">
                    <a:latin typeface="Arial"/>
                    <a:ea typeface="Arial"/>
                    <a:cs typeface="Arial"/>
                    <a:sym typeface="Arial"/>
                  </a:rPr>
                  <a:t> as </a:t>
                </a:r>
                <a14:m>
                  <m:oMath xmlns:m="http://schemas.openxmlformats.org/officeDocument/2006/math">
                    <m:r>
                      <a:rPr lang="fr-FR" sz="21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𝑁</m:t>
                    </m:r>
                    <m:r>
                      <a:rPr lang="fr-FR" sz="21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→∞</m:t>
                    </m:r>
                  </m:oMath>
                </a14:m>
                <a:r>
                  <a:rPr lang="fr-FR" sz="2100" dirty="0"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10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𝐾</m:t>
                    </m:r>
                    <m:r>
                      <a:rPr lang="fr-FR" sz="210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→∞</m:t>
                    </m:r>
                  </m:oMath>
                </a14:m>
                <a:r>
                  <a:rPr lang="en-US" sz="2100" dirty="0"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4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580" y="3680587"/>
                <a:ext cx="9029701" cy="6685292"/>
              </a:xfrm>
              <a:prstGeom prst="rect">
                <a:avLst/>
              </a:prstGeom>
              <a:blipFill>
                <a:blip r:embed="rId7"/>
                <a:stretch>
                  <a:fillRect l="-1282" t="-547" b="-82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37"/>
          <p:cNvSpPr txBox="1"/>
          <p:nvPr/>
        </p:nvSpPr>
        <p:spPr>
          <a:xfrm>
            <a:off x="17483356" y="784521"/>
            <a:ext cx="6052723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Edouard Leurent, Denis Efimov, </a:t>
            </a:r>
            <a:br>
              <a:rPr lang="en-US" dirty="0"/>
            </a:br>
            <a:r>
              <a:rPr lang="en-US" dirty="0"/>
              <a:t>Odalric-Ambrym Maillard</a:t>
            </a:r>
          </a:p>
        </p:txBody>
      </p:sp>
      <p:pic>
        <p:nvPicPr>
          <p:cNvPr id="52" name="Screen Shot 2020-10-26 at 10.02.0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3296899" y="8204122"/>
            <a:ext cx="6324600" cy="31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38">
            <a:extLst>
              <a:ext uri="{FF2B5EF4-FFF2-40B4-BE49-F238E27FC236}">
                <a16:creationId xmlns:a16="http://schemas.microsoft.com/office/drawing/2014/main" id="{D25076F9-453B-4A6F-B5DB-74D94C631DF1}"/>
              </a:ext>
            </a:extLst>
          </p:cNvPr>
          <p:cNvSpPr txBox="1"/>
          <p:nvPr/>
        </p:nvSpPr>
        <p:spPr>
          <a:xfrm>
            <a:off x="968275" y="6264179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Setting</a:t>
            </a: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D3C0276C-2682-4453-9494-F3A165627336}"/>
              </a:ext>
            </a:extLst>
          </p:cNvPr>
          <p:cNvSpPr txBox="1"/>
          <p:nvPr/>
        </p:nvSpPr>
        <p:spPr>
          <a:xfrm>
            <a:off x="11880670" y="11713358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2.2. Robust Control</a:t>
            </a:r>
          </a:p>
        </p:txBody>
      </p:sp>
      <p:pic>
        <p:nvPicPr>
          <p:cNvPr id="4" name="Screen Shot 2020-10-26 at 10.02.03 PM.png">
            <a:extLst>
              <a:ext uri="{FF2B5EF4-FFF2-40B4-BE49-F238E27FC236}">
                <a16:creationId xmlns:a16="http://schemas.microsoft.com/office/drawing/2014/main" id="{E902BD9E-D925-4FFA-AD40-FE70EEC61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930529" y="16136176"/>
            <a:ext cx="5175968" cy="517596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4">
                <a:extLst>
                  <a:ext uri="{FF2B5EF4-FFF2-40B4-BE49-F238E27FC236}">
                    <a16:creationId xmlns:a16="http://schemas.microsoft.com/office/drawing/2014/main" id="{BAA6442B-2328-4AB1-99AF-DA70B85A18C8}"/>
                  </a:ext>
                </a:extLst>
              </p:cNvPr>
              <p:cNvSpPr txBox="1"/>
              <p:nvPr/>
            </p:nvSpPr>
            <p:spPr>
              <a:xfrm>
                <a:off x="956930" y="21266205"/>
                <a:ext cx="9029701" cy="29238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dirty="0"/>
                  <a:t>The confidence ellipsoid shrinks as the number of samples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increases.</a:t>
                </a:r>
              </a:p>
            </p:txBody>
          </p:sp>
        </mc:Choice>
        <mc:Fallback xmlns="">
          <p:sp>
            <p:nvSpPr>
              <p:cNvPr id="5" name="TextBox 54">
                <a:extLst>
                  <a:ext uri="{FF2B5EF4-FFF2-40B4-BE49-F238E27FC236}">
                    <a16:creationId xmlns:a16="http://schemas.microsoft.com/office/drawing/2014/main" id="{BAA6442B-2328-4AB1-99AF-DA70B85A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0" y="21266205"/>
                <a:ext cx="9029701" cy="292388"/>
              </a:xfrm>
              <a:prstGeom prst="rect">
                <a:avLst/>
              </a:prstGeom>
              <a:blipFill>
                <a:blip r:embed="rId13"/>
                <a:stretch>
                  <a:fillRect t="-2083" b="-16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61">
            <a:extLst>
              <a:ext uri="{FF2B5EF4-FFF2-40B4-BE49-F238E27FC236}">
                <a16:creationId xmlns:a16="http://schemas.microsoft.com/office/drawing/2014/main" id="{4AC7026A-EFB9-4C4F-84EE-862D4E1A14D3}"/>
              </a:ext>
            </a:extLst>
          </p:cNvPr>
          <p:cNvGrpSpPr/>
          <p:nvPr/>
        </p:nvGrpSpPr>
        <p:grpSpPr>
          <a:xfrm>
            <a:off x="15661758" y="15593250"/>
            <a:ext cx="1594883" cy="1724201"/>
            <a:chOff x="6132668" y="1927028"/>
            <a:chExt cx="1930640" cy="26541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50F5203D-D038-4D1C-A8FE-2A2625F322E3}"/>
                </a:ext>
              </a:extLst>
            </p:cNvPr>
            <p:cNvCxnSpPr/>
            <p:nvPr/>
          </p:nvCxnSpPr>
          <p:spPr>
            <a:xfrm flipH="1">
              <a:off x="6472621" y="1927028"/>
              <a:ext cx="568851" cy="581440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DAA8882-8532-47C9-8E86-61EB7143099B}"/>
                </a:ext>
              </a:extLst>
            </p:cNvPr>
            <p:cNvCxnSpPr>
              <a:cxnSpLocks/>
            </p:cNvCxnSpPr>
            <p:nvPr/>
          </p:nvCxnSpPr>
          <p:spPr>
            <a:xfrm>
              <a:off x="7041473" y="1927028"/>
              <a:ext cx="606161" cy="562053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53938D7E-655F-42C0-9FF6-84BCBE4F5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4394" y="2490265"/>
              <a:ext cx="338720" cy="593067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77209213-CA0D-40A4-AAFC-23036352572B}"/>
                </a:ext>
              </a:extLst>
            </p:cNvPr>
            <p:cNvCxnSpPr>
              <a:cxnSpLocks/>
            </p:cNvCxnSpPr>
            <p:nvPr/>
          </p:nvCxnSpPr>
          <p:spPr>
            <a:xfrm>
              <a:off x="7647634" y="2496077"/>
              <a:ext cx="309158" cy="581440"/>
            </a:xfrm>
            <a:prstGeom prst="line">
              <a:avLst/>
            </a:prstGeom>
            <a:ln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B885794-4C7E-4600-922A-9C551EA0637E}"/>
                </a:ext>
              </a:extLst>
            </p:cNvPr>
            <p:cNvGrpSpPr/>
            <p:nvPr/>
          </p:nvGrpSpPr>
          <p:grpSpPr>
            <a:xfrm>
              <a:off x="7092280" y="3077137"/>
              <a:ext cx="349613" cy="1503991"/>
              <a:chOff x="6411627" y="3925570"/>
              <a:chExt cx="114753" cy="392430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EE2817A-74B0-4326-B06C-9B2710A7DD0E}"/>
                  </a:ext>
                </a:extLst>
              </p:cNvPr>
              <p:cNvSpPr/>
              <p:nvPr/>
            </p:nvSpPr>
            <p:spPr>
              <a:xfrm>
                <a:off x="6440973" y="3928592"/>
                <a:ext cx="38120" cy="389408"/>
              </a:xfrm>
              <a:custGeom>
                <a:avLst/>
                <a:gdLst>
                  <a:gd name="connsiteX0" fmla="*/ 189521 w 329837"/>
                  <a:gd name="connsiteY0" fmla="*/ 0 h 979714"/>
                  <a:gd name="connsiteX1" fmla="*/ 2909 w 329837"/>
                  <a:gd name="connsiteY1" fmla="*/ 158620 h 979714"/>
                  <a:gd name="connsiteX2" fmla="*/ 320150 w 329837"/>
                  <a:gd name="connsiteY2" fmla="*/ 270587 h 979714"/>
                  <a:gd name="connsiteX3" fmla="*/ 30901 w 329837"/>
                  <a:gd name="connsiteY3" fmla="*/ 373224 h 979714"/>
                  <a:gd name="connsiteX4" fmla="*/ 329480 w 329837"/>
                  <a:gd name="connsiteY4" fmla="*/ 447869 h 979714"/>
                  <a:gd name="connsiteX5" fmla="*/ 96215 w 329837"/>
                  <a:gd name="connsiteY5" fmla="*/ 531844 h 979714"/>
                  <a:gd name="connsiteX6" fmla="*/ 310819 w 329837"/>
                  <a:gd name="connsiteY6" fmla="*/ 587828 h 979714"/>
                  <a:gd name="connsiteX7" fmla="*/ 96215 w 329837"/>
                  <a:gd name="connsiteY7" fmla="*/ 643812 h 979714"/>
                  <a:gd name="connsiteX8" fmla="*/ 320150 w 329837"/>
                  <a:gd name="connsiteY8" fmla="*/ 671804 h 979714"/>
                  <a:gd name="connsiteX9" fmla="*/ 96215 w 329837"/>
                  <a:gd name="connsiteY9" fmla="*/ 737118 h 979714"/>
                  <a:gd name="connsiteX10" fmla="*/ 320150 w 329837"/>
                  <a:gd name="connsiteY10" fmla="*/ 765110 h 979714"/>
                  <a:gd name="connsiteX11" fmla="*/ 105546 w 329837"/>
                  <a:gd name="connsiteY11" fmla="*/ 830424 h 979714"/>
                  <a:gd name="connsiteX12" fmla="*/ 320150 w 329837"/>
                  <a:gd name="connsiteY12" fmla="*/ 867747 h 979714"/>
                  <a:gd name="connsiteX13" fmla="*/ 105546 w 329837"/>
                  <a:gd name="connsiteY13" fmla="*/ 923730 h 979714"/>
                  <a:gd name="connsiteX14" fmla="*/ 320150 w 329837"/>
                  <a:gd name="connsiteY14" fmla="*/ 979714 h 979714"/>
                  <a:gd name="connsiteX0" fmla="*/ 0 w 326928"/>
                  <a:gd name="connsiteY0" fmla="*/ 0 h 821094"/>
                  <a:gd name="connsiteX1" fmla="*/ 317241 w 326928"/>
                  <a:gd name="connsiteY1" fmla="*/ 111967 h 821094"/>
                  <a:gd name="connsiteX2" fmla="*/ 27992 w 326928"/>
                  <a:gd name="connsiteY2" fmla="*/ 214604 h 821094"/>
                  <a:gd name="connsiteX3" fmla="*/ 326571 w 326928"/>
                  <a:gd name="connsiteY3" fmla="*/ 289249 h 821094"/>
                  <a:gd name="connsiteX4" fmla="*/ 93306 w 326928"/>
                  <a:gd name="connsiteY4" fmla="*/ 373224 h 821094"/>
                  <a:gd name="connsiteX5" fmla="*/ 307910 w 326928"/>
                  <a:gd name="connsiteY5" fmla="*/ 429208 h 821094"/>
                  <a:gd name="connsiteX6" fmla="*/ 93306 w 326928"/>
                  <a:gd name="connsiteY6" fmla="*/ 485192 h 821094"/>
                  <a:gd name="connsiteX7" fmla="*/ 317241 w 326928"/>
                  <a:gd name="connsiteY7" fmla="*/ 513184 h 821094"/>
                  <a:gd name="connsiteX8" fmla="*/ 93306 w 326928"/>
                  <a:gd name="connsiteY8" fmla="*/ 578498 h 821094"/>
                  <a:gd name="connsiteX9" fmla="*/ 317241 w 326928"/>
                  <a:gd name="connsiteY9" fmla="*/ 606490 h 821094"/>
                  <a:gd name="connsiteX10" fmla="*/ 102637 w 326928"/>
                  <a:gd name="connsiteY10" fmla="*/ 671804 h 821094"/>
                  <a:gd name="connsiteX11" fmla="*/ 317241 w 326928"/>
                  <a:gd name="connsiteY11" fmla="*/ 709127 h 821094"/>
                  <a:gd name="connsiteX12" fmla="*/ 102637 w 326928"/>
                  <a:gd name="connsiteY12" fmla="*/ 765110 h 821094"/>
                  <a:gd name="connsiteX13" fmla="*/ 317241 w 326928"/>
                  <a:gd name="connsiteY13" fmla="*/ 821094 h 821094"/>
                  <a:gd name="connsiteX0" fmla="*/ 289256 w 298943"/>
                  <a:gd name="connsiteY0" fmla="*/ 0 h 709127"/>
                  <a:gd name="connsiteX1" fmla="*/ 7 w 298943"/>
                  <a:gd name="connsiteY1" fmla="*/ 102637 h 709127"/>
                  <a:gd name="connsiteX2" fmla="*/ 298586 w 298943"/>
                  <a:gd name="connsiteY2" fmla="*/ 177282 h 709127"/>
                  <a:gd name="connsiteX3" fmla="*/ 65321 w 298943"/>
                  <a:gd name="connsiteY3" fmla="*/ 261257 h 709127"/>
                  <a:gd name="connsiteX4" fmla="*/ 279925 w 298943"/>
                  <a:gd name="connsiteY4" fmla="*/ 317241 h 709127"/>
                  <a:gd name="connsiteX5" fmla="*/ 65321 w 298943"/>
                  <a:gd name="connsiteY5" fmla="*/ 373225 h 709127"/>
                  <a:gd name="connsiteX6" fmla="*/ 289256 w 298943"/>
                  <a:gd name="connsiteY6" fmla="*/ 401217 h 709127"/>
                  <a:gd name="connsiteX7" fmla="*/ 65321 w 298943"/>
                  <a:gd name="connsiteY7" fmla="*/ 466531 h 709127"/>
                  <a:gd name="connsiteX8" fmla="*/ 289256 w 298943"/>
                  <a:gd name="connsiteY8" fmla="*/ 494523 h 709127"/>
                  <a:gd name="connsiteX9" fmla="*/ 74652 w 298943"/>
                  <a:gd name="connsiteY9" fmla="*/ 559837 h 709127"/>
                  <a:gd name="connsiteX10" fmla="*/ 289256 w 298943"/>
                  <a:gd name="connsiteY10" fmla="*/ 597160 h 709127"/>
                  <a:gd name="connsiteX11" fmla="*/ 74652 w 298943"/>
                  <a:gd name="connsiteY11" fmla="*/ 653143 h 709127"/>
                  <a:gd name="connsiteX12" fmla="*/ 289256 w 298943"/>
                  <a:gd name="connsiteY12" fmla="*/ 709127 h 709127"/>
                  <a:gd name="connsiteX0" fmla="*/ 0 w 298936"/>
                  <a:gd name="connsiteY0" fmla="*/ 0 h 606490"/>
                  <a:gd name="connsiteX1" fmla="*/ 298579 w 298936"/>
                  <a:gd name="connsiteY1" fmla="*/ 74645 h 606490"/>
                  <a:gd name="connsiteX2" fmla="*/ 65314 w 298936"/>
                  <a:gd name="connsiteY2" fmla="*/ 158620 h 606490"/>
                  <a:gd name="connsiteX3" fmla="*/ 279918 w 298936"/>
                  <a:gd name="connsiteY3" fmla="*/ 214604 h 606490"/>
                  <a:gd name="connsiteX4" fmla="*/ 65314 w 298936"/>
                  <a:gd name="connsiteY4" fmla="*/ 270588 h 606490"/>
                  <a:gd name="connsiteX5" fmla="*/ 289249 w 298936"/>
                  <a:gd name="connsiteY5" fmla="*/ 298580 h 606490"/>
                  <a:gd name="connsiteX6" fmla="*/ 65314 w 298936"/>
                  <a:gd name="connsiteY6" fmla="*/ 363894 h 606490"/>
                  <a:gd name="connsiteX7" fmla="*/ 289249 w 298936"/>
                  <a:gd name="connsiteY7" fmla="*/ 391886 h 606490"/>
                  <a:gd name="connsiteX8" fmla="*/ 74645 w 298936"/>
                  <a:gd name="connsiteY8" fmla="*/ 457200 h 606490"/>
                  <a:gd name="connsiteX9" fmla="*/ 289249 w 298936"/>
                  <a:gd name="connsiteY9" fmla="*/ 494523 h 606490"/>
                  <a:gd name="connsiteX10" fmla="*/ 74645 w 298936"/>
                  <a:gd name="connsiteY10" fmla="*/ 550506 h 606490"/>
                  <a:gd name="connsiteX11" fmla="*/ 289249 w 298936"/>
                  <a:gd name="connsiteY11" fmla="*/ 606490 h 606490"/>
                  <a:gd name="connsiteX0" fmla="*/ 233299 w 233656"/>
                  <a:gd name="connsiteY0" fmla="*/ 0 h 531845"/>
                  <a:gd name="connsiteX1" fmla="*/ 34 w 233656"/>
                  <a:gd name="connsiteY1" fmla="*/ 83975 h 531845"/>
                  <a:gd name="connsiteX2" fmla="*/ 214638 w 233656"/>
                  <a:gd name="connsiteY2" fmla="*/ 139959 h 531845"/>
                  <a:gd name="connsiteX3" fmla="*/ 34 w 233656"/>
                  <a:gd name="connsiteY3" fmla="*/ 195943 h 531845"/>
                  <a:gd name="connsiteX4" fmla="*/ 223969 w 233656"/>
                  <a:gd name="connsiteY4" fmla="*/ 223935 h 531845"/>
                  <a:gd name="connsiteX5" fmla="*/ 34 w 233656"/>
                  <a:gd name="connsiteY5" fmla="*/ 289249 h 531845"/>
                  <a:gd name="connsiteX6" fmla="*/ 223969 w 233656"/>
                  <a:gd name="connsiteY6" fmla="*/ 317241 h 531845"/>
                  <a:gd name="connsiteX7" fmla="*/ 9365 w 233656"/>
                  <a:gd name="connsiteY7" fmla="*/ 382555 h 531845"/>
                  <a:gd name="connsiteX8" fmla="*/ 223969 w 233656"/>
                  <a:gd name="connsiteY8" fmla="*/ 419878 h 531845"/>
                  <a:gd name="connsiteX9" fmla="*/ 9365 w 233656"/>
                  <a:gd name="connsiteY9" fmla="*/ 475861 h 531845"/>
                  <a:gd name="connsiteX10" fmla="*/ 223969 w 233656"/>
                  <a:gd name="connsiteY10" fmla="*/ 531845 h 531845"/>
                  <a:gd name="connsiteX0" fmla="*/ 34 w 223977"/>
                  <a:gd name="connsiteY0" fmla="*/ 0 h 447870"/>
                  <a:gd name="connsiteX1" fmla="*/ 214638 w 223977"/>
                  <a:gd name="connsiteY1" fmla="*/ 55984 h 447870"/>
                  <a:gd name="connsiteX2" fmla="*/ 34 w 223977"/>
                  <a:gd name="connsiteY2" fmla="*/ 111968 h 447870"/>
                  <a:gd name="connsiteX3" fmla="*/ 223969 w 223977"/>
                  <a:gd name="connsiteY3" fmla="*/ 139960 h 447870"/>
                  <a:gd name="connsiteX4" fmla="*/ 34 w 223977"/>
                  <a:gd name="connsiteY4" fmla="*/ 205274 h 447870"/>
                  <a:gd name="connsiteX5" fmla="*/ 223969 w 223977"/>
                  <a:gd name="connsiteY5" fmla="*/ 233266 h 447870"/>
                  <a:gd name="connsiteX6" fmla="*/ 9365 w 223977"/>
                  <a:gd name="connsiteY6" fmla="*/ 298580 h 447870"/>
                  <a:gd name="connsiteX7" fmla="*/ 223969 w 223977"/>
                  <a:gd name="connsiteY7" fmla="*/ 335903 h 447870"/>
                  <a:gd name="connsiteX8" fmla="*/ 9365 w 223977"/>
                  <a:gd name="connsiteY8" fmla="*/ 391886 h 447870"/>
                  <a:gd name="connsiteX9" fmla="*/ 223969 w 223977"/>
                  <a:gd name="connsiteY9" fmla="*/ 447870 h 447870"/>
                  <a:gd name="connsiteX0" fmla="*/ 214613 w 223952"/>
                  <a:gd name="connsiteY0" fmla="*/ 0 h 391886"/>
                  <a:gd name="connsiteX1" fmla="*/ 9 w 223952"/>
                  <a:gd name="connsiteY1" fmla="*/ 55984 h 391886"/>
                  <a:gd name="connsiteX2" fmla="*/ 223944 w 223952"/>
                  <a:gd name="connsiteY2" fmla="*/ 83976 h 391886"/>
                  <a:gd name="connsiteX3" fmla="*/ 9 w 223952"/>
                  <a:gd name="connsiteY3" fmla="*/ 149290 h 391886"/>
                  <a:gd name="connsiteX4" fmla="*/ 223944 w 223952"/>
                  <a:gd name="connsiteY4" fmla="*/ 177282 h 391886"/>
                  <a:gd name="connsiteX5" fmla="*/ 9340 w 223952"/>
                  <a:gd name="connsiteY5" fmla="*/ 242596 h 391886"/>
                  <a:gd name="connsiteX6" fmla="*/ 223944 w 223952"/>
                  <a:gd name="connsiteY6" fmla="*/ 279919 h 391886"/>
                  <a:gd name="connsiteX7" fmla="*/ 9340 w 223952"/>
                  <a:gd name="connsiteY7" fmla="*/ 335902 h 391886"/>
                  <a:gd name="connsiteX8" fmla="*/ 223944 w 223952"/>
                  <a:gd name="connsiteY8" fmla="*/ 391886 h 39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952" h="391886">
                    <a:moveTo>
                      <a:pt x="214613" y="0"/>
                    </a:moveTo>
                    <a:cubicBezTo>
                      <a:pt x="214613" y="18661"/>
                      <a:pt x="-1546" y="41988"/>
                      <a:pt x="9" y="55984"/>
                    </a:cubicBezTo>
                    <a:cubicBezTo>
                      <a:pt x="1564" y="69980"/>
                      <a:pt x="223944" y="68425"/>
                      <a:pt x="223944" y="83976"/>
                    </a:cubicBezTo>
                    <a:cubicBezTo>
                      <a:pt x="223944" y="99527"/>
                      <a:pt x="9" y="133739"/>
                      <a:pt x="9" y="149290"/>
                    </a:cubicBezTo>
                    <a:cubicBezTo>
                      <a:pt x="9" y="164841"/>
                      <a:pt x="222389" y="161731"/>
                      <a:pt x="223944" y="177282"/>
                    </a:cubicBezTo>
                    <a:cubicBezTo>
                      <a:pt x="225499" y="192833"/>
                      <a:pt x="9340" y="225490"/>
                      <a:pt x="9340" y="242596"/>
                    </a:cubicBezTo>
                    <a:cubicBezTo>
                      <a:pt x="9340" y="259702"/>
                      <a:pt x="223944" y="264368"/>
                      <a:pt x="223944" y="279919"/>
                    </a:cubicBezTo>
                    <a:cubicBezTo>
                      <a:pt x="223944" y="295470"/>
                      <a:pt x="9340" y="317241"/>
                      <a:pt x="9340" y="335902"/>
                    </a:cubicBezTo>
                    <a:cubicBezTo>
                      <a:pt x="9340" y="354563"/>
                      <a:pt x="116642" y="373224"/>
                      <a:pt x="223944" y="391886"/>
                    </a:cubicBezTo>
                  </a:path>
                </a:pathLst>
              </a:custGeom>
              <a:ln>
                <a:solidFill>
                  <a:schemeClr val="accent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47E90991-835F-4DF5-8F8C-C68ADECFA40D}"/>
                  </a:ext>
                </a:extLst>
              </p:cNvPr>
              <p:cNvSpPr/>
              <p:nvPr/>
            </p:nvSpPr>
            <p:spPr>
              <a:xfrm rot="21124073">
                <a:off x="6488260" y="3925570"/>
                <a:ext cx="38120" cy="389408"/>
              </a:xfrm>
              <a:custGeom>
                <a:avLst/>
                <a:gdLst>
                  <a:gd name="connsiteX0" fmla="*/ 189521 w 329837"/>
                  <a:gd name="connsiteY0" fmla="*/ 0 h 979714"/>
                  <a:gd name="connsiteX1" fmla="*/ 2909 w 329837"/>
                  <a:gd name="connsiteY1" fmla="*/ 158620 h 979714"/>
                  <a:gd name="connsiteX2" fmla="*/ 320150 w 329837"/>
                  <a:gd name="connsiteY2" fmla="*/ 270587 h 979714"/>
                  <a:gd name="connsiteX3" fmla="*/ 30901 w 329837"/>
                  <a:gd name="connsiteY3" fmla="*/ 373224 h 979714"/>
                  <a:gd name="connsiteX4" fmla="*/ 329480 w 329837"/>
                  <a:gd name="connsiteY4" fmla="*/ 447869 h 979714"/>
                  <a:gd name="connsiteX5" fmla="*/ 96215 w 329837"/>
                  <a:gd name="connsiteY5" fmla="*/ 531844 h 979714"/>
                  <a:gd name="connsiteX6" fmla="*/ 310819 w 329837"/>
                  <a:gd name="connsiteY6" fmla="*/ 587828 h 979714"/>
                  <a:gd name="connsiteX7" fmla="*/ 96215 w 329837"/>
                  <a:gd name="connsiteY7" fmla="*/ 643812 h 979714"/>
                  <a:gd name="connsiteX8" fmla="*/ 320150 w 329837"/>
                  <a:gd name="connsiteY8" fmla="*/ 671804 h 979714"/>
                  <a:gd name="connsiteX9" fmla="*/ 96215 w 329837"/>
                  <a:gd name="connsiteY9" fmla="*/ 737118 h 979714"/>
                  <a:gd name="connsiteX10" fmla="*/ 320150 w 329837"/>
                  <a:gd name="connsiteY10" fmla="*/ 765110 h 979714"/>
                  <a:gd name="connsiteX11" fmla="*/ 105546 w 329837"/>
                  <a:gd name="connsiteY11" fmla="*/ 830424 h 979714"/>
                  <a:gd name="connsiteX12" fmla="*/ 320150 w 329837"/>
                  <a:gd name="connsiteY12" fmla="*/ 867747 h 979714"/>
                  <a:gd name="connsiteX13" fmla="*/ 105546 w 329837"/>
                  <a:gd name="connsiteY13" fmla="*/ 923730 h 979714"/>
                  <a:gd name="connsiteX14" fmla="*/ 320150 w 329837"/>
                  <a:gd name="connsiteY14" fmla="*/ 979714 h 979714"/>
                  <a:gd name="connsiteX0" fmla="*/ 0 w 326928"/>
                  <a:gd name="connsiteY0" fmla="*/ 0 h 821094"/>
                  <a:gd name="connsiteX1" fmla="*/ 317241 w 326928"/>
                  <a:gd name="connsiteY1" fmla="*/ 111967 h 821094"/>
                  <a:gd name="connsiteX2" fmla="*/ 27992 w 326928"/>
                  <a:gd name="connsiteY2" fmla="*/ 214604 h 821094"/>
                  <a:gd name="connsiteX3" fmla="*/ 326571 w 326928"/>
                  <a:gd name="connsiteY3" fmla="*/ 289249 h 821094"/>
                  <a:gd name="connsiteX4" fmla="*/ 93306 w 326928"/>
                  <a:gd name="connsiteY4" fmla="*/ 373224 h 821094"/>
                  <a:gd name="connsiteX5" fmla="*/ 307910 w 326928"/>
                  <a:gd name="connsiteY5" fmla="*/ 429208 h 821094"/>
                  <a:gd name="connsiteX6" fmla="*/ 93306 w 326928"/>
                  <a:gd name="connsiteY6" fmla="*/ 485192 h 821094"/>
                  <a:gd name="connsiteX7" fmla="*/ 317241 w 326928"/>
                  <a:gd name="connsiteY7" fmla="*/ 513184 h 821094"/>
                  <a:gd name="connsiteX8" fmla="*/ 93306 w 326928"/>
                  <a:gd name="connsiteY8" fmla="*/ 578498 h 821094"/>
                  <a:gd name="connsiteX9" fmla="*/ 317241 w 326928"/>
                  <a:gd name="connsiteY9" fmla="*/ 606490 h 821094"/>
                  <a:gd name="connsiteX10" fmla="*/ 102637 w 326928"/>
                  <a:gd name="connsiteY10" fmla="*/ 671804 h 821094"/>
                  <a:gd name="connsiteX11" fmla="*/ 317241 w 326928"/>
                  <a:gd name="connsiteY11" fmla="*/ 709127 h 821094"/>
                  <a:gd name="connsiteX12" fmla="*/ 102637 w 326928"/>
                  <a:gd name="connsiteY12" fmla="*/ 765110 h 821094"/>
                  <a:gd name="connsiteX13" fmla="*/ 317241 w 326928"/>
                  <a:gd name="connsiteY13" fmla="*/ 821094 h 821094"/>
                  <a:gd name="connsiteX0" fmla="*/ 289256 w 298943"/>
                  <a:gd name="connsiteY0" fmla="*/ 0 h 709127"/>
                  <a:gd name="connsiteX1" fmla="*/ 7 w 298943"/>
                  <a:gd name="connsiteY1" fmla="*/ 102637 h 709127"/>
                  <a:gd name="connsiteX2" fmla="*/ 298586 w 298943"/>
                  <a:gd name="connsiteY2" fmla="*/ 177282 h 709127"/>
                  <a:gd name="connsiteX3" fmla="*/ 65321 w 298943"/>
                  <a:gd name="connsiteY3" fmla="*/ 261257 h 709127"/>
                  <a:gd name="connsiteX4" fmla="*/ 279925 w 298943"/>
                  <a:gd name="connsiteY4" fmla="*/ 317241 h 709127"/>
                  <a:gd name="connsiteX5" fmla="*/ 65321 w 298943"/>
                  <a:gd name="connsiteY5" fmla="*/ 373225 h 709127"/>
                  <a:gd name="connsiteX6" fmla="*/ 289256 w 298943"/>
                  <a:gd name="connsiteY6" fmla="*/ 401217 h 709127"/>
                  <a:gd name="connsiteX7" fmla="*/ 65321 w 298943"/>
                  <a:gd name="connsiteY7" fmla="*/ 466531 h 709127"/>
                  <a:gd name="connsiteX8" fmla="*/ 289256 w 298943"/>
                  <a:gd name="connsiteY8" fmla="*/ 494523 h 709127"/>
                  <a:gd name="connsiteX9" fmla="*/ 74652 w 298943"/>
                  <a:gd name="connsiteY9" fmla="*/ 559837 h 709127"/>
                  <a:gd name="connsiteX10" fmla="*/ 289256 w 298943"/>
                  <a:gd name="connsiteY10" fmla="*/ 597160 h 709127"/>
                  <a:gd name="connsiteX11" fmla="*/ 74652 w 298943"/>
                  <a:gd name="connsiteY11" fmla="*/ 653143 h 709127"/>
                  <a:gd name="connsiteX12" fmla="*/ 289256 w 298943"/>
                  <a:gd name="connsiteY12" fmla="*/ 709127 h 709127"/>
                  <a:gd name="connsiteX0" fmla="*/ 0 w 298936"/>
                  <a:gd name="connsiteY0" fmla="*/ 0 h 606490"/>
                  <a:gd name="connsiteX1" fmla="*/ 298579 w 298936"/>
                  <a:gd name="connsiteY1" fmla="*/ 74645 h 606490"/>
                  <a:gd name="connsiteX2" fmla="*/ 65314 w 298936"/>
                  <a:gd name="connsiteY2" fmla="*/ 158620 h 606490"/>
                  <a:gd name="connsiteX3" fmla="*/ 279918 w 298936"/>
                  <a:gd name="connsiteY3" fmla="*/ 214604 h 606490"/>
                  <a:gd name="connsiteX4" fmla="*/ 65314 w 298936"/>
                  <a:gd name="connsiteY4" fmla="*/ 270588 h 606490"/>
                  <a:gd name="connsiteX5" fmla="*/ 289249 w 298936"/>
                  <a:gd name="connsiteY5" fmla="*/ 298580 h 606490"/>
                  <a:gd name="connsiteX6" fmla="*/ 65314 w 298936"/>
                  <a:gd name="connsiteY6" fmla="*/ 363894 h 606490"/>
                  <a:gd name="connsiteX7" fmla="*/ 289249 w 298936"/>
                  <a:gd name="connsiteY7" fmla="*/ 391886 h 606490"/>
                  <a:gd name="connsiteX8" fmla="*/ 74645 w 298936"/>
                  <a:gd name="connsiteY8" fmla="*/ 457200 h 606490"/>
                  <a:gd name="connsiteX9" fmla="*/ 289249 w 298936"/>
                  <a:gd name="connsiteY9" fmla="*/ 494523 h 606490"/>
                  <a:gd name="connsiteX10" fmla="*/ 74645 w 298936"/>
                  <a:gd name="connsiteY10" fmla="*/ 550506 h 606490"/>
                  <a:gd name="connsiteX11" fmla="*/ 289249 w 298936"/>
                  <a:gd name="connsiteY11" fmla="*/ 606490 h 606490"/>
                  <a:gd name="connsiteX0" fmla="*/ 233299 w 233656"/>
                  <a:gd name="connsiteY0" fmla="*/ 0 h 531845"/>
                  <a:gd name="connsiteX1" fmla="*/ 34 w 233656"/>
                  <a:gd name="connsiteY1" fmla="*/ 83975 h 531845"/>
                  <a:gd name="connsiteX2" fmla="*/ 214638 w 233656"/>
                  <a:gd name="connsiteY2" fmla="*/ 139959 h 531845"/>
                  <a:gd name="connsiteX3" fmla="*/ 34 w 233656"/>
                  <a:gd name="connsiteY3" fmla="*/ 195943 h 531845"/>
                  <a:gd name="connsiteX4" fmla="*/ 223969 w 233656"/>
                  <a:gd name="connsiteY4" fmla="*/ 223935 h 531845"/>
                  <a:gd name="connsiteX5" fmla="*/ 34 w 233656"/>
                  <a:gd name="connsiteY5" fmla="*/ 289249 h 531845"/>
                  <a:gd name="connsiteX6" fmla="*/ 223969 w 233656"/>
                  <a:gd name="connsiteY6" fmla="*/ 317241 h 531845"/>
                  <a:gd name="connsiteX7" fmla="*/ 9365 w 233656"/>
                  <a:gd name="connsiteY7" fmla="*/ 382555 h 531845"/>
                  <a:gd name="connsiteX8" fmla="*/ 223969 w 233656"/>
                  <a:gd name="connsiteY8" fmla="*/ 419878 h 531845"/>
                  <a:gd name="connsiteX9" fmla="*/ 9365 w 233656"/>
                  <a:gd name="connsiteY9" fmla="*/ 475861 h 531845"/>
                  <a:gd name="connsiteX10" fmla="*/ 223969 w 233656"/>
                  <a:gd name="connsiteY10" fmla="*/ 531845 h 531845"/>
                  <a:gd name="connsiteX0" fmla="*/ 34 w 223977"/>
                  <a:gd name="connsiteY0" fmla="*/ 0 h 447870"/>
                  <a:gd name="connsiteX1" fmla="*/ 214638 w 223977"/>
                  <a:gd name="connsiteY1" fmla="*/ 55984 h 447870"/>
                  <a:gd name="connsiteX2" fmla="*/ 34 w 223977"/>
                  <a:gd name="connsiteY2" fmla="*/ 111968 h 447870"/>
                  <a:gd name="connsiteX3" fmla="*/ 223969 w 223977"/>
                  <a:gd name="connsiteY3" fmla="*/ 139960 h 447870"/>
                  <a:gd name="connsiteX4" fmla="*/ 34 w 223977"/>
                  <a:gd name="connsiteY4" fmla="*/ 205274 h 447870"/>
                  <a:gd name="connsiteX5" fmla="*/ 223969 w 223977"/>
                  <a:gd name="connsiteY5" fmla="*/ 233266 h 447870"/>
                  <a:gd name="connsiteX6" fmla="*/ 9365 w 223977"/>
                  <a:gd name="connsiteY6" fmla="*/ 298580 h 447870"/>
                  <a:gd name="connsiteX7" fmla="*/ 223969 w 223977"/>
                  <a:gd name="connsiteY7" fmla="*/ 335903 h 447870"/>
                  <a:gd name="connsiteX8" fmla="*/ 9365 w 223977"/>
                  <a:gd name="connsiteY8" fmla="*/ 391886 h 447870"/>
                  <a:gd name="connsiteX9" fmla="*/ 223969 w 223977"/>
                  <a:gd name="connsiteY9" fmla="*/ 447870 h 447870"/>
                  <a:gd name="connsiteX0" fmla="*/ 214613 w 223952"/>
                  <a:gd name="connsiteY0" fmla="*/ 0 h 391886"/>
                  <a:gd name="connsiteX1" fmla="*/ 9 w 223952"/>
                  <a:gd name="connsiteY1" fmla="*/ 55984 h 391886"/>
                  <a:gd name="connsiteX2" fmla="*/ 223944 w 223952"/>
                  <a:gd name="connsiteY2" fmla="*/ 83976 h 391886"/>
                  <a:gd name="connsiteX3" fmla="*/ 9 w 223952"/>
                  <a:gd name="connsiteY3" fmla="*/ 149290 h 391886"/>
                  <a:gd name="connsiteX4" fmla="*/ 223944 w 223952"/>
                  <a:gd name="connsiteY4" fmla="*/ 177282 h 391886"/>
                  <a:gd name="connsiteX5" fmla="*/ 9340 w 223952"/>
                  <a:gd name="connsiteY5" fmla="*/ 242596 h 391886"/>
                  <a:gd name="connsiteX6" fmla="*/ 223944 w 223952"/>
                  <a:gd name="connsiteY6" fmla="*/ 279919 h 391886"/>
                  <a:gd name="connsiteX7" fmla="*/ 9340 w 223952"/>
                  <a:gd name="connsiteY7" fmla="*/ 335902 h 391886"/>
                  <a:gd name="connsiteX8" fmla="*/ 223944 w 223952"/>
                  <a:gd name="connsiteY8" fmla="*/ 391886 h 39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952" h="391886">
                    <a:moveTo>
                      <a:pt x="214613" y="0"/>
                    </a:moveTo>
                    <a:cubicBezTo>
                      <a:pt x="214613" y="18661"/>
                      <a:pt x="-1546" y="41988"/>
                      <a:pt x="9" y="55984"/>
                    </a:cubicBezTo>
                    <a:cubicBezTo>
                      <a:pt x="1564" y="69980"/>
                      <a:pt x="223944" y="68425"/>
                      <a:pt x="223944" y="83976"/>
                    </a:cubicBezTo>
                    <a:cubicBezTo>
                      <a:pt x="223944" y="99527"/>
                      <a:pt x="9" y="133739"/>
                      <a:pt x="9" y="149290"/>
                    </a:cubicBezTo>
                    <a:cubicBezTo>
                      <a:pt x="9" y="164841"/>
                      <a:pt x="222389" y="161731"/>
                      <a:pt x="223944" y="177282"/>
                    </a:cubicBezTo>
                    <a:cubicBezTo>
                      <a:pt x="225499" y="192833"/>
                      <a:pt x="9340" y="225490"/>
                      <a:pt x="9340" y="242596"/>
                    </a:cubicBezTo>
                    <a:cubicBezTo>
                      <a:pt x="9340" y="259702"/>
                      <a:pt x="223944" y="264368"/>
                      <a:pt x="223944" y="279919"/>
                    </a:cubicBezTo>
                    <a:cubicBezTo>
                      <a:pt x="223944" y="295470"/>
                      <a:pt x="9340" y="317241"/>
                      <a:pt x="9340" y="335902"/>
                    </a:cubicBezTo>
                    <a:cubicBezTo>
                      <a:pt x="9340" y="354563"/>
                      <a:pt x="116642" y="373224"/>
                      <a:pt x="223944" y="391886"/>
                    </a:cubicBezTo>
                  </a:path>
                </a:pathLst>
              </a:custGeom>
              <a:ln>
                <a:solidFill>
                  <a:schemeClr val="accent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AB60CAB-352C-45FA-AD9B-F13B106FEECF}"/>
                  </a:ext>
                </a:extLst>
              </p:cNvPr>
              <p:cNvSpPr/>
              <p:nvPr/>
            </p:nvSpPr>
            <p:spPr>
              <a:xfrm rot="574730">
                <a:off x="6411627" y="3926543"/>
                <a:ext cx="38120" cy="389408"/>
              </a:xfrm>
              <a:custGeom>
                <a:avLst/>
                <a:gdLst>
                  <a:gd name="connsiteX0" fmla="*/ 189521 w 329837"/>
                  <a:gd name="connsiteY0" fmla="*/ 0 h 979714"/>
                  <a:gd name="connsiteX1" fmla="*/ 2909 w 329837"/>
                  <a:gd name="connsiteY1" fmla="*/ 158620 h 979714"/>
                  <a:gd name="connsiteX2" fmla="*/ 320150 w 329837"/>
                  <a:gd name="connsiteY2" fmla="*/ 270587 h 979714"/>
                  <a:gd name="connsiteX3" fmla="*/ 30901 w 329837"/>
                  <a:gd name="connsiteY3" fmla="*/ 373224 h 979714"/>
                  <a:gd name="connsiteX4" fmla="*/ 329480 w 329837"/>
                  <a:gd name="connsiteY4" fmla="*/ 447869 h 979714"/>
                  <a:gd name="connsiteX5" fmla="*/ 96215 w 329837"/>
                  <a:gd name="connsiteY5" fmla="*/ 531844 h 979714"/>
                  <a:gd name="connsiteX6" fmla="*/ 310819 w 329837"/>
                  <a:gd name="connsiteY6" fmla="*/ 587828 h 979714"/>
                  <a:gd name="connsiteX7" fmla="*/ 96215 w 329837"/>
                  <a:gd name="connsiteY7" fmla="*/ 643812 h 979714"/>
                  <a:gd name="connsiteX8" fmla="*/ 320150 w 329837"/>
                  <a:gd name="connsiteY8" fmla="*/ 671804 h 979714"/>
                  <a:gd name="connsiteX9" fmla="*/ 96215 w 329837"/>
                  <a:gd name="connsiteY9" fmla="*/ 737118 h 979714"/>
                  <a:gd name="connsiteX10" fmla="*/ 320150 w 329837"/>
                  <a:gd name="connsiteY10" fmla="*/ 765110 h 979714"/>
                  <a:gd name="connsiteX11" fmla="*/ 105546 w 329837"/>
                  <a:gd name="connsiteY11" fmla="*/ 830424 h 979714"/>
                  <a:gd name="connsiteX12" fmla="*/ 320150 w 329837"/>
                  <a:gd name="connsiteY12" fmla="*/ 867747 h 979714"/>
                  <a:gd name="connsiteX13" fmla="*/ 105546 w 329837"/>
                  <a:gd name="connsiteY13" fmla="*/ 923730 h 979714"/>
                  <a:gd name="connsiteX14" fmla="*/ 320150 w 329837"/>
                  <a:gd name="connsiteY14" fmla="*/ 979714 h 979714"/>
                  <a:gd name="connsiteX0" fmla="*/ 0 w 326928"/>
                  <a:gd name="connsiteY0" fmla="*/ 0 h 821094"/>
                  <a:gd name="connsiteX1" fmla="*/ 317241 w 326928"/>
                  <a:gd name="connsiteY1" fmla="*/ 111967 h 821094"/>
                  <a:gd name="connsiteX2" fmla="*/ 27992 w 326928"/>
                  <a:gd name="connsiteY2" fmla="*/ 214604 h 821094"/>
                  <a:gd name="connsiteX3" fmla="*/ 326571 w 326928"/>
                  <a:gd name="connsiteY3" fmla="*/ 289249 h 821094"/>
                  <a:gd name="connsiteX4" fmla="*/ 93306 w 326928"/>
                  <a:gd name="connsiteY4" fmla="*/ 373224 h 821094"/>
                  <a:gd name="connsiteX5" fmla="*/ 307910 w 326928"/>
                  <a:gd name="connsiteY5" fmla="*/ 429208 h 821094"/>
                  <a:gd name="connsiteX6" fmla="*/ 93306 w 326928"/>
                  <a:gd name="connsiteY6" fmla="*/ 485192 h 821094"/>
                  <a:gd name="connsiteX7" fmla="*/ 317241 w 326928"/>
                  <a:gd name="connsiteY7" fmla="*/ 513184 h 821094"/>
                  <a:gd name="connsiteX8" fmla="*/ 93306 w 326928"/>
                  <a:gd name="connsiteY8" fmla="*/ 578498 h 821094"/>
                  <a:gd name="connsiteX9" fmla="*/ 317241 w 326928"/>
                  <a:gd name="connsiteY9" fmla="*/ 606490 h 821094"/>
                  <a:gd name="connsiteX10" fmla="*/ 102637 w 326928"/>
                  <a:gd name="connsiteY10" fmla="*/ 671804 h 821094"/>
                  <a:gd name="connsiteX11" fmla="*/ 317241 w 326928"/>
                  <a:gd name="connsiteY11" fmla="*/ 709127 h 821094"/>
                  <a:gd name="connsiteX12" fmla="*/ 102637 w 326928"/>
                  <a:gd name="connsiteY12" fmla="*/ 765110 h 821094"/>
                  <a:gd name="connsiteX13" fmla="*/ 317241 w 326928"/>
                  <a:gd name="connsiteY13" fmla="*/ 821094 h 821094"/>
                  <a:gd name="connsiteX0" fmla="*/ 289256 w 298943"/>
                  <a:gd name="connsiteY0" fmla="*/ 0 h 709127"/>
                  <a:gd name="connsiteX1" fmla="*/ 7 w 298943"/>
                  <a:gd name="connsiteY1" fmla="*/ 102637 h 709127"/>
                  <a:gd name="connsiteX2" fmla="*/ 298586 w 298943"/>
                  <a:gd name="connsiteY2" fmla="*/ 177282 h 709127"/>
                  <a:gd name="connsiteX3" fmla="*/ 65321 w 298943"/>
                  <a:gd name="connsiteY3" fmla="*/ 261257 h 709127"/>
                  <a:gd name="connsiteX4" fmla="*/ 279925 w 298943"/>
                  <a:gd name="connsiteY4" fmla="*/ 317241 h 709127"/>
                  <a:gd name="connsiteX5" fmla="*/ 65321 w 298943"/>
                  <a:gd name="connsiteY5" fmla="*/ 373225 h 709127"/>
                  <a:gd name="connsiteX6" fmla="*/ 289256 w 298943"/>
                  <a:gd name="connsiteY6" fmla="*/ 401217 h 709127"/>
                  <a:gd name="connsiteX7" fmla="*/ 65321 w 298943"/>
                  <a:gd name="connsiteY7" fmla="*/ 466531 h 709127"/>
                  <a:gd name="connsiteX8" fmla="*/ 289256 w 298943"/>
                  <a:gd name="connsiteY8" fmla="*/ 494523 h 709127"/>
                  <a:gd name="connsiteX9" fmla="*/ 74652 w 298943"/>
                  <a:gd name="connsiteY9" fmla="*/ 559837 h 709127"/>
                  <a:gd name="connsiteX10" fmla="*/ 289256 w 298943"/>
                  <a:gd name="connsiteY10" fmla="*/ 597160 h 709127"/>
                  <a:gd name="connsiteX11" fmla="*/ 74652 w 298943"/>
                  <a:gd name="connsiteY11" fmla="*/ 653143 h 709127"/>
                  <a:gd name="connsiteX12" fmla="*/ 289256 w 298943"/>
                  <a:gd name="connsiteY12" fmla="*/ 709127 h 709127"/>
                  <a:gd name="connsiteX0" fmla="*/ 0 w 298936"/>
                  <a:gd name="connsiteY0" fmla="*/ 0 h 606490"/>
                  <a:gd name="connsiteX1" fmla="*/ 298579 w 298936"/>
                  <a:gd name="connsiteY1" fmla="*/ 74645 h 606490"/>
                  <a:gd name="connsiteX2" fmla="*/ 65314 w 298936"/>
                  <a:gd name="connsiteY2" fmla="*/ 158620 h 606490"/>
                  <a:gd name="connsiteX3" fmla="*/ 279918 w 298936"/>
                  <a:gd name="connsiteY3" fmla="*/ 214604 h 606490"/>
                  <a:gd name="connsiteX4" fmla="*/ 65314 w 298936"/>
                  <a:gd name="connsiteY4" fmla="*/ 270588 h 606490"/>
                  <a:gd name="connsiteX5" fmla="*/ 289249 w 298936"/>
                  <a:gd name="connsiteY5" fmla="*/ 298580 h 606490"/>
                  <a:gd name="connsiteX6" fmla="*/ 65314 w 298936"/>
                  <a:gd name="connsiteY6" fmla="*/ 363894 h 606490"/>
                  <a:gd name="connsiteX7" fmla="*/ 289249 w 298936"/>
                  <a:gd name="connsiteY7" fmla="*/ 391886 h 606490"/>
                  <a:gd name="connsiteX8" fmla="*/ 74645 w 298936"/>
                  <a:gd name="connsiteY8" fmla="*/ 457200 h 606490"/>
                  <a:gd name="connsiteX9" fmla="*/ 289249 w 298936"/>
                  <a:gd name="connsiteY9" fmla="*/ 494523 h 606490"/>
                  <a:gd name="connsiteX10" fmla="*/ 74645 w 298936"/>
                  <a:gd name="connsiteY10" fmla="*/ 550506 h 606490"/>
                  <a:gd name="connsiteX11" fmla="*/ 289249 w 298936"/>
                  <a:gd name="connsiteY11" fmla="*/ 606490 h 606490"/>
                  <a:gd name="connsiteX0" fmla="*/ 233299 w 233656"/>
                  <a:gd name="connsiteY0" fmla="*/ 0 h 531845"/>
                  <a:gd name="connsiteX1" fmla="*/ 34 w 233656"/>
                  <a:gd name="connsiteY1" fmla="*/ 83975 h 531845"/>
                  <a:gd name="connsiteX2" fmla="*/ 214638 w 233656"/>
                  <a:gd name="connsiteY2" fmla="*/ 139959 h 531845"/>
                  <a:gd name="connsiteX3" fmla="*/ 34 w 233656"/>
                  <a:gd name="connsiteY3" fmla="*/ 195943 h 531845"/>
                  <a:gd name="connsiteX4" fmla="*/ 223969 w 233656"/>
                  <a:gd name="connsiteY4" fmla="*/ 223935 h 531845"/>
                  <a:gd name="connsiteX5" fmla="*/ 34 w 233656"/>
                  <a:gd name="connsiteY5" fmla="*/ 289249 h 531845"/>
                  <a:gd name="connsiteX6" fmla="*/ 223969 w 233656"/>
                  <a:gd name="connsiteY6" fmla="*/ 317241 h 531845"/>
                  <a:gd name="connsiteX7" fmla="*/ 9365 w 233656"/>
                  <a:gd name="connsiteY7" fmla="*/ 382555 h 531845"/>
                  <a:gd name="connsiteX8" fmla="*/ 223969 w 233656"/>
                  <a:gd name="connsiteY8" fmla="*/ 419878 h 531845"/>
                  <a:gd name="connsiteX9" fmla="*/ 9365 w 233656"/>
                  <a:gd name="connsiteY9" fmla="*/ 475861 h 531845"/>
                  <a:gd name="connsiteX10" fmla="*/ 223969 w 233656"/>
                  <a:gd name="connsiteY10" fmla="*/ 531845 h 531845"/>
                  <a:gd name="connsiteX0" fmla="*/ 34 w 223977"/>
                  <a:gd name="connsiteY0" fmla="*/ 0 h 447870"/>
                  <a:gd name="connsiteX1" fmla="*/ 214638 w 223977"/>
                  <a:gd name="connsiteY1" fmla="*/ 55984 h 447870"/>
                  <a:gd name="connsiteX2" fmla="*/ 34 w 223977"/>
                  <a:gd name="connsiteY2" fmla="*/ 111968 h 447870"/>
                  <a:gd name="connsiteX3" fmla="*/ 223969 w 223977"/>
                  <a:gd name="connsiteY3" fmla="*/ 139960 h 447870"/>
                  <a:gd name="connsiteX4" fmla="*/ 34 w 223977"/>
                  <a:gd name="connsiteY4" fmla="*/ 205274 h 447870"/>
                  <a:gd name="connsiteX5" fmla="*/ 223969 w 223977"/>
                  <a:gd name="connsiteY5" fmla="*/ 233266 h 447870"/>
                  <a:gd name="connsiteX6" fmla="*/ 9365 w 223977"/>
                  <a:gd name="connsiteY6" fmla="*/ 298580 h 447870"/>
                  <a:gd name="connsiteX7" fmla="*/ 223969 w 223977"/>
                  <a:gd name="connsiteY7" fmla="*/ 335903 h 447870"/>
                  <a:gd name="connsiteX8" fmla="*/ 9365 w 223977"/>
                  <a:gd name="connsiteY8" fmla="*/ 391886 h 447870"/>
                  <a:gd name="connsiteX9" fmla="*/ 223969 w 223977"/>
                  <a:gd name="connsiteY9" fmla="*/ 447870 h 447870"/>
                  <a:gd name="connsiteX0" fmla="*/ 214613 w 223952"/>
                  <a:gd name="connsiteY0" fmla="*/ 0 h 391886"/>
                  <a:gd name="connsiteX1" fmla="*/ 9 w 223952"/>
                  <a:gd name="connsiteY1" fmla="*/ 55984 h 391886"/>
                  <a:gd name="connsiteX2" fmla="*/ 223944 w 223952"/>
                  <a:gd name="connsiteY2" fmla="*/ 83976 h 391886"/>
                  <a:gd name="connsiteX3" fmla="*/ 9 w 223952"/>
                  <a:gd name="connsiteY3" fmla="*/ 149290 h 391886"/>
                  <a:gd name="connsiteX4" fmla="*/ 223944 w 223952"/>
                  <a:gd name="connsiteY4" fmla="*/ 177282 h 391886"/>
                  <a:gd name="connsiteX5" fmla="*/ 9340 w 223952"/>
                  <a:gd name="connsiteY5" fmla="*/ 242596 h 391886"/>
                  <a:gd name="connsiteX6" fmla="*/ 223944 w 223952"/>
                  <a:gd name="connsiteY6" fmla="*/ 279919 h 391886"/>
                  <a:gd name="connsiteX7" fmla="*/ 9340 w 223952"/>
                  <a:gd name="connsiteY7" fmla="*/ 335902 h 391886"/>
                  <a:gd name="connsiteX8" fmla="*/ 223944 w 223952"/>
                  <a:gd name="connsiteY8" fmla="*/ 391886 h 39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952" h="391886">
                    <a:moveTo>
                      <a:pt x="214613" y="0"/>
                    </a:moveTo>
                    <a:cubicBezTo>
                      <a:pt x="214613" y="18661"/>
                      <a:pt x="-1546" y="41988"/>
                      <a:pt x="9" y="55984"/>
                    </a:cubicBezTo>
                    <a:cubicBezTo>
                      <a:pt x="1564" y="69980"/>
                      <a:pt x="223944" y="68425"/>
                      <a:pt x="223944" y="83976"/>
                    </a:cubicBezTo>
                    <a:cubicBezTo>
                      <a:pt x="223944" y="99527"/>
                      <a:pt x="9" y="133739"/>
                      <a:pt x="9" y="149290"/>
                    </a:cubicBezTo>
                    <a:cubicBezTo>
                      <a:pt x="9" y="164841"/>
                      <a:pt x="222389" y="161731"/>
                      <a:pt x="223944" y="177282"/>
                    </a:cubicBezTo>
                    <a:cubicBezTo>
                      <a:pt x="225499" y="192833"/>
                      <a:pt x="9340" y="225490"/>
                      <a:pt x="9340" y="242596"/>
                    </a:cubicBezTo>
                    <a:cubicBezTo>
                      <a:pt x="9340" y="259702"/>
                      <a:pt x="223944" y="264368"/>
                      <a:pt x="223944" y="279919"/>
                    </a:cubicBezTo>
                    <a:cubicBezTo>
                      <a:pt x="223944" y="295470"/>
                      <a:pt x="9340" y="317241"/>
                      <a:pt x="9340" y="335902"/>
                    </a:cubicBezTo>
                    <a:cubicBezTo>
                      <a:pt x="9340" y="354563"/>
                      <a:pt x="116642" y="373224"/>
                      <a:pt x="223944" y="391886"/>
                    </a:cubicBezTo>
                  </a:path>
                </a:pathLst>
              </a:custGeom>
              <a:ln>
                <a:solidFill>
                  <a:schemeClr val="accent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17035E94-F240-4CD7-B3A1-A38544B9561D}"/>
                </a:ext>
              </a:extLst>
            </p:cNvPr>
            <p:cNvGrpSpPr/>
            <p:nvPr/>
          </p:nvGrpSpPr>
          <p:grpSpPr>
            <a:xfrm>
              <a:off x="7754150" y="3066430"/>
              <a:ext cx="309158" cy="1503991"/>
              <a:chOff x="6723491" y="3925570"/>
              <a:chExt cx="114754" cy="392430"/>
            </a:xfrm>
          </p:grpSpPr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9AC24B9A-91C6-4324-B212-2187B957D945}"/>
                  </a:ext>
                </a:extLst>
              </p:cNvPr>
              <p:cNvSpPr/>
              <p:nvPr/>
            </p:nvSpPr>
            <p:spPr>
              <a:xfrm>
                <a:off x="6752837" y="3928592"/>
                <a:ext cx="38120" cy="389408"/>
              </a:xfrm>
              <a:custGeom>
                <a:avLst/>
                <a:gdLst>
                  <a:gd name="connsiteX0" fmla="*/ 189521 w 329837"/>
                  <a:gd name="connsiteY0" fmla="*/ 0 h 979714"/>
                  <a:gd name="connsiteX1" fmla="*/ 2909 w 329837"/>
                  <a:gd name="connsiteY1" fmla="*/ 158620 h 979714"/>
                  <a:gd name="connsiteX2" fmla="*/ 320150 w 329837"/>
                  <a:gd name="connsiteY2" fmla="*/ 270587 h 979714"/>
                  <a:gd name="connsiteX3" fmla="*/ 30901 w 329837"/>
                  <a:gd name="connsiteY3" fmla="*/ 373224 h 979714"/>
                  <a:gd name="connsiteX4" fmla="*/ 329480 w 329837"/>
                  <a:gd name="connsiteY4" fmla="*/ 447869 h 979714"/>
                  <a:gd name="connsiteX5" fmla="*/ 96215 w 329837"/>
                  <a:gd name="connsiteY5" fmla="*/ 531844 h 979714"/>
                  <a:gd name="connsiteX6" fmla="*/ 310819 w 329837"/>
                  <a:gd name="connsiteY6" fmla="*/ 587828 h 979714"/>
                  <a:gd name="connsiteX7" fmla="*/ 96215 w 329837"/>
                  <a:gd name="connsiteY7" fmla="*/ 643812 h 979714"/>
                  <a:gd name="connsiteX8" fmla="*/ 320150 w 329837"/>
                  <a:gd name="connsiteY8" fmla="*/ 671804 h 979714"/>
                  <a:gd name="connsiteX9" fmla="*/ 96215 w 329837"/>
                  <a:gd name="connsiteY9" fmla="*/ 737118 h 979714"/>
                  <a:gd name="connsiteX10" fmla="*/ 320150 w 329837"/>
                  <a:gd name="connsiteY10" fmla="*/ 765110 h 979714"/>
                  <a:gd name="connsiteX11" fmla="*/ 105546 w 329837"/>
                  <a:gd name="connsiteY11" fmla="*/ 830424 h 979714"/>
                  <a:gd name="connsiteX12" fmla="*/ 320150 w 329837"/>
                  <a:gd name="connsiteY12" fmla="*/ 867747 h 979714"/>
                  <a:gd name="connsiteX13" fmla="*/ 105546 w 329837"/>
                  <a:gd name="connsiteY13" fmla="*/ 923730 h 979714"/>
                  <a:gd name="connsiteX14" fmla="*/ 320150 w 329837"/>
                  <a:gd name="connsiteY14" fmla="*/ 979714 h 979714"/>
                  <a:gd name="connsiteX0" fmla="*/ 0 w 326928"/>
                  <a:gd name="connsiteY0" fmla="*/ 0 h 821094"/>
                  <a:gd name="connsiteX1" fmla="*/ 317241 w 326928"/>
                  <a:gd name="connsiteY1" fmla="*/ 111967 h 821094"/>
                  <a:gd name="connsiteX2" fmla="*/ 27992 w 326928"/>
                  <a:gd name="connsiteY2" fmla="*/ 214604 h 821094"/>
                  <a:gd name="connsiteX3" fmla="*/ 326571 w 326928"/>
                  <a:gd name="connsiteY3" fmla="*/ 289249 h 821094"/>
                  <a:gd name="connsiteX4" fmla="*/ 93306 w 326928"/>
                  <a:gd name="connsiteY4" fmla="*/ 373224 h 821094"/>
                  <a:gd name="connsiteX5" fmla="*/ 307910 w 326928"/>
                  <a:gd name="connsiteY5" fmla="*/ 429208 h 821094"/>
                  <a:gd name="connsiteX6" fmla="*/ 93306 w 326928"/>
                  <a:gd name="connsiteY6" fmla="*/ 485192 h 821094"/>
                  <a:gd name="connsiteX7" fmla="*/ 317241 w 326928"/>
                  <a:gd name="connsiteY7" fmla="*/ 513184 h 821094"/>
                  <a:gd name="connsiteX8" fmla="*/ 93306 w 326928"/>
                  <a:gd name="connsiteY8" fmla="*/ 578498 h 821094"/>
                  <a:gd name="connsiteX9" fmla="*/ 317241 w 326928"/>
                  <a:gd name="connsiteY9" fmla="*/ 606490 h 821094"/>
                  <a:gd name="connsiteX10" fmla="*/ 102637 w 326928"/>
                  <a:gd name="connsiteY10" fmla="*/ 671804 h 821094"/>
                  <a:gd name="connsiteX11" fmla="*/ 317241 w 326928"/>
                  <a:gd name="connsiteY11" fmla="*/ 709127 h 821094"/>
                  <a:gd name="connsiteX12" fmla="*/ 102637 w 326928"/>
                  <a:gd name="connsiteY12" fmla="*/ 765110 h 821094"/>
                  <a:gd name="connsiteX13" fmla="*/ 317241 w 326928"/>
                  <a:gd name="connsiteY13" fmla="*/ 821094 h 821094"/>
                  <a:gd name="connsiteX0" fmla="*/ 289256 w 298943"/>
                  <a:gd name="connsiteY0" fmla="*/ 0 h 709127"/>
                  <a:gd name="connsiteX1" fmla="*/ 7 w 298943"/>
                  <a:gd name="connsiteY1" fmla="*/ 102637 h 709127"/>
                  <a:gd name="connsiteX2" fmla="*/ 298586 w 298943"/>
                  <a:gd name="connsiteY2" fmla="*/ 177282 h 709127"/>
                  <a:gd name="connsiteX3" fmla="*/ 65321 w 298943"/>
                  <a:gd name="connsiteY3" fmla="*/ 261257 h 709127"/>
                  <a:gd name="connsiteX4" fmla="*/ 279925 w 298943"/>
                  <a:gd name="connsiteY4" fmla="*/ 317241 h 709127"/>
                  <a:gd name="connsiteX5" fmla="*/ 65321 w 298943"/>
                  <a:gd name="connsiteY5" fmla="*/ 373225 h 709127"/>
                  <a:gd name="connsiteX6" fmla="*/ 289256 w 298943"/>
                  <a:gd name="connsiteY6" fmla="*/ 401217 h 709127"/>
                  <a:gd name="connsiteX7" fmla="*/ 65321 w 298943"/>
                  <a:gd name="connsiteY7" fmla="*/ 466531 h 709127"/>
                  <a:gd name="connsiteX8" fmla="*/ 289256 w 298943"/>
                  <a:gd name="connsiteY8" fmla="*/ 494523 h 709127"/>
                  <a:gd name="connsiteX9" fmla="*/ 74652 w 298943"/>
                  <a:gd name="connsiteY9" fmla="*/ 559837 h 709127"/>
                  <a:gd name="connsiteX10" fmla="*/ 289256 w 298943"/>
                  <a:gd name="connsiteY10" fmla="*/ 597160 h 709127"/>
                  <a:gd name="connsiteX11" fmla="*/ 74652 w 298943"/>
                  <a:gd name="connsiteY11" fmla="*/ 653143 h 709127"/>
                  <a:gd name="connsiteX12" fmla="*/ 289256 w 298943"/>
                  <a:gd name="connsiteY12" fmla="*/ 709127 h 709127"/>
                  <a:gd name="connsiteX0" fmla="*/ 0 w 298936"/>
                  <a:gd name="connsiteY0" fmla="*/ 0 h 606490"/>
                  <a:gd name="connsiteX1" fmla="*/ 298579 w 298936"/>
                  <a:gd name="connsiteY1" fmla="*/ 74645 h 606490"/>
                  <a:gd name="connsiteX2" fmla="*/ 65314 w 298936"/>
                  <a:gd name="connsiteY2" fmla="*/ 158620 h 606490"/>
                  <a:gd name="connsiteX3" fmla="*/ 279918 w 298936"/>
                  <a:gd name="connsiteY3" fmla="*/ 214604 h 606490"/>
                  <a:gd name="connsiteX4" fmla="*/ 65314 w 298936"/>
                  <a:gd name="connsiteY4" fmla="*/ 270588 h 606490"/>
                  <a:gd name="connsiteX5" fmla="*/ 289249 w 298936"/>
                  <a:gd name="connsiteY5" fmla="*/ 298580 h 606490"/>
                  <a:gd name="connsiteX6" fmla="*/ 65314 w 298936"/>
                  <a:gd name="connsiteY6" fmla="*/ 363894 h 606490"/>
                  <a:gd name="connsiteX7" fmla="*/ 289249 w 298936"/>
                  <a:gd name="connsiteY7" fmla="*/ 391886 h 606490"/>
                  <a:gd name="connsiteX8" fmla="*/ 74645 w 298936"/>
                  <a:gd name="connsiteY8" fmla="*/ 457200 h 606490"/>
                  <a:gd name="connsiteX9" fmla="*/ 289249 w 298936"/>
                  <a:gd name="connsiteY9" fmla="*/ 494523 h 606490"/>
                  <a:gd name="connsiteX10" fmla="*/ 74645 w 298936"/>
                  <a:gd name="connsiteY10" fmla="*/ 550506 h 606490"/>
                  <a:gd name="connsiteX11" fmla="*/ 289249 w 298936"/>
                  <a:gd name="connsiteY11" fmla="*/ 606490 h 606490"/>
                  <a:gd name="connsiteX0" fmla="*/ 233299 w 233656"/>
                  <a:gd name="connsiteY0" fmla="*/ 0 h 531845"/>
                  <a:gd name="connsiteX1" fmla="*/ 34 w 233656"/>
                  <a:gd name="connsiteY1" fmla="*/ 83975 h 531845"/>
                  <a:gd name="connsiteX2" fmla="*/ 214638 w 233656"/>
                  <a:gd name="connsiteY2" fmla="*/ 139959 h 531845"/>
                  <a:gd name="connsiteX3" fmla="*/ 34 w 233656"/>
                  <a:gd name="connsiteY3" fmla="*/ 195943 h 531845"/>
                  <a:gd name="connsiteX4" fmla="*/ 223969 w 233656"/>
                  <a:gd name="connsiteY4" fmla="*/ 223935 h 531845"/>
                  <a:gd name="connsiteX5" fmla="*/ 34 w 233656"/>
                  <a:gd name="connsiteY5" fmla="*/ 289249 h 531845"/>
                  <a:gd name="connsiteX6" fmla="*/ 223969 w 233656"/>
                  <a:gd name="connsiteY6" fmla="*/ 317241 h 531845"/>
                  <a:gd name="connsiteX7" fmla="*/ 9365 w 233656"/>
                  <a:gd name="connsiteY7" fmla="*/ 382555 h 531845"/>
                  <a:gd name="connsiteX8" fmla="*/ 223969 w 233656"/>
                  <a:gd name="connsiteY8" fmla="*/ 419878 h 531845"/>
                  <a:gd name="connsiteX9" fmla="*/ 9365 w 233656"/>
                  <a:gd name="connsiteY9" fmla="*/ 475861 h 531845"/>
                  <a:gd name="connsiteX10" fmla="*/ 223969 w 233656"/>
                  <a:gd name="connsiteY10" fmla="*/ 531845 h 531845"/>
                  <a:gd name="connsiteX0" fmla="*/ 34 w 223977"/>
                  <a:gd name="connsiteY0" fmla="*/ 0 h 447870"/>
                  <a:gd name="connsiteX1" fmla="*/ 214638 w 223977"/>
                  <a:gd name="connsiteY1" fmla="*/ 55984 h 447870"/>
                  <a:gd name="connsiteX2" fmla="*/ 34 w 223977"/>
                  <a:gd name="connsiteY2" fmla="*/ 111968 h 447870"/>
                  <a:gd name="connsiteX3" fmla="*/ 223969 w 223977"/>
                  <a:gd name="connsiteY3" fmla="*/ 139960 h 447870"/>
                  <a:gd name="connsiteX4" fmla="*/ 34 w 223977"/>
                  <a:gd name="connsiteY4" fmla="*/ 205274 h 447870"/>
                  <a:gd name="connsiteX5" fmla="*/ 223969 w 223977"/>
                  <a:gd name="connsiteY5" fmla="*/ 233266 h 447870"/>
                  <a:gd name="connsiteX6" fmla="*/ 9365 w 223977"/>
                  <a:gd name="connsiteY6" fmla="*/ 298580 h 447870"/>
                  <a:gd name="connsiteX7" fmla="*/ 223969 w 223977"/>
                  <a:gd name="connsiteY7" fmla="*/ 335903 h 447870"/>
                  <a:gd name="connsiteX8" fmla="*/ 9365 w 223977"/>
                  <a:gd name="connsiteY8" fmla="*/ 391886 h 447870"/>
                  <a:gd name="connsiteX9" fmla="*/ 223969 w 223977"/>
                  <a:gd name="connsiteY9" fmla="*/ 447870 h 447870"/>
                  <a:gd name="connsiteX0" fmla="*/ 214613 w 223952"/>
                  <a:gd name="connsiteY0" fmla="*/ 0 h 391886"/>
                  <a:gd name="connsiteX1" fmla="*/ 9 w 223952"/>
                  <a:gd name="connsiteY1" fmla="*/ 55984 h 391886"/>
                  <a:gd name="connsiteX2" fmla="*/ 223944 w 223952"/>
                  <a:gd name="connsiteY2" fmla="*/ 83976 h 391886"/>
                  <a:gd name="connsiteX3" fmla="*/ 9 w 223952"/>
                  <a:gd name="connsiteY3" fmla="*/ 149290 h 391886"/>
                  <a:gd name="connsiteX4" fmla="*/ 223944 w 223952"/>
                  <a:gd name="connsiteY4" fmla="*/ 177282 h 391886"/>
                  <a:gd name="connsiteX5" fmla="*/ 9340 w 223952"/>
                  <a:gd name="connsiteY5" fmla="*/ 242596 h 391886"/>
                  <a:gd name="connsiteX6" fmla="*/ 223944 w 223952"/>
                  <a:gd name="connsiteY6" fmla="*/ 279919 h 391886"/>
                  <a:gd name="connsiteX7" fmla="*/ 9340 w 223952"/>
                  <a:gd name="connsiteY7" fmla="*/ 335902 h 391886"/>
                  <a:gd name="connsiteX8" fmla="*/ 223944 w 223952"/>
                  <a:gd name="connsiteY8" fmla="*/ 391886 h 39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952" h="391886">
                    <a:moveTo>
                      <a:pt x="214613" y="0"/>
                    </a:moveTo>
                    <a:cubicBezTo>
                      <a:pt x="214613" y="18661"/>
                      <a:pt x="-1546" y="41988"/>
                      <a:pt x="9" y="55984"/>
                    </a:cubicBezTo>
                    <a:cubicBezTo>
                      <a:pt x="1564" y="69980"/>
                      <a:pt x="223944" y="68425"/>
                      <a:pt x="223944" y="83976"/>
                    </a:cubicBezTo>
                    <a:cubicBezTo>
                      <a:pt x="223944" y="99527"/>
                      <a:pt x="9" y="133739"/>
                      <a:pt x="9" y="149290"/>
                    </a:cubicBezTo>
                    <a:cubicBezTo>
                      <a:pt x="9" y="164841"/>
                      <a:pt x="222389" y="161731"/>
                      <a:pt x="223944" y="177282"/>
                    </a:cubicBezTo>
                    <a:cubicBezTo>
                      <a:pt x="225499" y="192833"/>
                      <a:pt x="9340" y="225490"/>
                      <a:pt x="9340" y="242596"/>
                    </a:cubicBezTo>
                    <a:cubicBezTo>
                      <a:pt x="9340" y="259702"/>
                      <a:pt x="223944" y="264368"/>
                      <a:pt x="223944" y="279919"/>
                    </a:cubicBezTo>
                    <a:cubicBezTo>
                      <a:pt x="223944" y="295470"/>
                      <a:pt x="9340" y="317241"/>
                      <a:pt x="9340" y="335902"/>
                    </a:cubicBezTo>
                    <a:cubicBezTo>
                      <a:pt x="9340" y="354563"/>
                      <a:pt x="116642" y="373224"/>
                      <a:pt x="223944" y="391886"/>
                    </a:cubicBezTo>
                  </a:path>
                </a:pathLst>
              </a:custGeom>
              <a:ln>
                <a:solidFill>
                  <a:schemeClr val="accent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514ECEE8-332F-4661-8066-DE9758CB1B5E}"/>
                  </a:ext>
                </a:extLst>
              </p:cNvPr>
              <p:cNvSpPr/>
              <p:nvPr/>
            </p:nvSpPr>
            <p:spPr>
              <a:xfrm rot="21124073">
                <a:off x="6800125" y="3925570"/>
                <a:ext cx="38120" cy="389408"/>
              </a:xfrm>
              <a:custGeom>
                <a:avLst/>
                <a:gdLst>
                  <a:gd name="connsiteX0" fmla="*/ 189521 w 329837"/>
                  <a:gd name="connsiteY0" fmla="*/ 0 h 979714"/>
                  <a:gd name="connsiteX1" fmla="*/ 2909 w 329837"/>
                  <a:gd name="connsiteY1" fmla="*/ 158620 h 979714"/>
                  <a:gd name="connsiteX2" fmla="*/ 320150 w 329837"/>
                  <a:gd name="connsiteY2" fmla="*/ 270587 h 979714"/>
                  <a:gd name="connsiteX3" fmla="*/ 30901 w 329837"/>
                  <a:gd name="connsiteY3" fmla="*/ 373224 h 979714"/>
                  <a:gd name="connsiteX4" fmla="*/ 329480 w 329837"/>
                  <a:gd name="connsiteY4" fmla="*/ 447869 h 979714"/>
                  <a:gd name="connsiteX5" fmla="*/ 96215 w 329837"/>
                  <a:gd name="connsiteY5" fmla="*/ 531844 h 979714"/>
                  <a:gd name="connsiteX6" fmla="*/ 310819 w 329837"/>
                  <a:gd name="connsiteY6" fmla="*/ 587828 h 979714"/>
                  <a:gd name="connsiteX7" fmla="*/ 96215 w 329837"/>
                  <a:gd name="connsiteY7" fmla="*/ 643812 h 979714"/>
                  <a:gd name="connsiteX8" fmla="*/ 320150 w 329837"/>
                  <a:gd name="connsiteY8" fmla="*/ 671804 h 979714"/>
                  <a:gd name="connsiteX9" fmla="*/ 96215 w 329837"/>
                  <a:gd name="connsiteY9" fmla="*/ 737118 h 979714"/>
                  <a:gd name="connsiteX10" fmla="*/ 320150 w 329837"/>
                  <a:gd name="connsiteY10" fmla="*/ 765110 h 979714"/>
                  <a:gd name="connsiteX11" fmla="*/ 105546 w 329837"/>
                  <a:gd name="connsiteY11" fmla="*/ 830424 h 979714"/>
                  <a:gd name="connsiteX12" fmla="*/ 320150 w 329837"/>
                  <a:gd name="connsiteY12" fmla="*/ 867747 h 979714"/>
                  <a:gd name="connsiteX13" fmla="*/ 105546 w 329837"/>
                  <a:gd name="connsiteY13" fmla="*/ 923730 h 979714"/>
                  <a:gd name="connsiteX14" fmla="*/ 320150 w 329837"/>
                  <a:gd name="connsiteY14" fmla="*/ 979714 h 979714"/>
                  <a:gd name="connsiteX0" fmla="*/ 0 w 326928"/>
                  <a:gd name="connsiteY0" fmla="*/ 0 h 821094"/>
                  <a:gd name="connsiteX1" fmla="*/ 317241 w 326928"/>
                  <a:gd name="connsiteY1" fmla="*/ 111967 h 821094"/>
                  <a:gd name="connsiteX2" fmla="*/ 27992 w 326928"/>
                  <a:gd name="connsiteY2" fmla="*/ 214604 h 821094"/>
                  <a:gd name="connsiteX3" fmla="*/ 326571 w 326928"/>
                  <a:gd name="connsiteY3" fmla="*/ 289249 h 821094"/>
                  <a:gd name="connsiteX4" fmla="*/ 93306 w 326928"/>
                  <a:gd name="connsiteY4" fmla="*/ 373224 h 821094"/>
                  <a:gd name="connsiteX5" fmla="*/ 307910 w 326928"/>
                  <a:gd name="connsiteY5" fmla="*/ 429208 h 821094"/>
                  <a:gd name="connsiteX6" fmla="*/ 93306 w 326928"/>
                  <a:gd name="connsiteY6" fmla="*/ 485192 h 821094"/>
                  <a:gd name="connsiteX7" fmla="*/ 317241 w 326928"/>
                  <a:gd name="connsiteY7" fmla="*/ 513184 h 821094"/>
                  <a:gd name="connsiteX8" fmla="*/ 93306 w 326928"/>
                  <a:gd name="connsiteY8" fmla="*/ 578498 h 821094"/>
                  <a:gd name="connsiteX9" fmla="*/ 317241 w 326928"/>
                  <a:gd name="connsiteY9" fmla="*/ 606490 h 821094"/>
                  <a:gd name="connsiteX10" fmla="*/ 102637 w 326928"/>
                  <a:gd name="connsiteY10" fmla="*/ 671804 h 821094"/>
                  <a:gd name="connsiteX11" fmla="*/ 317241 w 326928"/>
                  <a:gd name="connsiteY11" fmla="*/ 709127 h 821094"/>
                  <a:gd name="connsiteX12" fmla="*/ 102637 w 326928"/>
                  <a:gd name="connsiteY12" fmla="*/ 765110 h 821094"/>
                  <a:gd name="connsiteX13" fmla="*/ 317241 w 326928"/>
                  <a:gd name="connsiteY13" fmla="*/ 821094 h 821094"/>
                  <a:gd name="connsiteX0" fmla="*/ 289256 w 298943"/>
                  <a:gd name="connsiteY0" fmla="*/ 0 h 709127"/>
                  <a:gd name="connsiteX1" fmla="*/ 7 w 298943"/>
                  <a:gd name="connsiteY1" fmla="*/ 102637 h 709127"/>
                  <a:gd name="connsiteX2" fmla="*/ 298586 w 298943"/>
                  <a:gd name="connsiteY2" fmla="*/ 177282 h 709127"/>
                  <a:gd name="connsiteX3" fmla="*/ 65321 w 298943"/>
                  <a:gd name="connsiteY3" fmla="*/ 261257 h 709127"/>
                  <a:gd name="connsiteX4" fmla="*/ 279925 w 298943"/>
                  <a:gd name="connsiteY4" fmla="*/ 317241 h 709127"/>
                  <a:gd name="connsiteX5" fmla="*/ 65321 w 298943"/>
                  <a:gd name="connsiteY5" fmla="*/ 373225 h 709127"/>
                  <a:gd name="connsiteX6" fmla="*/ 289256 w 298943"/>
                  <a:gd name="connsiteY6" fmla="*/ 401217 h 709127"/>
                  <a:gd name="connsiteX7" fmla="*/ 65321 w 298943"/>
                  <a:gd name="connsiteY7" fmla="*/ 466531 h 709127"/>
                  <a:gd name="connsiteX8" fmla="*/ 289256 w 298943"/>
                  <a:gd name="connsiteY8" fmla="*/ 494523 h 709127"/>
                  <a:gd name="connsiteX9" fmla="*/ 74652 w 298943"/>
                  <a:gd name="connsiteY9" fmla="*/ 559837 h 709127"/>
                  <a:gd name="connsiteX10" fmla="*/ 289256 w 298943"/>
                  <a:gd name="connsiteY10" fmla="*/ 597160 h 709127"/>
                  <a:gd name="connsiteX11" fmla="*/ 74652 w 298943"/>
                  <a:gd name="connsiteY11" fmla="*/ 653143 h 709127"/>
                  <a:gd name="connsiteX12" fmla="*/ 289256 w 298943"/>
                  <a:gd name="connsiteY12" fmla="*/ 709127 h 709127"/>
                  <a:gd name="connsiteX0" fmla="*/ 0 w 298936"/>
                  <a:gd name="connsiteY0" fmla="*/ 0 h 606490"/>
                  <a:gd name="connsiteX1" fmla="*/ 298579 w 298936"/>
                  <a:gd name="connsiteY1" fmla="*/ 74645 h 606490"/>
                  <a:gd name="connsiteX2" fmla="*/ 65314 w 298936"/>
                  <a:gd name="connsiteY2" fmla="*/ 158620 h 606490"/>
                  <a:gd name="connsiteX3" fmla="*/ 279918 w 298936"/>
                  <a:gd name="connsiteY3" fmla="*/ 214604 h 606490"/>
                  <a:gd name="connsiteX4" fmla="*/ 65314 w 298936"/>
                  <a:gd name="connsiteY4" fmla="*/ 270588 h 606490"/>
                  <a:gd name="connsiteX5" fmla="*/ 289249 w 298936"/>
                  <a:gd name="connsiteY5" fmla="*/ 298580 h 606490"/>
                  <a:gd name="connsiteX6" fmla="*/ 65314 w 298936"/>
                  <a:gd name="connsiteY6" fmla="*/ 363894 h 606490"/>
                  <a:gd name="connsiteX7" fmla="*/ 289249 w 298936"/>
                  <a:gd name="connsiteY7" fmla="*/ 391886 h 606490"/>
                  <a:gd name="connsiteX8" fmla="*/ 74645 w 298936"/>
                  <a:gd name="connsiteY8" fmla="*/ 457200 h 606490"/>
                  <a:gd name="connsiteX9" fmla="*/ 289249 w 298936"/>
                  <a:gd name="connsiteY9" fmla="*/ 494523 h 606490"/>
                  <a:gd name="connsiteX10" fmla="*/ 74645 w 298936"/>
                  <a:gd name="connsiteY10" fmla="*/ 550506 h 606490"/>
                  <a:gd name="connsiteX11" fmla="*/ 289249 w 298936"/>
                  <a:gd name="connsiteY11" fmla="*/ 606490 h 606490"/>
                  <a:gd name="connsiteX0" fmla="*/ 233299 w 233656"/>
                  <a:gd name="connsiteY0" fmla="*/ 0 h 531845"/>
                  <a:gd name="connsiteX1" fmla="*/ 34 w 233656"/>
                  <a:gd name="connsiteY1" fmla="*/ 83975 h 531845"/>
                  <a:gd name="connsiteX2" fmla="*/ 214638 w 233656"/>
                  <a:gd name="connsiteY2" fmla="*/ 139959 h 531845"/>
                  <a:gd name="connsiteX3" fmla="*/ 34 w 233656"/>
                  <a:gd name="connsiteY3" fmla="*/ 195943 h 531845"/>
                  <a:gd name="connsiteX4" fmla="*/ 223969 w 233656"/>
                  <a:gd name="connsiteY4" fmla="*/ 223935 h 531845"/>
                  <a:gd name="connsiteX5" fmla="*/ 34 w 233656"/>
                  <a:gd name="connsiteY5" fmla="*/ 289249 h 531845"/>
                  <a:gd name="connsiteX6" fmla="*/ 223969 w 233656"/>
                  <a:gd name="connsiteY6" fmla="*/ 317241 h 531845"/>
                  <a:gd name="connsiteX7" fmla="*/ 9365 w 233656"/>
                  <a:gd name="connsiteY7" fmla="*/ 382555 h 531845"/>
                  <a:gd name="connsiteX8" fmla="*/ 223969 w 233656"/>
                  <a:gd name="connsiteY8" fmla="*/ 419878 h 531845"/>
                  <a:gd name="connsiteX9" fmla="*/ 9365 w 233656"/>
                  <a:gd name="connsiteY9" fmla="*/ 475861 h 531845"/>
                  <a:gd name="connsiteX10" fmla="*/ 223969 w 233656"/>
                  <a:gd name="connsiteY10" fmla="*/ 531845 h 531845"/>
                  <a:gd name="connsiteX0" fmla="*/ 34 w 223977"/>
                  <a:gd name="connsiteY0" fmla="*/ 0 h 447870"/>
                  <a:gd name="connsiteX1" fmla="*/ 214638 w 223977"/>
                  <a:gd name="connsiteY1" fmla="*/ 55984 h 447870"/>
                  <a:gd name="connsiteX2" fmla="*/ 34 w 223977"/>
                  <a:gd name="connsiteY2" fmla="*/ 111968 h 447870"/>
                  <a:gd name="connsiteX3" fmla="*/ 223969 w 223977"/>
                  <a:gd name="connsiteY3" fmla="*/ 139960 h 447870"/>
                  <a:gd name="connsiteX4" fmla="*/ 34 w 223977"/>
                  <a:gd name="connsiteY4" fmla="*/ 205274 h 447870"/>
                  <a:gd name="connsiteX5" fmla="*/ 223969 w 223977"/>
                  <a:gd name="connsiteY5" fmla="*/ 233266 h 447870"/>
                  <a:gd name="connsiteX6" fmla="*/ 9365 w 223977"/>
                  <a:gd name="connsiteY6" fmla="*/ 298580 h 447870"/>
                  <a:gd name="connsiteX7" fmla="*/ 223969 w 223977"/>
                  <a:gd name="connsiteY7" fmla="*/ 335903 h 447870"/>
                  <a:gd name="connsiteX8" fmla="*/ 9365 w 223977"/>
                  <a:gd name="connsiteY8" fmla="*/ 391886 h 447870"/>
                  <a:gd name="connsiteX9" fmla="*/ 223969 w 223977"/>
                  <a:gd name="connsiteY9" fmla="*/ 447870 h 447870"/>
                  <a:gd name="connsiteX0" fmla="*/ 214613 w 223952"/>
                  <a:gd name="connsiteY0" fmla="*/ 0 h 391886"/>
                  <a:gd name="connsiteX1" fmla="*/ 9 w 223952"/>
                  <a:gd name="connsiteY1" fmla="*/ 55984 h 391886"/>
                  <a:gd name="connsiteX2" fmla="*/ 223944 w 223952"/>
                  <a:gd name="connsiteY2" fmla="*/ 83976 h 391886"/>
                  <a:gd name="connsiteX3" fmla="*/ 9 w 223952"/>
                  <a:gd name="connsiteY3" fmla="*/ 149290 h 391886"/>
                  <a:gd name="connsiteX4" fmla="*/ 223944 w 223952"/>
                  <a:gd name="connsiteY4" fmla="*/ 177282 h 391886"/>
                  <a:gd name="connsiteX5" fmla="*/ 9340 w 223952"/>
                  <a:gd name="connsiteY5" fmla="*/ 242596 h 391886"/>
                  <a:gd name="connsiteX6" fmla="*/ 223944 w 223952"/>
                  <a:gd name="connsiteY6" fmla="*/ 279919 h 391886"/>
                  <a:gd name="connsiteX7" fmla="*/ 9340 w 223952"/>
                  <a:gd name="connsiteY7" fmla="*/ 335902 h 391886"/>
                  <a:gd name="connsiteX8" fmla="*/ 223944 w 223952"/>
                  <a:gd name="connsiteY8" fmla="*/ 391886 h 39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952" h="391886">
                    <a:moveTo>
                      <a:pt x="214613" y="0"/>
                    </a:moveTo>
                    <a:cubicBezTo>
                      <a:pt x="214613" y="18661"/>
                      <a:pt x="-1546" y="41988"/>
                      <a:pt x="9" y="55984"/>
                    </a:cubicBezTo>
                    <a:cubicBezTo>
                      <a:pt x="1564" y="69980"/>
                      <a:pt x="223944" y="68425"/>
                      <a:pt x="223944" y="83976"/>
                    </a:cubicBezTo>
                    <a:cubicBezTo>
                      <a:pt x="223944" y="99527"/>
                      <a:pt x="9" y="133739"/>
                      <a:pt x="9" y="149290"/>
                    </a:cubicBezTo>
                    <a:cubicBezTo>
                      <a:pt x="9" y="164841"/>
                      <a:pt x="222389" y="161731"/>
                      <a:pt x="223944" y="177282"/>
                    </a:cubicBezTo>
                    <a:cubicBezTo>
                      <a:pt x="225499" y="192833"/>
                      <a:pt x="9340" y="225490"/>
                      <a:pt x="9340" y="242596"/>
                    </a:cubicBezTo>
                    <a:cubicBezTo>
                      <a:pt x="9340" y="259702"/>
                      <a:pt x="223944" y="264368"/>
                      <a:pt x="223944" y="279919"/>
                    </a:cubicBezTo>
                    <a:cubicBezTo>
                      <a:pt x="223944" y="295470"/>
                      <a:pt x="9340" y="317241"/>
                      <a:pt x="9340" y="335902"/>
                    </a:cubicBezTo>
                    <a:cubicBezTo>
                      <a:pt x="9340" y="354563"/>
                      <a:pt x="116642" y="373224"/>
                      <a:pt x="223944" y="391886"/>
                    </a:cubicBezTo>
                  </a:path>
                </a:pathLst>
              </a:custGeom>
              <a:ln>
                <a:solidFill>
                  <a:schemeClr val="accent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3BED5638-BDB0-4071-8540-D7951BE7B1BD}"/>
                  </a:ext>
                </a:extLst>
              </p:cNvPr>
              <p:cNvSpPr/>
              <p:nvPr/>
            </p:nvSpPr>
            <p:spPr>
              <a:xfrm rot="574730">
                <a:off x="6723491" y="3926543"/>
                <a:ext cx="38120" cy="389408"/>
              </a:xfrm>
              <a:custGeom>
                <a:avLst/>
                <a:gdLst>
                  <a:gd name="connsiteX0" fmla="*/ 189521 w 329837"/>
                  <a:gd name="connsiteY0" fmla="*/ 0 h 979714"/>
                  <a:gd name="connsiteX1" fmla="*/ 2909 w 329837"/>
                  <a:gd name="connsiteY1" fmla="*/ 158620 h 979714"/>
                  <a:gd name="connsiteX2" fmla="*/ 320150 w 329837"/>
                  <a:gd name="connsiteY2" fmla="*/ 270587 h 979714"/>
                  <a:gd name="connsiteX3" fmla="*/ 30901 w 329837"/>
                  <a:gd name="connsiteY3" fmla="*/ 373224 h 979714"/>
                  <a:gd name="connsiteX4" fmla="*/ 329480 w 329837"/>
                  <a:gd name="connsiteY4" fmla="*/ 447869 h 979714"/>
                  <a:gd name="connsiteX5" fmla="*/ 96215 w 329837"/>
                  <a:gd name="connsiteY5" fmla="*/ 531844 h 979714"/>
                  <a:gd name="connsiteX6" fmla="*/ 310819 w 329837"/>
                  <a:gd name="connsiteY6" fmla="*/ 587828 h 979714"/>
                  <a:gd name="connsiteX7" fmla="*/ 96215 w 329837"/>
                  <a:gd name="connsiteY7" fmla="*/ 643812 h 979714"/>
                  <a:gd name="connsiteX8" fmla="*/ 320150 w 329837"/>
                  <a:gd name="connsiteY8" fmla="*/ 671804 h 979714"/>
                  <a:gd name="connsiteX9" fmla="*/ 96215 w 329837"/>
                  <a:gd name="connsiteY9" fmla="*/ 737118 h 979714"/>
                  <a:gd name="connsiteX10" fmla="*/ 320150 w 329837"/>
                  <a:gd name="connsiteY10" fmla="*/ 765110 h 979714"/>
                  <a:gd name="connsiteX11" fmla="*/ 105546 w 329837"/>
                  <a:gd name="connsiteY11" fmla="*/ 830424 h 979714"/>
                  <a:gd name="connsiteX12" fmla="*/ 320150 w 329837"/>
                  <a:gd name="connsiteY12" fmla="*/ 867747 h 979714"/>
                  <a:gd name="connsiteX13" fmla="*/ 105546 w 329837"/>
                  <a:gd name="connsiteY13" fmla="*/ 923730 h 979714"/>
                  <a:gd name="connsiteX14" fmla="*/ 320150 w 329837"/>
                  <a:gd name="connsiteY14" fmla="*/ 979714 h 979714"/>
                  <a:gd name="connsiteX0" fmla="*/ 0 w 326928"/>
                  <a:gd name="connsiteY0" fmla="*/ 0 h 821094"/>
                  <a:gd name="connsiteX1" fmla="*/ 317241 w 326928"/>
                  <a:gd name="connsiteY1" fmla="*/ 111967 h 821094"/>
                  <a:gd name="connsiteX2" fmla="*/ 27992 w 326928"/>
                  <a:gd name="connsiteY2" fmla="*/ 214604 h 821094"/>
                  <a:gd name="connsiteX3" fmla="*/ 326571 w 326928"/>
                  <a:gd name="connsiteY3" fmla="*/ 289249 h 821094"/>
                  <a:gd name="connsiteX4" fmla="*/ 93306 w 326928"/>
                  <a:gd name="connsiteY4" fmla="*/ 373224 h 821094"/>
                  <a:gd name="connsiteX5" fmla="*/ 307910 w 326928"/>
                  <a:gd name="connsiteY5" fmla="*/ 429208 h 821094"/>
                  <a:gd name="connsiteX6" fmla="*/ 93306 w 326928"/>
                  <a:gd name="connsiteY6" fmla="*/ 485192 h 821094"/>
                  <a:gd name="connsiteX7" fmla="*/ 317241 w 326928"/>
                  <a:gd name="connsiteY7" fmla="*/ 513184 h 821094"/>
                  <a:gd name="connsiteX8" fmla="*/ 93306 w 326928"/>
                  <a:gd name="connsiteY8" fmla="*/ 578498 h 821094"/>
                  <a:gd name="connsiteX9" fmla="*/ 317241 w 326928"/>
                  <a:gd name="connsiteY9" fmla="*/ 606490 h 821094"/>
                  <a:gd name="connsiteX10" fmla="*/ 102637 w 326928"/>
                  <a:gd name="connsiteY10" fmla="*/ 671804 h 821094"/>
                  <a:gd name="connsiteX11" fmla="*/ 317241 w 326928"/>
                  <a:gd name="connsiteY11" fmla="*/ 709127 h 821094"/>
                  <a:gd name="connsiteX12" fmla="*/ 102637 w 326928"/>
                  <a:gd name="connsiteY12" fmla="*/ 765110 h 821094"/>
                  <a:gd name="connsiteX13" fmla="*/ 317241 w 326928"/>
                  <a:gd name="connsiteY13" fmla="*/ 821094 h 821094"/>
                  <a:gd name="connsiteX0" fmla="*/ 289256 w 298943"/>
                  <a:gd name="connsiteY0" fmla="*/ 0 h 709127"/>
                  <a:gd name="connsiteX1" fmla="*/ 7 w 298943"/>
                  <a:gd name="connsiteY1" fmla="*/ 102637 h 709127"/>
                  <a:gd name="connsiteX2" fmla="*/ 298586 w 298943"/>
                  <a:gd name="connsiteY2" fmla="*/ 177282 h 709127"/>
                  <a:gd name="connsiteX3" fmla="*/ 65321 w 298943"/>
                  <a:gd name="connsiteY3" fmla="*/ 261257 h 709127"/>
                  <a:gd name="connsiteX4" fmla="*/ 279925 w 298943"/>
                  <a:gd name="connsiteY4" fmla="*/ 317241 h 709127"/>
                  <a:gd name="connsiteX5" fmla="*/ 65321 w 298943"/>
                  <a:gd name="connsiteY5" fmla="*/ 373225 h 709127"/>
                  <a:gd name="connsiteX6" fmla="*/ 289256 w 298943"/>
                  <a:gd name="connsiteY6" fmla="*/ 401217 h 709127"/>
                  <a:gd name="connsiteX7" fmla="*/ 65321 w 298943"/>
                  <a:gd name="connsiteY7" fmla="*/ 466531 h 709127"/>
                  <a:gd name="connsiteX8" fmla="*/ 289256 w 298943"/>
                  <a:gd name="connsiteY8" fmla="*/ 494523 h 709127"/>
                  <a:gd name="connsiteX9" fmla="*/ 74652 w 298943"/>
                  <a:gd name="connsiteY9" fmla="*/ 559837 h 709127"/>
                  <a:gd name="connsiteX10" fmla="*/ 289256 w 298943"/>
                  <a:gd name="connsiteY10" fmla="*/ 597160 h 709127"/>
                  <a:gd name="connsiteX11" fmla="*/ 74652 w 298943"/>
                  <a:gd name="connsiteY11" fmla="*/ 653143 h 709127"/>
                  <a:gd name="connsiteX12" fmla="*/ 289256 w 298943"/>
                  <a:gd name="connsiteY12" fmla="*/ 709127 h 709127"/>
                  <a:gd name="connsiteX0" fmla="*/ 0 w 298936"/>
                  <a:gd name="connsiteY0" fmla="*/ 0 h 606490"/>
                  <a:gd name="connsiteX1" fmla="*/ 298579 w 298936"/>
                  <a:gd name="connsiteY1" fmla="*/ 74645 h 606490"/>
                  <a:gd name="connsiteX2" fmla="*/ 65314 w 298936"/>
                  <a:gd name="connsiteY2" fmla="*/ 158620 h 606490"/>
                  <a:gd name="connsiteX3" fmla="*/ 279918 w 298936"/>
                  <a:gd name="connsiteY3" fmla="*/ 214604 h 606490"/>
                  <a:gd name="connsiteX4" fmla="*/ 65314 w 298936"/>
                  <a:gd name="connsiteY4" fmla="*/ 270588 h 606490"/>
                  <a:gd name="connsiteX5" fmla="*/ 289249 w 298936"/>
                  <a:gd name="connsiteY5" fmla="*/ 298580 h 606490"/>
                  <a:gd name="connsiteX6" fmla="*/ 65314 w 298936"/>
                  <a:gd name="connsiteY6" fmla="*/ 363894 h 606490"/>
                  <a:gd name="connsiteX7" fmla="*/ 289249 w 298936"/>
                  <a:gd name="connsiteY7" fmla="*/ 391886 h 606490"/>
                  <a:gd name="connsiteX8" fmla="*/ 74645 w 298936"/>
                  <a:gd name="connsiteY8" fmla="*/ 457200 h 606490"/>
                  <a:gd name="connsiteX9" fmla="*/ 289249 w 298936"/>
                  <a:gd name="connsiteY9" fmla="*/ 494523 h 606490"/>
                  <a:gd name="connsiteX10" fmla="*/ 74645 w 298936"/>
                  <a:gd name="connsiteY10" fmla="*/ 550506 h 606490"/>
                  <a:gd name="connsiteX11" fmla="*/ 289249 w 298936"/>
                  <a:gd name="connsiteY11" fmla="*/ 606490 h 606490"/>
                  <a:gd name="connsiteX0" fmla="*/ 233299 w 233656"/>
                  <a:gd name="connsiteY0" fmla="*/ 0 h 531845"/>
                  <a:gd name="connsiteX1" fmla="*/ 34 w 233656"/>
                  <a:gd name="connsiteY1" fmla="*/ 83975 h 531845"/>
                  <a:gd name="connsiteX2" fmla="*/ 214638 w 233656"/>
                  <a:gd name="connsiteY2" fmla="*/ 139959 h 531845"/>
                  <a:gd name="connsiteX3" fmla="*/ 34 w 233656"/>
                  <a:gd name="connsiteY3" fmla="*/ 195943 h 531845"/>
                  <a:gd name="connsiteX4" fmla="*/ 223969 w 233656"/>
                  <a:gd name="connsiteY4" fmla="*/ 223935 h 531845"/>
                  <a:gd name="connsiteX5" fmla="*/ 34 w 233656"/>
                  <a:gd name="connsiteY5" fmla="*/ 289249 h 531845"/>
                  <a:gd name="connsiteX6" fmla="*/ 223969 w 233656"/>
                  <a:gd name="connsiteY6" fmla="*/ 317241 h 531845"/>
                  <a:gd name="connsiteX7" fmla="*/ 9365 w 233656"/>
                  <a:gd name="connsiteY7" fmla="*/ 382555 h 531845"/>
                  <a:gd name="connsiteX8" fmla="*/ 223969 w 233656"/>
                  <a:gd name="connsiteY8" fmla="*/ 419878 h 531845"/>
                  <a:gd name="connsiteX9" fmla="*/ 9365 w 233656"/>
                  <a:gd name="connsiteY9" fmla="*/ 475861 h 531845"/>
                  <a:gd name="connsiteX10" fmla="*/ 223969 w 233656"/>
                  <a:gd name="connsiteY10" fmla="*/ 531845 h 531845"/>
                  <a:gd name="connsiteX0" fmla="*/ 34 w 223977"/>
                  <a:gd name="connsiteY0" fmla="*/ 0 h 447870"/>
                  <a:gd name="connsiteX1" fmla="*/ 214638 w 223977"/>
                  <a:gd name="connsiteY1" fmla="*/ 55984 h 447870"/>
                  <a:gd name="connsiteX2" fmla="*/ 34 w 223977"/>
                  <a:gd name="connsiteY2" fmla="*/ 111968 h 447870"/>
                  <a:gd name="connsiteX3" fmla="*/ 223969 w 223977"/>
                  <a:gd name="connsiteY3" fmla="*/ 139960 h 447870"/>
                  <a:gd name="connsiteX4" fmla="*/ 34 w 223977"/>
                  <a:gd name="connsiteY4" fmla="*/ 205274 h 447870"/>
                  <a:gd name="connsiteX5" fmla="*/ 223969 w 223977"/>
                  <a:gd name="connsiteY5" fmla="*/ 233266 h 447870"/>
                  <a:gd name="connsiteX6" fmla="*/ 9365 w 223977"/>
                  <a:gd name="connsiteY6" fmla="*/ 298580 h 447870"/>
                  <a:gd name="connsiteX7" fmla="*/ 223969 w 223977"/>
                  <a:gd name="connsiteY7" fmla="*/ 335903 h 447870"/>
                  <a:gd name="connsiteX8" fmla="*/ 9365 w 223977"/>
                  <a:gd name="connsiteY8" fmla="*/ 391886 h 447870"/>
                  <a:gd name="connsiteX9" fmla="*/ 223969 w 223977"/>
                  <a:gd name="connsiteY9" fmla="*/ 447870 h 447870"/>
                  <a:gd name="connsiteX0" fmla="*/ 214613 w 223952"/>
                  <a:gd name="connsiteY0" fmla="*/ 0 h 391886"/>
                  <a:gd name="connsiteX1" fmla="*/ 9 w 223952"/>
                  <a:gd name="connsiteY1" fmla="*/ 55984 h 391886"/>
                  <a:gd name="connsiteX2" fmla="*/ 223944 w 223952"/>
                  <a:gd name="connsiteY2" fmla="*/ 83976 h 391886"/>
                  <a:gd name="connsiteX3" fmla="*/ 9 w 223952"/>
                  <a:gd name="connsiteY3" fmla="*/ 149290 h 391886"/>
                  <a:gd name="connsiteX4" fmla="*/ 223944 w 223952"/>
                  <a:gd name="connsiteY4" fmla="*/ 177282 h 391886"/>
                  <a:gd name="connsiteX5" fmla="*/ 9340 w 223952"/>
                  <a:gd name="connsiteY5" fmla="*/ 242596 h 391886"/>
                  <a:gd name="connsiteX6" fmla="*/ 223944 w 223952"/>
                  <a:gd name="connsiteY6" fmla="*/ 279919 h 391886"/>
                  <a:gd name="connsiteX7" fmla="*/ 9340 w 223952"/>
                  <a:gd name="connsiteY7" fmla="*/ 335902 h 391886"/>
                  <a:gd name="connsiteX8" fmla="*/ 223944 w 223952"/>
                  <a:gd name="connsiteY8" fmla="*/ 391886 h 39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952" h="391886">
                    <a:moveTo>
                      <a:pt x="214613" y="0"/>
                    </a:moveTo>
                    <a:cubicBezTo>
                      <a:pt x="214613" y="18661"/>
                      <a:pt x="-1546" y="41988"/>
                      <a:pt x="9" y="55984"/>
                    </a:cubicBezTo>
                    <a:cubicBezTo>
                      <a:pt x="1564" y="69980"/>
                      <a:pt x="223944" y="68425"/>
                      <a:pt x="223944" y="83976"/>
                    </a:cubicBezTo>
                    <a:cubicBezTo>
                      <a:pt x="223944" y="99527"/>
                      <a:pt x="9" y="133739"/>
                      <a:pt x="9" y="149290"/>
                    </a:cubicBezTo>
                    <a:cubicBezTo>
                      <a:pt x="9" y="164841"/>
                      <a:pt x="222389" y="161731"/>
                      <a:pt x="223944" y="177282"/>
                    </a:cubicBezTo>
                    <a:cubicBezTo>
                      <a:pt x="225499" y="192833"/>
                      <a:pt x="9340" y="225490"/>
                      <a:pt x="9340" y="242596"/>
                    </a:cubicBezTo>
                    <a:cubicBezTo>
                      <a:pt x="9340" y="259702"/>
                      <a:pt x="223944" y="264368"/>
                      <a:pt x="223944" y="279919"/>
                    </a:cubicBezTo>
                    <a:cubicBezTo>
                      <a:pt x="223944" y="295470"/>
                      <a:pt x="9340" y="317241"/>
                      <a:pt x="9340" y="335902"/>
                    </a:cubicBezTo>
                    <a:cubicBezTo>
                      <a:pt x="9340" y="354563"/>
                      <a:pt x="116642" y="373224"/>
                      <a:pt x="223944" y="391886"/>
                    </a:cubicBezTo>
                  </a:path>
                </a:pathLst>
              </a:custGeom>
              <a:ln>
                <a:solidFill>
                  <a:schemeClr val="accent5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9538CE1F-93BC-4B5B-9BB9-7A6E6851D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668" y="2508467"/>
              <a:ext cx="338720" cy="593067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oval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02051FF-CE65-484D-B6EF-7B4228C0EA52}"/>
                </a:ext>
              </a:extLst>
            </p:cNvPr>
            <p:cNvCxnSpPr>
              <a:cxnSpLocks/>
            </p:cNvCxnSpPr>
            <p:nvPr/>
          </p:nvCxnSpPr>
          <p:spPr>
            <a:xfrm>
              <a:off x="6469857" y="2508468"/>
              <a:ext cx="267017" cy="593067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  <a:headEnd type="oval"/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CCFE306-9D77-4D37-8DEF-2214433989DA}"/>
                  </a:ext>
                </a:extLst>
              </p:cNvPr>
              <p:cNvSpPr txBox="1"/>
              <p:nvPr/>
            </p:nvSpPr>
            <p:spPr>
              <a:xfrm>
                <a:off x="16012674" y="17005205"/>
                <a:ext cx="566640" cy="477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fr-F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fr-FR" sz="16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CCFE306-9D77-4D37-8DEF-221443398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674" y="17005205"/>
                <a:ext cx="566640" cy="4778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9E46EEE6-F643-4236-B23C-9B7250443CA7}"/>
              </a:ext>
            </a:extLst>
          </p:cNvPr>
          <p:cNvGrpSpPr/>
          <p:nvPr/>
        </p:nvGrpSpPr>
        <p:grpSpPr>
          <a:xfrm>
            <a:off x="22450355" y="11354003"/>
            <a:ext cx="9632516" cy="6545535"/>
            <a:chOff x="22299638" y="11583667"/>
            <a:chExt cx="9964535" cy="677115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822D91E-DA84-442C-8417-C085F5B9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299638" y="15287767"/>
              <a:ext cx="5138178" cy="282947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DA62AD9-0053-4030-9092-DBC60857B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9638" y="11583667"/>
              <a:ext cx="5138178" cy="321136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6035EC6-CBFF-4698-9A9A-4A9AA59BB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643192" y="11583667"/>
              <a:ext cx="4288962" cy="3211361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45748E7-B8AB-44AB-B2A4-1317D562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311173" y="15287767"/>
              <a:ext cx="4953000" cy="3067050"/>
            </a:xfrm>
            <a:prstGeom prst="rect">
              <a:avLst/>
            </a:prstGeom>
          </p:spPr>
        </p:pic>
      </p:grpSp>
      <p:sp>
        <p:nvSpPr>
          <p:cNvPr id="45" name="TextBox 54"/>
          <p:cNvSpPr txBox="1"/>
          <p:nvPr/>
        </p:nvSpPr>
        <p:spPr>
          <a:xfrm>
            <a:off x="11944349" y="11238623"/>
            <a:ext cx="9029701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Predicted intervals for a simple example.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B05717F-2F2B-426F-8732-F04D2BC797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255" y="17891308"/>
            <a:ext cx="5303531" cy="3986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4">
                <a:extLst>
                  <a:ext uri="{FF2B5EF4-FFF2-40B4-BE49-F238E27FC236}">
                    <a16:creationId xmlns:a16="http://schemas.microsoft.com/office/drawing/2014/main" id="{297FC7FB-6DD2-466B-86F3-1450B1F14A66}"/>
                  </a:ext>
                </a:extLst>
              </p:cNvPr>
              <p:cNvSpPr txBox="1"/>
              <p:nvPr/>
            </p:nvSpPr>
            <p:spPr>
              <a:xfrm>
                <a:off x="28502882" y="18800492"/>
                <a:ext cx="2372010" cy="209288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/>
                <a:r>
                  <a:rPr lang="en-US" dirty="0"/>
                  <a:t>Mean (solid), </a:t>
                </a:r>
                <a:br>
                  <a:rPr lang="en-US" dirty="0"/>
                </a:br>
                <a:r>
                  <a:rPr lang="en-US" dirty="0"/>
                  <a:t>95% CI for the mean (shaded), and maximum (dashed) suboptimality with respect to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The robust agent gets </a:t>
                </a:r>
                <a:r>
                  <a:rPr lang="en-US" b="1" dirty="0"/>
                  <a:t>more efficient</a:t>
                </a:r>
                <a:r>
                  <a:rPr lang="en-US" dirty="0"/>
                  <a:t> as it is </a:t>
                </a:r>
                <a:r>
                  <a:rPr lang="en-US" b="1" dirty="0"/>
                  <a:t>more confident</a:t>
                </a:r>
                <a:r>
                  <a:rPr lang="en-US" dirty="0"/>
                  <a:t>, while </a:t>
                </a:r>
                <a:r>
                  <a:rPr lang="en-US" b="1" dirty="0"/>
                  <a:t>ensuring safety</a:t>
                </a:r>
                <a:r>
                  <a:rPr lang="en-US" dirty="0"/>
                  <a:t> at all times.</a:t>
                </a:r>
              </a:p>
            </p:txBody>
          </p:sp>
        </mc:Choice>
        <mc:Fallback xmlns="">
          <p:sp>
            <p:nvSpPr>
              <p:cNvPr id="15" name="TextBox 54">
                <a:extLst>
                  <a:ext uri="{FF2B5EF4-FFF2-40B4-BE49-F238E27FC236}">
                    <a16:creationId xmlns:a16="http://schemas.microsoft.com/office/drawing/2014/main" id="{297FC7FB-6DD2-466B-86F3-1450B1F1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882" y="18800492"/>
                <a:ext cx="2372010" cy="2092881"/>
              </a:xfrm>
              <a:prstGeom prst="rect">
                <a:avLst/>
              </a:prstGeom>
              <a:blipFill>
                <a:blip r:embed="rId20"/>
                <a:stretch>
                  <a:fillRect l="-2314" t="-292" r="-3599" b="-174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3C17504-1827-4C75-AA10-723DE37AA288}"/>
              </a:ext>
            </a:extLst>
          </p:cNvPr>
          <p:cNvSpPr/>
          <p:nvPr/>
        </p:nvSpPr>
        <p:spPr>
          <a:xfrm>
            <a:off x="11686288" y="17609615"/>
            <a:ext cx="9299191" cy="38520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F66CC0-8552-4C93-B67D-3EAE94A1A0EB}"/>
              </a:ext>
            </a:extLst>
          </p:cNvPr>
          <p:cNvSpPr/>
          <p:nvPr/>
        </p:nvSpPr>
        <p:spPr>
          <a:xfrm>
            <a:off x="956930" y="14363700"/>
            <a:ext cx="9130938" cy="160787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1438-13F5-44AA-9832-3B563B378415}"/>
              </a:ext>
            </a:extLst>
          </p:cNvPr>
          <p:cNvSpPr/>
          <p:nvPr/>
        </p:nvSpPr>
        <p:spPr>
          <a:xfrm>
            <a:off x="11686289" y="5663381"/>
            <a:ext cx="9232786" cy="221787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E9A7C-D884-448F-A916-3AC3131E8855}"/>
              </a:ext>
            </a:extLst>
          </p:cNvPr>
          <p:cNvSpPr/>
          <p:nvPr/>
        </p:nvSpPr>
        <p:spPr>
          <a:xfrm>
            <a:off x="22583900" y="3580560"/>
            <a:ext cx="9374382" cy="352544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254EDF-58D5-4D01-AC55-17CDB0BEC470}"/>
              </a:ext>
            </a:extLst>
          </p:cNvPr>
          <p:cNvSpPr/>
          <p:nvPr/>
        </p:nvSpPr>
        <p:spPr>
          <a:xfrm>
            <a:off x="22583900" y="7380123"/>
            <a:ext cx="9374382" cy="30600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521</Words>
  <Application>Microsoft Office PowerPoint</Application>
  <PresentationFormat>Personnalisé</PresentationFormat>
  <Paragraphs>74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Edouard Leurent</cp:lastModifiedBy>
  <cp:revision>37</cp:revision>
  <dcterms:modified xsi:type="dcterms:W3CDTF">2020-11-05T10:35:30Z</dcterms:modified>
</cp:coreProperties>
</file>