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11981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>
        <p:scale>
          <a:sx n="200" d="100"/>
          <a:sy n="200" d="100"/>
        </p:scale>
        <p:origin x="94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412312"/>
            <a:ext cx="458986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323249"/>
            <a:ext cx="458986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2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6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34133"/>
            <a:ext cx="1319585" cy="21350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34133"/>
            <a:ext cx="3882256" cy="21350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8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8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628091"/>
            <a:ext cx="5278339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685991"/>
            <a:ext cx="5278339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670664"/>
            <a:ext cx="2600921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670664"/>
            <a:ext cx="2600921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75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34133"/>
            <a:ext cx="5278339" cy="486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617594"/>
            <a:ext cx="258896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920267"/>
            <a:ext cx="2588968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617594"/>
            <a:ext cx="26017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920267"/>
            <a:ext cx="2601718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2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2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4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67958"/>
            <a:ext cx="197379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362742"/>
            <a:ext cx="3098155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755809"/>
            <a:ext cx="197379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67958"/>
            <a:ext cx="197379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362742"/>
            <a:ext cx="3098155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755809"/>
            <a:ext cx="197379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29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34133"/>
            <a:ext cx="5278339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670664"/>
            <a:ext cx="5278339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2335076"/>
            <a:ext cx="137695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D318-D504-4025-A2A8-676FAA928F05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2335076"/>
            <a:ext cx="206543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2335076"/>
            <a:ext cx="137695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13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69143D7-4790-42DA-A405-FA1B6ABF7AA7}"/>
              </a:ext>
            </a:extLst>
          </p:cNvPr>
          <p:cNvCxnSpPr>
            <a:cxnSpLocks/>
          </p:cNvCxnSpPr>
          <p:nvPr/>
        </p:nvCxnSpPr>
        <p:spPr>
          <a:xfrm flipH="1">
            <a:off x="2488532" y="481449"/>
            <a:ext cx="574994" cy="39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00D9699-82B6-4019-873F-4E8EC9417B68}"/>
              </a:ext>
            </a:extLst>
          </p:cNvPr>
          <p:cNvCxnSpPr>
            <a:cxnSpLocks/>
          </p:cNvCxnSpPr>
          <p:nvPr/>
        </p:nvCxnSpPr>
        <p:spPr>
          <a:xfrm>
            <a:off x="3063526" y="481449"/>
            <a:ext cx="574994" cy="39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B2794EA-6651-4AAB-B45D-C9B357BE7904}"/>
              </a:ext>
            </a:extLst>
          </p:cNvPr>
          <p:cNvGrpSpPr/>
          <p:nvPr/>
        </p:nvGrpSpPr>
        <p:grpSpPr>
          <a:xfrm>
            <a:off x="2217007" y="876758"/>
            <a:ext cx="543050" cy="395309"/>
            <a:chOff x="1265785" y="467183"/>
            <a:chExt cx="1149988" cy="395309"/>
          </a:xfrm>
        </p:grpSpPr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80E2B6E3-8DEA-430A-906C-17E713C6E6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5785" y="467183"/>
              <a:ext cx="574994" cy="395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9F155CA-435E-4F94-B161-3BCD569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840779" y="467183"/>
              <a:ext cx="574994" cy="395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A64852-FF30-48F7-91A8-367164BB71DC}"/>
              </a:ext>
            </a:extLst>
          </p:cNvPr>
          <p:cNvGrpSpPr/>
          <p:nvPr/>
        </p:nvGrpSpPr>
        <p:grpSpPr>
          <a:xfrm>
            <a:off x="3366995" y="876758"/>
            <a:ext cx="543050" cy="395309"/>
            <a:chOff x="1265785" y="467183"/>
            <a:chExt cx="1149988" cy="395309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88D34DC4-14E2-4E65-9E65-D9720CA59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5785" y="467183"/>
              <a:ext cx="574994" cy="395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02E5591-363F-45B7-8B8C-48B3E8C3DF0C}"/>
                </a:ext>
              </a:extLst>
            </p:cNvPr>
            <p:cNvCxnSpPr>
              <a:cxnSpLocks/>
            </p:cNvCxnSpPr>
            <p:nvPr/>
          </p:nvCxnSpPr>
          <p:spPr>
            <a:xfrm>
              <a:off x="1840779" y="467183"/>
              <a:ext cx="574994" cy="395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F31CE07-C17C-488F-8D29-4EAC6FFFA5BB}"/>
              </a:ext>
            </a:extLst>
          </p:cNvPr>
          <p:cNvSpPr/>
          <p:nvPr/>
        </p:nvSpPr>
        <p:spPr>
          <a:xfrm>
            <a:off x="2095635" y="1268073"/>
            <a:ext cx="178043" cy="698777"/>
          </a:xfrm>
          <a:custGeom>
            <a:avLst/>
            <a:gdLst>
              <a:gd name="connsiteX0" fmla="*/ 124547 w 178043"/>
              <a:gd name="connsiteY0" fmla="*/ 0 h 698777"/>
              <a:gd name="connsiteX1" fmla="*/ 764 w 178043"/>
              <a:gd name="connsiteY1" fmla="*/ 235588 h 698777"/>
              <a:gd name="connsiteX2" fmla="*/ 176456 w 178043"/>
              <a:gd name="connsiteY2" fmla="*/ 447217 h 698777"/>
              <a:gd name="connsiteX3" fmla="*/ 72638 w 178043"/>
              <a:gd name="connsiteY3" fmla="*/ 698777 h 69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43" h="698777">
                <a:moveTo>
                  <a:pt x="124547" y="0"/>
                </a:moveTo>
                <a:cubicBezTo>
                  <a:pt x="58329" y="80526"/>
                  <a:pt x="-7888" y="161052"/>
                  <a:pt x="764" y="235588"/>
                </a:cubicBezTo>
                <a:cubicBezTo>
                  <a:pt x="9415" y="310124"/>
                  <a:pt x="164477" y="370019"/>
                  <a:pt x="176456" y="447217"/>
                </a:cubicBezTo>
                <a:cubicBezTo>
                  <a:pt x="188435" y="524415"/>
                  <a:pt x="130536" y="611596"/>
                  <a:pt x="72638" y="69877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0F76D49D-FFDA-43A4-87F2-5ADFBBF9E707}"/>
              </a:ext>
            </a:extLst>
          </p:cNvPr>
          <p:cNvSpPr/>
          <p:nvPr/>
        </p:nvSpPr>
        <p:spPr>
          <a:xfrm>
            <a:off x="2701005" y="1259317"/>
            <a:ext cx="148590" cy="703540"/>
          </a:xfrm>
          <a:custGeom>
            <a:avLst/>
            <a:gdLst>
              <a:gd name="connsiteX0" fmla="*/ 0 w 108631"/>
              <a:gd name="connsiteY0" fmla="*/ 0 h 626903"/>
              <a:gd name="connsiteX1" fmla="*/ 107811 w 108631"/>
              <a:gd name="connsiteY1" fmla="*/ 179685 h 626903"/>
              <a:gd name="connsiteX2" fmla="*/ 51909 w 108631"/>
              <a:gd name="connsiteY2" fmla="*/ 311455 h 626903"/>
              <a:gd name="connsiteX3" fmla="*/ 95832 w 108631"/>
              <a:gd name="connsiteY3" fmla="*/ 399301 h 626903"/>
              <a:gd name="connsiteX4" fmla="*/ 7986 w 108631"/>
              <a:gd name="connsiteY4" fmla="*/ 626903 h 626903"/>
              <a:gd name="connsiteX0" fmla="*/ 0 w 103739"/>
              <a:gd name="connsiteY0" fmla="*/ 0 h 619760"/>
              <a:gd name="connsiteX1" fmla="*/ 103049 w 103739"/>
              <a:gd name="connsiteY1" fmla="*/ 172542 h 619760"/>
              <a:gd name="connsiteX2" fmla="*/ 47147 w 103739"/>
              <a:gd name="connsiteY2" fmla="*/ 304312 h 619760"/>
              <a:gd name="connsiteX3" fmla="*/ 91070 w 103739"/>
              <a:gd name="connsiteY3" fmla="*/ 392158 h 619760"/>
              <a:gd name="connsiteX4" fmla="*/ 3224 w 103739"/>
              <a:gd name="connsiteY4" fmla="*/ 619760 h 619760"/>
              <a:gd name="connsiteX0" fmla="*/ 0 w 103739"/>
              <a:gd name="connsiteY0" fmla="*/ 0 h 622141"/>
              <a:gd name="connsiteX1" fmla="*/ 103049 w 103739"/>
              <a:gd name="connsiteY1" fmla="*/ 174923 h 622141"/>
              <a:gd name="connsiteX2" fmla="*/ 47147 w 103739"/>
              <a:gd name="connsiteY2" fmla="*/ 306693 h 622141"/>
              <a:gd name="connsiteX3" fmla="*/ 91070 w 103739"/>
              <a:gd name="connsiteY3" fmla="*/ 394539 h 622141"/>
              <a:gd name="connsiteX4" fmla="*/ 3224 w 103739"/>
              <a:gd name="connsiteY4" fmla="*/ 622141 h 622141"/>
              <a:gd name="connsiteX0" fmla="*/ 3920 w 100337"/>
              <a:gd name="connsiteY0" fmla="*/ 0 h 622141"/>
              <a:gd name="connsiteX1" fmla="*/ 99825 w 100337"/>
              <a:gd name="connsiteY1" fmla="*/ 174923 h 622141"/>
              <a:gd name="connsiteX2" fmla="*/ 43923 w 100337"/>
              <a:gd name="connsiteY2" fmla="*/ 306693 h 622141"/>
              <a:gd name="connsiteX3" fmla="*/ 87846 w 100337"/>
              <a:gd name="connsiteY3" fmla="*/ 394539 h 622141"/>
              <a:gd name="connsiteX4" fmla="*/ 0 w 100337"/>
              <a:gd name="connsiteY4" fmla="*/ 622141 h 622141"/>
              <a:gd name="connsiteX0" fmla="*/ 29525 w 99899"/>
              <a:gd name="connsiteY0" fmla="*/ 0 h 626382"/>
              <a:gd name="connsiteX1" fmla="*/ 99825 w 99899"/>
              <a:gd name="connsiteY1" fmla="*/ 179164 h 626382"/>
              <a:gd name="connsiteX2" fmla="*/ 43923 w 99899"/>
              <a:gd name="connsiteY2" fmla="*/ 310934 h 626382"/>
              <a:gd name="connsiteX3" fmla="*/ 87846 w 99899"/>
              <a:gd name="connsiteY3" fmla="*/ 398780 h 626382"/>
              <a:gd name="connsiteX4" fmla="*/ 0 w 99899"/>
              <a:gd name="connsiteY4" fmla="*/ 626382 h 626382"/>
              <a:gd name="connsiteX0" fmla="*/ 29525 w 99899"/>
              <a:gd name="connsiteY0" fmla="*/ 0 h 626382"/>
              <a:gd name="connsiteX1" fmla="*/ 99825 w 99899"/>
              <a:gd name="connsiteY1" fmla="*/ 179164 h 626382"/>
              <a:gd name="connsiteX2" fmla="*/ 43923 w 99899"/>
              <a:gd name="connsiteY2" fmla="*/ 310934 h 626382"/>
              <a:gd name="connsiteX3" fmla="*/ 87846 w 99899"/>
              <a:gd name="connsiteY3" fmla="*/ 398780 h 626382"/>
              <a:gd name="connsiteX4" fmla="*/ 0 w 99899"/>
              <a:gd name="connsiteY4" fmla="*/ 626382 h 626382"/>
              <a:gd name="connsiteX0" fmla="*/ 34326 w 99858"/>
              <a:gd name="connsiteY0" fmla="*/ 0 h 626382"/>
              <a:gd name="connsiteX1" fmla="*/ 99825 w 99858"/>
              <a:gd name="connsiteY1" fmla="*/ 179164 h 626382"/>
              <a:gd name="connsiteX2" fmla="*/ 43923 w 99858"/>
              <a:gd name="connsiteY2" fmla="*/ 310934 h 626382"/>
              <a:gd name="connsiteX3" fmla="*/ 87846 w 99858"/>
              <a:gd name="connsiteY3" fmla="*/ 398780 h 626382"/>
              <a:gd name="connsiteX4" fmla="*/ 0 w 99858"/>
              <a:gd name="connsiteY4" fmla="*/ 626382 h 62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58" h="626382">
                <a:moveTo>
                  <a:pt x="34326" y="0"/>
                </a:moveTo>
                <a:cubicBezTo>
                  <a:pt x="74304" y="70248"/>
                  <a:pt x="98226" y="127342"/>
                  <a:pt x="99825" y="179164"/>
                </a:cubicBezTo>
                <a:cubicBezTo>
                  <a:pt x="101425" y="230986"/>
                  <a:pt x="45920" y="274331"/>
                  <a:pt x="43923" y="310934"/>
                </a:cubicBezTo>
                <a:cubicBezTo>
                  <a:pt x="41927" y="347537"/>
                  <a:pt x="95166" y="346205"/>
                  <a:pt x="87846" y="398780"/>
                </a:cubicBezTo>
                <a:cubicBezTo>
                  <a:pt x="80526" y="451355"/>
                  <a:pt x="40263" y="538868"/>
                  <a:pt x="0" y="6263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A1D8D0FE-99F2-4681-A693-2A475122DDC1}"/>
              </a:ext>
            </a:extLst>
          </p:cNvPr>
          <p:cNvSpPr/>
          <p:nvPr/>
        </p:nvSpPr>
        <p:spPr>
          <a:xfrm>
            <a:off x="3301068" y="1264080"/>
            <a:ext cx="182168" cy="698777"/>
          </a:xfrm>
          <a:custGeom>
            <a:avLst/>
            <a:gdLst>
              <a:gd name="connsiteX0" fmla="*/ 72078 w 182714"/>
              <a:gd name="connsiteY0" fmla="*/ 0 h 650861"/>
              <a:gd name="connsiteX1" fmla="*/ 4197 w 182714"/>
              <a:gd name="connsiteY1" fmla="*/ 147741 h 650861"/>
              <a:gd name="connsiteX2" fmla="*/ 179889 w 182714"/>
              <a:gd name="connsiteY2" fmla="*/ 507112 h 650861"/>
              <a:gd name="connsiteX3" fmla="*/ 96036 w 182714"/>
              <a:gd name="connsiteY3" fmla="*/ 650861 h 650861"/>
              <a:gd name="connsiteX0" fmla="*/ 71306 w 181942"/>
              <a:gd name="connsiteY0" fmla="*/ 0 h 650861"/>
              <a:gd name="connsiteX1" fmla="*/ 3425 w 181942"/>
              <a:gd name="connsiteY1" fmla="*/ 147741 h 650861"/>
              <a:gd name="connsiteX2" fmla="*/ 179117 w 181942"/>
              <a:gd name="connsiteY2" fmla="*/ 507112 h 650861"/>
              <a:gd name="connsiteX3" fmla="*/ 95264 w 181942"/>
              <a:gd name="connsiteY3" fmla="*/ 650861 h 650861"/>
              <a:gd name="connsiteX0" fmla="*/ 71532 w 182168"/>
              <a:gd name="connsiteY0" fmla="*/ 0 h 650861"/>
              <a:gd name="connsiteX1" fmla="*/ 3651 w 182168"/>
              <a:gd name="connsiteY1" fmla="*/ 147741 h 650861"/>
              <a:gd name="connsiteX2" fmla="*/ 179343 w 182168"/>
              <a:gd name="connsiteY2" fmla="*/ 507112 h 650861"/>
              <a:gd name="connsiteX3" fmla="*/ 95490 w 182168"/>
              <a:gd name="connsiteY3" fmla="*/ 650861 h 65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168" h="650861">
                <a:moveTo>
                  <a:pt x="71532" y="0"/>
                </a:moveTo>
                <a:cubicBezTo>
                  <a:pt x="38131" y="54608"/>
                  <a:pt x="-14317" y="63222"/>
                  <a:pt x="3651" y="147741"/>
                </a:cubicBezTo>
                <a:cubicBezTo>
                  <a:pt x="21619" y="232260"/>
                  <a:pt x="164037" y="423259"/>
                  <a:pt x="179343" y="507112"/>
                </a:cubicBezTo>
                <a:cubicBezTo>
                  <a:pt x="194649" y="590965"/>
                  <a:pt x="145069" y="620913"/>
                  <a:pt x="95490" y="65086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5D496B99-7E46-4579-BB3F-7F7FBA9AEC53}"/>
              </a:ext>
            </a:extLst>
          </p:cNvPr>
          <p:cNvSpPr/>
          <p:nvPr/>
        </p:nvSpPr>
        <p:spPr>
          <a:xfrm>
            <a:off x="3899675" y="1264080"/>
            <a:ext cx="97867" cy="698777"/>
          </a:xfrm>
          <a:custGeom>
            <a:avLst/>
            <a:gdLst>
              <a:gd name="connsiteX0" fmla="*/ 3996 w 100502"/>
              <a:gd name="connsiteY0" fmla="*/ 0 h 702770"/>
              <a:gd name="connsiteX1" fmla="*/ 95835 w 100502"/>
              <a:gd name="connsiteY1" fmla="*/ 159720 h 702770"/>
              <a:gd name="connsiteX2" fmla="*/ 3 w 100502"/>
              <a:gd name="connsiteY2" fmla="*/ 359371 h 702770"/>
              <a:gd name="connsiteX3" fmla="*/ 99828 w 100502"/>
              <a:gd name="connsiteY3" fmla="*/ 539057 h 702770"/>
              <a:gd name="connsiteX4" fmla="*/ 35940 w 100502"/>
              <a:gd name="connsiteY4" fmla="*/ 702770 h 702770"/>
              <a:gd name="connsiteX0" fmla="*/ 3996 w 100502"/>
              <a:gd name="connsiteY0" fmla="*/ 0 h 702770"/>
              <a:gd name="connsiteX1" fmla="*/ 95835 w 100502"/>
              <a:gd name="connsiteY1" fmla="*/ 159720 h 702770"/>
              <a:gd name="connsiteX2" fmla="*/ 3 w 100502"/>
              <a:gd name="connsiteY2" fmla="*/ 359371 h 702770"/>
              <a:gd name="connsiteX3" fmla="*/ 99828 w 100502"/>
              <a:gd name="connsiteY3" fmla="*/ 539057 h 702770"/>
              <a:gd name="connsiteX4" fmla="*/ 35940 w 100502"/>
              <a:gd name="connsiteY4" fmla="*/ 70277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02" h="702770">
                <a:moveTo>
                  <a:pt x="3996" y="0"/>
                </a:moveTo>
                <a:cubicBezTo>
                  <a:pt x="40723" y="54675"/>
                  <a:pt x="96500" y="99825"/>
                  <a:pt x="95835" y="159720"/>
                </a:cubicBezTo>
                <a:cubicBezTo>
                  <a:pt x="95170" y="219615"/>
                  <a:pt x="-662" y="296148"/>
                  <a:pt x="3" y="359371"/>
                </a:cubicBezTo>
                <a:cubicBezTo>
                  <a:pt x="668" y="422594"/>
                  <a:pt x="93838" y="481824"/>
                  <a:pt x="99828" y="539057"/>
                </a:cubicBezTo>
                <a:cubicBezTo>
                  <a:pt x="105818" y="596290"/>
                  <a:pt x="70879" y="649530"/>
                  <a:pt x="35940" y="7027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D19976A8-5255-4A91-AFF8-D499384ED77E}"/>
              </a:ext>
            </a:extLst>
          </p:cNvPr>
          <p:cNvSpPr/>
          <p:nvPr/>
        </p:nvSpPr>
        <p:spPr>
          <a:xfrm>
            <a:off x="1976603" y="482518"/>
            <a:ext cx="1087631" cy="1514761"/>
          </a:xfrm>
          <a:custGeom>
            <a:avLst/>
            <a:gdLst>
              <a:gd name="connsiteX0" fmla="*/ 1087325 w 1087631"/>
              <a:gd name="connsiteY0" fmla="*/ 82 h 1514761"/>
              <a:gd name="connsiteX1" fmla="*/ 471375 w 1087631"/>
              <a:gd name="connsiteY1" fmla="*/ 371557 h 1514761"/>
              <a:gd name="connsiteX2" fmla="*/ 176100 w 1087631"/>
              <a:gd name="connsiteY2" fmla="*/ 765257 h 1514761"/>
              <a:gd name="connsiteX3" fmla="*/ 20525 w 1087631"/>
              <a:gd name="connsiteY3" fmla="*/ 1022432 h 1514761"/>
              <a:gd name="connsiteX4" fmla="*/ 128475 w 1087631"/>
              <a:gd name="connsiteY4" fmla="*/ 1231982 h 1514761"/>
              <a:gd name="connsiteX5" fmla="*/ 7825 w 1087631"/>
              <a:gd name="connsiteY5" fmla="*/ 1476457 h 1514761"/>
              <a:gd name="connsiteX6" fmla="*/ 398350 w 1087631"/>
              <a:gd name="connsiteY6" fmla="*/ 1489157 h 1514761"/>
              <a:gd name="connsiteX7" fmla="*/ 426925 w 1087631"/>
              <a:gd name="connsiteY7" fmla="*/ 1231982 h 1514761"/>
              <a:gd name="connsiteX8" fmla="*/ 211025 w 1087631"/>
              <a:gd name="connsiteY8" fmla="*/ 1019257 h 1514761"/>
              <a:gd name="connsiteX9" fmla="*/ 303100 w 1087631"/>
              <a:gd name="connsiteY9" fmla="*/ 793832 h 1514761"/>
              <a:gd name="connsiteX10" fmla="*/ 550750 w 1087631"/>
              <a:gd name="connsiteY10" fmla="*/ 403307 h 1514761"/>
              <a:gd name="connsiteX11" fmla="*/ 1087325 w 1087631"/>
              <a:gd name="connsiteY11" fmla="*/ 82 h 151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7631" h="1514761">
                <a:moveTo>
                  <a:pt x="1087325" y="82"/>
                </a:moveTo>
                <a:cubicBezTo>
                  <a:pt x="1074096" y="-5210"/>
                  <a:pt x="623246" y="244028"/>
                  <a:pt x="471375" y="371557"/>
                </a:cubicBezTo>
                <a:cubicBezTo>
                  <a:pt x="319504" y="499086"/>
                  <a:pt x="251242" y="656778"/>
                  <a:pt x="176100" y="765257"/>
                </a:cubicBezTo>
                <a:cubicBezTo>
                  <a:pt x="100958" y="873736"/>
                  <a:pt x="28462" y="944645"/>
                  <a:pt x="20525" y="1022432"/>
                </a:cubicBezTo>
                <a:cubicBezTo>
                  <a:pt x="12587" y="1100220"/>
                  <a:pt x="130592" y="1156311"/>
                  <a:pt x="128475" y="1231982"/>
                </a:cubicBezTo>
                <a:cubicBezTo>
                  <a:pt x="126358" y="1307653"/>
                  <a:pt x="-37154" y="1433595"/>
                  <a:pt x="7825" y="1476457"/>
                </a:cubicBezTo>
                <a:cubicBezTo>
                  <a:pt x="52804" y="1519320"/>
                  <a:pt x="328500" y="1529903"/>
                  <a:pt x="398350" y="1489157"/>
                </a:cubicBezTo>
                <a:cubicBezTo>
                  <a:pt x="468200" y="1448411"/>
                  <a:pt x="458146" y="1310299"/>
                  <a:pt x="426925" y="1231982"/>
                </a:cubicBezTo>
                <a:cubicBezTo>
                  <a:pt x="395704" y="1153665"/>
                  <a:pt x="231662" y="1092282"/>
                  <a:pt x="211025" y="1019257"/>
                </a:cubicBezTo>
                <a:cubicBezTo>
                  <a:pt x="190388" y="946232"/>
                  <a:pt x="246479" y="896490"/>
                  <a:pt x="303100" y="793832"/>
                </a:cubicBezTo>
                <a:cubicBezTo>
                  <a:pt x="359721" y="691174"/>
                  <a:pt x="419517" y="536657"/>
                  <a:pt x="550750" y="403307"/>
                </a:cubicBezTo>
                <a:cubicBezTo>
                  <a:pt x="681983" y="269957"/>
                  <a:pt x="1100554" y="5374"/>
                  <a:pt x="1087325" y="82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45CEB269-A4AB-4C73-82D1-3A68E3B5ED01}"/>
              </a:ext>
            </a:extLst>
          </p:cNvPr>
          <p:cNvSpPr/>
          <p:nvPr/>
        </p:nvSpPr>
        <p:spPr>
          <a:xfrm>
            <a:off x="2446471" y="479373"/>
            <a:ext cx="617982" cy="1512346"/>
          </a:xfrm>
          <a:custGeom>
            <a:avLst/>
            <a:gdLst>
              <a:gd name="connsiteX0" fmla="*/ 617457 w 617982"/>
              <a:gd name="connsiteY0" fmla="*/ 52 h 1512346"/>
              <a:gd name="connsiteX1" fmla="*/ 7857 w 617982"/>
              <a:gd name="connsiteY1" fmla="*/ 384227 h 1512346"/>
              <a:gd name="connsiteX2" fmla="*/ 268207 w 617982"/>
              <a:gd name="connsiteY2" fmla="*/ 819202 h 1512346"/>
              <a:gd name="connsiteX3" fmla="*/ 220582 w 617982"/>
              <a:gd name="connsiteY3" fmla="*/ 1108127 h 1512346"/>
              <a:gd name="connsiteX4" fmla="*/ 226932 w 617982"/>
              <a:gd name="connsiteY4" fmla="*/ 1222427 h 1512346"/>
              <a:gd name="connsiteX5" fmla="*/ 103107 w 617982"/>
              <a:gd name="connsiteY5" fmla="*/ 1479602 h 1512346"/>
              <a:gd name="connsiteX6" fmla="*/ 493632 w 617982"/>
              <a:gd name="connsiteY6" fmla="*/ 1479602 h 1512346"/>
              <a:gd name="connsiteX7" fmla="*/ 506332 w 617982"/>
              <a:gd name="connsiteY7" fmla="*/ 1212902 h 1512346"/>
              <a:gd name="connsiteX8" fmla="*/ 414257 w 617982"/>
              <a:gd name="connsiteY8" fmla="*/ 1127177 h 1512346"/>
              <a:gd name="connsiteX9" fmla="*/ 496807 w 617982"/>
              <a:gd name="connsiteY9" fmla="*/ 971602 h 1512346"/>
              <a:gd name="connsiteX10" fmla="*/ 363457 w 617982"/>
              <a:gd name="connsiteY10" fmla="*/ 755702 h 1512346"/>
              <a:gd name="connsiteX11" fmla="*/ 118982 w 617982"/>
              <a:gd name="connsiteY11" fmla="*/ 409627 h 1512346"/>
              <a:gd name="connsiteX12" fmla="*/ 617457 w 617982"/>
              <a:gd name="connsiteY12" fmla="*/ 52 h 151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7982" h="1512346">
                <a:moveTo>
                  <a:pt x="617457" y="52"/>
                </a:moveTo>
                <a:cubicBezTo>
                  <a:pt x="598936" y="-4181"/>
                  <a:pt x="66065" y="247702"/>
                  <a:pt x="7857" y="384227"/>
                </a:cubicBezTo>
                <a:cubicBezTo>
                  <a:pt x="-50351" y="520752"/>
                  <a:pt x="232753" y="698552"/>
                  <a:pt x="268207" y="819202"/>
                </a:cubicBezTo>
                <a:cubicBezTo>
                  <a:pt x="303661" y="939852"/>
                  <a:pt x="227461" y="1040923"/>
                  <a:pt x="220582" y="1108127"/>
                </a:cubicBezTo>
                <a:cubicBezTo>
                  <a:pt x="213703" y="1175331"/>
                  <a:pt x="246511" y="1160515"/>
                  <a:pt x="226932" y="1222427"/>
                </a:cubicBezTo>
                <a:cubicBezTo>
                  <a:pt x="207353" y="1284339"/>
                  <a:pt x="58657" y="1436740"/>
                  <a:pt x="103107" y="1479602"/>
                </a:cubicBezTo>
                <a:cubicBezTo>
                  <a:pt x="147557" y="1522464"/>
                  <a:pt x="426428" y="1524052"/>
                  <a:pt x="493632" y="1479602"/>
                </a:cubicBezTo>
                <a:cubicBezTo>
                  <a:pt x="560836" y="1435152"/>
                  <a:pt x="519561" y="1271639"/>
                  <a:pt x="506332" y="1212902"/>
                </a:cubicBezTo>
                <a:cubicBezTo>
                  <a:pt x="493103" y="1154165"/>
                  <a:pt x="415845" y="1167394"/>
                  <a:pt x="414257" y="1127177"/>
                </a:cubicBezTo>
                <a:cubicBezTo>
                  <a:pt x="412669" y="1086960"/>
                  <a:pt x="505274" y="1033514"/>
                  <a:pt x="496807" y="971602"/>
                </a:cubicBezTo>
                <a:cubicBezTo>
                  <a:pt x="488340" y="909690"/>
                  <a:pt x="426428" y="849365"/>
                  <a:pt x="363457" y="755702"/>
                </a:cubicBezTo>
                <a:cubicBezTo>
                  <a:pt x="300486" y="662040"/>
                  <a:pt x="79295" y="533981"/>
                  <a:pt x="118982" y="409627"/>
                </a:cubicBezTo>
                <a:cubicBezTo>
                  <a:pt x="158669" y="285273"/>
                  <a:pt x="635978" y="4285"/>
                  <a:pt x="617457" y="52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C7EC5848-EA4B-4C29-B4A3-BC5C2D896237}"/>
              </a:ext>
            </a:extLst>
          </p:cNvPr>
          <p:cNvSpPr/>
          <p:nvPr/>
        </p:nvSpPr>
        <p:spPr>
          <a:xfrm>
            <a:off x="3063419" y="485775"/>
            <a:ext cx="621824" cy="1498801"/>
          </a:xfrm>
          <a:custGeom>
            <a:avLst/>
            <a:gdLst>
              <a:gd name="connsiteX0" fmla="*/ 615 w 657040"/>
              <a:gd name="connsiteY0" fmla="*/ 22 h 1494875"/>
              <a:gd name="connsiteX1" fmla="*/ 527665 w 657040"/>
              <a:gd name="connsiteY1" fmla="*/ 400072 h 1494875"/>
              <a:gd name="connsiteX2" fmla="*/ 257790 w 657040"/>
              <a:gd name="connsiteY2" fmla="*/ 752497 h 1494875"/>
              <a:gd name="connsiteX3" fmla="*/ 168890 w 657040"/>
              <a:gd name="connsiteY3" fmla="*/ 898547 h 1494875"/>
              <a:gd name="connsiteX4" fmla="*/ 264140 w 657040"/>
              <a:gd name="connsiteY4" fmla="*/ 1308122 h 1494875"/>
              <a:gd name="connsiteX5" fmla="*/ 165715 w 657040"/>
              <a:gd name="connsiteY5" fmla="*/ 1473222 h 1494875"/>
              <a:gd name="connsiteX6" fmla="*/ 540365 w 657040"/>
              <a:gd name="connsiteY6" fmla="*/ 1476397 h 1494875"/>
              <a:gd name="connsiteX7" fmla="*/ 562590 w 657040"/>
              <a:gd name="connsiteY7" fmla="*/ 1320822 h 1494875"/>
              <a:gd name="connsiteX8" fmla="*/ 340340 w 657040"/>
              <a:gd name="connsiteY8" fmla="*/ 908072 h 1494875"/>
              <a:gd name="connsiteX9" fmla="*/ 651490 w 657040"/>
              <a:gd name="connsiteY9" fmla="*/ 384197 h 1494875"/>
              <a:gd name="connsiteX10" fmla="*/ 615 w 657040"/>
              <a:gd name="connsiteY10" fmla="*/ 22 h 1494875"/>
              <a:gd name="connsiteX0" fmla="*/ 636 w 657061"/>
              <a:gd name="connsiteY0" fmla="*/ 22 h 1494875"/>
              <a:gd name="connsiteX1" fmla="*/ 527686 w 657061"/>
              <a:gd name="connsiteY1" fmla="*/ 400072 h 1494875"/>
              <a:gd name="connsiteX2" fmla="*/ 362586 w 657061"/>
              <a:gd name="connsiteY2" fmla="*/ 631847 h 1494875"/>
              <a:gd name="connsiteX3" fmla="*/ 168911 w 657061"/>
              <a:gd name="connsiteY3" fmla="*/ 898547 h 1494875"/>
              <a:gd name="connsiteX4" fmla="*/ 264161 w 657061"/>
              <a:gd name="connsiteY4" fmla="*/ 1308122 h 1494875"/>
              <a:gd name="connsiteX5" fmla="*/ 165736 w 657061"/>
              <a:gd name="connsiteY5" fmla="*/ 1473222 h 1494875"/>
              <a:gd name="connsiteX6" fmla="*/ 540386 w 657061"/>
              <a:gd name="connsiteY6" fmla="*/ 1476397 h 1494875"/>
              <a:gd name="connsiteX7" fmla="*/ 562611 w 657061"/>
              <a:gd name="connsiteY7" fmla="*/ 1320822 h 1494875"/>
              <a:gd name="connsiteX8" fmla="*/ 340361 w 657061"/>
              <a:gd name="connsiteY8" fmla="*/ 908072 h 1494875"/>
              <a:gd name="connsiteX9" fmla="*/ 651511 w 657061"/>
              <a:gd name="connsiteY9" fmla="*/ 384197 h 1494875"/>
              <a:gd name="connsiteX10" fmla="*/ 636 w 657061"/>
              <a:gd name="connsiteY10" fmla="*/ 22 h 1494875"/>
              <a:gd name="connsiteX0" fmla="*/ 1053 w 657478"/>
              <a:gd name="connsiteY0" fmla="*/ 4 h 1494857"/>
              <a:gd name="connsiteX1" fmla="*/ 496353 w 657478"/>
              <a:gd name="connsiteY1" fmla="*/ 390529 h 1494857"/>
              <a:gd name="connsiteX2" fmla="*/ 363003 w 657478"/>
              <a:gd name="connsiteY2" fmla="*/ 631829 h 1494857"/>
              <a:gd name="connsiteX3" fmla="*/ 169328 w 657478"/>
              <a:gd name="connsiteY3" fmla="*/ 898529 h 1494857"/>
              <a:gd name="connsiteX4" fmla="*/ 264578 w 657478"/>
              <a:gd name="connsiteY4" fmla="*/ 1308104 h 1494857"/>
              <a:gd name="connsiteX5" fmla="*/ 166153 w 657478"/>
              <a:gd name="connsiteY5" fmla="*/ 1473204 h 1494857"/>
              <a:gd name="connsiteX6" fmla="*/ 540803 w 657478"/>
              <a:gd name="connsiteY6" fmla="*/ 1476379 h 1494857"/>
              <a:gd name="connsiteX7" fmla="*/ 563028 w 657478"/>
              <a:gd name="connsiteY7" fmla="*/ 1320804 h 1494857"/>
              <a:gd name="connsiteX8" fmla="*/ 340778 w 657478"/>
              <a:gd name="connsiteY8" fmla="*/ 908054 h 1494857"/>
              <a:gd name="connsiteX9" fmla="*/ 651928 w 657478"/>
              <a:gd name="connsiteY9" fmla="*/ 384179 h 1494857"/>
              <a:gd name="connsiteX10" fmla="*/ 1053 w 657478"/>
              <a:gd name="connsiteY10" fmla="*/ 4 h 1494857"/>
              <a:gd name="connsiteX0" fmla="*/ 647 w 622698"/>
              <a:gd name="connsiteY0" fmla="*/ 0 h 1494853"/>
              <a:gd name="connsiteX1" fmla="*/ 495947 w 622698"/>
              <a:gd name="connsiteY1" fmla="*/ 390525 h 1494853"/>
              <a:gd name="connsiteX2" fmla="*/ 362597 w 622698"/>
              <a:gd name="connsiteY2" fmla="*/ 631825 h 1494853"/>
              <a:gd name="connsiteX3" fmla="*/ 168922 w 622698"/>
              <a:gd name="connsiteY3" fmla="*/ 898525 h 1494853"/>
              <a:gd name="connsiteX4" fmla="*/ 264172 w 622698"/>
              <a:gd name="connsiteY4" fmla="*/ 1308100 h 1494853"/>
              <a:gd name="connsiteX5" fmla="*/ 165747 w 622698"/>
              <a:gd name="connsiteY5" fmla="*/ 1473200 h 1494853"/>
              <a:gd name="connsiteX6" fmla="*/ 540397 w 622698"/>
              <a:gd name="connsiteY6" fmla="*/ 1476375 h 1494853"/>
              <a:gd name="connsiteX7" fmla="*/ 562622 w 622698"/>
              <a:gd name="connsiteY7" fmla="*/ 1320800 h 1494853"/>
              <a:gd name="connsiteX8" fmla="*/ 340372 w 622698"/>
              <a:gd name="connsiteY8" fmla="*/ 908050 h 1494853"/>
              <a:gd name="connsiteX9" fmla="*/ 616597 w 622698"/>
              <a:gd name="connsiteY9" fmla="*/ 390525 h 1494853"/>
              <a:gd name="connsiteX10" fmla="*/ 647 w 622698"/>
              <a:gd name="connsiteY10" fmla="*/ 0 h 1494853"/>
              <a:gd name="connsiteX0" fmla="*/ 446 w 622497"/>
              <a:gd name="connsiteY0" fmla="*/ 2 h 1494855"/>
              <a:gd name="connsiteX1" fmla="*/ 514796 w 622497"/>
              <a:gd name="connsiteY1" fmla="*/ 384177 h 1494855"/>
              <a:gd name="connsiteX2" fmla="*/ 362396 w 622497"/>
              <a:gd name="connsiteY2" fmla="*/ 631827 h 1494855"/>
              <a:gd name="connsiteX3" fmla="*/ 168721 w 622497"/>
              <a:gd name="connsiteY3" fmla="*/ 898527 h 1494855"/>
              <a:gd name="connsiteX4" fmla="*/ 263971 w 622497"/>
              <a:gd name="connsiteY4" fmla="*/ 1308102 h 1494855"/>
              <a:gd name="connsiteX5" fmla="*/ 165546 w 622497"/>
              <a:gd name="connsiteY5" fmla="*/ 1473202 h 1494855"/>
              <a:gd name="connsiteX6" fmla="*/ 540196 w 622497"/>
              <a:gd name="connsiteY6" fmla="*/ 1476377 h 1494855"/>
              <a:gd name="connsiteX7" fmla="*/ 562421 w 622497"/>
              <a:gd name="connsiteY7" fmla="*/ 1320802 h 1494855"/>
              <a:gd name="connsiteX8" fmla="*/ 340171 w 622497"/>
              <a:gd name="connsiteY8" fmla="*/ 908052 h 1494855"/>
              <a:gd name="connsiteX9" fmla="*/ 616396 w 622497"/>
              <a:gd name="connsiteY9" fmla="*/ 390527 h 1494855"/>
              <a:gd name="connsiteX10" fmla="*/ 446 w 622497"/>
              <a:gd name="connsiteY10" fmla="*/ 2 h 1494855"/>
              <a:gd name="connsiteX0" fmla="*/ 938 w 622989"/>
              <a:gd name="connsiteY0" fmla="*/ 50 h 1494903"/>
              <a:gd name="connsiteX1" fmla="*/ 474013 w 622989"/>
              <a:gd name="connsiteY1" fmla="*/ 365175 h 1494903"/>
              <a:gd name="connsiteX2" fmla="*/ 362888 w 622989"/>
              <a:gd name="connsiteY2" fmla="*/ 631875 h 1494903"/>
              <a:gd name="connsiteX3" fmla="*/ 169213 w 622989"/>
              <a:gd name="connsiteY3" fmla="*/ 898575 h 1494903"/>
              <a:gd name="connsiteX4" fmla="*/ 264463 w 622989"/>
              <a:gd name="connsiteY4" fmla="*/ 1308150 h 1494903"/>
              <a:gd name="connsiteX5" fmla="*/ 166038 w 622989"/>
              <a:gd name="connsiteY5" fmla="*/ 1473250 h 1494903"/>
              <a:gd name="connsiteX6" fmla="*/ 540688 w 622989"/>
              <a:gd name="connsiteY6" fmla="*/ 1476425 h 1494903"/>
              <a:gd name="connsiteX7" fmla="*/ 562913 w 622989"/>
              <a:gd name="connsiteY7" fmla="*/ 1320850 h 1494903"/>
              <a:gd name="connsiteX8" fmla="*/ 340663 w 622989"/>
              <a:gd name="connsiteY8" fmla="*/ 908100 h 1494903"/>
              <a:gd name="connsiteX9" fmla="*/ 616888 w 622989"/>
              <a:gd name="connsiteY9" fmla="*/ 390575 h 1494903"/>
              <a:gd name="connsiteX10" fmla="*/ 938 w 622989"/>
              <a:gd name="connsiteY10" fmla="*/ 50 h 1494903"/>
              <a:gd name="connsiteX0" fmla="*/ 902 w 622953"/>
              <a:gd name="connsiteY0" fmla="*/ 45 h 1494898"/>
              <a:gd name="connsiteX1" fmla="*/ 473977 w 622953"/>
              <a:gd name="connsiteY1" fmla="*/ 365170 h 1494898"/>
              <a:gd name="connsiteX2" fmla="*/ 362852 w 622953"/>
              <a:gd name="connsiteY2" fmla="*/ 631870 h 1494898"/>
              <a:gd name="connsiteX3" fmla="*/ 169177 w 622953"/>
              <a:gd name="connsiteY3" fmla="*/ 898570 h 1494898"/>
              <a:gd name="connsiteX4" fmla="*/ 264427 w 622953"/>
              <a:gd name="connsiteY4" fmla="*/ 1308145 h 1494898"/>
              <a:gd name="connsiteX5" fmla="*/ 166002 w 622953"/>
              <a:gd name="connsiteY5" fmla="*/ 1473245 h 1494898"/>
              <a:gd name="connsiteX6" fmla="*/ 540652 w 622953"/>
              <a:gd name="connsiteY6" fmla="*/ 1476420 h 1494898"/>
              <a:gd name="connsiteX7" fmla="*/ 562877 w 622953"/>
              <a:gd name="connsiteY7" fmla="*/ 1320845 h 1494898"/>
              <a:gd name="connsiteX8" fmla="*/ 340627 w 622953"/>
              <a:gd name="connsiteY8" fmla="*/ 908095 h 1494898"/>
              <a:gd name="connsiteX9" fmla="*/ 616852 w 622953"/>
              <a:gd name="connsiteY9" fmla="*/ 390570 h 1494898"/>
              <a:gd name="connsiteX10" fmla="*/ 902 w 622953"/>
              <a:gd name="connsiteY10" fmla="*/ 45 h 1494898"/>
              <a:gd name="connsiteX0" fmla="*/ 521 w 622572"/>
              <a:gd name="connsiteY0" fmla="*/ 11 h 1494864"/>
              <a:gd name="connsiteX1" fmla="*/ 505346 w 622572"/>
              <a:gd name="connsiteY1" fmla="*/ 377836 h 1494864"/>
              <a:gd name="connsiteX2" fmla="*/ 362471 w 622572"/>
              <a:gd name="connsiteY2" fmla="*/ 631836 h 1494864"/>
              <a:gd name="connsiteX3" fmla="*/ 168796 w 622572"/>
              <a:gd name="connsiteY3" fmla="*/ 898536 h 1494864"/>
              <a:gd name="connsiteX4" fmla="*/ 264046 w 622572"/>
              <a:gd name="connsiteY4" fmla="*/ 1308111 h 1494864"/>
              <a:gd name="connsiteX5" fmla="*/ 165621 w 622572"/>
              <a:gd name="connsiteY5" fmla="*/ 1473211 h 1494864"/>
              <a:gd name="connsiteX6" fmla="*/ 540271 w 622572"/>
              <a:gd name="connsiteY6" fmla="*/ 1476386 h 1494864"/>
              <a:gd name="connsiteX7" fmla="*/ 562496 w 622572"/>
              <a:gd name="connsiteY7" fmla="*/ 1320811 h 1494864"/>
              <a:gd name="connsiteX8" fmla="*/ 340246 w 622572"/>
              <a:gd name="connsiteY8" fmla="*/ 908061 h 1494864"/>
              <a:gd name="connsiteX9" fmla="*/ 616471 w 622572"/>
              <a:gd name="connsiteY9" fmla="*/ 390536 h 1494864"/>
              <a:gd name="connsiteX10" fmla="*/ 521 w 622572"/>
              <a:gd name="connsiteY10" fmla="*/ 11 h 1494864"/>
              <a:gd name="connsiteX0" fmla="*/ 508 w 622559"/>
              <a:gd name="connsiteY0" fmla="*/ 11 h 1494864"/>
              <a:gd name="connsiteX1" fmla="*/ 505333 w 622559"/>
              <a:gd name="connsiteY1" fmla="*/ 377836 h 1494864"/>
              <a:gd name="connsiteX2" fmla="*/ 362458 w 622559"/>
              <a:gd name="connsiteY2" fmla="*/ 631836 h 1494864"/>
              <a:gd name="connsiteX3" fmla="*/ 168783 w 622559"/>
              <a:gd name="connsiteY3" fmla="*/ 898536 h 1494864"/>
              <a:gd name="connsiteX4" fmla="*/ 264033 w 622559"/>
              <a:gd name="connsiteY4" fmla="*/ 1308111 h 1494864"/>
              <a:gd name="connsiteX5" fmla="*/ 165608 w 622559"/>
              <a:gd name="connsiteY5" fmla="*/ 1473211 h 1494864"/>
              <a:gd name="connsiteX6" fmla="*/ 540258 w 622559"/>
              <a:gd name="connsiteY6" fmla="*/ 1476386 h 1494864"/>
              <a:gd name="connsiteX7" fmla="*/ 562483 w 622559"/>
              <a:gd name="connsiteY7" fmla="*/ 1320811 h 1494864"/>
              <a:gd name="connsiteX8" fmla="*/ 340233 w 622559"/>
              <a:gd name="connsiteY8" fmla="*/ 908061 h 1494864"/>
              <a:gd name="connsiteX9" fmla="*/ 616458 w 622559"/>
              <a:gd name="connsiteY9" fmla="*/ 390536 h 1494864"/>
              <a:gd name="connsiteX10" fmla="*/ 508 w 622559"/>
              <a:gd name="connsiteY10" fmla="*/ 11 h 1494864"/>
              <a:gd name="connsiteX0" fmla="*/ 391 w 622442"/>
              <a:gd name="connsiteY0" fmla="*/ 0 h 1494853"/>
              <a:gd name="connsiteX1" fmla="*/ 517916 w 622442"/>
              <a:gd name="connsiteY1" fmla="*/ 390525 h 1494853"/>
              <a:gd name="connsiteX2" fmla="*/ 362341 w 622442"/>
              <a:gd name="connsiteY2" fmla="*/ 631825 h 1494853"/>
              <a:gd name="connsiteX3" fmla="*/ 168666 w 622442"/>
              <a:gd name="connsiteY3" fmla="*/ 898525 h 1494853"/>
              <a:gd name="connsiteX4" fmla="*/ 263916 w 622442"/>
              <a:gd name="connsiteY4" fmla="*/ 1308100 h 1494853"/>
              <a:gd name="connsiteX5" fmla="*/ 165491 w 622442"/>
              <a:gd name="connsiteY5" fmla="*/ 1473200 h 1494853"/>
              <a:gd name="connsiteX6" fmla="*/ 540141 w 622442"/>
              <a:gd name="connsiteY6" fmla="*/ 1476375 h 1494853"/>
              <a:gd name="connsiteX7" fmla="*/ 562366 w 622442"/>
              <a:gd name="connsiteY7" fmla="*/ 1320800 h 1494853"/>
              <a:gd name="connsiteX8" fmla="*/ 340116 w 622442"/>
              <a:gd name="connsiteY8" fmla="*/ 908050 h 1494853"/>
              <a:gd name="connsiteX9" fmla="*/ 616341 w 622442"/>
              <a:gd name="connsiteY9" fmla="*/ 390525 h 1494853"/>
              <a:gd name="connsiteX10" fmla="*/ 391 w 622442"/>
              <a:gd name="connsiteY10" fmla="*/ 0 h 1494853"/>
              <a:gd name="connsiteX0" fmla="*/ 419 w 622470"/>
              <a:gd name="connsiteY0" fmla="*/ 0 h 1494853"/>
              <a:gd name="connsiteX1" fmla="*/ 517944 w 622470"/>
              <a:gd name="connsiteY1" fmla="*/ 390525 h 1494853"/>
              <a:gd name="connsiteX2" fmla="*/ 387769 w 622470"/>
              <a:gd name="connsiteY2" fmla="*/ 603250 h 1494853"/>
              <a:gd name="connsiteX3" fmla="*/ 168694 w 622470"/>
              <a:gd name="connsiteY3" fmla="*/ 898525 h 1494853"/>
              <a:gd name="connsiteX4" fmla="*/ 263944 w 622470"/>
              <a:gd name="connsiteY4" fmla="*/ 1308100 h 1494853"/>
              <a:gd name="connsiteX5" fmla="*/ 165519 w 622470"/>
              <a:gd name="connsiteY5" fmla="*/ 1473200 h 1494853"/>
              <a:gd name="connsiteX6" fmla="*/ 540169 w 622470"/>
              <a:gd name="connsiteY6" fmla="*/ 1476375 h 1494853"/>
              <a:gd name="connsiteX7" fmla="*/ 562394 w 622470"/>
              <a:gd name="connsiteY7" fmla="*/ 1320800 h 1494853"/>
              <a:gd name="connsiteX8" fmla="*/ 340144 w 622470"/>
              <a:gd name="connsiteY8" fmla="*/ 908050 h 1494853"/>
              <a:gd name="connsiteX9" fmla="*/ 616369 w 622470"/>
              <a:gd name="connsiteY9" fmla="*/ 390525 h 1494853"/>
              <a:gd name="connsiteX10" fmla="*/ 419 w 622470"/>
              <a:gd name="connsiteY10" fmla="*/ 0 h 1494853"/>
              <a:gd name="connsiteX0" fmla="*/ 419 w 622470"/>
              <a:gd name="connsiteY0" fmla="*/ 0 h 1494853"/>
              <a:gd name="connsiteX1" fmla="*/ 517944 w 622470"/>
              <a:gd name="connsiteY1" fmla="*/ 390525 h 1494853"/>
              <a:gd name="connsiteX2" fmla="*/ 387769 w 622470"/>
              <a:gd name="connsiteY2" fmla="*/ 603250 h 1494853"/>
              <a:gd name="connsiteX3" fmla="*/ 168694 w 622470"/>
              <a:gd name="connsiteY3" fmla="*/ 898525 h 1494853"/>
              <a:gd name="connsiteX4" fmla="*/ 263944 w 622470"/>
              <a:gd name="connsiteY4" fmla="*/ 1308100 h 1494853"/>
              <a:gd name="connsiteX5" fmla="*/ 165519 w 622470"/>
              <a:gd name="connsiteY5" fmla="*/ 1473200 h 1494853"/>
              <a:gd name="connsiteX6" fmla="*/ 540169 w 622470"/>
              <a:gd name="connsiteY6" fmla="*/ 1476375 h 1494853"/>
              <a:gd name="connsiteX7" fmla="*/ 562394 w 622470"/>
              <a:gd name="connsiteY7" fmla="*/ 1320800 h 1494853"/>
              <a:gd name="connsiteX8" fmla="*/ 340144 w 622470"/>
              <a:gd name="connsiteY8" fmla="*/ 908050 h 1494853"/>
              <a:gd name="connsiteX9" fmla="*/ 616369 w 622470"/>
              <a:gd name="connsiteY9" fmla="*/ 390525 h 1494853"/>
              <a:gd name="connsiteX10" fmla="*/ 419 w 622470"/>
              <a:gd name="connsiteY10" fmla="*/ 0 h 1494853"/>
              <a:gd name="connsiteX0" fmla="*/ 419 w 622470"/>
              <a:gd name="connsiteY0" fmla="*/ 0 h 1494853"/>
              <a:gd name="connsiteX1" fmla="*/ 517944 w 622470"/>
              <a:gd name="connsiteY1" fmla="*/ 390525 h 1494853"/>
              <a:gd name="connsiteX2" fmla="*/ 378244 w 622470"/>
              <a:gd name="connsiteY2" fmla="*/ 577850 h 1494853"/>
              <a:gd name="connsiteX3" fmla="*/ 168694 w 622470"/>
              <a:gd name="connsiteY3" fmla="*/ 898525 h 1494853"/>
              <a:gd name="connsiteX4" fmla="*/ 263944 w 622470"/>
              <a:gd name="connsiteY4" fmla="*/ 1308100 h 1494853"/>
              <a:gd name="connsiteX5" fmla="*/ 165519 w 622470"/>
              <a:gd name="connsiteY5" fmla="*/ 1473200 h 1494853"/>
              <a:gd name="connsiteX6" fmla="*/ 540169 w 622470"/>
              <a:gd name="connsiteY6" fmla="*/ 1476375 h 1494853"/>
              <a:gd name="connsiteX7" fmla="*/ 562394 w 622470"/>
              <a:gd name="connsiteY7" fmla="*/ 1320800 h 1494853"/>
              <a:gd name="connsiteX8" fmla="*/ 340144 w 622470"/>
              <a:gd name="connsiteY8" fmla="*/ 908050 h 1494853"/>
              <a:gd name="connsiteX9" fmla="*/ 616369 w 622470"/>
              <a:gd name="connsiteY9" fmla="*/ 390525 h 1494853"/>
              <a:gd name="connsiteX10" fmla="*/ 419 w 622470"/>
              <a:gd name="connsiteY10" fmla="*/ 0 h 1494853"/>
              <a:gd name="connsiteX0" fmla="*/ 427 w 622478"/>
              <a:gd name="connsiteY0" fmla="*/ 0 h 1494853"/>
              <a:gd name="connsiteX1" fmla="*/ 517952 w 622478"/>
              <a:gd name="connsiteY1" fmla="*/ 390525 h 1494853"/>
              <a:gd name="connsiteX2" fmla="*/ 438577 w 622478"/>
              <a:gd name="connsiteY2" fmla="*/ 539750 h 1494853"/>
              <a:gd name="connsiteX3" fmla="*/ 168702 w 622478"/>
              <a:gd name="connsiteY3" fmla="*/ 898525 h 1494853"/>
              <a:gd name="connsiteX4" fmla="*/ 263952 w 622478"/>
              <a:gd name="connsiteY4" fmla="*/ 1308100 h 1494853"/>
              <a:gd name="connsiteX5" fmla="*/ 165527 w 622478"/>
              <a:gd name="connsiteY5" fmla="*/ 1473200 h 1494853"/>
              <a:gd name="connsiteX6" fmla="*/ 540177 w 622478"/>
              <a:gd name="connsiteY6" fmla="*/ 1476375 h 1494853"/>
              <a:gd name="connsiteX7" fmla="*/ 562402 w 622478"/>
              <a:gd name="connsiteY7" fmla="*/ 1320800 h 1494853"/>
              <a:gd name="connsiteX8" fmla="*/ 340152 w 622478"/>
              <a:gd name="connsiteY8" fmla="*/ 908050 h 1494853"/>
              <a:gd name="connsiteX9" fmla="*/ 616377 w 622478"/>
              <a:gd name="connsiteY9" fmla="*/ 390525 h 1494853"/>
              <a:gd name="connsiteX10" fmla="*/ 427 w 622478"/>
              <a:gd name="connsiteY10" fmla="*/ 0 h 1494853"/>
              <a:gd name="connsiteX0" fmla="*/ 828 w 622879"/>
              <a:gd name="connsiteY0" fmla="*/ 36 h 1494889"/>
              <a:gd name="connsiteX1" fmla="*/ 483428 w 622879"/>
              <a:gd name="connsiteY1" fmla="*/ 368336 h 1494889"/>
              <a:gd name="connsiteX2" fmla="*/ 438978 w 622879"/>
              <a:gd name="connsiteY2" fmla="*/ 539786 h 1494889"/>
              <a:gd name="connsiteX3" fmla="*/ 169103 w 622879"/>
              <a:gd name="connsiteY3" fmla="*/ 898561 h 1494889"/>
              <a:gd name="connsiteX4" fmla="*/ 264353 w 622879"/>
              <a:gd name="connsiteY4" fmla="*/ 1308136 h 1494889"/>
              <a:gd name="connsiteX5" fmla="*/ 165928 w 622879"/>
              <a:gd name="connsiteY5" fmla="*/ 1473236 h 1494889"/>
              <a:gd name="connsiteX6" fmla="*/ 540578 w 622879"/>
              <a:gd name="connsiteY6" fmla="*/ 1476411 h 1494889"/>
              <a:gd name="connsiteX7" fmla="*/ 562803 w 622879"/>
              <a:gd name="connsiteY7" fmla="*/ 1320836 h 1494889"/>
              <a:gd name="connsiteX8" fmla="*/ 340553 w 622879"/>
              <a:gd name="connsiteY8" fmla="*/ 908086 h 1494889"/>
              <a:gd name="connsiteX9" fmla="*/ 616778 w 622879"/>
              <a:gd name="connsiteY9" fmla="*/ 390561 h 1494889"/>
              <a:gd name="connsiteX10" fmla="*/ 828 w 622879"/>
              <a:gd name="connsiteY10" fmla="*/ 36 h 1494889"/>
              <a:gd name="connsiteX0" fmla="*/ 790 w 622841"/>
              <a:gd name="connsiteY0" fmla="*/ 32 h 1494885"/>
              <a:gd name="connsiteX1" fmla="*/ 483390 w 622841"/>
              <a:gd name="connsiteY1" fmla="*/ 368332 h 1494885"/>
              <a:gd name="connsiteX2" fmla="*/ 438940 w 622841"/>
              <a:gd name="connsiteY2" fmla="*/ 539782 h 1494885"/>
              <a:gd name="connsiteX3" fmla="*/ 169065 w 622841"/>
              <a:gd name="connsiteY3" fmla="*/ 898557 h 1494885"/>
              <a:gd name="connsiteX4" fmla="*/ 264315 w 622841"/>
              <a:gd name="connsiteY4" fmla="*/ 1308132 h 1494885"/>
              <a:gd name="connsiteX5" fmla="*/ 165890 w 622841"/>
              <a:gd name="connsiteY5" fmla="*/ 1473232 h 1494885"/>
              <a:gd name="connsiteX6" fmla="*/ 540540 w 622841"/>
              <a:gd name="connsiteY6" fmla="*/ 1476407 h 1494885"/>
              <a:gd name="connsiteX7" fmla="*/ 562765 w 622841"/>
              <a:gd name="connsiteY7" fmla="*/ 1320832 h 1494885"/>
              <a:gd name="connsiteX8" fmla="*/ 340515 w 622841"/>
              <a:gd name="connsiteY8" fmla="*/ 908082 h 1494885"/>
              <a:gd name="connsiteX9" fmla="*/ 616740 w 622841"/>
              <a:gd name="connsiteY9" fmla="*/ 390557 h 1494885"/>
              <a:gd name="connsiteX10" fmla="*/ 790 w 622841"/>
              <a:gd name="connsiteY10" fmla="*/ 32 h 1494885"/>
              <a:gd name="connsiteX0" fmla="*/ 790 w 622841"/>
              <a:gd name="connsiteY0" fmla="*/ 32 h 1494885"/>
              <a:gd name="connsiteX1" fmla="*/ 483390 w 622841"/>
              <a:gd name="connsiteY1" fmla="*/ 368332 h 1494885"/>
              <a:gd name="connsiteX2" fmla="*/ 438940 w 622841"/>
              <a:gd name="connsiteY2" fmla="*/ 539782 h 1494885"/>
              <a:gd name="connsiteX3" fmla="*/ 213515 w 622841"/>
              <a:gd name="connsiteY3" fmla="*/ 844582 h 1494885"/>
              <a:gd name="connsiteX4" fmla="*/ 264315 w 622841"/>
              <a:gd name="connsiteY4" fmla="*/ 1308132 h 1494885"/>
              <a:gd name="connsiteX5" fmla="*/ 165890 w 622841"/>
              <a:gd name="connsiteY5" fmla="*/ 1473232 h 1494885"/>
              <a:gd name="connsiteX6" fmla="*/ 540540 w 622841"/>
              <a:gd name="connsiteY6" fmla="*/ 1476407 h 1494885"/>
              <a:gd name="connsiteX7" fmla="*/ 562765 w 622841"/>
              <a:gd name="connsiteY7" fmla="*/ 1320832 h 1494885"/>
              <a:gd name="connsiteX8" fmla="*/ 340515 w 622841"/>
              <a:gd name="connsiteY8" fmla="*/ 908082 h 1494885"/>
              <a:gd name="connsiteX9" fmla="*/ 616740 w 622841"/>
              <a:gd name="connsiteY9" fmla="*/ 390557 h 1494885"/>
              <a:gd name="connsiteX10" fmla="*/ 790 w 622841"/>
              <a:gd name="connsiteY10" fmla="*/ 32 h 1494885"/>
              <a:gd name="connsiteX0" fmla="*/ 790 w 622841"/>
              <a:gd name="connsiteY0" fmla="*/ 32 h 1494885"/>
              <a:gd name="connsiteX1" fmla="*/ 483390 w 622841"/>
              <a:gd name="connsiteY1" fmla="*/ 368332 h 1494885"/>
              <a:gd name="connsiteX2" fmla="*/ 438940 w 622841"/>
              <a:gd name="connsiteY2" fmla="*/ 539782 h 1494885"/>
              <a:gd name="connsiteX3" fmla="*/ 188115 w 622841"/>
              <a:gd name="connsiteY3" fmla="*/ 885857 h 1494885"/>
              <a:gd name="connsiteX4" fmla="*/ 264315 w 622841"/>
              <a:gd name="connsiteY4" fmla="*/ 1308132 h 1494885"/>
              <a:gd name="connsiteX5" fmla="*/ 165890 w 622841"/>
              <a:gd name="connsiteY5" fmla="*/ 1473232 h 1494885"/>
              <a:gd name="connsiteX6" fmla="*/ 540540 w 622841"/>
              <a:gd name="connsiteY6" fmla="*/ 1476407 h 1494885"/>
              <a:gd name="connsiteX7" fmla="*/ 562765 w 622841"/>
              <a:gd name="connsiteY7" fmla="*/ 1320832 h 1494885"/>
              <a:gd name="connsiteX8" fmla="*/ 340515 w 622841"/>
              <a:gd name="connsiteY8" fmla="*/ 908082 h 1494885"/>
              <a:gd name="connsiteX9" fmla="*/ 616740 w 622841"/>
              <a:gd name="connsiteY9" fmla="*/ 390557 h 1494885"/>
              <a:gd name="connsiteX10" fmla="*/ 790 w 622841"/>
              <a:gd name="connsiteY10" fmla="*/ 32 h 1494885"/>
              <a:gd name="connsiteX0" fmla="*/ 790 w 622090"/>
              <a:gd name="connsiteY0" fmla="*/ 32 h 1494885"/>
              <a:gd name="connsiteX1" fmla="*/ 483390 w 622090"/>
              <a:gd name="connsiteY1" fmla="*/ 368332 h 1494885"/>
              <a:gd name="connsiteX2" fmla="*/ 438940 w 622090"/>
              <a:gd name="connsiteY2" fmla="*/ 539782 h 1494885"/>
              <a:gd name="connsiteX3" fmla="*/ 188115 w 622090"/>
              <a:gd name="connsiteY3" fmla="*/ 885857 h 1494885"/>
              <a:gd name="connsiteX4" fmla="*/ 264315 w 622090"/>
              <a:gd name="connsiteY4" fmla="*/ 1308132 h 1494885"/>
              <a:gd name="connsiteX5" fmla="*/ 165890 w 622090"/>
              <a:gd name="connsiteY5" fmla="*/ 1473232 h 1494885"/>
              <a:gd name="connsiteX6" fmla="*/ 540540 w 622090"/>
              <a:gd name="connsiteY6" fmla="*/ 1476407 h 1494885"/>
              <a:gd name="connsiteX7" fmla="*/ 562765 w 622090"/>
              <a:gd name="connsiteY7" fmla="*/ 1320832 h 1494885"/>
              <a:gd name="connsiteX8" fmla="*/ 311940 w 622090"/>
              <a:gd name="connsiteY8" fmla="*/ 914432 h 1494885"/>
              <a:gd name="connsiteX9" fmla="*/ 616740 w 622090"/>
              <a:gd name="connsiteY9" fmla="*/ 390557 h 1494885"/>
              <a:gd name="connsiteX10" fmla="*/ 790 w 622090"/>
              <a:gd name="connsiteY10" fmla="*/ 32 h 1494885"/>
              <a:gd name="connsiteX0" fmla="*/ 790 w 622090"/>
              <a:gd name="connsiteY0" fmla="*/ 32 h 1498474"/>
              <a:gd name="connsiteX1" fmla="*/ 483390 w 622090"/>
              <a:gd name="connsiteY1" fmla="*/ 368332 h 1498474"/>
              <a:gd name="connsiteX2" fmla="*/ 438940 w 622090"/>
              <a:gd name="connsiteY2" fmla="*/ 539782 h 1498474"/>
              <a:gd name="connsiteX3" fmla="*/ 188115 w 622090"/>
              <a:gd name="connsiteY3" fmla="*/ 885857 h 1498474"/>
              <a:gd name="connsiteX4" fmla="*/ 264315 w 622090"/>
              <a:gd name="connsiteY4" fmla="*/ 1308132 h 1498474"/>
              <a:gd name="connsiteX5" fmla="*/ 165890 w 622090"/>
              <a:gd name="connsiteY5" fmla="*/ 1473232 h 1498474"/>
              <a:gd name="connsiteX6" fmla="*/ 540540 w 622090"/>
              <a:gd name="connsiteY6" fmla="*/ 1476407 h 1498474"/>
              <a:gd name="connsiteX7" fmla="*/ 499265 w 622090"/>
              <a:gd name="connsiteY7" fmla="*/ 1266857 h 1498474"/>
              <a:gd name="connsiteX8" fmla="*/ 311940 w 622090"/>
              <a:gd name="connsiteY8" fmla="*/ 914432 h 1498474"/>
              <a:gd name="connsiteX9" fmla="*/ 616740 w 622090"/>
              <a:gd name="connsiteY9" fmla="*/ 390557 h 1498474"/>
              <a:gd name="connsiteX10" fmla="*/ 790 w 622090"/>
              <a:gd name="connsiteY10" fmla="*/ 32 h 1498474"/>
              <a:gd name="connsiteX0" fmla="*/ 790 w 622090"/>
              <a:gd name="connsiteY0" fmla="*/ 32 h 1498474"/>
              <a:gd name="connsiteX1" fmla="*/ 483390 w 622090"/>
              <a:gd name="connsiteY1" fmla="*/ 368332 h 1498474"/>
              <a:gd name="connsiteX2" fmla="*/ 438940 w 622090"/>
              <a:gd name="connsiteY2" fmla="*/ 539782 h 1498474"/>
              <a:gd name="connsiteX3" fmla="*/ 188115 w 622090"/>
              <a:gd name="connsiteY3" fmla="*/ 885857 h 1498474"/>
              <a:gd name="connsiteX4" fmla="*/ 264315 w 622090"/>
              <a:gd name="connsiteY4" fmla="*/ 1308132 h 1498474"/>
              <a:gd name="connsiteX5" fmla="*/ 165890 w 622090"/>
              <a:gd name="connsiteY5" fmla="*/ 1473232 h 1498474"/>
              <a:gd name="connsiteX6" fmla="*/ 521490 w 622090"/>
              <a:gd name="connsiteY6" fmla="*/ 1476407 h 1498474"/>
              <a:gd name="connsiteX7" fmla="*/ 499265 w 622090"/>
              <a:gd name="connsiteY7" fmla="*/ 1266857 h 1498474"/>
              <a:gd name="connsiteX8" fmla="*/ 311940 w 622090"/>
              <a:gd name="connsiteY8" fmla="*/ 914432 h 1498474"/>
              <a:gd name="connsiteX9" fmla="*/ 616740 w 622090"/>
              <a:gd name="connsiteY9" fmla="*/ 390557 h 1498474"/>
              <a:gd name="connsiteX10" fmla="*/ 790 w 622090"/>
              <a:gd name="connsiteY10" fmla="*/ 32 h 1498474"/>
              <a:gd name="connsiteX0" fmla="*/ 759 w 622059"/>
              <a:gd name="connsiteY0" fmla="*/ 45 h 1498487"/>
              <a:gd name="connsiteX1" fmla="*/ 483359 w 622059"/>
              <a:gd name="connsiteY1" fmla="*/ 368345 h 1498487"/>
              <a:gd name="connsiteX2" fmla="*/ 188084 w 622059"/>
              <a:gd name="connsiteY2" fmla="*/ 885870 h 1498487"/>
              <a:gd name="connsiteX3" fmla="*/ 264284 w 622059"/>
              <a:gd name="connsiteY3" fmla="*/ 1308145 h 1498487"/>
              <a:gd name="connsiteX4" fmla="*/ 165859 w 622059"/>
              <a:gd name="connsiteY4" fmla="*/ 1473245 h 1498487"/>
              <a:gd name="connsiteX5" fmla="*/ 521459 w 622059"/>
              <a:gd name="connsiteY5" fmla="*/ 1476420 h 1498487"/>
              <a:gd name="connsiteX6" fmla="*/ 499234 w 622059"/>
              <a:gd name="connsiteY6" fmla="*/ 1266870 h 1498487"/>
              <a:gd name="connsiteX7" fmla="*/ 311909 w 622059"/>
              <a:gd name="connsiteY7" fmla="*/ 914445 h 1498487"/>
              <a:gd name="connsiteX8" fmla="*/ 616709 w 622059"/>
              <a:gd name="connsiteY8" fmla="*/ 390570 h 1498487"/>
              <a:gd name="connsiteX9" fmla="*/ 759 w 622059"/>
              <a:gd name="connsiteY9" fmla="*/ 45 h 1498487"/>
              <a:gd name="connsiteX0" fmla="*/ 510 w 621810"/>
              <a:gd name="connsiteY0" fmla="*/ 1 h 1498443"/>
              <a:gd name="connsiteX1" fmla="*/ 505335 w 621810"/>
              <a:gd name="connsiteY1" fmla="*/ 393701 h 1498443"/>
              <a:gd name="connsiteX2" fmla="*/ 187835 w 621810"/>
              <a:gd name="connsiteY2" fmla="*/ 885826 h 1498443"/>
              <a:gd name="connsiteX3" fmla="*/ 264035 w 621810"/>
              <a:gd name="connsiteY3" fmla="*/ 1308101 h 1498443"/>
              <a:gd name="connsiteX4" fmla="*/ 165610 w 621810"/>
              <a:gd name="connsiteY4" fmla="*/ 1473201 h 1498443"/>
              <a:gd name="connsiteX5" fmla="*/ 521210 w 621810"/>
              <a:gd name="connsiteY5" fmla="*/ 1476376 h 1498443"/>
              <a:gd name="connsiteX6" fmla="*/ 498985 w 621810"/>
              <a:gd name="connsiteY6" fmla="*/ 1266826 h 1498443"/>
              <a:gd name="connsiteX7" fmla="*/ 311660 w 621810"/>
              <a:gd name="connsiteY7" fmla="*/ 914401 h 1498443"/>
              <a:gd name="connsiteX8" fmla="*/ 616460 w 621810"/>
              <a:gd name="connsiteY8" fmla="*/ 390526 h 1498443"/>
              <a:gd name="connsiteX9" fmla="*/ 510 w 621810"/>
              <a:gd name="connsiteY9" fmla="*/ 1 h 1498443"/>
              <a:gd name="connsiteX0" fmla="*/ 510 w 621810"/>
              <a:gd name="connsiteY0" fmla="*/ 1 h 1498443"/>
              <a:gd name="connsiteX1" fmla="*/ 505335 w 621810"/>
              <a:gd name="connsiteY1" fmla="*/ 393701 h 1498443"/>
              <a:gd name="connsiteX2" fmla="*/ 187835 w 621810"/>
              <a:gd name="connsiteY2" fmla="*/ 885826 h 1498443"/>
              <a:gd name="connsiteX3" fmla="*/ 264035 w 621810"/>
              <a:gd name="connsiteY3" fmla="*/ 1308101 h 1498443"/>
              <a:gd name="connsiteX4" fmla="*/ 165610 w 621810"/>
              <a:gd name="connsiteY4" fmla="*/ 1473201 h 1498443"/>
              <a:gd name="connsiteX5" fmla="*/ 521210 w 621810"/>
              <a:gd name="connsiteY5" fmla="*/ 1476376 h 1498443"/>
              <a:gd name="connsiteX6" fmla="*/ 498985 w 621810"/>
              <a:gd name="connsiteY6" fmla="*/ 1266826 h 1498443"/>
              <a:gd name="connsiteX7" fmla="*/ 311660 w 621810"/>
              <a:gd name="connsiteY7" fmla="*/ 914401 h 1498443"/>
              <a:gd name="connsiteX8" fmla="*/ 616460 w 621810"/>
              <a:gd name="connsiteY8" fmla="*/ 390526 h 1498443"/>
              <a:gd name="connsiteX9" fmla="*/ 510 w 621810"/>
              <a:gd name="connsiteY9" fmla="*/ 1 h 1498443"/>
              <a:gd name="connsiteX0" fmla="*/ 510 w 621824"/>
              <a:gd name="connsiteY0" fmla="*/ 1 h 1523695"/>
              <a:gd name="connsiteX1" fmla="*/ 505335 w 621824"/>
              <a:gd name="connsiteY1" fmla="*/ 393701 h 1523695"/>
              <a:gd name="connsiteX2" fmla="*/ 187835 w 621824"/>
              <a:gd name="connsiteY2" fmla="*/ 885826 h 1523695"/>
              <a:gd name="connsiteX3" fmla="*/ 264035 w 621824"/>
              <a:gd name="connsiteY3" fmla="*/ 1308101 h 1523695"/>
              <a:gd name="connsiteX4" fmla="*/ 165610 w 621824"/>
              <a:gd name="connsiteY4" fmla="*/ 1473201 h 1523695"/>
              <a:gd name="connsiteX5" fmla="*/ 521210 w 621824"/>
              <a:gd name="connsiteY5" fmla="*/ 1476376 h 1523695"/>
              <a:gd name="connsiteX6" fmla="*/ 311660 w 621824"/>
              <a:gd name="connsiteY6" fmla="*/ 914401 h 1523695"/>
              <a:gd name="connsiteX7" fmla="*/ 616460 w 621824"/>
              <a:gd name="connsiteY7" fmla="*/ 390526 h 1523695"/>
              <a:gd name="connsiteX8" fmla="*/ 510 w 621824"/>
              <a:gd name="connsiteY8" fmla="*/ 1 h 1523695"/>
              <a:gd name="connsiteX0" fmla="*/ 510 w 621824"/>
              <a:gd name="connsiteY0" fmla="*/ 1 h 1498801"/>
              <a:gd name="connsiteX1" fmla="*/ 505335 w 621824"/>
              <a:gd name="connsiteY1" fmla="*/ 393701 h 1498801"/>
              <a:gd name="connsiteX2" fmla="*/ 187835 w 621824"/>
              <a:gd name="connsiteY2" fmla="*/ 885826 h 1498801"/>
              <a:gd name="connsiteX3" fmla="*/ 264035 w 621824"/>
              <a:gd name="connsiteY3" fmla="*/ 1308101 h 1498801"/>
              <a:gd name="connsiteX4" fmla="*/ 165610 w 621824"/>
              <a:gd name="connsiteY4" fmla="*/ 1473201 h 1498801"/>
              <a:gd name="connsiteX5" fmla="*/ 540260 w 621824"/>
              <a:gd name="connsiteY5" fmla="*/ 1438276 h 1498801"/>
              <a:gd name="connsiteX6" fmla="*/ 311660 w 621824"/>
              <a:gd name="connsiteY6" fmla="*/ 914401 h 1498801"/>
              <a:gd name="connsiteX7" fmla="*/ 616460 w 621824"/>
              <a:gd name="connsiteY7" fmla="*/ 390526 h 1498801"/>
              <a:gd name="connsiteX8" fmla="*/ 510 w 621824"/>
              <a:gd name="connsiteY8" fmla="*/ 1 h 149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824" h="1498801">
                <a:moveTo>
                  <a:pt x="510" y="1"/>
                </a:moveTo>
                <a:cubicBezTo>
                  <a:pt x="-18011" y="530"/>
                  <a:pt x="474114" y="296864"/>
                  <a:pt x="505335" y="393701"/>
                </a:cubicBezTo>
                <a:cubicBezTo>
                  <a:pt x="536556" y="490538"/>
                  <a:pt x="228052" y="733426"/>
                  <a:pt x="187835" y="885826"/>
                </a:cubicBezTo>
                <a:cubicBezTo>
                  <a:pt x="147618" y="1038226"/>
                  <a:pt x="267739" y="1210205"/>
                  <a:pt x="264035" y="1308101"/>
                </a:cubicBezTo>
                <a:cubicBezTo>
                  <a:pt x="260331" y="1405997"/>
                  <a:pt x="119573" y="1451505"/>
                  <a:pt x="165610" y="1473201"/>
                </a:cubicBezTo>
                <a:cubicBezTo>
                  <a:pt x="211648" y="1494897"/>
                  <a:pt x="515918" y="1531409"/>
                  <a:pt x="540260" y="1438276"/>
                </a:cubicBezTo>
                <a:cubicBezTo>
                  <a:pt x="564602" y="1345143"/>
                  <a:pt x="295785" y="1095376"/>
                  <a:pt x="311660" y="914401"/>
                </a:cubicBezTo>
                <a:cubicBezTo>
                  <a:pt x="327535" y="733426"/>
                  <a:pt x="668318" y="542926"/>
                  <a:pt x="616460" y="390526"/>
                </a:cubicBezTo>
                <a:cubicBezTo>
                  <a:pt x="564602" y="238126"/>
                  <a:pt x="19031" y="-528"/>
                  <a:pt x="510" y="1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570DDDAB-3A23-46CC-BEDD-F404422E9767}"/>
              </a:ext>
            </a:extLst>
          </p:cNvPr>
          <p:cNvSpPr/>
          <p:nvPr/>
        </p:nvSpPr>
        <p:spPr>
          <a:xfrm>
            <a:off x="3059906" y="473038"/>
            <a:ext cx="1139508" cy="1498448"/>
          </a:xfrm>
          <a:custGeom>
            <a:avLst/>
            <a:gdLst>
              <a:gd name="connsiteX0" fmla="*/ 847 w 1139508"/>
              <a:gd name="connsiteY0" fmla="*/ 37 h 1498448"/>
              <a:gd name="connsiteX1" fmla="*/ 661247 w 1139508"/>
              <a:gd name="connsiteY1" fmla="*/ 396912 h 1498448"/>
              <a:gd name="connsiteX2" fmla="*/ 962872 w 1139508"/>
              <a:gd name="connsiteY2" fmla="*/ 784262 h 1498448"/>
              <a:gd name="connsiteX3" fmla="*/ 1054947 w 1139508"/>
              <a:gd name="connsiteY3" fmla="*/ 949362 h 1498448"/>
              <a:gd name="connsiteX4" fmla="*/ 1000972 w 1139508"/>
              <a:gd name="connsiteY4" fmla="*/ 1171612 h 1498448"/>
              <a:gd name="connsiteX5" fmla="*/ 1115272 w 1139508"/>
              <a:gd name="connsiteY5" fmla="*/ 1333537 h 1498448"/>
              <a:gd name="connsiteX6" fmla="*/ 1099397 w 1139508"/>
              <a:gd name="connsiteY6" fmla="*/ 1485937 h 1498448"/>
              <a:gd name="connsiteX7" fmla="*/ 705697 w 1139508"/>
              <a:gd name="connsiteY7" fmla="*/ 1470062 h 1498448"/>
              <a:gd name="connsiteX8" fmla="*/ 766022 w 1139508"/>
              <a:gd name="connsiteY8" fmla="*/ 1314487 h 1498448"/>
              <a:gd name="connsiteX9" fmla="*/ 734272 w 1139508"/>
              <a:gd name="connsiteY9" fmla="*/ 1139862 h 1498448"/>
              <a:gd name="connsiteX10" fmla="*/ 819997 w 1139508"/>
              <a:gd name="connsiteY10" fmla="*/ 949362 h 1498448"/>
              <a:gd name="connsiteX11" fmla="*/ 781897 w 1139508"/>
              <a:gd name="connsiteY11" fmla="*/ 819187 h 1498448"/>
              <a:gd name="connsiteX12" fmla="*/ 527897 w 1139508"/>
              <a:gd name="connsiteY12" fmla="*/ 419137 h 1498448"/>
              <a:gd name="connsiteX13" fmla="*/ 847 w 1139508"/>
              <a:gd name="connsiteY13" fmla="*/ 37 h 149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9508" h="1498448">
                <a:moveTo>
                  <a:pt x="847" y="37"/>
                </a:moveTo>
                <a:cubicBezTo>
                  <a:pt x="23072" y="-3667"/>
                  <a:pt x="500910" y="266208"/>
                  <a:pt x="661247" y="396912"/>
                </a:cubicBezTo>
                <a:cubicBezTo>
                  <a:pt x="821584" y="527616"/>
                  <a:pt x="897255" y="692187"/>
                  <a:pt x="962872" y="784262"/>
                </a:cubicBezTo>
                <a:cubicBezTo>
                  <a:pt x="1028489" y="876337"/>
                  <a:pt x="1048597" y="884804"/>
                  <a:pt x="1054947" y="949362"/>
                </a:cubicBezTo>
                <a:cubicBezTo>
                  <a:pt x="1061297" y="1013920"/>
                  <a:pt x="990918" y="1107583"/>
                  <a:pt x="1000972" y="1171612"/>
                </a:cubicBezTo>
                <a:cubicBezTo>
                  <a:pt x="1011026" y="1235641"/>
                  <a:pt x="1098868" y="1281149"/>
                  <a:pt x="1115272" y="1333537"/>
                </a:cubicBezTo>
                <a:cubicBezTo>
                  <a:pt x="1131676" y="1385925"/>
                  <a:pt x="1167659" y="1463183"/>
                  <a:pt x="1099397" y="1485937"/>
                </a:cubicBezTo>
                <a:cubicBezTo>
                  <a:pt x="1031135" y="1508691"/>
                  <a:pt x="761260" y="1498637"/>
                  <a:pt x="705697" y="1470062"/>
                </a:cubicBezTo>
                <a:cubicBezTo>
                  <a:pt x="650135" y="1441487"/>
                  <a:pt x="761259" y="1369520"/>
                  <a:pt x="766022" y="1314487"/>
                </a:cubicBezTo>
                <a:cubicBezTo>
                  <a:pt x="770785" y="1259454"/>
                  <a:pt x="725276" y="1200716"/>
                  <a:pt x="734272" y="1139862"/>
                </a:cubicBezTo>
                <a:cubicBezTo>
                  <a:pt x="743268" y="1079008"/>
                  <a:pt x="812060" y="1002808"/>
                  <a:pt x="819997" y="949362"/>
                </a:cubicBezTo>
                <a:cubicBezTo>
                  <a:pt x="827935" y="895916"/>
                  <a:pt x="830580" y="907558"/>
                  <a:pt x="781897" y="819187"/>
                </a:cubicBezTo>
                <a:cubicBezTo>
                  <a:pt x="733214" y="730816"/>
                  <a:pt x="655955" y="553545"/>
                  <a:pt x="527897" y="419137"/>
                </a:cubicBezTo>
                <a:cubicBezTo>
                  <a:pt x="399839" y="284729"/>
                  <a:pt x="-21378" y="3741"/>
                  <a:pt x="847" y="37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C223776-6069-4AE8-A6A2-710286A9B1B9}"/>
              </a:ext>
            </a:extLst>
          </p:cNvPr>
          <p:cNvSpPr/>
          <p:nvPr/>
        </p:nvSpPr>
        <p:spPr>
          <a:xfrm>
            <a:off x="3039277" y="457200"/>
            <a:ext cx="48498" cy="4849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729634B-36FC-46CD-BE90-F8A6AE1EC154}"/>
              </a:ext>
            </a:extLst>
          </p:cNvPr>
          <p:cNvSpPr/>
          <p:nvPr/>
        </p:nvSpPr>
        <p:spPr>
          <a:xfrm>
            <a:off x="2464283" y="852509"/>
            <a:ext cx="48498" cy="4849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6BE859B-3389-47EF-B776-5D6209F085E2}"/>
              </a:ext>
            </a:extLst>
          </p:cNvPr>
          <p:cNvSpPr/>
          <p:nvPr/>
        </p:nvSpPr>
        <p:spPr>
          <a:xfrm>
            <a:off x="3614271" y="852509"/>
            <a:ext cx="48498" cy="4849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D1BD4-EDB6-446D-A328-B880A1AAD558}"/>
              </a:ext>
            </a:extLst>
          </p:cNvPr>
          <p:cNvSpPr/>
          <p:nvPr/>
        </p:nvSpPr>
        <p:spPr>
          <a:xfrm>
            <a:off x="3881046" y="1243824"/>
            <a:ext cx="48498" cy="4849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F768FAF-908A-4555-B94D-6DC172454775}"/>
              </a:ext>
            </a:extLst>
          </p:cNvPr>
          <p:cNvSpPr/>
          <p:nvPr/>
        </p:nvSpPr>
        <p:spPr>
          <a:xfrm>
            <a:off x="3343654" y="1243824"/>
            <a:ext cx="48498" cy="4849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D85FD4B-96A4-4D5A-A60D-FCE02108E189}"/>
              </a:ext>
            </a:extLst>
          </p:cNvPr>
          <p:cNvSpPr/>
          <p:nvPr/>
        </p:nvSpPr>
        <p:spPr>
          <a:xfrm>
            <a:off x="2734788" y="1243824"/>
            <a:ext cx="48498" cy="4849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3834F37-5B67-4C1C-AE02-186C65DB2CD0}"/>
              </a:ext>
            </a:extLst>
          </p:cNvPr>
          <p:cNvSpPr/>
          <p:nvPr/>
        </p:nvSpPr>
        <p:spPr>
          <a:xfrm>
            <a:off x="2192758" y="1243824"/>
            <a:ext cx="48498" cy="4849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9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7</cp:revision>
  <dcterms:created xsi:type="dcterms:W3CDTF">2020-10-07T15:18:04Z</dcterms:created>
  <dcterms:modified xsi:type="dcterms:W3CDTF">2020-10-15T09:10:29Z</dcterms:modified>
</cp:coreProperties>
</file>