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0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3" autoAdjust="0"/>
    <p:restoredTop sz="94660"/>
  </p:normalViewPr>
  <p:slideViewPr>
    <p:cSldViewPr snapToGrid="0">
      <p:cViewPr>
        <p:scale>
          <a:sx n="150" d="100"/>
          <a:sy n="150" d="100"/>
        </p:scale>
        <p:origin x="424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53596"/>
            <a:ext cx="1836500" cy="752205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134809"/>
            <a:ext cx="1620441" cy="52164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9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15032"/>
            <a:ext cx="465877" cy="18309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15032"/>
            <a:ext cx="1370623" cy="183099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8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538647"/>
            <a:ext cx="1863507" cy="8987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445894"/>
            <a:ext cx="1863507" cy="47262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575157"/>
            <a:ext cx="918250" cy="1370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575157"/>
            <a:ext cx="918250" cy="1370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15032"/>
            <a:ext cx="1863507" cy="41761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29645"/>
            <a:ext cx="914030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789215"/>
            <a:ext cx="914030" cy="1160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29645"/>
            <a:ext cx="918531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789215"/>
            <a:ext cx="918531" cy="1160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3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11085"/>
            <a:ext cx="1093798" cy="1535418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11085"/>
            <a:ext cx="1093798" cy="1535418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15032"/>
            <a:ext cx="18635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575157"/>
            <a:ext cx="18635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2524-AB54-451D-A4D2-5E40C53C802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002546"/>
            <a:ext cx="72919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BC62-7EEB-469A-A0C3-98B4CD2D65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1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AA1ED23-D500-459B-807F-6A556CFCF8E9}"/>
              </a:ext>
            </a:extLst>
          </p:cNvPr>
          <p:cNvCxnSpPr>
            <a:cxnSpLocks/>
          </p:cNvCxnSpPr>
          <p:nvPr/>
        </p:nvCxnSpPr>
        <p:spPr>
          <a:xfrm>
            <a:off x="1673888" y="1194038"/>
            <a:ext cx="186566" cy="1922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0F39683-42D6-4093-9BC4-752DF8EA27AB}"/>
              </a:ext>
            </a:extLst>
          </p:cNvPr>
          <p:cNvCxnSpPr/>
          <p:nvPr/>
        </p:nvCxnSpPr>
        <p:spPr>
          <a:xfrm flipH="1">
            <a:off x="830580" y="998220"/>
            <a:ext cx="1080294" cy="952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B07CA80-1BDB-426B-B709-9ED9B4879FA8}"/>
              </a:ext>
            </a:extLst>
          </p:cNvPr>
          <p:cNvSpPr/>
          <p:nvPr/>
        </p:nvSpPr>
        <p:spPr>
          <a:xfrm>
            <a:off x="365760" y="394494"/>
            <a:ext cx="1188720" cy="1371600"/>
          </a:xfrm>
          <a:custGeom>
            <a:avLst/>
            <a:gdLst>
              <a:gd name="connsiteX0" fmla="*/ 236220 w 1188720"/>
              <a:gd name="connsiteY0" fmla="*/ 358140 h 1371600"/>
              <a:gd name="connsiteX1" fmla="*/ 876300 w 1188720"/>
              <a:gd name="connsiteY1" fmla="*/ 0 h 1371600"/>
              <a:gd name="connsiteX2" fmla="*/ 1188720 w 1188720"/>
              <a:gd name="connsiteY2" fmla="*/ 243840 h 1371600"/>
              <a:gd name="connsiteX3" fmla="*/ 1074420 w 1188720"/>
              <a:gd name="connsiteY3" fmla="*/ 1021080 h 1371600"/>
              <a:gd name="connsiteX4" fmla="*/ 419100 w 1188720"/>
              <a:gd name="connsiteY4" fmla="*/ 1371600 h 1371600"/>
              <a:gd name="connsiteX5" fmla="*/ 0 w 1188720"/>
              <a:gd name="connsiteY5" fmla="*/ 1280160 h 1371600"/>
              <a:gd name="connsiteX6" fmla="*/ 236220 w 1188720"/>
              <a:gd name="connsiteY6" fmla="*/ 35814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720" h="1371600">
                <a:moveTo>
                  <a:pt x="236220" y="358140"/>
                </a:moveTo>
                <a:lnTo>
                  <a:pt x="876300" y="0"/>
                </a:lnTo>
                <a:lnTo>
                  <a:pt x="1188720" y="243840"/>
                </a:lnTo>
                <a:lnTo>
                  <a:pt x="1074420" y="1021080"/>
                </a:lnTo>
                <a:lnTo>
                  <a:pt x="419100" y="1371600"/>
                </a:lnTo>
                <a:lnTo>
                  <a:pt x="0" y="1280160"/>
                </a:lnTo>
                <a:lnTo>
                  <a:pt x="236220" y="35814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7EF91C-EA7C-41A6-9170-1629B8C392C2}"/>
              </a:ext>
            </a:extLst>
          </p:cNvPr>
          <p:cNvSpPr/>
          <p:nvPr/>
        </p:nvSpPr>
        <p:spPr>
          <a:xfrm>
            <a:off x="1515864" y="600075"/>
            <a:ext cx="77232" cy="772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9398066-0CD1-4D16-977A-78D47A6C957E}"/>
              </a:ext>
            </a:extLst>
          </p:cNvPr>
          <p:cNvSpPr/>
          <p:nvPr/>
        </p:nvSpPr>
        <p:spPr>
          <a:xfrm>
            <a:off x="1400481" y="1379141"/>
            <a:ext cx="77232" cy="772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69789A4-C207-45FB-B4DB-4EDBF57C557B}"/>
              </a:ext>
            </a:extLst>
          </p:cNvPr>
          <p:cNvSpPr/>
          <p:nvPr/>
        </p:nvSpPr>
        <p:spPr>
          <a:xfrm>
            <a:off x="753348" y="1727478"/>
            <a:ext cx="77232" cy="772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6DD9AC5-B884-4970-BEFC-F786A27EBD2A}"/>
              </a:ext>
            </a:extLst>
          </p:cNvPr>
          <p:cNvSpPr/>
          <p:nvPr/>
        </p:nvSpPr>
        <p:spPr>
          <a:xfrm>
            <a:off x="327144" y="1635960"/>
            <a:ext cx="77232" cy="772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FD40581-1713-4F8C-A899-48908EC60CFA}"/>
              </a:ext>
            </a:extLst>
          </p:cNvPr>
          <p:cNvSpPr/>
          <p:nvPr/>
        </p:nvSpPr>
        <p:spPr>
          <a:xfrm>
            <a:off x="570508" y="716756"/>
            <a:ext cx="77232" cy="772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413A621-C0E0-439E-8FBB-85C58489822D}"/>
              </a:ext>
            </a:extLst>
          </p:cNvPr>
          <p:cNvSpPr/>
          <p:nvPr/>
        </p:nvSpPr>
        <p:spPr>
          <a:xfrm>
            <a:off x="1201540" y="365402"/>
            <a:ext cx="77232" cy="772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4</cp:revision>
  <dcterms:created xsi:type="dcterms:W3CDTF">2020-10-12T13:00:31Z</dcterms:created>
  <dcterms:modified xsi:type="dcterms:W3CDTF">2020-10-12T13:27:28Z</dcterms:modified>
</cp:coreProperties>
</file>