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959225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>
        <p:scale>
          <a:sx n="125" d="100"/>
          <a:sy n="125" d="100"/>
        </p:scale>
        <p:origin x="3534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903" y="353596"/>
            <a:ext cx="2969419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1134809"/>
            <a:ext cx="2969419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3F57-6F62-4C2B-87A9-F763320F73E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7D02-F496-4916-854D-C98B892A5B7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82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3F57-6F62-4C2B-87A9-F763320F73E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7D02-F496-4916-854D-C98B892A5B7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17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0" y="115032"/>
            <a:ext cx="853708" cy="18309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115032"/>
            <a:ext cx="2511633" cy="183099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3F57-6F62-4C2B-87A9-F763320F73E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7D02-F496-4916-854D-C98B892A5B7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72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3F57-6F62-4C2B-87A9-F763320F73E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7D02-F496-4916-854D-C98B892A5B7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4" y="538647"/>
            <a:ext cx="3414832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4" y="1445894"/>
            <a:ext cx="3414832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3F57-6F62-4C2B-87A9-F763320F73E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7D02-F496-4916-854D-C98B892A5B7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73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575157"/>
            <a:ext cx="1682671" cy="13708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575157"/>
            <a:ext cx="1682671" cy="13708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3F57-6F62-4C2B-87A9-F763320F73E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7D02-F496-4916-854D-C98B892A5B7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41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15031"/>
            <a:ext cx="3414832" cy="41761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2" y="529645"/>
            <a:ext cx="167493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2" y="789215"/>
            <a:ext cx="1674938" cy="1160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529645"/>
            <a:ext cx="168318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789215"/>
            <a:ext cx="1683186" cy="1160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3F57-6F62-4C2B-87A9-F763320F73E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7D02-F496-4916-854D-C98B892A5B7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04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3F57-6F62-4C2B-87A9-F763320F73E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7D02-F496-4916-854D-C98B892A5B7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47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3F57-6F62-4C2B-87A9-F763320F73E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7D02-F496-4916-854D-C98B892A5B7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97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44039"/>
            <a:ext cx="127695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311085"/>
            <a:ext cx="2004358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648176"/>
            <a:ext cx="127695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3F57-6F62-4C2B-87A9-F763320F73E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7D02-F496-4916-854D-C98B892A5B7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7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44039"/>
            <a:ext cx="127695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311085"/>
            <a:ext cx="2004358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648176"/>
            <a:ext cx="127695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3F57-6F62-4C2B-87A9-F763320F73E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7D02-F496-4916-854D-C98B892A5B7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95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115031"/>
            <a:ext cx="3414832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575157"/>
            <a:ext cx="3414832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2002545"/>
            <a:ext cx="89082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3F57-6F62-4C2B-87A9-F763320F73E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2002545"/>
            <a:ext cx="133623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2002545"/>
            <a:ext cx="89082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57D02-F496-4916-854D-C98B892A5B7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33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2046B8-E714-4789-8E40-E401D8F562EA}"/>
              </a:ext>
            </a:extLst>
          </p:cNvPr>
          <p:cNvSpPr/>
          <p:nvPr/>
        </p:nvSpPr>
        <p:spPr>
          <a:xfrm>
            <a:off x="22860" y="836244"/>
            <a:ext cx="511728" cy="25167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1548B7A3-3888-4A97-B3BA-62C8F9C2DBEC}"/>
              </a:ext>
            </a:extLst>
          </p:cNvPr>
          <p:cNvSpPr/>
          <p:nvPr/>
        </p:nvSpPr>
        <p:spPr>
          <a:xfrm>
            <a:off x="584922" y="894574"/>
            <a:ext cx="2902591" cy="210147"/>
          </a:xfrm>
          <a:custGeom>
            <a:avLst/>
            <a:gdLst>
              <a:gd name="connsiteX0" fmla="*/ 0 w 2902591"/>
              <a:gd name="connsiteY0" fmla="*/ 75894 h 210147"/>
              <a:gd name="connsiteX1" fmla="*/ 704676 w 2902591"/>
              <a:gd name="connsiteY1" fmla="*/ 201729 h 210147"/>
              <a:gd name="connsiteX2" fmla="*/ 1224793 w 2902591"/>
              <a:gd name="connsiteY2" fmla="*/ 17171 h 210147"/>
              <a:gd name="connsiteX3" fmla="*/ 1778466 w 2902591"/>
              <a:gd name="connsiteY3" fmla="*/ 210118 h 210147"/>
              <a:gd name="connsiteX4" fmla="*/ 2441197 w 2902591"/>
              <a:gd name="connsiteY4" fmla="*/ 393 h 210147"/>
              <a:gd name="connsiteX5" fmla="*/ 2902591 w 2902591"/>
              <a:gd name="connsiteY5" fmla="*/ 168173 h 21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2591" h="210147">
                <a:moveTo>
                  <a:pt x="0" y="75894"/>
                </a:moveTo>
                <a:cubicBezTo>
                  <a:pt x="250272" y="143705"/>
                  <a:pt x="500544" y="211516"/>
                  <a:pt x="704676" y="201729"/>
                </a:cubicBezTo>
                <a:cubicBezTo>
                  <a:pt x="908808" y="191942"/>
                  <a:pt x="1045828" y="15773"/>
                  <a:pt x="1224793" y="17171"/>
                </a:cubicBezTo>
                <a:cubicBezTo>
                  <a:pt x="1403758" y="18569"/>
                  <a:pt x="1575732" y="212914"/>
                  <a:pt x="1778466" y="210118"/>
                </a:cubicBezTo>
                <a:cubicBezTo>
                  <a:pt x="1981200" y="207322"/>
                  <a:pt x="2253843" y="7384"/>
                  <a:pt x="2441197" y="393"/>
                </a:cubicBezTo>
                <a:cubicBezTo>
                  <a:pt x="2628551" y="-6598"/>
                  <a:pt x="2765571" y="80787"/>
                  <a:pt x="2902591" y="168173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4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149208D3-D6C3-483D-BD6A-88B615AF26BF}"/>
              </a:ext>
            </a:extLst>
          </p:cNvPr>
          <p:cNvSpPr/>
          <p:nvPr/>
        </p:nvSpPr>
        <p:spPr>
          <a:xfrm>
            <a:off x="600600" y="699470"/>
            <a:ext cx="3032360" cy="688648"/>
          </a:xfrm>
          <a:custGeom>
            <a:avLst/>
            <a:gdLst>
              <a:gd name="connsiteX0" fmla="*/ 1101 w 2948065"/>
              <a:gd name="connsiteY0" fmla="*/ 293146 h 715345"/>
              <a:gd name="connsiteX1" fmla="*/ 579942 w 2948065"/>
              <a:gd name="connsiteY1" fmla="*/ 351869 h 715345"/>
              <a:gd name="connsiteX2" fmla="*/ 1150393 w 2948065"/>
              <a:gd name="connsiteY2" fmla="*/ 133755 h 715345"/>
              <a:gd name="connsiteX3" fmla="*/ 1737622 w 2948065"/>
              <a:gd name="connsiteY3" fmla="*/ 309924 h 715345"/>
              <a:gd name="connsiteX4" fmla="*/ 2408742 w 2948065"/>
              <a:gd name="connsiteY4" fmla="*/ 24698 h 715345"/>
              <a:gd name="connsiteX5" fmla="*/ 2895303 w 2948065"/>
              <a:gd name="connsiteY5" fmla="*/ 91810 h 715345"/>
              <a:gd name="connsiteX6" fmla="*/ 2895303 w 2948065"/>
              <a:gd name="connsiteY6" fmla="*/ 704207 h 715345"/>
              <a:gd name="connsiteX7" fmla="*/ 2542966 w 2948065"/>
              <a:gd name="connsiteY7" fmla="*/ 494482 h 715345"/>
              <a:gd name="connsiteX8" fmla="*/ 1829901 w 2948065"/>
              <a:gd name="connsiteY8" fmla="*/ 586761 h 715345"/>
              <a:gd name="connsiteX9" fmla="*/ 1234283 w 2948065"/>
              <a:gd name="connsiteY9" fmla="*/ 360258 h 715345"/>
              <a:gd name="connsiteX10" fmla="*/ 730944 w 2948065"/>
              <a:gd name="connsiteY10" fmla="*/ 494482 h 715345"/>
              <a:gd name="connsiteX11" fmla="*/ 1101 w 2948065"/>
              <a:gd name="connsiteY11" fmla="*/ 293146 h 715345"/>
              <a:gd name="connsiteX0" fmla="*/ 1101 w 3032360"/>
              <a:gd name="connsiteY0" fmla="*/ 270999 h 688648"/>
              <a:gd name="connsiteX1" fmla="*/ 579942 w 3032360"/>
              <a:gd name="connsiteY1" fmla="*/ 329722 h 688648"/>
              <a:gd name="connsiteX2" fmla="*/ 1150393 w 3032360"/>
              <a:gd name="connsiteY2" fmla="*/ 111608 h 688648"/>
              <a:gd name="connsiteX3" fmla="*/ 1737622 w 3032360"/>
              <a:gd name="connsiteY3" fmla="*/ 287777 h 688648"/>
              <a:gd name="connsiteX4" fmla="*/ 2408742 w 3032360"/>
              <a:gd name="connsiteY4" fmla="*/ 2551 h 688648"/>
              <a:gd name="connsiteX5" fmla="*/ 3004360 w 3032360"/>
              <a:gd name="connsiteY5" fmla="*/ 178720 h 688648"/>
              <a:gd name="connsiteX6" fmla="*/ 2895303 w 3032360"/>
              <a:gd name="connsiteY6" fmla="*/ 682060 h 688648"/>
              <a:gd name="connsiteX7" fmla="*/ 2542966 w 3032360"/>
              <a:gd name="connsiteY7" fmla="*/ 472335 h 688648"/>
              <a:gd name="connsiteX8" fmla="*/ 1829901 w 3032360"/>
              <a:gd name="connsiteY8" fmla="*/ 564614 h 688648"/>
              <a:gd name="connsiteX9" fmla="*/ 1234283 w 3032360"/>
              <a:gd name="connsiteY9" fmla="*/ 338111 h 688648"/>
              <a:gd name="connsiteX10" fmla="*/ 730944 w 3032360"/>
              <a:gd name="connsiteY10" fmla="*/ 472335 h 688648"/>
              <a:gd name="connsiteX11" fmla="*/ 1101 w 3032360"/>
              <a:gd name="connsiteY11" fmla="*/ 270999 h 68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32360" h="688648">
                <a:moveTo>
                  <a:pt x="1101" y="270999"/>
                </a:moveTo>
                <a:cubicBezTo>
                  <a:pt x="-24066" y="247230"/>
                  <a:pt x="388393" y="356287"/>
                  <a:pt x="579942" y="329722"/>
                </a:cubicBezTo>
                <a:cubicBezTo>
                  <a:pt x="771491" y="303157"/>
                  <a:pt x="957446" y="118599"/>
                  <a:pt x="1150393" y="111608"/>
                </a:cubicBezTo>
                <a:cubicBezTo>
                  <a:pt x="1343340" y="104617"/>
                  <a:pt x="1527897" y="305953"/>
                  <a:pt x="1737622" y="287777"/>
                </a:cubicBezTo>
                <a:cubicBezTo>
                  <a:pt x="1947347" y="269601"/>
                  <a:pt x="2197619" y="20727"/>
                  <a:pt x="2408742" y="2551"/>
                </a:cubicBezTo>
                <a:cubicBezTo>
                  <a:pt x="2619865" y="-15625"/>
                  <a:pt x="2923267" y="65468"/>
                  <a:pt x="3004360" y="178720"/>
                </a:cubicBezTo>
                <a:cubicBezTo>
                  <a:pt x="3085454" y="291971"/>
                  <a:pt x="2972202" y="633124"/>
                  <a:pt x="2895303" y="682060"/>
                </a:cubicBezTo>
                <a:cubicBezTo>
                  <a:pt x="2818404" y="730996"/>
                  <a:pt x="2720533" y="491909"/>
                  <a:pt x="2542966" y="472335"/>
                </a:cubicBezTo>
                <a:cubicBezTo>
                  <a:pt x="2365399" y="452761"/>
                  <a:pt x="2048015" y="586985"/>
                  <a:pt x="1829901" y="564614"/>
                </a:cubicBezTo>
                <a:cubicBezTo>
                  <a:pt x="1611787" y="542243"/>
                  <a:pt x="1417443" y="353491"/>
                  <a:pt x="1234283" y="338111"/>
                </a:cubicBezTo>
                <a:cubicBezTo>
                  <a:pt x="1051124" y="322731"/>
                  <a:pt x="935076" y="479326"/>
                  <a:pt x="730944" y="472335"/>
                </a:cubicBezTo>
                <a:cubicBezTo>
                  <a:pt x="526812" y="465344"/>
                  <a:pt x="26268" y="294768"/>
                  <a:pt x="1101" y="270999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9B896FF5-CFED-4C8B-8E9D-E946FDCDD435}"/>
              </a:ext>
            </a:extLst>
          </p:cNvPr>
          <p:cNvSpPr/>
          <p:nvPr/>
        </p:nvSpPr>
        <p:spPr>
          <a:xfrm>
            <a:off x="559755" y="223848"/>
            <a:ext cx="2718033" cy="745660"/>
          </a:xfrm>
          <a:custGeom>
            <a:avLst/>
            <a:gdLst>
              <a:gd name="connsiteX0" fmla="*/ 0 w 2718033"/>
              <a:gd name="connsiteY0" fmla="*/ 729842 h 745660"/>
              <a:gd name="connsiteX1" fmla="*/ 637564 w 2718033"/>
              <a:gd name="connsiteY1" fmla="*/ 704675 h 745660"/>
              <a:gd name="connsiteX2" fmla="*/ 998290 w 2718033"/>
              <a:gd name="connsiteY2" fmla="*/ 377505 h 745660"/>
              <a:gd name="connsiteX3" fmla="*/ 1744911 w 2718033"/>
              <a:gd name="connsiteY3" fmla="*/ 419450 h 745660"/>
              <a:gd name="connsiteX4" fmla="*/ 2718033 w 2718033"/>
              <a:gd name="connsiteY4" fmla="*/ 0 h 74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8033" h="745660">
                <a:moveTo>
                  <a:pt x="0" y="729842"/>
                </a:moveTo>
                <a:cubicBezTo>
                  <a:pt x="235591" y="746620"/>
                  <a:pt x="471182" y="763398"/>
                  <a:pt x="637564" y="704675"/>
                </a:cubicBezTo>
                <a:cubicBezTo>
                  <a:pt x="803946" y="645952"/>
                  <a:pt x="813732" y="425042"/>
                  <a:pt x="998290" y="377505"/>
                </a:cubicBezTo>
                <a:cubicBezTo>
                  <a:pt x="1182848" y="329968"/>
                  <a:pt x="1458287" y="482368"/>
                  <a:pt x="1744911" y="419450"/>
                </a:cubicBezTo>
                <a:cubicBezTo>
                  <a:pt x="2031535" y="356532"/>
                  <a:pt x="2374784" y="178266"/>
                  <a:pt x="2718033" y="0"/>
                </a:cubicBezTo>
              </a:path>
            </a:pathLst>
          </a:cu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4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F355E127-D353-49B7-B6AE-7812EF1C6889}"/>
              </a:ext>
            </a:extLst>
          </p:cNvPr>
          <p:cNvSpPr/>
          <p:nvPr/>
        </p:nvSpPr>
        <p:spPr>
          <a:xfrm>
            <a:off x="567545" y="17325"/>
            <a:ext cx="2919918" cy="996360"/>
          </a:xfrm>
          <a:custGeom>
            <a:avLst/>
            <a:gdLst>
              <a:gd name="connsiteX0" fmla="*/ 0 w 2550254"/>
              <a:gd name="connsiteY0" fmla="*/ 998290 h 998290"/>
              <a:gd name="connsiteX1" fmla="*/ 562063 w 2550254"/>
              <a:gd name="connsiteY1" fmla="*/ 956345 h 998290"/>
              <a:gd name="connsiteX2" fmla="*/ 897622 w 2550254"/>
              <a:gd name="connsiteY2" fmla="*/ 553674 h 998290"/>
              <a:gd name="connsiteX3" fmla="*/ 1644243 w 2550254"/>
              <a:gd name="connsiteY3" fmla="*/ 545285 h 998290"/>
              <a:gd name="connsiteX4" fmla="*/ 2550254 w 2550254"/>
              <a:gd name="connsiteY4" fmla="*/ 0 h 998290"/>
              <a:gd name="connsiteX0" fmla="*/ 0 w 2612738"/>
              <a:gd name="connsiteY0" fmla="*/ 1030207 h 1030207"/>
              <a:gd name="connsiteX1" fmla="*/ 562063 w 2612738"/>
              <a:gd name="connsiteY1" fmla="*/ 988262 h 1030207"/>
              <a:gd name="connsiteX2" fmla="*/ 897622 w 2612738"/>
              <a:gd name="connsiteY2" fmla="*/ 585591 h 1030207"/>
              <a:gd name="connsiteX3" fmla="*/ 1644243 w 2612738"/>
              <a:gd name="connsiteY3" fmla="*/ 577202 h 1030207"/>
              <a:gd name="connsiteX4" fmla="*/ 2550254 w 2612738"/>
              <a:gd name="connsiteY4" fmla="*/ 31917 h 1030207"/>
              <a:gd name="connsiteX5" fmla="*/ 2533476 w 2612738"/>
              <a:gd name="connsiteY5" fmla="*/ 65473 h 1030207"/>
              <a:gd name="connsiteX0" fmla="*/ 0 w 2944572"/>
              <a:gd name="connsiteY0" fmla="*/ 1007301 h 1007301"/>
              <a:gd name="connsiteX1" fmla="*/ 562063 w 2944572"/>
              <a:gd name="connsiteY1" fmla="*/ 965356 h 1007301"/>
              <a:gd name="connsiteX2" fmla="*/ 897622 w 2944572"/>
              <a:gd name="connsiteY2" fmla="*/ 562685 h 1007301"/>
              <a:gd name="connsiteX3" fmla="*/ 1644243 w 2944572"/>
              <a:gd name="connsiteY3" fmla="*/ 554296 h 1007301"/>
              <a:gd name="connsiteX4" fmla="*/ 2550254 w 2944572"/>
              <a:gd name="connsiteY4" fmla="*/ 9011 h 1007301"/>
              <a:gd name="connsiteX5" fmla="*/ 2944536 w 2944572"/>
              <a:gd name="connsiteY5" fmla="*/ 478795 h 1007301"/>
              <a:gd name="connsiteX0" fmla="*/ 0 w 2944572"/>
              <a:gd name="connsiteY0" fmla="*/ 1007301 h 1007301"/>
              <a:gd name="connsiteX1" fmla="*/ 562063 w 2944572"/>
              <a:gd name="connsiteY1" fmla="*/ 965356 h 1007301"/>
              <a:gd name="connsiteX2" fmla="*/ 897622 w 2944572"/>
              <a:gd name="connsiteY2" fmla="*/ 562685 h 1007301"/>
              <a:gd name="connsiteX3" fmla="*/ 1644243 w 2944572"/>
              <a:gd name="connsiteY3" fmla="*/ 554296 h 1007301"/>
              <a:gd name="connsiteX4" fmla="*/ 2550254 w 2944572"/>
              <a:gd name="connsiteY4" fmla="*/ 9011 h 1007301"/>
              <a:gd name="connsiteX5" fmla="*/ 2944536 w 2944572"/>
              <a:gd name="connsiteY5" fmla="*/ 478795 h 1007301"/>
              <a:gd name="connsiteX6" fmla="*/ 0 w 2944572"/>
              <a:gd name="connsiteY6" fmla="*/ 1007301 h 1007301"/>
              <a:gd name="connsiteX0" fmla="*/ 0 w 2944572"/>
              <a:gd name="connsiteY0" fmla="*/ 1007301 h 1007301"/>
              <a:gd name="connsiteX1" fmla="*/ 562063 w 2944572"/>
              <a:gd name="connsiteY1" fmla="*/ 965356 h 1007301"/>
              <a:gd name="connsiteX2" fmla="*/ 897622 w 2944572"/>
              <a:gd name="connsiteY2" fmla="*/ 562685 h 1007301"/>
              <a:gd name="connsiteX3" fmla="*/ 1644243 w 2944572"/>
              <a:gd name="connsiteY3" fmla="*/ 554296 h 1007301"/>
              <a:gd name="connsiteX4" fmla="*/ 2550254 w 2944572"/>
              <a:gd name="connsiteY4" fmla="*/ 9011 h 1007301"/>
              <a:gd name="connsiteX5" fmla="*/ 2944536 w 2944572"/>
              <a:gd name="connsiteY5" fmla="*/ 478795 h 1007301"/>
              <a:gd name="connsiteX6" fmla="*/ 1048624 w 2944572"/>
              <a:gd name="connsiteY6" fmla="*/ 814355 h 1007301"/>
              <a:gd name="connsiteX7" fmla="*/ 0 w 2944572"/>
              <a:gd name="connsiteY7" fmla="*/ 1007301 h 1007301"/>
              <a:gd name="connsiteX0" fmla="*/ 0 w 2944572"/>
              <a:gd name="connsiteY0" fmla="*/ 1007301 h 1007301"/>
              <a:gd name="connsiteX1" fmla="*/ 562063 w 2944572"/>
              <a:gd name="connsiteY1" fmla="*/ 965356 h 1007301"/>
              <a:gd name="connsiteX2" fmla="*/ 897622 w 2944572"/>
              <a:gd name="connsiteY2" fmla="*/ 562685 h 1007301"/>
              <a:gd name="connsiteX3" fmla="*/ 1644243 w 2944572"/>
              <a:gd name="connsiteY3" fmla="*/ 554296 h 1007301"/>
              <a:gd name="connsiteX4" fmla="*/ 2550254 w 2944572"/>
              <a:gd name="connsiteY4" fmla="*/ 9011 h 1007301"/>
              <a:gd name="connsiteX5" fmla="*/ 2944536 w 2944572"/>
              <a:gd name="connsiteY5" fmla="*/ 478795 h 1007301"/>
              <a:gd name="connsiteX6" fmla="*/ 1644243 w 2944572"/>
              <a:gd name="connsiteY6" fmla="*/ 864689 h 1007301"/>
              <a:gd name="connsiteX7" fmla="*/ 0 w 2944572"/>
              <a:gd name="connsiteY7" fmla="*/ 1007301 h 1007301"/>
              <a:gd name="connsiteX0" fmla="*/ 0 w 2944572"/>
              <a:gd name="connsiteY0" fmla="*/ 1007301 h 1007301"/>
              <a:gd name="connsiteX1" fmla="*/ 562063 w 2944572"/>
              <a:gd name="connsiteY1" fmla="*/ 965356 h 1007301"/>
              <a:gd name="connsiteX2" fmla="*/ 897622 w 2944572"/>
              <a:gd name="connsiteY2" fmla="*/ 562685 h 1007301"/>
              <a:gd name="connsiteX3" fmla="*/ 1644243 w 2944572"/>
              <a:gd name="connsiteY3" fmla="*/ 554296 h 1007301"/>
              <a:gd name="connsiteX4" fmla="*/ 2550254 w 2944572"/>
              <a:gd name="connsiteY4" fmla="*/ 9011 h 1007301"/>
              <a:gd name="connsiteX5" fmla="*/ 2944536 w 2944572"/>
              <a:gd name="connsiteY5" fmla="*/ 478795 h 1007301"/>
              <a:gd name="connsiteX6" fmla="*/ 1644243 w 2944572"/>
              <a:gd name="connsiteY6" fmla="*/ 864689 h 1007301"/>
              <a:gd name="connsiteX7" fmla="*/ 880844 w 2944572"/>
              <a:gd name="connsiteY7" fmla="*/ 923412 h 1007301"/>
              <a:gd name="connsiteX8" fmla="*/ 0 w 2944572"/>
              <a:gd name="connsiteY8" fmla="*/ 1007301 h 1007301"/>
              <a:gd name="connsiteX0" fmla="*/ 0 w 2944572"/>
              <a:gd name="connsiteY0" fmla="*/ 1007301 h 1007301"/>
              <a:gd name="connsiteX1" fmla="*/ 562063 w 2944572"/>
              <a:gd name="connsiteY1" fmla="*/ 965356 h 1007301"/>
              <a:gd name="connsiteX2" fmla="*/ 897622 w 2944572"/>
              <a:gd name="connsiteY2" fmla="*/ 562685 h 1007301"/>
              <a:gd name="connsiteX3" fmla="*/ 1644243 w 2944572"/>
              <a:gd name="connsiteY3" fmla="*/ 554296 h 1007301"/>
              <a:gd name="connsiteX4" fmla="*/ 2550254 w 2944572"/>
              <a:gd name="connsiteY4" fmla="*/ 9011 h 1007301"/>
              <a:gd name="connsiteX5" fmla="*/ 2944536 w 2944572"/>
              <a:gd name="connsiteY5" fmla="*/ 478795 h 1007301"/>
              <a:gd name="connsiteX6" fmla="*/ 1644243 w 2944572"/>
              <a:gd name="connsiteY6" fmla="*/ 864689 h 1007301"/>
              <a:gd name="connsiteX7" fmla="*/ 989901 w 2944572"/>
              <a:gd name="connsiteY7" fmla="*/ 747243 h 1007301"/>
              <a:gd name="connsiteX8" fmla="*/ 0 w 2944572"/>
              <a:gd name="connsiteY8" fmla="*/ 1007301 h 1007301"/>
              <a:gd name="connsiteX0" fmla="*/ 0 w 2944572"/>
              <a:gd name="connsiteY0" fmla="*/ 1007301 h 1007301"/>
              <a:gd name="connsiteX1" fmla="*/ 562063 w 2944572"/>
              <a:gd name="connsiteY1" fmla="*/ 965356 h 1007301"/>
              <a:gd name="connsiteX2" fmla="*/ 897622 w 2944572"/>
              <a:gd name="connsiteY2" fmla="*/ 562685 h 1007301"/>
              <a:gd name="connsiteX3" fmla="*/ 1644243 w 2944572"/>
              <a:gd name="connsiteY3" fmla="*/ 554296 h 1007301"/>
              <a:gd name="connsiteX4" fmla="*/ 2550254 w 2944572"/>
              <a:gd name="connsiteY4" fmla="*/ 9011 h 1007301"/>
              <a:gd name="connsiteX5" fmla="*/ 2944536 w 2944572"/>
              <a:gd name="connsiteY5" fmla="*/ 478795 h 1007301"/>
              <a:gd name="connsiteX6" fmla="*/ 1644243 w 2944572"/>
              <a:gd name="connsiteY6" fmla="*/ 864689 h 1007301"/>
              <a:gd name="connsiteX7" fmla="*/ 989901 w 2944572"/>
              <a:gd name="connsiteY7" fmla="*/ 747243 h 1007301"/>
              <a:gd name="connsiteX8" fmla="*/ 0 w 2944572"/>
              <a:gd name="connsiteY8" fmla="*/ 1007301 h 1007301"/>
              <a:gd name="connsiteX0" fmla="*/ 1070 w 2945642"/>
              <a:gd name="connsiteY0" fmla="*/ 1007301 h 1007301"/>
              <a:gd name="connsiteX1" fmla="*/ 563133 w 2945642"/>
              <a:gd name="connsiteY1" fmla="*/ 965356 h 1007301"/>
              <a:gd name="connsiteX2" fmla="*/ 898692 w 2945642"/>
              <a:gd name="connsiteY2" fmla="*/ 562685 h 1007301"/>
              <a:gd name="connsiteX3" fmla="*/ 1645313 w 2945642"/>
              <a:gd name="connsiteY3" fmla="*/ 554296 h 1007301"/>
              <a:gd name="connsiteX4" fmla="*/ 2551324 w 2945642"/>
              <a:gd name="connsiteY4" fmla="*/ 9011 h 1007301"/>
              <a:gd name="connsiteX5" fmla="*/ 2945606 w 2945642"/>
              <a:gd name="connsiteY5" fmla="*/ 478795 h 1007301"/>
              <a:gd name="connsiteX6" fmla="*/ 1645313 w 2945642"/>
              <a:gd name="connsiteY6" fmla="*/ 864689 h 1007301"/>
              <a:gd name="connsiteX7" fmla="*/ 990971 w 2945642"/>
              <a:gd name="connsiteY7" fmla="*/ 747243 h 1007301"/>
              <a:gd name="connsiteX8" fmla="*/ 437298 w 2945642"/>
              <a:gd name="connsiteY8" fmla="*/ 873078 h 1007301"/>
              <a:gd name="connsiteX9" fmla="*/ 1070 w 2945642"/>
              <a:gd name="connsiteY9" fmla="*/ 1007301 h 1007301"/>
              <a:gd name="connsiteX0" fmla="*/ 557 w 2945129"/>
              <a:gd name="connsiteY0" fmla="*/ 1007301 h 1067889"/>
              <a:gd name="connsiteX1" fmla="*/ 562620 w 2945129"/>
              <a:gd name="connsiteY1" fmla="*/ 965356 h 1067889"/>
              <a:gd name="connsiteX2" fmla="*/ 898179 w 2945129"/>
              <a:gd name="connsiteY2" fmla="*/ 562685 h 1067889"/>
              <a:gd name="connsiteX3" fmla="*/ 1644800 w 2945129"/>
              <a:gd name="connsiteY3" fmla="*/ 554296 h 1067889"/>
              <a:gd name="connsiteX4" fmla="*/ 2550811 w 2945129"/>
              <a:gd name="connsiteY4" fmla="*/ 9011 h 1067889"/>
              <a:gd name="connsiteX5" fmla="*/ 2945093 w 2945129"/>
              <a:gd name="connsiteY5" fmla="*/ 478795 h 1067889"/>
              <a:gd name="connsiteX6" fmla="*/ 1644800 w 2945129"/>
              <a:gd name="connsiteY6" fmla="*/ 864689 h 1067889"/>
              <a:gd name="connsiteX7" fmla="*/ 990458 w 2945129"/>
              <a:gd name="connsiteY7" fmla="*/ 747243 h 1067889"/>
              <a:gd name="connsiteX8" fmla="*/ 722011 w 2945129"/>
              <a:gd name="connsiteY8" fmla="*/ 1057636 h 1067889"/>
              <a:gd name="connsiteX9" fmla="*/ 557 w 2945129"/>
              <a:gd name="connsiteY9" fmla="*/ 1007301 h 1067889"/>
              <a:gd name="connsiteX0" fmla="*/ 557 w 2945129"/>
              <a:gd name="connsiteY0" fmla="*/ 1007301 h 1067889"/>
              <a:gd name="connsiteX1" fmla="*/ 562620 w 2945129"/>
              <a:gd name="connsiteY1" fmla="*/ 965356 h 1067889"/>
              <a:gd name="connsiteX2" fmla="*/ 898179 w 2945129"/>
              <a:gd name="connsiteY2" fmla="*/ 562685 h 1067889"/>
              <a:gd name="connsiteX3" fmla="*/ 1644800 w 2945129"/>
              <a:gd name="connsiteY3" fmla="*/ 554296 h 1067889"/>
              <a:gd name="connsiteX4" fmla="*/ 2550811 w 2945129"/>
              <a:gd name="connsiteY4" fmla="*/ 9011 h 1067889"/>
              <a:gd name="connsiteX5" fmla="*/ 2945093 w 2945129"/>
              <a:gd name="connsiteY5" fmla="*/ 478795 h 1067889"/>
              <a:gd name="connsiteX6" fmla="*/ 1644800 w 2945129"/>
              <a:gd name="connsiteY6" fmla="*/ 864689 h 1067889"/>
              <a:gd name="connsiteX7" fmla="*/ 990458 w 2945129"/>
              <a:gd name="connsiteY7" fmla="*/ 747243 h 1067889"/>
              <a:gd name="connsiteX8" fmla="*/ 722011 w 2945129"/>
              <a:gd name="connsiteY8" fmla="*/ 1057636 h 1067889"/>
              <a:gd name="connsiteX9" fmla="*/ 557 w 2945129"/>
              <a:gd name="connsiteY9" fmla="*/ 1007301 h 1067889"/>
              <a:gd name="connsiteX0" fmla="*/ 557 w 2945129"/>
              <a:gd name="connsiteY0" fmla="*/ 1007301 h 1067889"/>
              <a:gd name="connsiteX1" fmla="*/ 562620 w 2945129"/>
              <a:gd name="connsiteY1" fmla="*/ 965356 h 1067889"/>
              <a:gd name="connsiteX2" fmla="*/ 898179 w 2945129"/>
              <a:gd name="connsiteY2" fmla="*/ 562685 h 1067889"/>
              <a:gd name="connsiteX3" fmla="*/ 1644800 w 2945129"/>
              <a:gd name="connsiteY3" fmla="*/ 554296 h 1067889"/>
              <a:gd name="connsiteX4" fmla="*/ 2550811 w 2945129"/>
              <a:gd name="connsiteY4" fmla="*/ 9011 h 1067889"/>
              <a:gd name="connsiteX5" fmla="*/ 2945093 w 2945129"/>
              <a:gd name="connsiteY5" fmla="*/ 478795 h 1067889"/>
              <a:gd name="connsiteX6" fmla="*/ 1644800 w 2945129"/>
              <a:gd name="connsiteY6" fmla="*/ 864689 h 1067889"/>
              <a:gd name="connsiteX7" fmla="*/ 990458 w 2945129"/>
              <a:gd name="connsiteY7" fmla="*/ 747243 h 1067889"/>
              <a:gd name="connsiteX8" fmla="*/ 722011 w 2945129"/>
              <a:gd name="connsiteY8" fmla="*/ 1057636 h 1067889"/>
              <a:gd name="connsiteX9" fmla="*/ 557 w 2945129"/>
              <a:gd name="connsiteY9" fmla="*/ 1007301 h 1067889"/>
              <a:gd name="connsiteX0" fmla="*/ 557 w 2945129"/>
              <a:gd name="connsiteY0" fmla="*/ 1007301 h 1067889"/>
              <a:gd name="connsiteX1" fmla="*/ 562620 w 2945129"/>
              <a:gd name="connsiteY1" fmla="*/ 965356 h 1067889"/>
              <a:gd name="connsiteX2" fmla="*/ 898179 w 2945129"/>
              <a:gd name="connsiteY2" fmla="*/ 562685 h 1067889"/>
              <a:gd name="connsiteX3" fmla="*/ 1644800 w 2945129"/>
              <a:gd name="connsiteY3" fmla="*/ 554296 h 1067889"/>
              <a:gd name="connsiteX4" fmla="*/ 2550811 w 2945129"/>
              <a:gd name="connsiteY4" fmla="*/ 9011 h 1067889"/>
              <a:gd name="connsiteX5" fmla="*/ 2945093 w 2945129"/>
              <a:gd name="connsiteY5" fmla="*/ 478795 h 1067889"/>
              <a:gd name="connsiteX6" fmla="*/ 1695134 w 2945129"/>
              <a:gd name="connsiteY6" fmla="*/ 831133 h 1067889"/>
              <a:gd name="connsiteX7" fmla="*/ 990458 w 2945129"/>
              <a:gd name="connsiteY7" fmla="*/ 747243 h 1067889"/>
              <a:gd name="connsiteX8" fmla="*/ 722011 w 2945129"/>
              <a:gd name="connsiteY8" fmla="*/ 1057636 h 1067889"/>
              <a:gd name="connsiteX9" fmla="*/ 557 w 2945129"/>
              <a:gd name="connsiteY9" fmla="*/ 1007301 h 1067889"/>
              <a:gd name="connsiteX0" fmla="*/ 627 w 2945199"/>
              <a:gd name="connsiteY0" fmla="*/ 1007301 h 1099426"/>
              <a:gd name="connsiteX1" fmla="*/ 562690 w 2945199"/>
              <a:gd name="connsiteY1" fmla="*/ 965356 h 1099426"/>
              <a:gd name="connsiteX2" fmla="*/ 898249 w 2945199"/>
              <a:gd name="connsiteY2" fmla="*/ 562685 h 1099426"/>
              <a:gd name="connsiteX3" fmla="*/ 1644870 w 2945199"/>
              <a:gd name="connsiteY3" fmla="*/ 554296 h 1099426"/>
              <a:gd name="connsiteX4" fmla="*/ 2550881 w 2945199"/>
              <a:gd name="connsiteY4" fmla="*/ 9011 h 1099426"/>
              <a:gd name="connsiteX5" fmla="*/ 2945163 w 2945199"/>
              <a:gd name="connsiteY5" fmla="*/ 478795 h 1099426"/>
              <a:gd name="connsiteX6" fmla="*/ 1695204 w 2945199"/>
              <a:gd name="connsiteY6" fmla="*/ 831133 h 1099426"/>
              <a:gd name="connsiteX7" fmla="*/ 990528 w 2945199"/>
              <a:gd name="connsiteY7" fmla="*/ 747243 h 1099426"/>
              <a:gd name="connsiteX8" fmla="*/ 654969 w 2945199"/>
              <a:gd name="connsiteY8" fmla="*/ 1091192 h 1099426"/>
              <a:gd name="connsiteX9" fmla="*/ 627 w 2945199"/>
              <a:gd name="connsiteY9" fmla="*/ 1007301 h 1099426"/>
              <a:gd name="connsiteX0" fmla="*/ 600 w 2945172"/>
              <a:gd name="connsiteY0" fmla="*/ 1007301 h 1075685"/>
              <a:gd name="connsiteX1" fmla="*/ 562663 w 2945172"/>
              <a:gd name="connsiteY1" fmla="*/ 965356 h 1075685"/>
              <a:gd name="connsiteX2" fmla="*/ 898222 w 2945172"/>
              <a:gd name="connsiteY2" fmla="*/ 562685 h 1075685"/>
              <a:gd name="connsiteX3" fmla="*/ 1644843 w 2945172"/>
              <a:gd name="connsiteY3" fmla="*/ 554296 h 1075685"/>
              <a:gd name="connsiteX4" fmla="*/ 2550854 w 2945172"/>
              <a:gd name="connsiteY4" fmla="*/ 9011 h 1075685"/>
              <a:gd name="connsiteX5" fmla="*/ 2945136 w 2945172"/>
              <a:gd name="connsiteY5" fmla="*/ 478795 h 1075685"/>
              <a:gd name="connsiteX6" fmla="*/ 1695177 w 2945172"/>
              <a:gd name="connsiteY6" fmla="*/ 831133 h 1075685"/>
              <a:gd name="connsiteX7" fmla="*/ 990501 w 2945172"/>
              <a:gd name="connsiteY7" fmla="*/ 747243 h 1075685"/>
              <a:gd name="connsiteX8" fmla="*/ 680109 w 2945172"/>
              <a:gd name="connsiteY8" fmla="*/ 1066025 h 1075685"/>
              <a:gd name="connsiteX9" fmla="*/ 600 w 2945172"/>
              <a:gd name="connsiteY9" fmla="*/ 1007301 h 1075685"/>
              <a:gd name="connsiteX0" fmla="*/ 600 w 2945172"/>
              <a:gd name="connsiteY0" fmla="*/ 1007301 h 1075685"/>
              <a:gd name="connsiteX1" fmla="*/ 562663 w 2945172"/>
              <a:gd name="connsiteY1" fmla="*/ 965356 h 1075685"/>
              <a:gd name="connsiteX2" fmla="*/ 898222 w 2945172"/>
              <a:gd name="connsiteY2" fmla="*/ 562685 h 1075685"/>
              <a:gd name="connsiteX3" fmla="*/ 1644843 w 2945172"/>
              <a:gd name="connsiteY3" fmla="*/ 554296 h 1075685"/>
              <a:gd name="connsiteX4" fmla="*/ 2550854 w 2945172"/>
              <a:gd name="connsiteY4" fmla="*/ 9011 h 1075685"/>
              <a:gd name="connsiteX5" fmla="*/ 2945136 w 2945172"/>
              <a:gd name="connsiteY5" fmla="*/ 478795 h 1075685"/>
              <a:gd name="connsiteX6" fmla="*/ 1695177 w 2945172"/>
              <a:gd name="connsiteY6" fmla="*/ 831133 h 1075685"/>
              <a:gd name="connsiteX7" fmla="*/ 990501 w 2945172"/>
              <a:gd name="connsiteY7" fmla="*/ 747243 h 1075685"/>
              <a:gd name="connsiteX8" fmla="*/ 680109 w 2945172"/>
              <a:gd name="connsiteY8" fmla="*/ 1066025 h 1075685"/>
              <a:gd name="connsiteX9" fmla="*/ 600 w 2945172"/>
              <a:gd name="connsiteY9" fmla="*/ 1007301 h 1075685"/>
              <a:gd name="connsiteX0" fmla="*/ 600 w 2945177"/>
              <a:gd name="connsiteY0" fmla="*/ 998290 h 1066674"/>
              <a:gd name="connsiteX1" fmla="*/ 562663 w 2945177"/>
              <a:gd name="connsiteY1" fmla="*/ 956345 h 1066674"/>
              <a:gd name="connsiteX2" fmla="*/ 898222 w 2945177"/>
              <a:gd name="connsiteY2" fmla="*/ 553674 h 1066674"/>
              <a:gd name="connsiteX3" fmla="*/ 1644843 w 2945177"/>
              <a:gd name="connsiteY3" fmla="*/ 545285 h 1066674"/>
              <a:gd name="connsiteX4" fmla="*/ 2550854 w 2945177"/>
              <a:gd name="connsiteY4" fmla="*/ 0 h 1066674"/>
              <a:gd name="connsiteX5" fmla="*/ 2945136 w 2945177"/>
              <a:gd name="connsiteY5" fmla="*/ 469784 h 1066674"/>
              <a:gd name="connsiteX6" fmla="*/ 1695177 w 2945177"/>
              <a:gd name="connsiteY6" fmla="*/ 822122 h 1066674"/>
              <a:gd name="connsiteX7" fmla="*/ 990501 w 2945177"/>
              <a:gd name="connsiteY7" fmla="*/ 738232 h 1066674"/>
              <a:gd name="connsiteX8" fmla="*/ 680109 w 2945177"/>
              <a:gd name="connsiteY8" fmla="*/ 1057014 h 1066674"/>
              <a:gd name="connsiteX9" fmla="*/ 600 w 2945177"/>
              <a:gd name="connsiteY9" fmla="*/ 998290 h 1066674"/>
              <a:gd name="connsiteX0" fmla="*/ 600 w 2869698"/>
              <a:gd name="connsiteY0" fmla="*/ 998290 h 1066674"/>
              <a:gd name="connsiteX1" fmla="*/ 562663 w 2869698"/>
              <a:gd name="connsiteY1" fmla="*/ 956345 h 1066674"/>
              <a:gd name="connsiteX2" fmla="*/ 898222 w 2869698"/>
              <a:gd name="connsiteY2" fmla="*/ 553674 h 1066674"/>
              <a:gd name="connsiteX3" fmla="*/ 1644843 w 2869698"/>
              <a:gd name="connsiteY3" fmla="*/ 545285 h 1066674"/>
              <a:gd name="connsiteX4" fmla="*/ 2550854 w 2869698"/>
              <a:gd name="connsiteY4" fmla="*/ 0 h 1066674"/>
              <a:gd name="connsiteX5" fmla="*/ 2869635 w 2869698"/>
              <a:gd name="connsiteY5" fmla="*/ 503340 h 1066674"/>
              <a:gd name="connsiteX6" fmla="*/ 1695177 w 2869698"/>
              <a:gd name="connsiteY6" fmla="*/ 822122 h 1066674"/>
              <a:gd name="connsiteX7" fmla="*/ 990501 w 2869698"/>
              <a:gd name="connsiteY7" fmla="*/ 738232 h 1066674"/>
              <a:gd name="connsiteX8" fmla="*/ 680109 w 2869698"/>
              <a:gd name="connsiteY8" fmla="*/ 1057014 h 1066674"/>
              <a:gd name="connsiteX9" fmla="*/ 600 w 2869698"/>
              <a:gd name="connsiteY9" fmla="*/ 998290 h 1066674"/>
              <a:gd name="connsiteX0" fmla="*/ 600 w 2869724"/>
              <a:gd name="connsiteY0" fmla="*/ 998290 h 1066674"/>
              <a:gd name="connsiteX1" fmla="*/ 562663 w 2869724"/>
              <a:gd name="connsiteY1" fmla="*/ 956345 h 1066674"/>
              <a:gd name="connsiteX2" fmla="*/ 898222 w 2869724"/>
              <a:gd name="connsiteY2" fmla="*/ 553674 h 1066674"/>
              <a:gd name="connsiteX3" fmla="*/ 1644843 w 2869724"/>
              <a:gd name="connsiteY3" fmla="*/ 545285 h 1066674"/>
              <a:gd name="connsiteX4" fmla="*/ 2592799 w 2869724"/>
              <a:gd name="connsiteY4" fmla="*/ 0 h 1066674"/>
              <a:gd name="connsiteX5" fmla="*/ 2869635 w 2869724"/>
              <a:gd name="connsiteY5" fmla="*/ 503340 h 1066674"/>
              <a:gd name="connsiteX6" fmla="*/ 1695177 w 2869724"/>
              <a:gd name="connsiteY6" fmla="*/ 822122 h 1066674"/>
              <a:gd name="connsiteX7" fmla="*/ 990501 w 2869724"/>
              <a:gd name="connsiteY7" fmla="*/ 738232 h 1066674"/>
              <a:gd name="connsiteX8" fmla="*/ 680109 w 2869724"/>
              <a:gd name="connsiteY8" fmla="*/ 1057014 h 1066674"/>
              <a:gd name="connsiteX9" fmla="*/ 600 w 2869724"/>
              <a:gd name="connsiteY9" fmla="*/ 998290 h 1066674"/>
              <a:gd name="connsiteX0" fmla="*/ 600 w 2869695"/>
              <a:gd name="connsiteY0" fmla="*/ 998290 h 1066674"/>
              <a:gd name="connsiteX1" fmla="*/ 562663 w 2869695"/>
              <a:gd name="connsiteY1" fmla="*/ 956345 h 1066674"/>
              <a:gd name="connsiteX2" fmla="*/ 898222 w 2869695"/>
              <a:gd name="connsiteY2" fmla="*/ 553674 h 1066674"/>
              <a:gd name="connsiteX3" fmla="*/ 1644843 w 2869695"/>
              <a:gd name="connsiteY3" fmla="*/ 545285 h 1066674"/>
              <a:gd name="connsiteX4" fmla="*/ 2592799 w 2869695"/>
              <a:gd name="connsiteY4" fmla="*/ 0 h 1066674"/>
              <a:gd name="connsiteX5" fmla="*/ 2869635 w 2869695"/>
              <a:gd name="connsiteY5" fmla="*/ 503340 h 1066674"/>
              <a:gd name="connsiteX6" fmla="*/ 1695177 w 2869695"/>
              <a:gd name="connsiteY6" fmla="*/ 822122 h 1066674"/>
              <a:gd name="connsiteX7" fmla="*/ 990501 w 2869695"/>
              <a:gd name="connsiteY7" fmla="*/ 738232 h 1066674"/>
              <a:gd name="connsiteX8" fmla="*/ 680109 w 2869695"/>
              <a:gd name="connsiteY8" fmla="*/ 1057014 h 1066674"/>
              <a:gd name="connsiteX9" fmla="*/ 600 w 2869695"/>
              <a:gd name="connsiteY9" fmla="*/ 998290 h 1066674"/>
              <a:gd name="connsiteX0" fmla="*/ 600 w 2869718"/>
              <a:gd name="connsiteY0" fmla="*/ 998290 h 1066674"/>
              <a:gd name="connsiteX1" fmla="*/ 562663 w 2869718"/>
              <a:gd name="connsiteY1" fmla="*/ 956345 h 1066674"/>
              <a:gd name="connsiteX2" fmla="*/ 898222 w 2869718"/>
              <a:gd name="connsiteY2" fmla="*/ 553674 h 1066674"/>
              <a:gd name="connsiteX3" fmla="*/ 1644843 w 2869718"/>
              <a:gd name="connsiteY3" fmla="*/ 545285 h 1066674"/>
              <a:gd name="connsiteX4" fmla="*/ 2592799 w 2869718"/>
              <a:gd name="connsiteY4" fmla="*/ 0 h 1066674"/>
              <a:gd name="connsiteX5" fmla="*/ 2869635 w 2869718"/>
              <a:gd name="connsiteY5" fmla="*/ 503340 h 1066674"/>
              <a:gd name="connsiteX6" fmla="*/ 1695177 w 2869718"/>
              <a:gd name="connsiteY6" fmla="*/ 822122 h 1066674"/>
              <a:gd name="connsiteX7" fmla="*/ 990501 w 2869718"/>
              <a:gd name="connsiteY7" fmla="*/ 738232 h 1066674"/>
              <a:gd name="connsiteX8" fmla="*/ 680109 w 2869718"/>
              <a:gd name="connsiteY8" fmla="*/ 1057014 h 1066674"/>
              <a:gd name="connsiteX9" fmla="*/ 600 w 2869718"/>
              <a:gd name="connsiteY9" fmla="*/ 998290 h 1066674"/>
              <a:gd name="connsiteX0" fmla="*/ 600 w 2869718"/>
              <a:gd name="connsiteY0" fmla="*/ 998290 h 1066674"/>
              <a:gd name="connsiteX1" fmla="*/ 562663 w 2869718"/>
              <a:gd name="connsiteY1" fmla="*/ 956345 h 1066674"/>
              <a:gd name="connsiteX2" fmla="*/ 898222 w 2869718"/>
              <a:gd name="connsiteY2" fmla="*/ 553674 h 1066674"/>
              <a:gd name="connsiteX3" fmla="*/ 1644843 w 2869718"/>
              <a:gd name="connsiteY3" fmla="*/ 545285 h 1066674"/>
              <a:gd name="connsiteX4" fmla="*/ 2592799 w 2869718"/>
              <a:gd name="connsiteY4" fmla="*/ 0 h 1066674"/>
              <a:gd name="connsiteX5" fmla="*/ 2869635 w 2869718"/>
              <a:gd name="connsiteY5" fmla="*/ 503340 h 1066674"/>
              <a:gd name="connsiteX6" fmla="*/ 1695177 w 2869718"/>
              <a:gd name="connsiteY6" fmla="*/ 822122 h 1066674"/>
              <a:gd name="connsiteX7" fmla="*/ 990501 w 2869718"/>
              <a:gd name="connsiteY7" fmla="*/ 738232 h 1066674"/>
              <a:gd name="connsiteX8" fmla="*/ 680109 w 2869718"/>
              <a:gd name="connsiteY8" fmla="*/ 1057014 h 1066674"/>
              <a:gd name="connsiteX9" fmla="*/ 600 w 2869718"/>
              <a:gd name="connsiteY9" fmla="*/ 998290 h 1066674"/>
              <a:gd name="connsiteX0" fmla="*/ 600 w 2869698"/>
              <a:gd name="connsiteY0" fmla="*/ 998290 h 1066674"/>
              <a:gd name="connsiteX1" fmla="*/ 562663 w 2869698"/>
              <a:gd name="connsiteY1" fmla="*/ 956345 h 1066674"/>
              <a:gd name="connsiteX2" fmla="*/ 898222 w 2869698"/>
              <a:gd name="connsiteY2" fmla="*/ 553674 h 1066674"/>
              <a:gd name="connsiteX3" fmla="*/ 1644843 w 2869698"/>
              <a:gd name="connsiteY3" fmla="*/ 545285 h 1066674"/>
              <a:gd name="connsiteX4" fmla="*/ 2592799 w 2869698"/>
              <a:gd name="connsiteY4" fmla="*/ 0 h 1066674"/>
              <a:gd name="connsiteX5" fmla="*/ 2869635 w 2869698"/>
              <a:gd name="connsiteY5" fmla="*/ 503340 h 1066674"/>
              <a:gd name="connsiteX6" fmla="*/ 1695177 w 2869698"/>
              <a:gd name="connsiteY6" fmla="*/ 822122 h 1066674"/>
              <a:gd name="connsiteX7" fmla="*/ 990501 w 2869698"/>
              <a:gd name="connsiteY7" fmla="*/ 738232 h 1066674"/>
              <a:gd name="connsiteX8" fmla="*/ 680109 w 2869698"/>
              <a:gd name="connsiteY8" fmla="*/ 1057014 h 1066674"/>
              <a:gd name="connsiteX9" fmla="*/ 600 w 2869698"/>
              <a:gd name="connsiteY9" fmla="*/ 998290 h 1066674"/>
              <a:gd name="connsiteX0" fmla="*/ 600 w 2869698"/>
              <a:gd name="connsiteY0" fmla="*/ 998290 h 1066674"/>
              <a:gd name="connsiteX1" fmla="*/ 562663 w 2869698"/>
              <a:gd name="connsiteY1" fmla="*/ 956345 h 1066674"/>
              <a:gd name="connsiteX2" fmla="*/ 898222 w 2869698"/>
              <a:gd name="connsiteY2" fmla="*/ 553674 h 1066674"/>
              <a:gd name="connsiteX3" fmla="*/ 1644843 w 2869698"/>
              <a:gd name="connsiteY3" fmla="*/ 545285 h 1066674"/>
              <a:gd name="connsiteX4" fmla="*/ 2592799 w 2869698"/>
              <a:gd name="connsiteY4" fmla="*/ 0 h 1066674"/>
              <a:gd name="connsiteX5" fmla="*/ 2869635 w 2869698"/>
              <a:gd name="connsiteY5" fmla="*/ 503340 h 1066674"/>
              <a:gd name="connsiteX6" fmla="*/ 1695177 w 2869698"/>
              <a:gd name="connsiteY6" fmla="*/ 822122 h 1066674"/>
              <a:gd name="connsiteX7" fmla="*/ 990501 w 2869698"/>
              <a:gd name="connsiteY7" fmla="*/ 738232 h 1066674"/>
              <a:gd name="connsiteX8" fmla="*/ 680109 w 2869698"/>
              <a:gd name="connsiteY8" fmla="*/ 1057014 h 1066674"/>
              <a:gd name="connsiteX9" fmla="*/ 600 w 2869698"/>
              <a:gd name="connsiteY9" fmla="*/ 998290 h 1066674"/>
              <a:gd name="connsiteX0" fmla="*/ 600 w 3011424"/>
              <a:gd name="connsiteY0" fmla="*/ 998290 h 1066674"/>
              <a:gd name="connsiteX1" fmla="*/ 562663 w 3011424"/>
              <a:gd name="connsiteY1" fmla="*/ 956345 h 1066674"/>
              <a:gd name="connsiteX2" fmla="*/ 898222 w 3011424"/>
              <a:gd name="connsiteY2" fmla="*/ 553674 h 1066674"/>
              <a:gd name="connsiteX3" fmla="*/ 1644843 w 3011424"/>
              <a:gd name="connsiteY3" fmla="*/ 545285 h 1066674"/>
              <a:gd name="connsiteX4" fmla="*/ 2592799 w 3011424"/>
              <a:gd name="connsiteY4" fmla="*/ 0 h 1066674"/>
              <a:gd name="connsiteX5" fmla="*/ 2869635 w 3011424"/>
              <a:gd name="connsiteY5" fmla="*/ 503340 h 1066674"/>
              <a:gd name="connsiteX6" fmla="*/ 1695177 w 3011424"/>
              <a:gd name="connsiteY6" fmla="*/ 822122 h 1066674"/>
              <a:gd name="connsiteX7" fmla="*/ 990501 w 3011424"/>
              <a:gd name="connsiteY7" fmla="*/ 738232 h 1066674"/>
              <a:gd name="connsiteX8" fmla="*/ 680109 w 3011424"/>
              <a:gd name="connsiteY8" fmla="*/ 1057014 h 1066674"/>
              <a:gd name="connsiteX9" fmla="*/ 600 w 3011424"/>
              <a:gd name="connsiteY9" fmla="*/ 998290 h 1066674"/>
              <a:gd name="connsiteX0" fmla="*/ 600 w 2895748"/>
              <a:gd name="connsiteY0" fmla="*/ 998290 h 1066674"/>
              <a:gd name="connsiteX1" fmla="*/ 562663 w 2895748"/>
              <a:gd name="connsiteY1" fmla="*/ 956345 h 1066674"/>
              <a:gd name="connsiteX2" fmla="*/ 898222 w 2895748"/>
              <a:gd name="connsiteY2" fmla="*/ 553674 h 1066674"/>
              <a:gd name="connsiteX3" fmla="*/ 1644843 w 2895748"/>
              <a:gd name="connsiteY3" fmla="*/ 545285 h 1066674"/>
              <a:gd name="connsiteX4" fmla="*/ 2592799 w 2895748"/>
              <a:gd name="connsiteY4" fmla="*/ 0 h 1066674"/>
              <a:gd name="connsiteX5" fmla="*/ 2869635 w 2895748"/>
              <a:gd name="connsiteY5" fmla="*/ 503340 h 1066674"/>
              <a:gd name="connsiteX6" fmla="*/ 1695177 w 2895748"/>
              <a:gd name="connsiteY6" fmla="*/ 822122 h 1066674"/>
              <a:gd name="connsiteX7" fmla="*/ 990501 w 2895748"/>
              <a:gd name="connsiteY7" fmla="*/ 738232 h 1066674"/>
              <a:gd name="connsiteX8" fmla="*/ 680109 w 2895748"/>
              <a:gd name="connsiteY8" fmla="*/ 1057014 h 1066674"/>
              <a:gd name="connsiteX9" fmla="*/ 600 w 2895748"/>
              <a:gd name="connsiteY9" fmla="*/ 998290 h 1066674"/>
              <a:gd name="connsiteX0" fmla="*/ 600 w 2895748"/>
              <a:gd name="connsiteY0" fmla="*/ 1004025 h 1072409"/>
              <a:gd name="connsiteX1" fmla="*/ 562663 w 2895748"/>
              <a:gd name="connsiteY1" fmla="*/ 962080 h 1072409"/>
              <a:gd name="connsiteX2" fmla="*/ 898222 w 2895748"/>
              <a:gd name="connsiteY2" fmla="*/ 559409 h 1072409"/>
              <a:gd name="connsiteX3" fmla="*/ 1644843 w 2895748"/>
              <a:gd name="connsiteY3" fmla="*/ 551020 h 1072409"/>
              <a:gd name="connsiteX4" fmla="*/ 2592799 w 2895748"/>
              <a:gd name="connsiteY4" fmla="*/ 5735 h 1072409"/>
              <a:gd name="connsiteX5" fmla="*/ 2869635 w 2895748"/>
              <a:gd name="connsiteY5" fmla="*/ 509075 h 1072409"/>
              <a:gd name="connsiteX6" fmla="*/ 1695177 w 2895748"/>
              <a:gd name="connsiteY6" fmla="*/ 827857 h 1072409"/>
              <a:gd name="connsiteX7" fmla="*/ 990501 w 2895748"/>
              <a:gd name="connsiteY7" fmla="*/ 743967 h 1072409"/>
              <a:gd name="connsiteX8" fmla="*/ 680109 w 2895748"/>
              <a:gd name="connsiteY8" fmla="*/ 1062749 h 1072409"/>
              <a:gd name="connsiteX9" fmla="*/ 600 w 2895748"/>
              <a:gd name="connsiteY9" fmla="*/ 1004025 h 1072409"/>
              <a:gd name="connsiteX0" fmla="*/ 600 w 2895151"/>
              <a:gd name="connsiteY0" fmla="*/ 1002768 h 1071152"/>
              <a:gd name="connsiteX1" fmla="*/ 562663 w 2895151"/>
              <a:gd name="connsiteY1" fmla="*/ 960823 h 1071152"/>
              <a:gd name="connsiteX2" fmla="*/ 898222 w 2895151"/>
              <a:gd name="connsiteY2" fmla="*/ 558152 h 1071152"/>
              <a:gd name="connsiteX3" fmla="*/ 1644843 w 2895151"/>
              <a:gd name="connsiteY3" fmla="*/ 549763 h 1071152"/>
              <a:gd name="connsiteX4" fmla="*/ 2592799 w 2895151"/>
              <a:gd name="connsiteY4" fmla="*/ 4478 h 1071152"/>
              <a:gd name="connsiteX5" fmla="*/ 2869635 w 2895151"/>
              <a:gd name="connsiteY5" fmla="*/ 507818 h 1071152"/>
              <a:gd name="connsiteX6" fmla="*/ 1695177 w 2895151"/>
              <a:gd name="connsiteY6" fmla="*/ 826600 h 1071152"/>
              <a:gd name="connsiteX7" fmla="*/ 990501 w 2895151"/>
              <a:gd name="connsiteY7" fmla="*/ 742710 h 1071152"/>
              <a:gd name="connsiteX8" fmla="*/ 680109 w 2895151"/>
              <a:gd name="connsiteY8" fmla="*/ 1061492 h 1071152"/>
              <a:gd name="connsiteX9" fmla="*/ 600 w 2895151"/>
              <a:gd name="connsiteY9" fmla="*/ 1002768 h 1071152"/>
              <a:gd name="connsiteX0" fmla="*/ 600 w 2919918"/>
              <a:gd name="connsiteY0" fmla="*/ 927976 h 996360"/>
              <a:gd name="connsiteX1" fmla="*/ 562663 w 2919918"/>
              <a:gd name="connsiteY1" fmla="*/ 886031 h 996360"/>
              <a:gd name="connsiteX2" fmla="*/ 898222 w 2919918"/>
              <a:gd name="connsiteY2" fmla="*/ 483360 h 996360"/>
              <a:gd name="connsiteX3" fmla="*/ 1644843 w 2919918"/>
              <a:gd name="connsiteY3" fmla="*/ 474971 h 996360"/>
              <a:gd name="connsiteX4" fmla="*/ 2643133 w 2919918"/>
              <a:gd name="connsiteY4" fmla="*/ 5187 h 996360"/>
              <a:gd name="connsiteX5" fmla="*/ 2869635 w 2919918"/>
              <a:gd name="connsiteY5" fmla="*/ 433026 h 996360"/>
              <a:gd name="connsiteX6" fmla="*/ 1695177 w 2919918"/>
              <a:gd name="connsiteY6" fmla="*/ 751808 h 996360"/>
              <a:gd name="connsiteX7" fmla="*/ 990501 w 2919918"/>
              <a:gd name="connsiteY7" fmla="*/ 667918 h 996360"/>
              <a:gd name="connsiteX8" fmla="*/ 680109 w 2919918"/>
              <a:gd name="connsiteY8" fmla="*/ 986700 h 996360"/>
              <a:gd name="connsiteX9" fmla="*/ 600 w 2919918"/>
              <a:gd name="connsiteY9" fmla="*/ 927976 h 99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19918" h="996360">
                <a:moveTo>
                  <a:pt x="600" y="927976"/>
                </a:moveTo>
                <a:lnTo>
                  <a:pt x="562663" y="886031"/>
                </a:lnTo>
                <a:cubicBezTo>
                  <a:pt x="712267" y="811928"/>
                  <a:pt x="717859" y="551870"/>
                  <a:pt x="898222" y="483360"/>
                </a:cubicBezTo>
                <a:cubicBezTo>
                  <a:pt x="1078585" y="414850"/>
                  <a:pt x="1369404" y="567250"/>
                  <a:pt x="1644843" y="474971"/>
                </a:cubicBezTo>
                <a:cubicBezTo>
                  <a:pt x="1920282" y="382692"/>
                  <a:pt x="2511706" y="-52138"/>
                  <a:pt x="2643133" y="5187"/>
                </a:cubicBezTo>
                <a:cubicBezTo>
                  <a:pt x="2774560" y="62512"/>
                  <a:pt x="3027628" y="308589"/>
                  <a:pt x="2869635" y="433026"/>
                </a:cubicBezTo>
                <a:cubicBezTo>
                  <a:pt x="2711642" y="557463"/>
                  <a:pt x="2008366" y="712659"/>
                  <a:pt x="1695177" y="751808"/>
                </a:cubicBezTo>
                <a:cubicBezTo>
                  <a:pt x="1381988" y="790957"/>
                  <a:pt x="1159679" y="628769"/>
                  <a:pt x="990501" y="667918"/>
                </a:cubicBezTo>
                <a:cubicBezTo>
                  <a:pt x="821323" y="707067"/>
                  <a:pt x="845092" y="943357"/>
                  <a:pt x="680109" y="986700"/>
                </a:cubicBezTo>
                <a:cubicBezTo>
                  <a:pt x="515126" y="1030043"/>
                  <a:pt x="-20372" y="912596"/>
                  <a:pt x="600" y="92797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A8EC350F-2C88-4007-9A1F-E8C138A54025}"/>
              </a:ext>
            </a:extLst>
          </p:cNvPr>
          <p:cNvSpPr/>
          <p:nvPr/>
        </p:nvSpPr>
        <p:spPr>
          <a:xfrm>
            <a:off x="568144" y="953691"/>
            <a:ext cx="2642533" cy="849378"/>
          </a:xfrm>
          <a:custGeom>
            <a:avLst/>
            <a:gdLst>
              <a:gd name="connsiteX0" fmla="*/ 0 w 2642533"/>
              <a:gd name="connsiteY0" fmla="*/ 0 h 956345"/>
              <a:gd name="connsiteX1" fmla="*/ 721454 w 2642533"/>
              <a:gd name="connsiteY1" fmla="*/ 637563 h 956345"/>
              <a:gd name="connsiteX2" fmla="*/ 1367406 w 2642533"/>
              <a:gd name="connsiteY2" fmla="*/ 503340 h 956345"/>
              <a:gd name="connsiteX3" fmla="*/ 2642533 w 2642533"/>
              <a:gd name="connsiteY3" fmla="*/ 956345 h 95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2533" h="956345">
                <a:moveTo>
                  <a:pt x="0" y="0"/>
                </a:moveTo>
                <a:cubicBezTo>
                  <a:pt x="246776" y="276836"/>
                  <a:pt x="493553" y="553673"/>
                  <a:pt x="721454" y="637563"/>
                </a:cubicBezTo>
                <a:cubicBezTo>
                  <a:pt x="949355" y="721453"/>
                  <a:pt x="1047226" y="450210"/>
                  <a:pt x="1367406" y="503340"/>
                </a:cubicBezTo>
                <a:cubicBezTo>
                  <a:pt x="1687586" y="556470"/>
                  <a:pt x="2165059" y="756407"/>
                  <a:pt x="2642533" y="956345"/>
                </a:cubicBezTo>
              </a:path>
            </a:pathLst>
          </a:cu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4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56207DC8-58E3-46F3-81C0-336C6FE2F5A7}"/>
              </a:ext>
            </a:extLst>
          </p:cNvPr>
          <p:cNvSpPr/>
          <p:nvPr/>
        </p:nvSpPr>
        <p:spPr>
          <a:xfrm>
            <a:off x="559699" y="958591"/>
            <a:ext cx="2916637" cy="1083476"/>
          </a:xfrm>
          <a:custGeom>
            <a:avLst/>
            <a:gdLst>
              <a:gd name="connsiteX0" fmla="*/ 6334 w 2921982"/>
              <a:gd name="connsiteY0" fmla="*/ 1034 h 1167107"/>
              <a:gd name="connsiteX1" fmla="*/ 492896 w 2921982"/>
              <a:gd name="connsiteY1" fmla="*/ 613430 h 1167107"/>
              <a:gd name="connsiteX2" fmla="*/ 1197571 w 2921982"/>
              <a:gd name="connsiteY2" fmla="*/ 638597 h 1167107"/>
              <a:gd name="connsiteX3" fmla="*/ 2581755 w 2921982"/>
              <a:gd name="connsiteY3" fmla="*/ 1167104 h 1167107"/>
              <a:gd name="connsiteX4" fmla="*/ 2841813 w 2921982"/>
              <a:gd name="connsiteY4" fmla="*/ 630208 h 1167107"/>
              <a:gd name="connsiteX5" fmla="*/ 1432463 w 2921982"/>
              <a:gd name="connsiteY5" fmla="*/ 235926 h 1167107"/>
              <a:gd name="connsiteX6" fmla="*/ 836845 w 2921982"/>
              <a:gd name="connsiteY6" fmla="*/ 462429 h 1167107"/>
              <a:gd name="connsiteX7" fmla="*/ 6334 w 2921982"/>
              <a:gd name="connsiteY7" fmla="*/ 1034 h 1167107"/>
              <a:gd name="connsiteX0" fmla="*/ 1276 w 2916924"/>
              <a:gd name="connsiteY0" fmla="*/ 2381 h 1168454"/>
              <a:gd name="connsiteX1" fmla="*/ 655618 w 2916924"/>
              <a:gd name="connsiteY1" fmla="*/ 698667 h 1168454"/>
              <a:gd name="connsiteX2" fmla="*/ 1192513 w 2916924"/>
              <a:gd name="connsiteY2" fmla="*/ 639944 h 1168454"/>
              <a:gd name="connsiteX3" fmla="*/ 2576697 w 2916924"/>
              <a:gd name="connsiteY3" fmla="*/ 1168451 h 1168454"/>
              <a:gd name="connsiteX4" fmla="*/ 2836755 w 2916924"/>
              <a:gd name="connsiteY4" fmla="*/ 631555 h 1168454"/>
              <a:gd name="connsiteX5" fmla="*/ 1427405 w 2916924"/>
              <a:gd name="connsiteY5" fmla="*/ 237273 h 1168454"/>
              <a:gd name="connsiteX6" fmla="*/ 831787 w 2916924"/>
              <a:gd name="connsiteY6" fmla="*/ 463776 h 1168454"/>
              <a:gd name="connsiteX7" fmla="*/ 1276 w 2916924"/>
              <a:gd name="connsiteY7" fmla="*/ 2381 h 1168454"/>
              <a:gd name="connsiteX0" fmla="*/ 1476 w 2905847"/>
              <a:gd name="connsiteY0" fmla="*/ 2381 h 1168464"/>
              <a:gd name="connsiteX1" fmla="*/ 655818 w 2905847"/>
              <a:gd name="connsiteY1" fmla="*/ 698667 h 1168464"/>
              <a:gd name="connsiteX2" fmla="*/ 1612163 w 2905847"/>
              <a:gd name="connsiteY2" fmla="*/ 648333 h 1168464"/>
              <a:gd name="connsiteX3" fmla="*/ 2576897 w 2905847"/>
              <a:gd name="connsiteY3" fmla="*/ 1168451 h 1168464"/>
              <a:gd name="connsiteX4" fmla="*/ 2836955 w 2905847"/>
              <a:gd name="connsiteY4" fmla="*/ 631555 h 1168464"/>
              <a:gd name="connsiteX5" fmla="*/ 1427605 w 2905847"/>
              <a:gd name="connsiteY5" fmla="*/ 237273 h 1168464"/>
              <a:gd name="connsiteX6" fmla="*/ 831987 w 2905847"/>
              <a:gd name="connsiteY6" fmla="*/ 463776 h 1168464"/>
              <a:gd name="connsiteX7" fmla="*/ 1476 w 2905847"/>
              <a:gd name="connsiteY7" fmla="*/ 2381 h 1168464"/>
              <a:gd name="connsiteX0" fmla="*/ 1398 w 2909542"/>
              <a:gd name="connsiteY0" fmla="*/ 2381 h 1168484"/>
              <a:gd name="connsiteX1" fmla="*/ 655740 w 2909542"/>
              <a:gd name="connsiteY1" fmla="*/ 698667 h 1168484"/>
              <a:gd name="connsiteX2" fmla="*/ 1461083 w 2909542"/>
              <a:gd name="connsiteY2" fmla="*/ 606388 h 1168484"/>
              <a:gd name="connsiteX3" fmla="*/ 2576819 w 2909542"/>
              <a:gd name="connsiteY3" fmla="*/ 1168451 h 1168484"/>
              <a:gd name="connsiteX4" fmla="*/ 2836877 w 2909542"/>
              <a:gd name="connsiteY4" fmla="*/ 631555 h 1168484"/>
              <a:gd name="connsiteX5" fmla="*/ 1427527 w 2909542"/>
              <a:gd name="connsiteY5" fmla="*/ 237273 h 1168484"/>
              <a:gd name="connsiteX6" fmla="*/ 831909 w 2909542"/>
              <a:gd name="connsiteY6" fmla="*/ 463776 h 1168484"/>
              <a:gd name="connsiteX7" fmla="*/ 1398 w 2909542"/>
              <a:gd name="connsiteY7" fmla="*/ 2381 h 1168484"/>
              <a:gd name="connsiteX0" fmla="*/ 1398 w 2917979"/>
              <a:gd name="connsiteY0" fmla="*/ 2395 h 1168498"/>
              <a:gd name="connsiteX1" fmla="*/ 655740 w 2917979"/>
              <a:gd name="connsiteY1" fmla="*/ 698681 h 1168498"/>
              <a:gd name="connsiteX2" fmla="*/ 1461083 w 2917979"/>
              <a:gd name="connsiteY2" fmla="*/ 606402 h 1168498"/>
              <a:gd name="connsiteX3" fmla="*/ 2576819 w 2917979"/>
              <a:gd name="connsiteY3" fmla="*/ 1168465 h 1168498"/>
              <a:gd name="connsiteX4" fmla="*/ 2836877 w 2917979"/>
              <a:gd name="connsiteY4" fmla="*/ 631569 h 1168498"/>
              <a:gd name="connsiteX5" fmla="*/ 1310081 w 2917979"/>
              <a:gd name="connsiteY5" fmla="*/ 287621 h 1168498"/>
              <a:gd name="connsiteX6" fmla="*/ 831909 w 2917979"/>
              <a:gd name="connsiteY6" fmla="*/ 463790 h 1168498"/>
              <a:gd name="connsiteX7" fmla="*/ 1398 w 2917979"/>
              <a:gd name="connsiteY7" fmla="*/ 2395 h 1168498"/>
              <a:gd name="connsiteX0" fmla="*/ 56 w 2916637"/>
              <a:gd name="connsiteY0" fmla="*/ 3819 h 1169922"/>
              <a:gd name="connsiteX1" fmla="*/ 654398 w 2916637"/>
              <a:gd name="connsiteY1" fmla="*/ 700105 h 1169922"/>
              <a:gd name="connsiteX2" fmla="*/ 1459741 w 2916637"/>
              <a:gd name="connsiteY2" fmla="*/ 607826 h 1169922"/>
              <a:gd name="connsiteX3" fmla="*/ 2575477 w 2916637"/>
              <a:gd name="connsiteY3" fmla="*/ 1169889 h 1169922"/>
              <a:gd name="connsiteX4" fmla="*/ 2835535 w 2916637"/>
              <a:gd name="connsiteY4" fmla="*/ 632993 h 1169922"/>
              <a:gd name="connsiteX5" fmla="*/ 1308739 w 2916637"/>
              <a:gd name="connsiteY5" fmla="*/ 289045 h 1169922"/>
              <a:gd name="connsiteX6" fmla="*/ 687954 w 2916637"/>
              <a:gd name="connsiteY6" fmla="*/ 414880 h 1169922"/>
              <a:gd name="connsiteX7" fmla="*/ 56 w 2916637"/>
              <a:gd name="connsiteY7" fmla="*/ 3819 h 1169922"/>
              <a:gd name="connsiteX0" fmla="*/ 56 w 2916637"/>
              <a:gd name="connsiteY0" fmla="*/ 4043 h 1170146"/>
              <a:gd name="connsiteX1" fmla="*/ 654398 w 2916637"/>
              <a:gd name="connsiteY1" fmla="*/ 700329 h 1170146"/>
              <a:gd name="connsiteX2" fmla="*/ 1459741 w 2916637"/>
              <a:gd name="connsiteY2" fmla="*/ 608050 h 1170146"/>
              <a:gd name="connsiteX3" fmla="*/ 2575477 w 2916637"/>
              <a:gd name="connsiteY3" fmla="*/ 1170113 h 1170146"/>
              <a:gd name="connsiteX4" fmla="*/ 2835535 w 2916637"/>
              <a:gd name="connsiteY4" fmla="*/ 633217 h 1170146"/>
              <a:gd name="connsiteX5" fmla="*/ 1308739 w 2916637"/>
              <a:gd name="connsiteY5" fmla="*/ 289269 h 1170146"/>
              <a:gd name="connsiteX6" fmla="*/ 687954 w 2916637"/>
              <a:gd name="connsiteY6" fmla="*/ 415104 h 1170146"/>
              <a:gd name="connsiteX7" fmla="*/ 56 w 2916637"/>
              <a:gd name="connsiteY7" fmla="*/ 4043 h 1170146"/>
              <a:gd name="connsiteX0" fmla="*/ 56 w 2916637"/>
              <a:gd name="connsiteY0" fmla="*/ 3488 h 1219925"/>
              <a:gd name="connsiteX1" fmla="*/ 654398 w 2916637"/>
              <a:gd name="connsiteY1" fmla="*/ 750108 h 1219925"/>
              <a:gd name="connsiteX2" fmla="*/ 1459741 w 2916637"/>
              <a:gd name="connsiteY2" fmla="*/ 657829 h 1219925"/>
              <a:gd name="connsiteX3" fmla="*/ 2575477 w 2916637"/>
              <a:gd name="connsiteY3" fmla="*/ 1219892 h 1219925"/>
              <a:gd name="connsiteX4" fmla="*/ 2835535 w 2916637"/>
              <a:gd name="connsiteY4" fmla="*/ 682996 h 1219925"/>
              <a:gd name="connsiteX5" fmla="*/ 1308739 w 2916637"/>
              <a:gd name="connsiteY5" fmla="*/ 339048 h 1219925"/>
              <a:gd name="connsiteX6" fmla="*/ 687954 w 2916637"/>
              <a:gd name="connsiteY6" fmla="*/ 464883 h 1219925"/>
              <a:gd name="connsiteX7" fmla="*/ 56 w 2916637"/>
              <a:gd name="connsiteY7" fmla="*/ 3488 h 1219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16637" h="1219925">
                <a:moveTo>
                  <a:pt x="56" y="3488"/>
                </a:moveTo>
                <a:cubicBezTo>
                  <a:pt x="-5537" y="51026"/>
                  <a:pt x="411117" y="641051"/>
                  <a:pt x="654398" y="750108"/>
                </a:cubicBezTo>
                <a:cubicBezTo>
                  <a:pt x="897679" y="859165"/>
                  <a:pt x="1139561" y="579532"/>
                  <a:pt x="1459741" y="657829"/>
                </a:cubicBezTo>
                <a:cubicBezTo>
                  <a:pt x="1779921" y="736126"/>
                  <a:pt x="2346178" y="1215698"/>
                  <a:pt x="2575477" y="1219892"/>
                </a:cubicBezTo>
                <a:cubicBezTo>
                  <a:pt x="2804776" y="1224087"/>
                  <a:pt x="3046658" y="829803"/>
                  <a:pt x="2835535" y="682996"/>
                </a:cubicBezTo>
                <a:cubicBezTo>
                  <a:pt x="2624412" y="536189"/>
                  <a:pt x="1642900" y="367011"/>
                  <a:pt x="1308739" y="339048"/>
                </a:cubicBezTo>
                <a:cubicBezTo>
                  <a:pt x="974578" y="311085"/>
                  <a:pt x="906068" y="520810"/>
                  <a:pt x="687954" y="464883"/>
                </a:cubicBezTo>
                <a:cubicBezTo>
                  <a:pt x="469840" y="408956"/>
                  <a:pt x="5649" y="-44050"/>
                  <a:pt x="56" y="348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0"/>
          </a:p>
        </p:txBody>
      </p:sp>
    </p:spTree>
    <p:extLst>
      <p:ext uri="{BB962C8B-B14F-4D97-AF65-F5344CB8AC3E}">
        <p14:creationId xmlns:p14="http://schemas.microsoft.com/office/powerpoint/2010/main" val="28418265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Edouard Leurent</dc:creator>
  <cp:lastModifiedBy>Edouard Leurent</cp:lastModifiedBy>
  <cp:revision>2</cp:revision>
  <dcterms:created xsi:type="dcterms:W3CDTF">2020-10-08T14:25:42Z</dcterms:created>
  <dcterms:modified xsi:type="dcterms:W3CDTF">2020-10-08T14:36:35Z</dcterms:modified>
</cp:coreProperties>
</file>