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119813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125" d="100"/>
          <a:sy n="125" d="100"/>
        </p:scale>
        <p:origin x="166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412312"/>
            <a:ext cx="458986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323249"/>
            <a:ext cx="458986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4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34133"/>
            <a:ext cx="1319585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34133"/>
            <a:ext cx="3882256" cy="21350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7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8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628091"/>
            <a:ext cx="5278339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685991"/>
            <a:ext cx="5278339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670664"/>
            <a:ext cx="2600921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670664"/>
            <a:ext cx="2600921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34133"/>
            <a:ext cx="5278339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617594"/>
            <a:ext cx="258896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920267"/>
            <a:ext cx="2588968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617594"/>
            <a:ext cx="260171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920267"/>
            <a:ext cx="2601718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6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78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67958"/>
            <a:ext cx="197379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62742"/>
            <a:ext cx="309815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55809"/>
            <a:ext cx="197379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77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67958"/>
            <a:ext cx="197379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62742"/>
            <a:ext cx="3098155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755809"/>
            <a:ext cx="197379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34133"/>
            <a:ext cx="5278339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670664"/>
            <a:ext cx="5278339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335076"/>
            <a:ext cx="13769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BD318-D504-4025-A2A8-676FAA928F05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335076"/>
            <a:ext cx="206543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335076"/>
            <a:ext cx="137695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5550-EA34-4460-8AD2-6848AF99F6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4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02047BBD-B5C4-4BEC-9072-332E343FD7CA}"/>
              </a:ext>
            </a:extLst>
          </p:cNvPr>
          <p:cNvSpPr/>
          <p:nvPr/>
        </p:nvSpPr>
        <p:spPr>
          <a:xfrm>
            <a:off x="665801" y="509235"/>
            <a:ext cx="5331139" cy="520164"/>
          </a:xfrm>
          <a:custGeom>
            <a:avLst/>
            <a:gdLst>
              <a:gd name="connsiteX0" fmla="*/ 6 w 5758287"/>
              <a:gd name="connsiteY0" fmla="*/ 310504 h 832253"/>
              <a:gd name="connsiteX1" fmla="*/ 1420433 w 5758287"/>
              <a:gd name="connsiteY1" fmla="*/ 8663 h 832253"/>
              <a:gd name="connsiteX2" fmla="*/ 2920759 w 5758287"/>
              <a:gd name="connsiteY2" fmla="*/ 266116 h 832253"/>
              <a:gd name="connsiteX3" fmla="*/ 3799648 w 5758287"/>
              <a:gd name="connsiteY3" fmla="*/ 496935 h 832253"/>
              <a:gd name="connsiteX4" fmla="*/ 4527617 w 5758287"/>
              <a:gd name="connsiteY4" fmla="*/ 61929 h 832253"/>
              <a:gd name="connsiteX5" fmla="*/ 5175687 w 5758287"/>
              <a:gd name="connsiteY5" fmla="*/ 221727 h 832253"/>
              <a:gd name="connsiteX6" fmla="*/ 5601815 w 5758287"/>
              <a:gd name="connsiteY6" fmla="*/ 17541 h 832253"/>
              <a:gd name="connsiteX7" fmla="*/ 5726103 w 5758287"/>
              <a:gd name="connsiteY7" fmla="*/ 763265 h 832253"/>
              <a:gd name="connsiteX8" fmla="*/ 5051400 w 5758287"/>
              <a:gd name="connsiteY8" fmla="*/ 772143 h 832253"/>
              <a:gd name="connsiteX9" fmla="*/ 4616394 w 5758287"/>
              <a:gd name="connsiteY9" fmla="*/ 523568 h 832253"/>
              <a:gd name="connsiteX10" fmla="*/ 3870670 w 5758287"/>
              <a:gd name="connsiteY10" fmla="*/ 718877 h 832253"/>
              <a:gd name="connsiteX11" fmla="*/ 2858615 w 5758287"/>
              <a:gd name="connsiteY11" fmla="*/ 425914 h 832253"/>
              <a:gd name="connsiteX12" fmla="*/ 1438188 w 5758287"/>
              <a:gd name="connsiteY12" fmla="*/ 124073 h 832253"/>
              <a:gd name="connsiteX13" fmla="*/ 6 w 5758287"/>
              <a:gd name="connsiteY13" fmla="*/ 310504 h 832253"/>
              <a:gd name="connsiteX0" fmla="*/ 8 w 5730297"/>
              <a:gd name="connsiteY0" fmla="*/ 504578 h 832253"/>
              <a:gd name="connsiteX1" fmla="*/ 1392443 w 5730297"/>
              <a:gd name="connsiteY1" fmla="*/ 8663 h 832253"/>
              <a:gd name="connsiteX2" fmla="*/ 2892769 w 5730297"/>
              <a:gd name="connsiteY2" fmla="*/ 266116 h 832253"/>
              <a:gd name="connsiteX3" fmla="*/ 3771658 w 5730297"/>
              <a:gd name="connsiteY3" fmla="*/ 496935 h 832253"/>
              <a:gd name="connsiteX4" fmla="*/ 4499627 w 5730297"/>
              <a:gd name="connsiteY4" fmla="*/ 61929 h 832253"/>
              <a:gd name="connsiteX5" fmla="*/ 5147697 w 5730297"/>
              <a:gd name="connsiteY5" fmla="*/ 221727 h 832253"/>
              <a:gd name="connsiteX6" fmla="*/ 5573825 w 5730297"/>
              <a:gd name="connsiteY6" fmla="*/ 17541 h 832253"/>
              <a:gd name="connsiteX7" fmla="*/ 5698113 w 5730297"/>
              <a:gd name="connsiteY7" fmla="*/ 763265 h 832253"/>
              <a:gd name="connsiteX8" fmla="*/ 5023410 w 5730297"/>
              <a:gd name="connsiteY8" fmla="*/ 772143 h 832253"/>
              <a:gd name="connsiteX9" fmla="*/ 4588404 w 5730297"/>
              <a:gd name="connsiteY9" fmla="*/ 523568 h 832253"/>
              <a:gd name="connsiteX10" fmla="*/ 3842680 w 5730297"/>
              <a:gd name="connsiteY10" fmla="*/ 718877 h 832253"/>
              <a:gd name="connsiteX11" fmla="*/ 2830625 w 5730297"/>
              <a:gd name="connsiteY11" fmla="*/ 425914 h 832253"/>
              <a:gd name="connsiteX12" fmla="*/ 1410198 w 5730297"/>
              <a:gd name="connsiteY12" fmla="*/ 124073 h 832253"/>
              <a:gd name="connsiteX13" fmla="*/ 8 w 5730297"/>
              <a:gd name="connsiteY13" fmla="*/ 504578 h 832253"/>
              <a:gd name="connsiteX0" fmla="*/ 8 w 5730297"/>
              <a:gd name="connsiteY0" fmla="*/ 504578 h 832253"/>
              <a:gd name="connsiteX1" fmla="*/ 1392443 w 5730297"/>
              <a:gd name="connsiteY1" fmla="*/ 8663 h 832253"/>
              <a:gd name="connsiteX2" fmla="*/ 2892769 w 5730297"/>
              <a:gd name="connsiteY2" fmla="*/ 266116 h 832253"/>
              <a:gd name="connsiteX3" fmla="*/ 3771658 w 5730297"/>
              <a:gd name="connsiteY3" fmla="*/ 496935 h 832253"/>
              <a:gd name="connsiteX4" fmla="*/ 4499627 w 5730297"/>
              <a:gd name="connsiteY4" fmla="*/ 61929 h 832253"/>
              <a:gd name="connsiteX5" fmla="*/ 5147697 w 5730297"/>
              <a:gd name="connsiteY5" fmla="*/ 221727 h 832253"/>
              <a:gd name="connsiteX6" fmla="*/ 5573825 w 5730297"/>
              <a:gd name="connsiteY6" fmla="*/ 17541 h 832253"/>
              <a:gd name="connsiteX7" fmla="*/ 5698113 w 5730297"/>
              <a:gd name="connsiteY7" fmla="*/ 763265 h 832253"/>
              <a:gd name="connsiteX8" fmla="*/ 5023410 w 5730297"/>
              <a:gd name="connsiteY8" fmla="*/ 772143 h 832253"/>
              <a:gd name="connsiteX9" fmla="*/ 4588404 w 5730297"/>
              <a:gd name="connsiteY9" fmla="*/ 523568 h 832253"/>
              <a:gd name="connsiteX10" fmla="*/ 3842680 w 5730297"/>
              <a:gd name="connsiteY10" fmla="*/ 718877 h 832253"/>
              <a:gd name="connsiteX11" fmla="*/ 2830625 w 5730297"/>
              <a:gd name="connsiteY11" fmla="*/ 425914 h 832253"/>
              <a:gd name="connsiteX12" fmla="*/ 1410198 w 5730297"/>
              <a:gd name="connsiteY12" fmla="*/ 153933 h 832253"/>
              <a:gd name="connsiteX13" fmla="*/ 8 w 5730297"/>
              <a:gd name="connsiteY13" fmla="*/ 504578 h 832253"/>
              <a:gd name="connsiteX0" fmla="*/ 8 w 5730297"/>
              <a:gd name="connsiteY0" fmla="*/ 504578 h 832253"/>
              <a:gd name="connsiteX1" fmla="*/ 1392443 w 5730297"/>
              <a:gd name="connsiteY1" fmla="*/ 38520 h 832253"/>
              <a:gd name="connsiteX2" fmla="*/ 2892769 w 5730297"/>
              <a:gd name="connsiteY2" fmla="*/ 266116 h 832253"/>
              <a:gd name="connsiteX3" fmla="*/ 3771658 w 5730297"/>
              <a:gd name="connsiteY3" fmla="*/ 496935 h 832253"/>
              <a:gd name="connsiteX4" fmla="*/ 4499627 w 5730297"/>
              <a:gd name="connsiteY4" fmla="*/ 61929 h 832253"/>
              <a:gd name="connsiteX5" fmla="*/ 5147697 w 5730297"/>
              <a:gd name="connsiteY5" fmla="*/ 221727 h 832253"/>
              <a:gd name="connsiteX6" fmla="*/ 5573825 w 5730297"/>
              <a:gd name="connsiteY6" fmla="*/ 17541 h 832253"/>
              <a:gd name="connsiteX7" fmla="*/ 5698113 w 5730297"/>
              <a:gd name="connsiteY7" fmla="*/ 763265 h 832253"/>
              <a:gd name="connsiteX8" fmla="*/ 5023410 w 5730297"/>
              <a:gd name="connsiteY8" fmla="*/ 772143 h 832253"/>
              <a:gd name="connsiteX9" fmla="*/ 4588404 w 5730297"/>
              <a:gd name="connsiteY9" fmla="*/ 523568 h 832253"/>
              <a:gd name="connsiteX10" fmla="*/ 3842680 w 5730297"/>
              <a:gd name="connsiteY10" fmla="*/ 718877 h 832253"/>
              <a:gd name="connsiteX11" fmla="*/ 2830625 w 5730297"/>
              <a:gd name="connsiteY11" fmla="*/ 425914 h 832253"/>
              <a:gd name="connsiteX12" fmla="*/ 1410198 w 5730297"/>
              <a:gd name="connsiteY12" fmla="*/ 153933 h 832253"/>
              <a:gd name="connsiteX13" fmla="*/ 8 w 5730297"/>
              <a:gd name="connsiteY13" fmla="*/ 504578 h 83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0297" h="832253">
                <a:moveTo>
                  <a:pt x="8" y="504578"/>
                </a:moveTo>
                <a:cubicBezTo>
                  <a:pt x="-2951" y="485343"/>
                  <a:pt x="910316" y="78264"/>
                  <a:pt x="1392443" y="38520"/>
                </a:cubicBezTo>
                <a:cubicBezTo>
                  <a:pt x="1874570" y="-1224"/>
                  <a:pt x="2496233" y="189713"/>
                  <a:pt x="2892769" y="266116"/>
                </a:cubicBezTo>
                <a:cubicBezTo>
                  <a:pt x="3289305" y="342519"/>
                  <a:pt x="3503848" y="530966"/>
                  <a:pt x="3771658" y="496935"/>
                </a:cubicBezTo>
                <a:cubicBezTo>
                  <a:pt x="4039468" y="462904"/>
                  <a:pt x="4270287" y="107797"/>
                  <a:pt x="4499627" y="61929"/>
                </a:cubicBezTo>
                <a:cubicBezTo>
                  <a:pt x="4728967" y="16061"/>
                  <a:pt x="4968664" y="229125"/>
                  <a:pt x="5147697" y="221727"/>
                </a:cubicBezTo>
                <a:cubicBezTo>
                  <a:pt x="5326730" y="214329"/>
                  <a:pt x="5482089" y="-72715"/>
                  <a:pt x="5573825" y="17541"/>
                </a:cubicBezTo>
                <a:cubicBezTo>
                  <a:pt x="5665561" y="107797"/>
                  <a:pt x="5789849" y="637498"/>
                  <a:pt x="5698113" y="763265"/>
                </a:cubicBezTo>
                <a:cubicBezTo>
                  <a:pt x="5606377" y="889032"/>
                  <a:pt x="5208361" y="812092"/>
                  <a:pt x="5023410" y="772143"/>
                </a:cubicBezTo>
                <a:cubicBezTo>
                  <a:pt x="4838459" y="732194"/>
                  <a:pt x="4785192" y="532446"/>
                  <a:pt x="4588404" y="523568"/>
                </a:cubicBezTo>
                <a:cubicBezTo>
                  <a:pt x="4391616" y="514690"/>
                  <a:pt x="4135643" y="735153"/>
                  <a:pt x="3842680" y="718877"/>
                </a:cubicBezTo>
                <a:cubicBezTo>
                  <a:pt x="3549717" y="702601"/>
                  <a:pt x="3236039" y="525048"/>
                  <a:pt x="2830625" y="425914"/>
                </a:cubicBezTo>
                <a:cubicBezTo>
                  <a:pt x="2425211" y="326780"/>
                  <a:pt x="1881967" y="140822"/>
                  <a:pt x="1410198" y="153933"/>
                </a:cubicBezTo>
                <a:cubicBezTo>
                  <a:pt x="938429" y="167044"/>
                  <a:pt x="2967" y="523814"/>
                  <a:pt x="8" y="50457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18B2E-0A37-470C-9EB2-2050D2F888B8}"/>
              </a:ext>
            </a:extLst>
          </p:cNvPr>
          <p:cNvSpPr/>
          <p:nvPr/>
        </p:nvSpPr>
        <p:spPr>
          <a:xfrm>
            <a:off x="68580" y="722495"/>
            <a:ext cx="536852" cy="2840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761C6BC-A09D-46F8-A773-A24667D6CFCC}"/>
              </a:ext>
            </a:extLst>
          </p:cNvPr>
          <p:cNvCxnSpPr/>
          <p:nvPr/>
        </p:nvCxnSpPr>
        <p:spPr>
          <a:xfrm>
            <a:off x="648025" y="819738"/>
            <a:ext cx="1354521" cy="461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0A28AC0-3803-4D88-92BE-F5A3664DEDA6}"/>
              </a:ext>
            </a:extLst>
          </p:cNvPr>
          <p:cNvCxnSpPr/>
          <p:nvPr/>
        </p:nvCxnSpPr>
        <p:spPr>
          <a:xfrm flipV="1">
            <a:off x="648025" y="544530"/>
            <a:ext cx="1354521" cy="275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EA5A188-8C2A-4028-B5EB-CC6D2B86F6C0}"/>
              </a:ext>
            </a:extLst>
          </p:cNvPr>
          <p:cNvCxnSpPr>
            <a:cxnSpLocks/>
          </p:cNvCxnSpPr>
          <p:nvPr/>
        </p:nvCxnSpPr>
        <p:spPr>
          <a:xfrm>
            <a:off x="1986027" y="569391"/>
            <a:ext cx="1303196" cy="161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C24E17D-321B-42AE-BC19-0F519E81B929}"/>
              </a:ext>
            </a:extLst>
          </p:cNvPr>
          <p:cNvCxnSpPr>
            <a:cxnSpLocks/>
          </p:cNvCxnSpPr>
          <p:nvPr/>
        </p:nvCxnSpPr>
        <p:spPr>
          <a:xfrm flipV="1">
            <a:off x="2002546" y="375854"/>
            <a:ext cx="1304964" cy="1802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1BBBC7F-AE7A-4FD4-9AD4-6DEA148C5C90}"/>
              </a:ext>
            </a:extLst>
          </p:cNvPr>
          <p:cNvCxnSpPr>
            <a:cxnSpLocks/>
          </p:cNvCxnSpPr>
          <p:nvPr/>
        </p:nvCxnSpPr>
        <p:spPr>
          <a:xfrm>
            <a:off x="1986027" y="1263622"/>
            <a:ext cx="1321484" cy="189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7A6A219-563A-45DB-9308-88B4A4D17818}"/>
              </a:ext>
            </a:extLst>
          </p:cNvPr>
          <p:cNvCxnSpPr>
            <a:cxnSpLocks/>
          </p:cNvCxnSpPr>
          <p:nvPr/>
        </p:nvCxnSpPr>
        <p:spPr>
          <a:xfrm flipV="1">
            <a:off x="1986027" y="1094946"/>
            <a:ext cx="1321484" cy="168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CDDE783-BA74-41B3-8C7D-F7D2CFB3C14B}"/>
              </a:ext>
            </a:extLst>
          </p:cNvPr>
          <p:cNvSpPr/>
          <p:nvPr/>
        </p:nvSpPr>
        <p:spPr>
          <a:xfrm>
            <a:off x="3281469" y="702968"/>
            <a:ext cx="2519078" cy="161570"/>
          </a:xfrm>
          <a:custGeom>
            <a:avLst/>
            <a:gdLst>
              <a:gd name="connsiteX0" fmla="*/ 0 w 4856086"/>
              <a:gd name="connsiteY0" fmla="*/ 98377 h 374832"/>
              <a:gd name="connsiteX1" fmla="*/ 1713390 w 4856086"/>
              <a:gd name="connsiteY1" fmla="*/ 373585 h 374832"/>
              <a:gd name="connsiteX2" fmla="*/ 3027286 w 4856086"/>
              <a:gd name="connsiteY2" fmla="*/ 723 h 374832"/>
              <a:gd name="connsiteX3" fmla="*/ 4074851 w 4856086"/>
              <a:gd name="connsiteY3" fmla="*/ 275930 h 374832"/>
              <a:gd name="connsiteX4" fmla="*/ 4856086 w 4856086"/>
              <a:gd name="connsiteY4" fmla="*/ 169398 h 3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6086" h="374832">
                <a:moveTo>
                  <a:pt x="0" y="98377"/>
                </a:moveTo>
                <a:cubicBezTo>
                  <a:pt x="604421" y="244119"/>
                  <a:pt x="1208842" y="389861"/>
                  <a:pt x="1713390" y="373585"/>
                </a:cubicBezTo>
                <a:cubicBezTo>
                  <a:pt x="2217938" y="357309"/>
                  <a:pt x="2633709" y="16999"/>
                  <a:pt x="3027286" y="723"/>
                </a:cubicBezTo>
                <a:cubicBezTo>
                  <a:pt x="3420863" y="-15553"/>
                  <a:pt x="3770051" y="247818"/>
                  <a:pt x="4074851" y="275930"/>
                </a:cubicBezTo>
                <a:cubicBezTo>
                  <a:pt x="4379651" y="304042"/>
                  <a:pt x="4617868" y="236720"/>
                  <a:pt x="4856086" y="16939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99C5F5B1-6D85-407B-AEDF-F918CF2CF33E}"/>
              </a:ext>
            </a:extLst>
          </p:cNvPr>
          <p:cNvSpPr/>
          <p:nvPr/>
        </p:nvSpPr>
        <p:spPr>
          <a:xfrm>
            <a:off x="3289224" y="211755"/>
            <a:ext cx="2595519" cy="256090"/>
          </a:xfrm>
          <a:custGeom>
            <a:avLst/>
            <a:gdLst>
              <a:gd name="connsiteX0" fmla="*/ 0 w 2789853"/>
              <a:gd name="connsiteY0" fmla="*/ 162650 h 256090"/>
              <a:gd name="connsiteX1" fmla="*/ 830425 w 2789853"/>
              <a:gd name="connsiteY1" fmla="*/ 50683 h 256090"/>
              <a:gd name="connsiteX2" fmla="*/ 1278294 w 2789853"/>
              <a:gd name="connsiteY2" fmla="*/ 97336 h 256090"/>
              <a:gd name="connsiteX3" fmla="*/ 1539551 w 2789853"/>
              <a:gd name="connsiteY3" fmla="*/ 4030 h 256090"/>
              <a:gd name="connsiteX4" fmla="*/ 1987421 w 2789853"/>
              <a:gd name="connsiteY4" fmla="*/ 255956 h 256090"/>
              <a:gd name="connsiteX5" fmla="*/ 2379307 w 2789853"/>
              <a:gd name="connsiteY5" fmla="*/ 41352 h 256090"/>
              <a:gd name="connsiteX6" fmla="*/ 2789853 w 2789853"/>
              <a:gd name="connsiteY6" fmla="*/ 199972 h 25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89853" h="256090">
                <a:moveTo>
                  <a:pt x="0" y="162650"/>
                </a:moveTo>
                <a:cubicBezTo>
                  <a:pt x="308688" y="112109"/>
                  <a:pt x="617376" y="61569"/>
                  <a:pt x="830425" y="50683"/>
                </a:cubicBezTo>
                <a:cubicBezTo>
                  <a:pt x="1043474" y="39797"/>
                  <a:pt x="1160106" y="105111"/>
                  <a:pt x="1278294" y="97336"/>
                </a:cubicBezTo>
                <a:cubicBezTo>
                  <a:pt x="1396482" y="89561"/>
                  <a:pt x="1421363" y="-22407"/>
                  <a:pt x="1539551" y="4030"/>
                </a:cubicBezTo>
                <a:cubicBezTo>
                  <a:pt x="1657739" y="30467"/>
                  <a:pt x="1847462" y="249736"/>
                  <a:pt x="1987421" y="255956"/>
                </a:cubicBezTo>
                <a:cubicBezTo>
                  <a:pt x="2127380" y="262176"/>
                  <a:pt x="2245568" y="50683"/>
                  <a:pt x="2379307" y="41352"/>
                </a:cubicBezTo>
                <a:cubicBezTo>
                  <a:pt x="2513046" y="32021"/>
                  <a:pt x="2651449" y="115996"/>
                  <a:pt x="2789853" y="19997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7F5BAD53-91DF-4C70-993C-7EAC25452AFF}"/>
              </a:ext>
            </a:extLst>
          </p:cNvPr>
          <p:cNvSpPr/>
          <p:nvPr/>
        </p:nvSpPr>
        <p:spPr>
          <a:xfrm>
            <a:off x="667663" y="0"/>
            <a:ext cx="5311638" cy="824026"/>
          </a:xfrm>
          <a:custGeom>
            <a:avLst/>
            <a:gdLst>
              <a:gd name="connsiteX0" fmla="*/ 0 w 5709336"/>
              <a:gd name="connsiteY0" fmla="*/ 822274 h 824026"/>
              <a:gd name="connsiteX1" fmla="*/ 1427583 w 5709336"/>
              <a:gd name="connsiteY1" fmla="*/ 505034 h 824026"/>
              <a:gd name="connsiteX2" fmla="*/ 3638938 w 5709336"/>
              <a:gd name="connsiteY2" fmla="*/ 131809 h 824026"/>
              <a:gd name="connsiteX3" fmla="*/ 4058816 w 5709336"/>
              <a:gd name="connsiteY3" fmla="*/ 206454 h 824026"/>
              <a:gd name="connsiteX4" fmla="*/ 4282751 w 5709336"/>
              <a:gd name="connsiteY4" fmla="*/ 47834 h 824026"/>
              <a:gd name="connsiteX5" fmla="*/ 4758612 w 5709336"/>
              <a:gd name="connsiteY5" fmla="*/ 225115 h 824026"/>
              <a:gd name="connsiteX6" fmla="*/ 5122506 w 5709336"/>
              <a:gd name="connsiteY6" fmla="*/ 10511 h 824026"/>
              <a:gd name="connsiteX7" fmla="*/ 5654351 w 5709336"/>
              <a:gd name="connsiteY7" fmla="*/ 103817 h 824026"/>
              <a:gd name="connsiteX8" fmla="*/ 5645020 w 5709336"/>
              <a:gd name="connsiteY8" fmla="*/ 700976 h 824026"/>
              <a:gd name="connsiteX9" fmla="*/ 5234473 w 5709336"/>
              <a:gd name="connsiteY9" fmla="*/ 533025 h 824026"/>
              <a:gd name="connsiteX10" fmla="*/ 4795934 w 5709336"/>
              <a:gd name="connsiteY10" fmla="*/ 682315 h 824026"/>
              <a:gd name="connsiteX11" fmla="*/ 4357395 w 5709336"/>
              <a:gd name="connsiteY11" fmla="*/ 449050 h 824026"/>
              <a:gd name="connsiteX12" fmla="*/ 4086808 w 5709336"/>
              <a:gd name="connsiteY12" fmla="*/ 458381 h 824026"/>
              <a:gd name="connsiteX13" fmla="*/ 1427583 w 5709336"/>
              <a:gd name="connsiteY13" fmla="*/ 626332 h 824026"/>
              <a:gd name="connsiteX14" fmla="*/ 0 w 5709336"/>
              <a:gd name="connsiteY14" fmla="*/ 822274 h 82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9336" h="824026">
                <a:moveTo>
                  <a:pt x="0" y="822274"/>
                </a:moveTo>
                <a:cubicBezTo>
                  <a:pt x="0" y="802058"/>
                  <a:pt x="821093" y="620111"/>
                  <a:pt x="1427583" y="505034"/>
                </a:cubicBezTo>
                <a:cubicBezTo>
                  <a:pt x="2034073" y="389957"/>
                  <a:pt x="3200399" y="181572"/>
                  <a:pt x="3638938" y="131809"/>
                </a:cubicBezTo>
                <a:cubicBezTo>
                  <a:pt x="4077477" y="82046"/>
                  <a:pt x="3951514" y="220450"/>
                  <a:pt x="4058816" y="206454"/>
                </a:cubicBezTo>
                <a:cubicBezTo>
                  <a:pt x="4166118" y="192458"/>
                  <a:pt x="4166118" y="44724"/>
                  <a:pt x="4282751" y="47834"/>
                </a:cubicBezTo>
                <a:cubicBezTo>
                  <a:pt x="4399384" y="50944"/>
                  <a:pt x="4618653" y="231335"/>
                  <a:pt x="4758612" y="225115"/>
                </a:cubicBezTo>
                <a:cubicBezTo>
                  <a:pt x="4898571" y="218895"/>
                  <a:pt x="4973216" y="30727"/>
                  <a:pt x="5122506" y="10511"/>
                </a:cubicBezTo>
                <a:cubicBezTo>
                  <a:pt x="5271796" y="-9705"/>
                  <a:pt x="5567265" y="-11261"/>
                  <a:pt x="5654351" y="103817"/>
                </a:cubicBezTo>
                <a:cubicBezTo>
                  <a:pt x="5741437" y="218894"/>
                  <a:pt x="5715000" y="629441"/>
                  <a:pt x="5645020" y="700976"/>
                </a:cubicBezTo>
                <a:cubicBezTo>
                  <a:pt x="5575040" y="772511"/>
                  <a:pt x="5375987" y="536135"/>
                  <a:pt x="5234473" y="533025"/>
                </a:cubicBezTo>
                <a:cubicBezTo>
                  <a:pt x="5092959" y="529915"/>
                  <a:pt x="4942114" y="696311"/>
                  <a:pt x="4795934" y="682315"/>
                </a:cubicBezTo>
                <a:cubicBezTo>
                  <a:pt x="4649754" y="668319"/>
                  <a:pt x="4475583" y="486372"/>
                  <a:pt x="4357395" y="449050"/>
                </a:cubicBezTo>
                <a:cubicBezTo>
                  <a:pt x="4239207" y="411728"/>
                  <a:pt x="4086808" y="458381"/>
                  <a:pt x="4086808" y="458381"/>
                </a:cubicBezTo>
                <a:lnTo>
                  <a:pt x="1427583" y="626332"/>
                </a:lnTo>
                <a:cubicBezTo>
                  <a:pt x="748003" y="682316"/>
                  <a:pt x="0" y="842490"/>
                  <a:pt x="0" y="822274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71FED775-CF28-47D7-95A3-5184E4B775BF}"/>
              </a:ext>
            </a:extLst>
          </p:cNvPr>
          <p:cNvSpPr/>
          <p:nvPr/>
        </p:nvSpPr>
        <p:spPr>
          <a:xfrm>
            <a:off x="3297904" y="973161"/>
            <a:ext cx="2526073" cy="437886"/>
          </a:xfrm>
          <a:custGeom>
            <a:avLst/>
            <a:gdLst>
              <a:gd name="connsiteX0" fmla="*/ 0 w 2715208"/>
              <a:gd name="connsiteY0" fmla="*/ 120645 h 437886"/>
              <a:gd name="connsiteX1" fmla="*/ 877077 w 2715208"/>
              <a:gd name="connsiteY1" fmla="*/ 8678 h 437886"/>
              <a:gd name="connsiteX2" fmla="*/ 1595535 w 2715208"/>
              <a:gd name="connsiteY2" fmla="*/ 325919 h 437886"/>
              <a:gd name="connsiteX3" fmla="*/ 2062065 w 2715208"/>
              <a:gd name="connsiteY3" fmla="*/ 195290 h 437886"/>
              <a:gd name="connsiteX4" fmla="*/ 2715208 w 2715208"/>
              <a:gd name="connsiteY4" fmla="*/ 437886 h 43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5208" h="437886">
                <a:moveTo>
                  <a:pt x="0" y="120645"/>
                </a:moveTo>
                <a:cubicBezTo>
                  <a:pt x="305577" y="47555"/>
                  <a:pt x="611155" y="-25534"/>
                  <a:pt x="877077" y="8678"/>
                </a:cubicBezTo>
                <a:cubicBezTo>
                  <a:pt x="1142999" y="42890"/>
                  <a:pt x="1398037" y="294817"/>
                  <a:pt x="1595535" y="325919"/>
                </a:cubicBezTo>
                <a:cubicBezTo>
                  <a:pt x="1793033" y="357021"/>
                  <a:pt x="1875453" y="176629"/>
                  <a:pt x="2062065" y="195290"/>
                </a:cubicBezTo>
                <a:cubicBezTo>
                  <a:pt x="2248677" y="213951"/>
                  <a:pt x="2481942" y="325918"/>
                  <a:pt x="2715208" y="437886"/>
                </a:cubicBezTo>
              </a:path>
            </a:pathLst>
          </a:cu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3805E426-E46B-4E46-81F9-5E982A25C494}"/>
              </a:ext>
            </a:extLst>
          </p:cNvPr>
          <p:cNvSpPr/>
          <p:nvPr/>
        </p:nvSpPr>
        <p:spPr>
          <a:xfrm>
            <a:off x="3297905" y="1447930"/>
            <a:ext cx="2517392" cy="252366"/>
          </a:xfrm>
          <a:custGeom>
            <a:avLst/>
            <a:gdLst>
              <a:gd name="connsiteX0" fmla="*/ 0 w 2705877"/>
              <a:gd name="connsiteY0" fmla="*/ 19101 h 252366"/>
              <a:gd name="connsiteX1" fmla="*/ 877077 w 2705877"/>
              <a:gd name="connsiteY1" fmla="*/ 187052 h 252366"/>
              <a:gd name="connsiteX2" fmla="*/ 1539551 w 2705877"/>
              <a:gd name="connsiteY2" fmla="*/ 440 h 252366"/>
              <a:gd name="connsiteX3" fmla="*/ 2705877 w 2705877"/>
              <a:gd name="connsiteY3" fmla="*/ 252366 h 25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877" h="252366">
                <a:moveTo>
                  <a:pt x="0" y="19101"/>
                </a:moveTo>
                <a:cubicBezTo>
                  <a:pt x="310242" y="104631"/>
                  <a:pt x="620485" y="190162"/>
                  <a:pt x="877077" y="187052"/>
                </a:cubicBezTo>
                <a:cubicBezTo>
                  <a:pt x="1133669" y="183942"/>
                  <a:pt x="1234751" y="-10446"/>
                  <a:pt x="1539551" y="440"/>
                </a:cubicBezTo>
                <a:cubicBezTo>
                  <a:pt x="1844351" y="11326"/>
                  <a:pt x="2275114" y="131846"/>
                  <a:pt x="2705877" y="252366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9A6BA485-10CC-4B9B-91DE-11E4E345F124}"/>
              </a:ext>
            </a:extLst>
          </p:cNvPr>
          <p:cNvSpPr/>
          <p:nvPr/>
        </p:nvSpPr>
        <p:spPr>
          <a:xfrm>
            <a:off x="676314" y="821835"/>
            <a:ext cx="5267076" cy="944009"/>
          </a:xfrm>
          <a:custGeom>
            <a:avLst/>
            <a:gdLst>
              <a:gd name="connsiteX0" fmla="*/ 31 w 5661438"/>
              <a:gd name="connsiteY0" fmla="*/ 1400 h 944025"/>
              <a:gd name="connsiteX1" fmla="*/ 1371631 w 5661438"/>
              <a:gd name="connsiteY1" fmla="*/ 365294 h 944025"/>
              <a:gd name="connsiteX2" fmla="*/ 2808545 w 5661438"/>
              <a:gd name="connsiteY2" fmla="*/ 206673 h 944025"/>
              <a:gd name="connsiteX3" fmla="*/ 3666962 w 5661438"/>
              <a:gd name="connsiteY3" fmla="*/ 20061 h 944025"/>
              <a:gd name="connsiteX4" fmla="*/ 4394749 w 5661438"/>
              <a:gd name="connsiteY4" fmla="*/ 290649 h 944025"/>
              <a:gd name="connsiteX5" fmla="*/ 4805296 w 5661438"/>
              <a:gd name="connsiteY5" fmla="*/ 169351 h 944025"/>
              <a:gd name="connsiteX6" fmla="*/ 5570406 w 5661438"/>
              <a:gd name="connsiteY6" fmla="*/ 281318 h 944025"/>
              <a:gd name="connsiteX7" fmla="*/ 5570406 w 5661438"/>
              <a:gd name="connsiteY7" fmla="*/ 934461 h 944025"/>
              <a:gd name="connsiteX8" fmla="*/ 4879941 w 5661438"/>
              <a:gd name="connsiteY8" fmla="*/ 673204 h 944025"/>
              <a:gd name="connsiteX9" fmla="*/ 4478725 w 5661438"/>
              <a:gd name="connsiteY9" fmla="*/ 710526 h 944025"/>
              <a:gd name="connsiteX10" fmla="*/ 3713615 w 5661438"/>
              <a:gd name="connsiteY10" fmla="*/ 355963 h 944025"/>
              <a:gd name="connsiteX11" fmla="*/ 1408953 w 5661438"/>
              <a:gd name="connsiteY11" fmla="*/ 523914 h 944025"/>
              <a:gd name="connsiteX12" fmla="*/ 31 w 5661438"/>
              <a:gd name="connsiteY12" fmla="*/ 1400 h 944025"/>
              <a:gd name="connsiteX0" fmla="*/ 31 w 5661438"/>
              <a:gd name="connsiteY0" fmla="*/ 1384 h 944009"/>
              <a:gd name="connsiteX1" fmla="*/ 1371631 w 5661438"/>
              <a:gd name="connsiteY1" fmla="*/ 365278 h 944009"/>
              <a:gd name="connsiteX2" fmla="*/ 2752561 w 5661438"/>
              <a:gd name="connsiteY2" fmla="*/ 178665 h 944009"/>
              <a:gd name="connsiteX3" fmla="*/ 3666962 w 5661438"/>
              <a:gd name="connsiteY3" fmla="*/ 20045 h 944009"/>
              <a:gd name="connsiteX4" fmla="*/ 4394749 w 5661438"/>
              <a:gd name="connsiteY4" fmla="*/ 290633 h 944009"/>
              <a:gd name="connsiteX5" fmla="*/ 4805296 w 5661438"/>
              <a:gd name="connsiteY5" fmla="*/ 169335 h 944009"/>
              <a:gd name="connsiteX6" fmla="*/ 5570406 w 5661438"/>
              <a:gd name="connsiteY6" fmla="*/ 281302 h 944009"/>
              <a:gd name="connsiteX7" fmla="*/ 5570406 w 5661438"/>
              <a:gd name="connsiteY7" fmla="*/ 934445 h 944009"/>
              <a:gd name="connsiteX8" fmla="*/ 4879941 w 5661438"/>
              <a:gd name="connsiteY8" fmla="*/ 673188 h 944009"/>
              <a:gd name="connsiteX9" fmla="*/ 4478725 w 5661438"/>
              <a:gd name="connsiteY9" fmla="*/ 710510 h 944009"/>
              <a:gd name="connsiteX10" fmla="*/ 3713615 w 5661438"/>
              <a:gd name="connsiteY10" fmla="*/ 355947 h 944009"/>
              <a:gd name="connsiteX11" fmla="*/ 1408953 w 5661438"/>
              <a:gd name="connsiteY11" fmla="*/ 523898 h 944009"/>
              <a:gd name="connsiteX12" fmla="*/ 31 w 5661438"/>
              <a:gd name="connsiteY12" fmla="*/ 1384 h 944009"/>
              <a:gd name="connsiteX0" fmla="*/ 31 w 5661438"/>
              <a:gd name="connsiteY0" fmla="*/ 1384 h 944009"/>
              <a:gd name="connsiteX1" fmla="*/ 1371631 w 5661438"/>
              <a:gd name="connsiteY1" fmla="*/ 365278 h 944009"/>
              <a:gd name="connsiteX2" fmla="*/ 2752561 w 5661438"/>
              <a:gd name="connsiteY2" fmla="*/ 178665 h 944009"/>
              <a:gd name="connsiteX3" fmla="*/ 3666962 w 5661438"/>
              <a:gd name="connsiteY3" fmla="*/ 20045 h 944009"/>
              <a:gd name="connsiteX4" fmla="*/ 4394749 w 5661438"/>
              <a:gd name="connsiteY4" fmla="*/ 290633 h 944009"/>
              <a:gd name="connsiteX5" fmla="*/ 4805296 w 5661438"/>
              <a:gd name="connsiteY5" fmla="*/ 169335 h 944009"/>
              <a:gd name="connsiteX6" fmla="*/ 5570406 w 5661438"/>
              <a:gd name="connsiteY6" fmla="*/ 281302 h 944009"/>
              <a:gd name="connsiteX7" fmla="*/ 5570406 w 5661438"/>
              <a:gd name="connsiteY7" fmla="*/ 934445 h 944009"/>
              <a:gd name="connsiteX8" fmla="*/ 4879941 w 5661438"/>
              <a:gd name="connsiteY8" fmla="*/ 673188 h 944009"/>
              <a:gd name="connsiteX9" fmla="*/ 4478725 w 5661438"/>
              <a:gd name="connsiteY9" fmla="*/ 710510 h 944009"/>
              <a:gd name="connsiteX10" fmla="*/ 3638970 w 5661438"/>
              <a:gd name="connsiteY10" fmla="*/ 299964 h 944009"/>
              <a:gd name="connsiteX11" fmla="*/ 1408953 w 5661438"/>
              <a:gd name="connsiteY11" fmla="*/ 523898 h 944009"/>
              <a:gd name="connsiteX12" fmla="*/ 31 w 5661438"/>
              <a:gd name="connsiteY12" fmla="*/ 1384 h 9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61438" h="944009">
                <a:moveTo>
                  <a:pt x="31" y="1384"/>
                </a:moveTo>
                <a:cubicBezTo>
                  <a:pt x="-6189" y="-25052"/>
                  <a:pt x="912876" y="335731"/>
                  <a:pt x="1371631" y="365278"/>
                </a:cubicBezTo>
                <a:cubicBezTo>
                  <a:pt x="1830386" y="394825"/>
                  <a:pt x="2370006" y="236204"/>
                  <a:pt x="2752561" y="178665"/>
                </a:cubicBezTo>
                <a:cubicBezTo>
                  <a:pt x="3135116" y="121126"/>
                  <a:pt x="3393264" y="1384"/>
                  <a:pt x="3666962" y="20045"/>
                </a:cubicBezTo>
                <a:cubicBezTo>
                  <a:pt x="3940660" y="38706"/>
                  <a:pt x="4205027" y="265751"/>
                  <a:pt x="4394749" y="290633"/>
                </a:cubicBezTo>
                <a:cubicBezTo>
                  <a:pt x="4584471" y="315515"/>
                  <a:pt x="4609353" y="170890"/>
                  <a:pt x="4805296" y="169335"/>
                </a:cubicBezTo>
                <a:cubicBezTo>
                  <a:pt x="5001239" y="167780"/>
                  <a:pt x="5442888" y="153784"/>
                  <a:pt x="5570406" y="281302"/>
                </a:cubicBezTo>
                <a:cubicBezTo>
                  <a:pt x="5697924" y="408820"/>
                  <a:pt x="5685483" y="869131"/>
                  <a:pt x="5570406" y="934445"/>
                </a:cubicBezTo>
                <a:cubicBezTo>
                  <a:pt x="5455329" y="999759"/>
                  <a:pt x="5061888" y="710510"/>
                  <a:pt x="4879941" y="673188"/>
                </a:cubicBezTo>
                <a:cubicBezTo>
                  <a:pt x="4697994" y="635866"/>
                  <a:pt x="4685553" y="772714"/>
                  <a:pt x="4478725" y="710510"/>
                </a:cubicBezTo>
                <a:cubicBezTo>
                  <a:pt x="4271897" y="648306"/>
                  <a:pt x="4150599" y="331066"/>
                  <a:pt x="3638970" y="299964"/>
                </a:cubicBezTo>
                <a:cubicBezTo>
                  <a:pt x="3127341" y="268862"/>
                  <a:pt x="2015443" y="573661"/>
                  <a:pt x="1408953" y="523898"/>
                </a:cubicBezTo>
                <a:cubicBezTo>
                  <a:pt x="802463" y="474135"/>
                  <a:pt x="6251" y="27820"/>
                  <a:pt x="31" y="1384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5D3F565F-3D27-4B32-A9AF-03182F5E0076}"/>
              </a:ext>
            </a:extLst>
          </p:cNvPr>
          <p:cNvSpPr/>
          <p:nvPr/>
        </p:nvSpPr>
        <p:spPr>
          <a:xfrm>
            <a:off x="658982" y="840760"/>
            <a:ext cx="5278865" cy="1197867"/>
          </a:xfrm>
          <a:custGeom>
            <a:avLst/>
            <a:gdLst>
              <a:gd name="connsiteX0" fmla="*/ 0 w 5674109"/>
              <a:gd name="connsiteY0" fmla="*/ 1120 h 1197867"/>
              <a:gd name="connsiteX1" fmla="*/ 1399592 w 5674109"/>
              <a:gd name="connsiteY1" fmla="*/ 504973 h 1197867"/>
              <a:gd name="connsiteX2" fmla="*/ 2780522 w 5674109"/>
              <a:gd name="connsiteY2" fmla="*/ 710246 h 1197867"/>
              <a:gd name="connsiteX3" fmla="*/ 3844212 w 5674109"/>
              <a:gd name="connsiteY3" fmla="*/ 934181 h 1197867"/>
              <a:gd name="connsiteX4" fmla="*/ 4329404 w 5674109"/>
              <a:gd name="connsiteY4" fmla="*/ 784891 h 1197867"/>
              <a:gd name="connsiteX5" fmla="*/ 5542383 w 5674109"/>
              <a:gd name="connsiteY5" fmla="*/ 1195438 h 1197867"/>
              <a:gd name="connsiteX6" fmla="*/ 5505061 w 5674109"/>
              <a:gd name="connsiteY6" fmla="*/ 560957 h 1197867"/>
              <a:gd name="connsiteX7" fmla="*/ 4329404 w 5674109"/>
              <a:gd name="connsiteY7" fmla="*/ 402336 h 1197867"/>
              <a:gd name="connsiteX8" fmla="*/ 3750906 w 5674109"/>
              <a:gd name="connsiteY8" fmla="*/ 654263 h 1197867"/>
              <a:gd name="connsiteX9" fmla="*/ 2817845 w 5674109"/>
              <a:gd name="connsiteY9" fmla="*/ 532965 h 1197867"/>
              <a:gd name="connsiteX10" fmla="*/ 1399592 w 5674109"/>
              <a:gd name="connsiteY10" fmla="*/ 374344 h 1197867"/>
              <a:gd name="connsiteX11" fmla="*/ 0 w 5674109"/>
              <a:gd name="connsiteY11" fmla="*/ 1120 h 119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74109" h="1197867">
                <a:moveTo>
                  <a:pt x="0" y="1120"/>
                </a:moveTo>
                <a:cubicBezTo>
                  <a:pt x="0" y="22891"/>
                  <a:pt x="936172" y="386785"/>
                  <a:pt x="1399592" y="504973"/>
                </a:cubicBezTo>
                <a:cubicBezTo>
                  <a:pt x="1863012" y="623161"/>
                  <a:pt x="2373085" y="638711"/>
                  <a:pt x="2780522" y="710246"/>
                </a:cubicBezTo>
                <a:cubicBezTo>
                  <a:pt x="3187959" y="781781"/>
                  <a:pt x="3586065" y="921740"/>
                  <a:pt x="3844212" y="934181"/>
                </a:cubicBezTo>
                <a:cubicBezTo>
                  <a:pt x="4102359" y="946622"/>
                  <a:pt x="4046376" y="741348"/>
                  <a:pt x="4329404" y="784891"/>
                </a:cubicBezTo>
                <a:cubicBezTo>
                  <a:pt x="4612432" y="828434"/>
                  <a:pt x="5346440" y="1232760"/>
                  <a:pt x="5542383" y="1195438"/>
                </a:cubicBezTo>
                <a:cubicBezTo>
                  <a:pt x="5738326" y="1158116"/>
                  <a:pt x="5707224" y="693141"/>
                  <a:pt x="5505061" y="560957"/>
                </a:cubicBezTo>
                <a:cubicBezTo>
                  <a:pt x="5302898" y="428773"/>
                  <a:pt x="4621763" y="386785"/>
                  <a:pt x="4329404" y="402336"/>
                </a:cubicBezTo>
                <a:cubicBezTo>
                  <a:pt x="4037045" y="417887"/>
                  <a:pt x="4002832" y="632492"/>
                  <a:pt x="3750906" y="654263"/>
                </a:cubicBezTo>
                <a:cubicBezTo>
                  <a:pt x="3498980" y="676034"/>
                  <a:pt x="2817845" y="532965"/>
                  <a:pt x="2817845" y="532965"/>
                </a:cubicBezTo>
                <a:cubicBezTo>
                  <a:pt x="2425959" y="486312"/>
                  <a:pt x="1863013" y="467650"/>
                  <a:pt x="1399592" y="374344"/>
                </a:cubicBezTo>
                <a:cubicBezTo>
                  <a:pt x="936172" y="281038"/>
                  <a:pt x="0" y="-20651"/>
                  <a:pt x="0" y="1120"/>
                </a:cubicBezTo>
                <a:close/>
              </a:path>
            </a:pathLst>
          </a:cu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9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tplotli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77B4"/>
      </a:accent1>
      <a:accent2>
        <a:srgbClr val="FF7F0E"/>
      </a:accent2>
      <a:accent3>
        <a:srgbClr val="2CA02C"/>
      </a:accent3>
      <a:accent4>
        <a:srgbClr val="1D6FA9"/>
      </a:accent4>
      <a:accent5>
        <a:srgbClr val="D62728"/>
      </a:accent5>
      <a:accent6>
        <a:srgbClr val="9476BD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Edouard Leurent</dc:creator>
  <cp:lastModifiedBy>Edouard Leurent</cp:lastModifiedBy>
  <cp:revision>4</cp:revision>
  <dcterms:created xsi:type="dcterms:W3CDTF">2020-10-07T15:18:04Z</dcterms:created>
  <dcterms:modified xsi:type="dcterms:W3CDTF">2020-10-07T15:34:48Z</dcterms:modified>
</cp:coreProperties>
</file>