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71" r:id="rId11"/>
    <p:sldId id="266" r:id="rId12"/>
    <p:sldId id="275" r:id="rId13"/>
    <p:sldId id="276" r:id="rId14"/>
    <p:sldId id="277" r:id="rId15"/>
    <p:sldId id="279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14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676" autoAdjust="0"/>
  </p:normalViewPr>
  <p:slideViewPr>
    <p:cSldViewPr>
      <p:cViewPr varScale="1">
        <p:scale>
          <a:sx n="68" d="100"/>
          <a:sy n="68" d="100"/>
        </p:scale>
        <p:origin x="6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AFEC6-384F-4B94-8082-D8300F79835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47563-9F59-4CDC-B7E3-35B3D042D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7.jpeg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7.jpeg"/><Relationship Id="rId7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6.jpeg"/><Relationship Id="rId5" Type="http://schemas.openxmlformats.org/officeDocument/2006/relationships/image" Target="../media/image11.jpeg"/><Relationship Id="rId10" Type="http://schemas.openxmlformats.org/officeDocument/2006/relationships/image" Target="../media/image9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1447800"/>
            <a:ext cx="685392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Welcome </a:t>
            </a:r>
          </a:p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Embedded World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10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0"/>
            <a:ext cx="7514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Some Features of Microcontrollers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 rot="36779">
            <a:off x="152265" y="935573"/>
            <a:ext cx="3962196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Built-in peripheral features 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1066800"/>
            <a:ext cx="4876800" cy="48936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Can be a high current sink or source.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External interrupt support.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Timer module.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Capture/compare/PWM module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USART support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 bus support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USB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en-US" sz="24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and SPI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Analog to Digital converter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Analog Comparators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Several Power-managing modes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Flexible Oscillator structures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Ethernet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2209800" y="1600200"/>
            <a:ext cx="1981200" cy="2133600"/>
          </a:xfrm>
          <a:prstGeom prst="bentUpArrow">
            <a:avLst>
              <a:gd name="adj1" fmla="val 13690"/>
              <a:gd name="adj2" fmla="val 25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0"/>
            <a:ext cx="87423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Power of Microcontrollers in Application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609600"/>
            <a:ext cx="1679513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 rot="36779">
            <a:off x="3280601" y="775905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Microcontroller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 rot="36779">
            <a:off x="7010294" y="2986629"/>
            <a:ext cx="1828696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Robotics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" name="Picture 10" descr="imag';l.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28600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ounded Rectangle 11"/>
          <p:cNvSpPr/>
          <p:nvPr/>
        </p:nvSpPr>
        <p:spPr>
          <a:xfrm rot="36779">
            <a:off x="689823" y="4353159"/>
            <a:ext cx="1828696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Cell-phones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3" name="Picture 12" descr="programming_PL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514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 rot="36779">
            <a:off x="3432998" y="5043825"/>
            <a:ext cx="2738152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System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0"/>
            <a:ext cx="67713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 Manufacturers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1295400"/>
            <a:ext cx="1066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Altera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Picture 10" descr="altera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371600"/>
            <a:ext cx="1514475" cy="333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47800" y="1900535"/>
            <a:ext cx="1066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Atmel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Picture 12" descr="atme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752600"/>
            <a:ext cx="895350" cy="723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7800" y="2586335"/>
            <a:ext cx="2971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Dallas Semiconductor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" name="Picture 14" descr="ind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2438400"/>
            <a:ext cx="2667000" cy="695325"/>
          </a:xfrm>
          <a:prstGeom prst="rect">
            <a:avLst/>
          </a:prstGeom>
        </p:spPr>
      </p:pic>
      <p:pic>
        <p:nvPicPr>
          <p:cNvPr id="20" name="Picture 19" descr="indesdf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2286000" cy="990600"/>
          </a:xfrm>
          <a:prstGeom prst="rect">
            <a:avLst/>
          </a:prstGeom>
        </p:spPr>
      </p:pic>
      <p:pic>
        <p:nvPicPr>
          <p:cNvPr id="21" name="Picture 20" descr="fghdhd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4257675"/>
            <a:ext cx="2771775" cy="8477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47800" y="4415135"/>
            <a:ext cx="3352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Freescale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Semiconductor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3424535"/>
            <a:ext cx="3200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EPSON Semiconductor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4" grpId="0" animBg="1"/>
      <p:bldP spid="1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pic>
        <p:nvPicPr>
          <p:cNvPr id="6" name="Picture 5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0"/>
            <a:ext cx="67713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 Manufacturers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447800"/>
            <a:ext cx="1219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Fujitsu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" name="Picture 19" descr="j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295400"/>
            <a:ext cx="1600200" cy="73305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43000" y="2357735"/>
            <a:ext cx="1371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Infineon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2" name="Picture 21" descr="fjhfjhjh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209800"/>
            <a:ext cx="1600200" cy="70461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43000" y="3276600"/>
            <a:ext cx="914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Intel</a:t>
            </a:r>
            <a:endParaRPr lang="en-US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4419600"/>
            <a:ext cx="3048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Lattice Semiconductor</a:t>
            </a:r>
            <a:endParaRPr lang="en-US" sz="2400" b="1" dirty="0"/>
          </a:p>
        </p:txBody>
      </p:sp>
      <p:pic>
        <p:nvPicPr>
          <p:cNvPr id="25" name="Picture 24" descr="adas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971800"/>
            <a:ext cx="1228725" cy="9334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66800" y="5410200"/>
            <a:ext cx="3048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Microchip Technology</a:t>
            </a:r>
            <a:endParaRPr lang="en-US" sz="2400" b="1" dirty="0"/>
          </a:p>
        </p:txBody>
      </p:sp>
      <p:pic>
        <p:nvPicPr>
          <p:cNvPr id="27" name="Picture 26" descr="asda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419600"/>
            <a:ext cx="1181100" cy="495300"/>
          </a:xfrm>
          <a:prstGeom prst="rect">
            <a:avLst/>
          </a:prstGeom>
        </p:spPr>
      </p:pic>
      <p:pic>
        <p:nvPicPr>
          <p:cNvPr id="15" name="Picture 14" descr="images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5257800"/>
            <a:ext cx="1295400" cy="816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14" name="Picture 13" descr="asasd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52600"/>
            <a:ext cx="2343150" cy="1000125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1143000"/>
            <a:ext cx="3352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National Semiconductor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0"/>
            <a:ext cx="67713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 Manufacturers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981200"/>
            <a:ext cx="2819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NXP Semiconductors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90600" y="3048000"/>
            <a:ext cx="914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Sony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4648200"/>
            <a:ext cx="2590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Texas Instruments</a:t>
            </a:r>
            <a:endParaRPr lang="en-US" sz="2400" b="1" dirty="0"/>
          </a:p>
        </p:txBody>
      </p:sp>
      <p:pic>
        <p:nvPicPr>
          <p:cNvPr id="12" name="Picture 11" descr="downloa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914400"/>
            <a:ext cx="1066800" cy="853440"/>
          </a:xfrm>
          <a:prstGeom prst="rect">
            <a:avLst/>
          </a:prstGeom>
        </p:spPr>
      </p:pic>
      <p:pic>
        <p:nvPicPr>
          <p:cNvPr id="16" name="Picture 15" descr="SDFSADFSAD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4343400"/>
            <a:ext cx="2524125" cy="933450"/>
          </a:xfrm>
          <a:prstGeom prst="rect">
            <a:avLst/>
          </a:prstGeom>
        </p:spPr>
      </p:pic>
      <p:pic>
        <p:nvPicPr>
          <p:cNvPr id="18" name="Picture 17" descr="SDASDASDA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2971800"/>
            <a:ext cx="2328863" cy="55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0"/>
            <a:ext cx="6293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 Programmer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290" name="Picture 2" descr="Image result for avr dragon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28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6494" y="0"/>
            <a:ext cx="1901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Arduino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4" name="Picture 6" descr="Image result for Arduin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218"/>
            <a:ext cx="6705600" cy="50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2056" name="Picture 8" descr="Image result for arduino nano v3.0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084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739497"/>
            <a:ext cx="1901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Arduino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35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3074" name="Picture 2" descr="http://malylubo.sk/wp-content/uploads/2013/01/Arduino_Nano_Schematic-1024x6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" y="-9707"/>
            <a:ext cx="9147389" cy="60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31611"/>
            <a:ext cx="3159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Arduino Nano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0068" y="5271790"/>
            <a:ext cx="2133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AVR 8-Bit MCU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3074" name="Picture 2" descr="http://malylubo.sk/wp-content/uploads/2013/01/Arduino_Nano_Schematic-1024x6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" y="-9707"/>
            <a:ext cx="9147389" cy="60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31611"/>
            <a:ext cx="3159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Arduino Nano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2133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AVR 8-Bit MCU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4762" y="5488632"/>
            <a:ext cx="5257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Bootloader to program Through RS-232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075" y="3038221"/>
            <a:ext cx="13716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/>
              <a:t>External Clock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175" y="5331767"/>
            <a:ext cx="252412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Voltage </a:t>
            </a:r>
            <a:r>
              <a:rPr lang="en-US" sz="2400" dirty="0" smtClean="0"/>
              <a:t>Regulator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300335"/>
            <a:ext cx="165353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/>
              <a:t>USB RS-232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3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2035076"/>
            <a:ext cx="696318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Modern Day </a:t>
            </a:r>
          </a:p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Computer System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5955" y="231636"/>
            <a:ext cx="2231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AVR MCU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2579" y="990599"/>
            <a:ext cx="29337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 Counter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990600"/>
            <a:ext cx="37338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/>
              <a:t>ATmega32 Datasheet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5929" y="2387600"/>
            <a:ext cx="2667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5929" y="2921000"/>
            <a:ext cx="2667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Status Register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8529" y="3454400"/>
            <a:ext cx="4724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Instruction Execution(RISC &amp; CISC)</a:t>
            </a:r>
          </a:p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Two Values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0529" y="4345631"/>
            <a:ext cx="3962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/>
              <a:t>I/O </a:t>
            </a:r>
            <a:r>
              <a:rPr lang="en-US" sz="2400" b="1" dirty="0" smtClean="0"/>
              <a:t>Ports(</a:t>
            </a:r>
            <a:r>
              <a:rPr lang="en-US" sz="2400" b="1" dirty="0"/>
              <a:t>Configuring the Pin</a:t>
            </a:r>
            <a:r>
              <a:rPr lang="en-US" sz="2400" b="1" dirty="0" smtClean="0"/>
              <a:t>)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4396" y="1874857"/>
            <a:ext cx="2667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Register &amp; BUS Size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8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5955" y="231636"/>
            <a:ext cx="2231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AVR MCU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00" y="1752600"/>
            <a:ext cx="3886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Schematic Design 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2362200"/>
            <a:ext cx="3886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IDE: Atmel Studio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1143000"/>
            <a:ext cx="3886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Language: ASM and C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" y="4495800"/>
            <a:ext cx="20955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LED Blink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722" y="47271"/>
            <a:ext cx="5050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AVR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I/O Block Diagram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" y="712295"/>
            <a:ext cx="9120188" cy="54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027" y="0"/>
            <a:ext cx="7483216" cy="6060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200000">
            <a:off x="-1749741" y="2671595"/>
            <a:ext cx="5050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AVR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I/O Block Diagram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0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0"/>
            <a:ext cx="2924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I/O Registers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52600" y="1082835"/>
            <a:ext cx="5263693" cy="995065"/>
            <a:chOff x="3845297" y="38499"/>
            <a:chExt cx="5263693" cy="995065"/>
          </a:xfrm>
        </p:grpSpPr>
        <p:sp>
          <p:nvSpPr>
            <p:cNvPr id="8" name="Rectangle 7"/>
            <p:cNvSpPr/>
            <p:nvPr/>
          </p:nvSpPr>
          <p:spPr>
            <a:xfrm>
              <a:off x="4240551" y="437157"/>
              <a:ext cx="14707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Oscillator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845297" y="124985"/>
              <a:ext cx="5263693" cy="90857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4526621" y="46630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3874850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5178392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5837678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6506382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7158153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7809924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8457219" y="42396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9185" y="38499"/>
              <a:ext cx="38507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b="1" dirty="0"/>
                <a:t>Port </a:t>
              </a:r>
              <a:r>
                <a:rPr lang="en-US" sz="2400" b="1" dirty="0" smtClean="0"/>
                <a:t>X </a:t>
              </a:r>
              <a:r>
                <a:rPr lang="en-US" sz="2400" b="1" dirty="0"/>
                <a:t>Data Register </a:t>
              </a:r>
              <a:r>
                <a:rPr lang="en-US" sz="2400" b="1" dirty="0" smtClean="0"/>
                <a:t>– </a:t>
              </a:r>
              <a:r>
                <a:rPr lang="en-US" sz="2400" b="1" dirty="0" err="1" smtClean="0"/>
                <a:t>PORTx</a:t>
              </a:r>
              <a:endParaRPr lang="en-US" sz="24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28120" y="3045536"/>
            <a:ext cx="5263693" cy="995065"/>
            <a:chOff x="3845297" y="38499"/>
            <a:chExt cx="5263693" cy="995065"/>
          </a:xfrm>
        </p:grpSpPr>
        <p:sp>
          <p:nvSpPr>
            <p:cNvPr id="29" name="Rectangle 28"/>
            <p:cNvSpPr/>
            <p:nvPr/>
          </p:nvSpPr>
          <p:spPr>
            <a:xfrm>
              <a:off x="4240551" y="437157"/>
              <a:ext cx="14707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Oscillator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845297" y="124985"/>
              <a:ext cx="5263693" cy="90857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1" name="AutoShape 4"/>
            <p:cNvSpPr>
              <a:spLocks noChangeArrowheads="1"/>
            </p:cNvSpPr>
            <p:nvPr/>
          </p:nvSpPr>
          <p:spPr bwMode="auto">
            <a:xfrm>
              <a:off x="4526621" y="46630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3874850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3" name="AutoShape 4"/>
            <p:cNvSpPr>
              <a:spLocks noChangeArrowheads="1"/>
            </p:cNvSpPr>
            <p:nvPr/>
          </p:nvSpPr>
          <p:spPr bwMode="auto">
            <a:xfrm>
              <a:off x="5178392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5837678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6506382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7158153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7809924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8457219" y="42396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74851" y="38499"/>
              <a:ext cx="515794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/>
                <a:t>Port </a:t>
              </a:r>
              <a:r>
                <a:rPr lang="en-US" sz="2400" b="1" dirty="0" smtClean="0"/>
                <a:t>X </a:t>
              </a:r>
              <a:r>
                <a:rPr lang="en-US" sz="2400" b="1" dirty="0"/>
                <a:t>Data </a:t>
              </a:r>
              <a:r>
                <a:rPr lang="en-US" sz="2400" b="1" dirty="0" smtClean="0"/>
                <a:t>Direction Register </a:t>
              </a:r>
              <a:r>
                <a:rPr lang="en-US" sz="2400" b="1" dirty="0"/>
                <a:t>– </a:t>
              </a:r>
              <a:r>
                <a:rPr lang="en-US" sz="2400" b="1" dirty="0" err="1" smtClean="0"/>
                <a:t>DDRx</a:t>
              </a:r>
              <a:endParaRPr lang="en-US" sz="2400" b="1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143000" y="1923267"/>
            <a:ext cx="708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/>
              <a:t>PORTx</a:t>
            </a:r>
            <a:r>
              <a:rPr lang="en-US" sz="2400" b="1" dirty="0" smtClean="0"/>
              <a:t>7       6        5       4        3       2       1     PORTx0 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1196270" y="3877915"/>
            <a:ext cx="708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DDRx7       6        5       4        3       2       1     DDRx0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6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803" y="0"/>
            <a:ext cx="2360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Schematic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43" y="707886"/>
            <a:ext cx="7267575" cy="522922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505200" y="124265"/>
            <a:ext cx="5263693" cy="995065"/>
            <a:chOff x="3845297" y="38499"/>
            <a:chExt cx="5263693" cy="995065"/>
          </a:xfrm>
        </p:grpSpPr>
        <p:sp>
          <p:nvSpPr>
            <p:cNvPr id="41" name="Rectangle 40"/>
            <p:cNvSpPr/>
            <p:nvPr/>
          </p:nvSpPr>
          <p:spPr>
            <a:xfrm>
              <a:off x="4240551" y="437157"/>
              <a:ext cx="14707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Oscillator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3845297" y="124985"/>
              <a:ext cx="5263693" cy="90857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3" name="AutoShape 4"/>
            <p:cNvSpPr>
              <a:spLocks noChangeArrowheads="1"/>
            </p:cNvSpPr>
            <p:nvPr/>
          </p:nvSpPr>
          <p:spPr bwMode="auto">
            <a:xfrm>
              <a:off x="4526621" y="46630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874850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5178392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5837678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6506382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7158153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7809924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0" name="AutoShape 4"/>
            <p:cNvSpPr>
              <a:spLocks noChangeArrowheads="1"/>
            </p:cNvSpPr>
            <p:nvPr/>
          </p:nvSpPr>
          <p:spPr bwMode="auto">
            <a:xfrm>
              <a:off x="8457219" y="42396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9185" y="38499"/>
              <a:ext cx="38507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b="1" dirty="0"/>
                <a:t>Port </a:t>
              </a:r>
              <a:r>
                <a:rPr lang="en-US" sz="2400" b="1" dirty="0" smtClean="0"/>
                <a:t>X </a:t>
              </a:r>
              <a:r>
                <a:rPr lang="en-US" sz="2400" b="1" dirty="0"/>
                <a:t>Data Register </a:t>
              </a:r>
              <a:r>
                <a:rPr lang="en-US" sz="2400" b="1" dirty="0" smtClean="0"/>
                <a:t>– </a:t>
              </a:r>
              <a:r>
                <a:rPr lang="en-US" sz="2400" b="1" dirty="0" err="1" smtClean="0"/>
                <a:t>PORTx</a:t>
              </a:r>
              <a:endParaRPr lang="en-US" sz="2400" b="1" dirty="0"/>
            </a:p>
          </p:txBody>
        </p:sp>
      </p:grp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8124848" y="505759"/>
            <a:ext cx="651771" cy="44070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spc="50" normalizeH="0" baseline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466782" y="1123336"/>
            <a:ext cx="5263693" cy="995065"/>
            <a:chOff x="3845297" y="38499"/>
            <a:chExt cx="5263693" cy="995065"/>
          </a:xfrm>
        </p:grpSpPr>
        <p:sp>
          <p:nvSpPr>
            <p:cNvPr id="54" name="Rectangle 53"/>
            <p:cNvSpPr/>
            <p:nvPr/>
          </p:nvSpPr>
          <p:spPr>
            <a:xfrm>
              <a:off x="4240551" y="437157"/>
              <a:ext cx="14707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Oscillator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845297" y="124985"/>
              <a:ext cx="5263693" cy="90857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4526621" y="46630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874850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5178392" y="46542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5837678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6506382" y="449368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7158153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7809924" y="432436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8457219" y="423964"/>
              <a:ext cx="651771" cy="4407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99185" y="38499"/>
              <a:ext cx="38507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b="1" dirty="0"/>
                <a:t>Port </a:t>
              </a:r>
              <a:r>
                <a:rPr lang="en-US" sz="2400" b="1" dirty="0" smtClean="0"/>
                <a:t>X </a:t>
              </a:r>
              <a:r>
                <a:rPr lang="en-US" sz="2400" b="1" dirty="0"/>
                <a:t>Data Register </a:t>
              </a:r>
              <a:r>
                <a:rPr lang="en-US" sz="2400" b="1" dirty="0" smtClean="0"/>
                <a:t>– </a:t>
              </a:r>
              <a:r>
                <a:rPr lang="en-US" sz="2400" b="1" dirty="0" err="1" smtClean="0"/>
                <a:t>PORTx</a:t>
              </a:r>
              <a:endParaRPr lang="en-US" sz="2400" b="1" dirty="0"/>
            </a:p>
          </p:txBody>
        </p:sp>
      </p:grp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8078704" y="1516451"/>
            <a:ext cx="651771" cy="44070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spc="50" normalizeH="0" baseline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5" name="Picture 4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0"/>
            <a:ext cx="30303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EERT Ltd.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 rot="36779">
            <a:off x="2720840" y="2367994"/>
            <a:ext cx="3822826" cy="1802608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64 0.33233 C -0.39479 0.31776 -0.40121 0.29047 -0.41545 0.27937 C -0.42291 0.26734 -0.41284 0.28284 -0.42187 0.27243 C -0.42552 0.26757 -0.42777 0.2641 -0.43229 0.2604 C -0.43698 0.25254 -0.44201 0.24514 -0.44791 0.2389 C -0.4559 0.21138 -0.44323 0.19542 -0.42586 0.17923 C -0.42187 0.17599 -0.42239 0.17507 -0.41805 0.17252 C -0.40711 0.16582 -0.39201 0.16628 -0.38038 0.16558 C -0.36389 0.16582 -0.34861 0.16859 -0.33229 0.17067 C -0.33073 0.17137 -0.32882 0.17183 -0.32725 0.17252 C -0.32448 0.17368 -0.31927 0.17599 -0.31927 0.17599 C -0.3085 0.17507 -0.29757 0.17437 -0.2868 0.17391 C -0.28246 0.17368 -0.27882 0.16975 -0.27517 0.16836 C -0.2658 0.16281 -0.25781 0.15772 -0.25173 0.14824 C -0.24479 0.12164 -0.25659 0.10615 -0.27396 0.09343 C -0.27812 0.08649 -0.2809 0.08533 -0.28559 0.07701 C -0.28646 0.07562 -0.28819 0.07285 -0.28819 0.07308 C -0.29288 0.05735 -0.29097 0.06683 -0.28941 0.04163 C -0.28993 0.03399 -0.28941 0.02567 -0.2908 0.01827 C -0.29114 0.01619 -0.29357 0.01595 -0.29461 0.01387 C -0.29982 0.00485 -0.30173 0.00138 -0.31163 -0.00185 C -0.31788 -0.01295 -0.31041 -0.00185 -0.31805 -0.0081 C -0.325 -0.01295 -0.33038 -0.02151 -0.33906 -0.02382 C -0.34271 -0.02845 -0.34531 -0.03076 -0.35052 -0.03284 C -0.36041 -0.04163 -0.37569 -0.04834 -0.38819 -0.05065 C -0.39357 -0.05481 -0.39687 -0.06106 -0.40243 -0.06545 C -0.40538 -0.07031 -0.40885 -0.07239 -0.41163 -0.07748 C -0.41389 -0.08442 -0.41354 -0.08025 -0.40764 -0.0902 C -0.40382 -0.09714 -0.40034 -0.09598 -0.3934 -0.09783 C -0.38298 -0.105 -0.37048 -0.10037 -0.35955 -0.09598 C -0.32621 -0.09829 -0.34149 -0.09667 -0.32187 -0.10361 C -0.31927 -0.10685 -0.31684 -0.10939 -0.31441 -0.11263 C -0.31284 -0.11379 -0.31024 -0.11702 -0.31024 -0.11679 C -0.3085 -0.12373 -0.30902 -0.12743 -0.31441 -0.13159 C -0.32621 -0.15171 -0.34791 -0.15426 -0.36736 -0.15657 C -0.36823 -0.15657 -0.3743 -0.15911 -0.37517 -0.15981 C -0.38489 -0.16721 -0.37396 -0.16189 -0.38298 -0.16582 C -0.38993 -0.17091 -0.39357 -0.17438 -0.39878 -0.18132 C -0.40052 -0.18409 -0.40382 -0.19057 -0.40382 -0.1901 C -0.40243 -0.1982 -0.40295 -0.20097 -0.39722 -0.20514 C -0.39236 -0.21323 -0.39757 -0.20676 -0.3908 -0.21046 C -0.38802 -0.21254 -0.38298 -0.21647 -0.38298 -0.21601 C -0.37361 -0.21554 -0.36996 -0.21485 -0.36215 -0.21231 C -0.3533 -0.20514 -0.34444 -0.19843 -0.33628 -0.19057 C -0.32691 -0.18109 -0.32048 -0.16952 -0.31163 -0.15981 C -0.3085 -0.14871 -0.31302 -0.16189 -0.30659 -0.15102 C -0.30555 -0.1494 -0.30607 -0.14686 -0.30503 -0.14616 C -0.30173 -0.14131 -0.2967 -0.13807 -0.2934 -0.13321 C -0.2875 -0.12419 -0.28698 -0.12373 -0.28298 -0.11702 C -0.28038 -0.11263 -0.27777 -0.10824 -0.27517 -0.10361 C -0.27343 -0.10084 -0.26996 -0.09482 -0.26996 -0.09459 C -0.26753 -0.0858 -0.26562 -0.07979 -0.25955 -0.07262 C -0.25486 -0.05666 -0.24965 -0.04857 -0.24149 -0.03469 C -0.23871 -0.02984 -0.23802 -0.0259 -0.23368 -0.0229 C -0.23003 -0.01134 -0.23541 -0.02475 -0.22847 -0.0155 C -0.22691 -0.01295 -0.22604 -0.00972 -0.22448 -0.00694 C -0.22309 -0.00093 -0.22135 0.00185 -0.21684 0.00485 C -0.21146 0.02266 -0.20104 0.03885 -0.19201 0.05342 C -0.18993 0.06406 -0.18576 0.07678 -0.18177 0.0858 C -0.17899 0.09297 -0.17274 0.09805 -0.16892 0.10337 C -0.16423 0.10939 -0.16128 0.11586 -0.15434 0.11817 C -0.14826 0.12904 -0.13211 0.13876 -0.12187 0.14477 C -0.11198 0.15032 -0.10573 0.15772 -0.09461 0.16073 C -0.06684 0.16003 -0.03646 0.16582 -0.00902 0.15657 C 0.00139 0.14847 0.01285 0.14315 0.02483 0.13876 C 0.03438 0.13182 0.02952 0.13413 0.03907 0.13113 C 0.04532 0.12719 0.05261 0.12511 0.0599 0.1228 C 0.06598 0.11817 0.07257 0.11401 0.07934 0.11101 C 0.08785 0.10152 0.08733 0.10291 0.08976 0.09042 C 0.08924 0.07585 0.08872 0.06151 0.08837 0.04787 C 0.08768 0.03446 0.08073 0.02243 0.07813 0.00994 C 0.07865 -0.00301 0.07691 -0.01642 0.08073 -0.02845 C 0.08542 -0.04394 0.10365 -0.05713 0.11702 -0.06083 C 0.12327 -0.06453 0.12674 -0.06545 0.13386 -0.06684 C 0.14948 -0.07262 0.16459 -0.07655 0.18073 -0.08025 C 0.19271 -0.08719 0.20486 -0.09158 0.21823 -0.09598 C 0.22292 -0.10153 0.22882 -0.10546 0.23525 -0.10824 C 0.24723 -0.12211 0.24028 -0.13553 0.23907 -0.15796 C 0.23837 -0.16906 0.23073 -0.17762 0.22344 -0.18317 C 0.21667 -0.18733 0.21216 -0.19612 0.20486 -0.20051 C 0.20295 -0.2019 0.19306 -0.20282 0.19236 -0.20329 C 0.18455 -0.20514 0.17639 -0.20676 0.16893 -0.20884 C 0.09983 -0.20837 0.09045 -0.20676 0.01771 -0.20837 C 0.01094 -0.21046 0.01545 -0.20837 0.00539 -0.21647 C -0.00121 -0.22202 -0.00902 -0.22595 -0.01545 -0.23104 C -0.02291 -0.23728 -0.02951 -0.24584 -0.03628 -0.25324 C -0.04323 -0.26087 -0.03715 -0.25116 -0.04409 -0.26087 C -0.05468 -0.27567 -0.06423 -0.29117 -0.08177 -0.29626 C -0.08819 -0.29973 -0.09427 -0.30181 -0.10121 -0.30319 C -0.1309 -0.32031 -0.16146 -0.2951 -0.18819 -0.28585 C -0.19444 -0.28099 -0.20069 -0.27521 -0.20764 -0.2729 C -0.22152 -0.26087 -0.23628 -0.2574 -0.25312 -0.25324 C -0.27048 -0.24006 -0.29861 -0.25232 -0.31927 -0.25486 C -0.32673 -0.25717 -0.33455 -0.25995 -0.34149 -0.26365 C -0.35034 -0.26874 -0.33958 -0.26665 -0.35573 -0.2729 C -0.35885 -0.27382 -0.36371 -0.27544 -0.36614 -0.27729 C -0.37639 -0.28377 -0.38385 -0.29325 -0.39461 -0.29903 C -0.4026 -0.31036 -0.39427 -0.29949 -0.40382 -0.30967 C -0.40694 -0.31245 -0.41284 -0.31961 -0.41284 -0.31938 C -0.41458 -0.32401 -0.41875 -0.32887 -0.41927 -0.33418 C -0.42205 -0.35916 -0.40034 -0.36448 -0.38298 -0.36957 C -0.36701 -0.36887 -0.35086 -0.36957 -0.33489 -0.36795 C -0.32187 -0.36633 -0.31198 -0.35407 -0.29982 -0.35014 C -0.28923 -0.34158 -0.27604 -0.32887 -0.26354 -0.3254 C -0.25711 -0.32193 -0.25104 -0.31961 -0.24409 -0.31823 C -0.23125 -0.30851 -0.21614 -0.31314 -0.20243 -0.31684 C -0.19357 -0.31915 -0.18402 -0.32031 -0.17517 -0.32355 C -0.17205 -0.32447 -0.16927 -0.32748 -0.16614 -0.32817 C -0.15312 -0.33164 -0.13802 -0.33418 -0.12448 -0.33534 C -0.1059 -0.33465 -0.09948 -0.33627 -0.08559 -0.33118 C -0.07882 -0.32609 -0.07135 -0.32054 -0.06354 -0.31823 C -0.05746 -0.30759 -0.06527 -0.31961 -0.05573 -0.31036 C -0.04757 -0.30319 -0.05868 -0.30851 -0.0493 -0.30504 C -0.04479 -0.29973 -0.0408 -0.29903 -0.0375 -0.29325 C -0.03559 -0.28608 -0.03159 -0.28516 -0.02708 -0.28007 C -0.02083 -0.2729 -0.01684 -0.26874 -0.00764 -0.26665 C 0.00695 -0.25995 0.004 -0.26087 0.02483 -0.26203 C 0.02934 -0.2655 0.03629 -0.26874 0.04132 -0.27105 C 0.04306 -0.2729 0.04427 -0.27429 0.04532 -0.27544 C 0.04688 -0.2766 0.04827 -0.27752 0.04931 -0.27845 C 0.05226 -0.28099 0.05712 -0.28747 0.05712 -0.28701 C 0.06042 -0.29834 0.06042 -0.29626 0.05591 -0.31684 C 0.05504 -0.32031 0.04931 -0.32262 0.04688 -0.32355 C 0.03681 -0.32887 0.0257 -0.3358 0.01563 -0.33812 C 0.01042 -0.34482 0.00591 -0.34852 -0.00121 -0.35014 C -0.00642 -0.35662 -0.01354 -0.35754 -0.02066 -0.36101 C -0.02604 -0.36286 -0.02864 -0.36541 -0.03368 -0.36957 C -0.03524 -0.37049 -0.03715 -0.37026 -0.03889 -0.37119 C -0.04861 -0.37558 -0.05729 -0.37998 -0.06736 -0.38437 C -0.07031 -0.38622 -0.07378 -0.38714 -0.07656 -0.38969 C -0.08073 -0.39316 -0.08246 -0.39848 -0.0868 -0.40148 C -0.08767 -0.40518 -0.08941 -0.40842 -0.08941 -0.41143 C -0.08941 -0.429 -0.07899 -0.43594 -0.06736 -0.4438 C -0.06267 -0.44334 -0.05781 -0.4438 -0.05312 -0.44242 C -0.0493 -0.44103 -0.04271 -0.4371 -0.04271 -0.4364 C -0.03646 -0.42646 -0.02326 -0.42368 -0.01545 -0.41467 C -0.01059 -0.40935 -0.01336 -0.4112 -0.00764 -0.40888 C -0.00642 -0.40726 -0.00521 -0.40541 -0.00399 -0.40472 C -0.00225 -0.4031 -0.00017 -0.40287 0.00139 -0.40148 C 0.00261 -0.4001 0.00295 -0.39848 0.004 -0.39732 C 0.00677 -0.39385 0.0099 -0.39154 0.0132 -0.38853 C 0.0191 -0.38437 0.02709 -0.38067 0.03351 -0.37813 C 0.04254 -0.37882 0.05261 -0.37558 0.0599 -0.3809 C 0.06111 -0.38229 0.06233 -0.38437 0.06372 -0.38529 C 0.06702 -0.38876 0.07223 -0.39061 0.07552 -0.39455 C 0.08021 -0.39963 0.08542 -0.40495 0.09063 -0.40888 C 0.0941 -0.4142 0.10104 -0.4179 0.10643 -0.42114 C 0.1092 -0.42183 0.11424 -0.42368 0.11424 -0.42345 C 0.12761 -0.4216 0.13594 -0.42022 0.14688 -0.41143 C 0.14775 -0.40981 0.15174 -0.40356 0.15174 -0.40148 C 0.15243 -0.39362 0.15261 -0.37396 0.14566 -0.36633 C 0.14323 -0.36379 0.13993 -0.36194 0.13785 -0.35893 C 0.1349 -0.34968 0.12726 -0.34297 0.12223 -0.33534 C 0.11216 -0.32054 0.12153 -0.33164 0.1132 -0.32262 C 0.11181 -0.31823 0.11042 -0.31383 0.1092 -0.30967 C 0.11042 -0.30042 0.11042 -0.29834 0.11702 -0.29325 C 0.12604 -0.29325 0.13525 -0.29371 0.14375 -0.29464 C 0.15365 -0.29603 0.16025 -0.30528 0.16754 -0.31036 C 0.16858 -0.31221 0.1691 -0.31406 0.17032 -0.31522 C 0.17136 -0.31591 0.17344 -0.31522 0.17414 -0.31684 C 0.17535 -0.31915 0.17674 -0.3254 0.17674 -0.3247 C 0.17535 -0.33696 0.17691 -0.3439 0.17136 -0.35292 C 0.17205 -0.36032 0.17136 -0.37882 0.17813 -0.38529 C 0.18125 -0.38876 0.18629 -0.39316 0.19098 -0.39455 C 0.19566 -0.39524 0.20486 -0.39732 0.20486 -0.39709 C 0.22934 -0.39385 0.22934 -0.39223 0.2533 -0.39455 C 0.25677 -0.3964 0.26025 -0.39848 0.26372 -0.4001 C 0.26511 -0.40102 0.26511 -0.4031 0.26632 -0.40472 C 0.26823 -0.40611 0.27066 -0.40657 0.27292 -0.40726 C 0.27552 -0.41073 0.27969 -0.41258 0.28073 -0.41628 C 0.28247 -0.42253 0.28403 -0.43363 0.28837 -0.43802 C 0.29271 -0.44288 0.3 -0.44519 0.30539 -0.44681 C 0.30799 -0.44774 0.3132 -0.44959 0.3132 -0.44959 C 0.31667 -0.44889 0.32032 -0.44866 0.32344 -0.44681 C 0.32518 -0.44589 0.32587 -0.4438 0.32743 -0.44242 C 0.32848 -0.44172 0.33004 -0.44126 0.33125 -0.44103 C 0.3349 -0.43825 0.33976 -0.43733 0.34306 -0.43363 C 0.34879 -0.42854 0.35434 -0.42183 0.35851 -0.41467 C 0.35591 -0.39732 0.35677 -0.39223 0.34566 -0.3809 C 0.33525 -0.37049 0.34202 -0.37373 0.33386 -0.37119 C 0.31736 -0.358 0.2908 -0.35546 0.27153 -0.35477 C 0.25209 -0.35407 0.23264 -0.35384 0.21285 -0.35292 C 0.20434 -0.34852 0.20486 -0.34343 0.20018 -0.33534 C 0.19966 -0.33349 0.19879 -0.33164 0.19879 -0.32956 C 0.19879 -0.32401 0.20452 -0.29764 0.20799 -0.29325 C 0.20886 -0.29117 0.21146 -0.29001 0.21285 -0.28886 C 0.2158 -0.27914 0.22361 -0.27012 0.23004 -0.26365 C 0.2316 -0.26203 0.23316 -0.25995 0.23525 -0.25902 C 0.24115 -0.2574 0.24723 -0.25787 0.2533 -0.25787 C 0.27101 -0.25232 0.26268 -0.25393 0.27813 -0.25162 C 0.28802 -0.24723 0.29653 -0.23936 0.30539 -0.23289 C 0.30973 -0.22942 0.31702 -0.22086 0.31702 -0.22063 C 0.31736 -0.21878 0.31771 -0.21647 0.31823 -0.21323 C 0.31893 -0.21022 0.32084 -0.20329 0.32084 -0.20282 C 0.31997 -0.19612 0.31962 -0.18895 0.31823 -0.18132 C 0.31702 -0.17507 0.31493 -0.176 0.31181 -0.17137 C 0.30695 -0.16374 0.30539 -0.15796 0.29757 -0.15495 C 0.29236 -0.1494 0.28681 -0.14524 0.28073 -0.14015 C 0.27934 -0.13923 0.27674 -0.13761 0.27674 -0.13691 C 0.27101 -0.12859 0.27466 -0.13321 0.26511 -0.12581 L 0.26511 -0.12558 C 0.25903 -0.11772 0.25348 -0.10939 0.24566 -0.10361 C 0.24254 -0.09367 0.2467 -0.10546 0.24045 -0.09343 C 0.23907 -0.0902 0.23941 -0.08719 0.23785 -0.08442 C 0.23386 -0.07771 0.22795 -0.07262 0.22223 -0.06846 C 0.21997 -0.06684 0.21667 -0.0673 0.21441 -0.06684 C 0.21268 -0.06615 0.21077 -0.06591 0.20886 -0.06545 C 0.20452 -0.06453 0.19966 -0.06337 0.19497 -0.06245 C 0.18229 -0.0599 0.17101 -0.05227 0.15851 -0.04903 C 0.14688 -0.04001 0.13195 -0.03469 0.12344 -0.02151 C 0.12223 -0.01897 0.12014 -0.01712 0.11962 -0.0155 C 0.11771 -0.01134 0.11424 -0.00324 0.11424 -0.00301 C 0.12223 0.04648 0.16667 0.03191 0.204 0.03261 C 0.21389 0.03261 0.22396 0.03191 0.23386 0.03191 C 0.23733 0.03145 0.23976 0.02821 0.24306 0.02706 C 0.24636 0.02636 0.24983 0.02636 0.2533 0.02567 C 0.26042 0.02336 0.26823 0.02266 0.27552 0.02012 C 0.28212 0.01457 0.2882 0.00994 0.29497 0.00485 C 0.29861 -0.00093 0.30573 -0.00393 0.31181 -0.00694 C 0.31441 -0.0074 0.31702 -0.00833 0.31962 -0.00972 C 0.32084 -0.00995 0.32344 -0.01087 0.32344 -0.01041 C 0.33056 -0.00972 0.33889 -0.00833 0.34566 -0.00509 C 0.36285 0.00416 0.38125 0.01734 0.40018 0.02081 C 0.40816 0.02567 0.41198 0.03492 0.41823 0.04163 C 0.42136 0.05527 0.41528 0.06753 0.4092 0.07886 C 0.40834 0.08372 0.40747 0.0895 0.4066 0.09482 C 0.40573 0.0999 0.40052 0.0999 0.39757 0.10106 C 0.38646 0.1043 0.37466 0.10661 0.36372 0.11101 C 0.35799 0.11517 0.36094 0.11401 0.35209 0.11517 C 0.34427 0.11586 0.32865 0.11817 0.32865 0.11864 C 0.32414 0.12164 0.32396 0.12511 0.32084 0.12997 C 0.32205 0.13876 0.32379 0.1487 0.33264 0.15217 C 0.35504 0.16905 0.37032 0.16651 0.39757 0.16975 C 0.40139 0.17183 0.40556 0.17275 0.4092 0.17599 C 0.42153 0.18339 0.40851 0.17761 0.41823 0.18177 C 0.42361 0.19079 0.41754 0.182 0.42483 0.18755 C 0.43021 0.19126 0.43299 0.19681 0.43907 0.19935 C 0.44011 0.20351 0.44271 0.21138 0.43907 0.21461 C 0.43733 0.21693 0.4217 0.22016 0.41823 0.22063 C 0.38646 0.24213 0.41042 0.22803 0.32223 0.22363 C 0.31719 0.22363 0.31285 0.21693 0.30799 0.21461 C 0.30018 0.20606 0.29236 0.19727 0.28455 0.18848 C 0.28091 0.18478 0.27726 0.17368 0.27414 0.16836 C 0.27257 0.16235 0.27066 0.15772 0.26893 0.15217 C 0.26754 0.13459 0.26372 0.11887 0.25729 0.10337 C 0.25573 0.0999 0.25625 0.09389 0.2533 0.09204 C 0.23889 0.07932 0.2257 0.07007 0.20799 0.06545 C 0.19028 0.06961 0.1783 0.07793 0.16354 0.09042 C 0.15851 0.09482 0.15452 0.10106 0.14948 0.10476 C 0.1467 0.11124 0.14375 0.11586 0.13907 0.12095 C 0.13733 0.12789 0.13195 0.13506 0.12604 0.13691 C 0.11719 0.14546 0.10573 0.15148 0.09757 0.16073 C 0.08073 0.17877 0.09427 0.1635 0.07934 0.17599 C 0.07795 0.17692 0.07691 0.17877 0.07552 0.17923 C 0.07084 0.1827 0.06302 0.18547 0.05851 0.18755 C 0.05087 0.19079 0.04323 0.19542 0.03525 0.19727 C 0.0217 0.20282 0.01389 0.20929 -3.05556E-6 0.21207 C -0.01319 0.21138 -0.02673 0.21207 -0.0401 0.21045 C -0.05382 0.20929 -0.06371 0.20236 -0.07656 0.19935 C -0.08246 0.19357 -0.08923 0.18848 -0.0934 0.18177 C -0.096 0.17183 -0.09027 0.13552 -0.0868 0.12396 C -0.08854 0.0999 -0.08628 0.0895 -0.09722 0.07285 C -0.10225 0.06521 -0.11215 0.05758 -0.12066 0.05504 C -0.12413 0.05411 -0.13107 0.05203 -0.13107 0.05249 C -0.14149 0.04417 -0.15764 0.04486 -0.16996 0.04371 C -0.18472 0.04417 -0.19948 0.04371 -0.21423 0.04486 C -0.22257 0.04579 -0.23177 0.04995 -0.2401 0.05203 C -0.24739 0.05411 -0.25486 0.05481 -0.26215 0.05596 C -0.26666 0.06151 -0.26996 0.06151 -0.27517 0.06545 C -0.28229 0.07007 -0.28958 0.07793 -0.29722 0.0814 C -0.30225 0.08372 -0.30798 0.08464 -0.31284 0.08742 C -0.31788 0.09019 -0.32326 0.09366 -0.32847 0.09482 C -0.33316 0.09528 -0.33802 0.09528 -0.34271 0.09644 C -0.34496 0.09644 -0.34705 0.09667 -0.3493 0.09736 C -0.35798 0.09644 -0.36666 0.09644 -0.37517 0.09482 C -0.38038 0.09366 -0.38055 0.09042 -0.38437 0.08742 C -0.39305 0.08048 -0.38576 0.08857 -0.39461 0.08025 C -0.40937 0.06521 -0.39878 0.07354 -0.40764 0.06683 C -0.4118 0.05758 -0.41423 0.05203 -0.42066 0.04486 C -0.42257 0.03561 -0.42708 0.02706 -0.43229 0.02012 C -0.43472 0.01225 -0.43541 0.00462 -0.43628 -0.00324 C -0.43715 -0.02429 -0.43593 -0.03053 -0.44149 -0.04626 C -0.44097 -0.05689 -0.43923 -0.068 -0.43889 -0.07887 C -0.43871 -0.08326 -0.44479 -0.13368 -0.43229 -0.15102 C -0.42569 -0.15981 -0.40139 -0.16998 -0.39201 -0.17276 C -0.38229 -0.18039 -0.37274 -0.17669 -0.36093 -0.176 C -0.35711 -0.17438 -0.35295 -0.17438 -0.3493 -0.17276 C -0.34253 -0.16906 -0.3368 -0.16189 -0.32968 -0.15981 C -0.31666 -0.1494 -0.30434 -0.13483 -0.29722 -0.11887 C -0.28802 -0.09783 -0.29982 -0.12234 -0.2934 -0.105 C -0.28993 -0.09552 -0.28489 -0.0865 -0.28038 -0.07748 C -0.27795 -0.07193 -0.27777 -0.06591 -0.27517 -0.06083 C -0.26875 -0.04857 -0.26441 -0.04256 -0.25573 -0.03284 C -0.24635 -0.02244 -0.26267 -0.03654 -0.24791 -0.0229 C -0.24045 -0.01619 -0.22795 -0.00694 -0.21927 -0.00185 C -0.20764 0.00462 -0.22639 -0.00902 -0.2092 0.00231 C -0.20729 0.00323 -0.20573 0.00532 -0.20382 0.00647 C -0.19791 0.01064 -0.18958 0.0111 -0.18298 0.01225 C -0.17309 0.01202 -0.16302 0.01225 -0.15312 0.0111 C -0.15121 0.0111 -0.14913 0.00879 -0.1467 0.00809 C -0.13854 0.00485 -0.13003 0.00185 -0.12187 -0.00093 C -0.11632 -0.00509 -0.11024 -0.00717 -0.10503 -0.01295 C -0.09323 -0.02429 -0.10191 -0.0185 -0.09201 -0.02382 C -0.08437 -0.03284 -0.07378 -0.0377 -0.06614 -0.04626 C -0.06354 -0.04903 -0.05833 -0.05504 -0.05833 -0.05481 C -0.05659 -0.06013 -0.0493 -0.06846 -0.0493 -0.06823 C -0.04878 -0.07031 -0.04687 -0.0754 -0.0467 -0.07748 C -0.04496 -0.08973 -0.04861 -0.09343 -0.03889 -0.09343 L -3.05556E-6 0.02405 " pathEditMode="relative" rAng="0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0" y="-3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0">
                                      <p:cBhvr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838200"/>
            <a:ext cx="9144000" cy="6019800"/>
            <a:chOff x="0" y="838200"/>
            <a:chExt cx="9144000" cy="6019800"/>
          </a:xfrm>
        </p:grpSpPr>
        <p:pic>
          <p:nvPicPr>
            <p:cNvPr id="7" name="Picture 6" descr="Untitled-1 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838200"/>
              <a:ext cx="3756662" cy="4705713"/>
            </a:xfrm>
            <a:prstGeom prst="rect">
              <a:avLst/>
            </a:prstGeom>
          </p:spPr>
        </p:pic>
        <p:pic>
          <p:nvPicPr>
            <p:cNvPr id="6" name="Picture 5" descr="01_eert_top_banner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72200"/>
              <a:ext cx="9144000" cy="685800"/>
            </a:xfrm>
            <a:prstGeom prst="rect">
              <a:avLst/>
            </a:prstGeom>
          </p:spPr>
        </p:pic>
      </p:grpSp>
      <p:pic>
        <p:nvPicPr>
          <p:cNvPr id="5" name="Picture 4" descr="intel_core-i7-process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600"/>
            <a:ext cx="1978053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ccess-memory-her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648200"/>
            <a:ext cx="1995488" cy="1420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Down Arrow 8"/>
          <p:cNvSpPr/>
          <p:nvPr/>
        </p:nvSpPr>
        <p:spPr>
          <a:xfrm rot="2574475">
            <a:off x="2184358" y="1167606"/>
            <a:ext cx="381000" cy="225873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649844">
            <a:off x="2892701" y="1469968"/>
            <a:ext cx="381000" cy="33651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_PCPORT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0"/>
            <a:ext cx="2133600" cy="3499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Down Arrow 13"/>
          <p:cNvSpPr/>
          <p:nvPr/>
        </p:nvSpPr>
        <p:spPr>
          <a:xfrm rot="17097776">
            <a:off x="5718440" y="144146"/>
            <a:ext cx="381000" cy="27339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d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76252" y="3733800"/>
            <a:ext cx="2067748" cy="1384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Down Arrow 16"/>
          <p:cNvSpPr/>
          <p:nvPr/>
        </p:nvSpPr>
        <p:spPr>
          <a:xfrm rot="19211086">
            <a:off x="5702783" y="672883"/>
            <a:ext cx="381000" cy="425040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3622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Down Arrow 19"/>
          <p:cNvSpPr/>
          <p:nvPr/>
        </p:nvSpPr>
        <p:spPr>
          <a:xfrm rot="16200000">
            <a:off x="2400303" y="495299"/>
            <a:ext cx="381000" cy="7620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vdrom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4343400"/>
            <a:ext cx="2066544" cy="1373124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 rot="20554627">
            <a:off x="4285146" y="1012951"/>
            <a:ext cx="381000" cy="371953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best-motherboar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675" y="228600"/>
            <a:ext cx="35560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7" grpId="0" animBg="1"/>
      <p:bldP spid="20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0" y="838200"/>
            <a:ext cx="9144000" cy="6019800"/>
            <a:chOff x="0" y="838200"/>
            <a:chExt cx="9144000" cy="6019800"/>
          </a:xfrm>
        </p:grpSpPr>
        <p:pic>
          <p:nvPicPr>
            <p:cNvPr id="7" name="Picture 6" descr="Untitled-1 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838200"/>
              <a:ext cx="3756662" cy="4705713"/>
            </a:xfrm>
            <a:prstGeom prst="rect">
              <a:avLst/>
            </a:prstGeom>
          </p:spPr>
        </p:pic>
        <p:pic>
          <p:nvPicPr>
            <p:cNvPr id="6" name="Picture 5" descr="01_eert_top_banner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72200"/>
              <a:ext cx="9144000" cy="685800"/>
            </a:xfrm>
            <a:prstGeom prst="rect">
              <a:avLst/>
            </a:prstGeom>
          </p:spPr>
        </p:pic>
      </p:grpSp>
      <p:sp>
        <p:nvSpPr>
          <p:cNvPr id="66" name="Rounded Rectangle 65"/>
          <p:cNvSpPr/>
          <p:nvPr/>
        </p:nvSpPr>
        <p:spPr>
          <a:xfrm>
            <a:off x="228600" y="1371600"/>
            <a:ext cx="4267200" cy="35814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81000" y="1600200"/>
            <a:ext cx="3886200" cy="3048000"/>
            <a:chOff x="0" y="0"/>
            <a:chExt cx="9144000" cy="6068492"/>
          </a:xfrm>
        </p:grpSpPr>
        <p:pic>
          <p:nvPicPr>
            <p:cNvPr id="50" name="Picture 49" descr="intel_core-i7-processor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978053" cy="1676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1" name="Picture 50" descr="access-memory-hero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800" y="4648200"/>
              <a:ext cx="1995488" cy="14202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2" name="Down Arrow 51"/>
            <p:cNvSpPr/>
            <p:nvPr/>
          </p:nvSpPr>
          <p:spPr>
            <a:xfrm rot="2574475">
              <a:off x="2184358" y="1167606"/>
              <a:ext cx="381000" cy="225873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 rot="649844">
              <a:off x="2892701" y="1469968"/>
              <a:ext cx="381000" cy="3365164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_PCPORT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400" y="0"/>
              <a:ext cx="2133600" cy="349910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5" name="Down Arrow 54"/>
            <p:cNvSpPr/>
            <p:nvPr/>
          </p:nvSpPr>
          <p:spPr>
            <a:xfrm rot="17097776">
              <a:off x="5718440" y="144146"/>
              <a:ext cx="381000" cy="2733965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Hdd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6252" y="3733800"/>
              <a:ext cx="2067748" cy="138419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7" name="Down Arrow 56"/>
            <p:cNvSpPr/>
            <p:nvPr/>
          </p:nvSpPr>
          <p:spPr>
            <a:xfrm rot="19211086">
              <a:off x="5702783" y="672883"/>
              <a:ext cx="381000" cy="425040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computer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2362200" cy="2362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9" name="Down Arrow 58"/>
            <p:cNvSpPr/>
            <p:nvPr/>
          </p:nvSpPr>
          <p:spPr>
            <a:xfrm rot="16200000">
              <a:off x="2400303" y="495299"/>
              <a:ext cx="381000" cy="762001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 descr="dvdrom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0" y="4343400"/>
              <a:ext cx="2066544" cy="1373124"/>
            </a:xfrm>
            <a:prstGeom prst="rect">
              <a:avLst/>
            </a:prstGeom>
          </p:spPr>
        </p:pic>
        <p:sp>
          <p:nvSpPr>
            <p:cNvPr id="61" name="Down Arrow 60"/>
            <p:cNvSpPr/>
            <p:nvPr/>
          </p:nvSpPr>
          <p:spPr>
            <a:xfrm rot="20554627">
              <a:off x="4285146" y="1012951"/>
              <a:ext cx="381000" cy="3719537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best-motherboard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60675" y="228600"/>
              <a:ext cx="3556000" cy="2133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5" name="Rectangle 64"/>
          <p:cNvSpPr/>
          <p:nvPr/>
        </p:nvSpPr>
        <p:spPr>
          <a:xfrm>
            <a:off x="0" y="0"/>
            <a:ext cx="6163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7" name="Picture 66" descr="images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11832">
            <a:off x="5623238" y="1676400"/>
            <a:ext cx="3320738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8" name="Down Arrow 67"/>
          <p:cNvSpPr/>
          <p:nvPr/>
        </p:nvSpPr>
        <p:spPr>
          <a:xfrm rot="16200000">
            <a:off x="5067301" y="2171699"/>
            <a:ext cx="685799" cy="213360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28600" y="4876800"/>
            <a:ext cx="4267200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 System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 rot="20448611">
            <a:off x="6479398" y="3758902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Microcontroller Unit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pic>
        <p:nvPicPr>
          <p:cNvPr id="8" name="Picture 7" descr="800px-Microchip_PIC24HJ32GP2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24000"/>
            <a:ext cx="3733800" cy="259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533400"/>
            <a:ext cx="39624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 rot="36779">
            <a:off x="5719002" y="4204905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8222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Entire Computer in a Small Chip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 rot="36779">
            <a:off x="973925" y="3976305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Microcontroller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56076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 Structure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AVR Microcontrolle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990600"/>
            <a:ext cx="69056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4495800" y="762000"/>
            <a:ext cx="228600" cy="609600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rot="36779">
            <a:off x="5871402" y="775905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Microprocessor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 rot="36779">
            <a:off x="689802" y="699705"/>
            <a:ext cx="260347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Microcontroller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 rot="36779">
            <a:off x="3814" y="48856"/>
            <a:ext cx="9137771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Microprocessor Vs Microcontroller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258" y="1676400"/>
            <a:ext cx="43893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Entire computer on a single chip.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1676400"/>
            <a:ext cx="43893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Central processing unit of a </a:t>
            </a:r>
          </a:p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computer on a single chip.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2533471"/>
            <a:ext cx="4419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RAM, ROM,I/O, Timers serial </a:t>
            </a:r>
          </a:p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communication all are in built. </a:t>
            </a:r>
          </a:p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External memory can be used.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" y="3962400"/>
            <a:ext cx="4463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Specific purpose digital computer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2586335"/>
            <a:ext cx="33871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External RAM, ROM, I/O.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78458" y="3962400"/>
            <a:ext cx="44936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General purpose digital computer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4872335"/>
            <a:ext cx="35614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Direct hardware interface.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4876800"/>
            <a:ext cx="38868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 direct hardware interface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 descr="Microcontroller vs Microproces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" y="1676400"/>
            <a:ext cx="919517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0"/>
            <a:ext cx="410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Embedded System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838200"/>
            <a:ext cx="75797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Electronic autonomous system dedicated to a precise task.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2362200"/>
            <a:ext cx="8382000" cy="3810000"/>
            <a:chOff x="228600" y="1371600"/>
            <a:chExt cx="8382000" cy="38100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1371600"/>
              <a:ext cx="8382000" cy="3810000"/>
            </a:xfrm>
            <a:prstGeom prst="round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990600" y="1676400"/>
              <a:ext cx="7391400" cy="3352800"/>
              <a:chOff x="2259" y="4790"/>
              <a:chExt cx="8721" cy="2647"/>
            </a:xfrm>
          </p:grpSpPr>
          <p:sp>
            <p:nvSpPr>
              <p:cNvPr id="2051" name="AutoShape 3"/>
              <p:cNvSpPr>
                <a:spLocks noChangeArrowheads="1"/>
              </p:cNvSpPr>
              <p:nvPr/>
            </p:nvSpPr>
            <p:spPr bwMode="auto">
              <a:xfrm>
                <a:off x="4095" y="6222"/>
                <a:ext cx="4260" cy="103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Times New Roman" pitchFamily="18" charset="0"/>
                  </a:rPr>
                  <a:t>Microcontroller</a:t>
                </a:r>
                <a:endParaRPr kumimoji="0" lang="en-US" sz="40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3285" y="4910"/>
                <a:ext cx="1365" cy="42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Sensor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3" name="AutoShape 5"/>
              <p:cNvSpPr>
                <a:spLocks noChangeArrowheads="1"/>
              </p:cNvSpPr>
              <p:nvPr/>
            </p:nvSpPr>
            <p:spPr bwMode="auto">
              <a:xfrm>
                <a:off x="6264" y="4790"/>
                <a:ext cx="2370" cy="76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Motor/Other Mechanical machines 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2259" y="6972"/>
                <a:ext cx="1365" cy="46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Actuator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>
                <a:off x="2259" y="5622"/>
                <a:ext cx="1365" cy="39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Sensors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6" name="AutoShape 8"/>
              <p:cNvSpPr>
                <a:spLocks noChangeArrowheads="1"/>
              </p:cNvSpPr>
              <p:nvPr/>
            </p:nvSpPr>
            <p:spPr bwMode="auto">
              <a:xfrm>
                <a:off x="8490" y="5860"/>
                <a:ext cx="2490" cy="91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Other Digital/ Analog Systems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>
                <a:off x="4764" y="4917"/>
                <a:ext cx="1365" cy="46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libri" pitchFamily="34" charset="0"/>
                  </a:rPr>
                  <a:t>Encoder</a:t>
                </a:r>
                <a:endParaRPr kumimoji="0" lang="en-US" sz="32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058" name="AutoShape 10"/>
              <p:cNvSpPr>
                <a:spLocks noChangeArrowheads="1"/>
              </p:cNvSpPr>
              <p:nvPr/>
            </p:nvSpPr>
            <p:spPr bwMode="auto">
              <a:xfrm rot="-23853494">
                <a:off x="4465" y="5132"/>
                <a:ext cx="359" cy="1363"/>
              </a:xfrm>
              <a:prstGeom prst="downArrow">
                <a:avLst>
                  <a:gd name="adj1" fmla="val 50000"/>
                  <a:gd name="adj2" fmla="val 94916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9" name="AutoShape 11"/>
              <p:cNvSpPr>
                <a:spLocks noChangeArrowheads="1"/>
              </p:cNvSpPr>
              <p:nvPr/>
            </p:nvSpPr>
            <p:spPr bwMode="auto">
              <a:xfrm rot="-3524623">
                <a:off x="3661" y="5502"/>
                <a:ext cx="390" cy="1410"/>
              </a:xfrm>
              <a:prstGeom prst="downArrow">
                <a:avLst>
                  <a:gd name="adj1" fmla="val 50000"/>
                  <a:gd name="adj2" fmla="val 90385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 rot="20366932" flipH="1">
                <a:off x="3508" y="6882"/>
                <a:ext cx="930" cy="375"/>
              </a:xfrm>
              <a:prstGeom prst="leftArrow">
                <a:avLst>
                  <a:gd name="adj1" fmla="val 50000"/>
                  <a:gd name="adj2" fmla="val 62000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AutoShape 13"/>
              <p:cNvSpPr>
                <a:spLocks noChangeArrowheads="1"/>
              </p:cNvSpPr>
              <p:nvPr/>
            </p:nvSpPr>
            <p:spPr bwMode="auto">
              <a:xfrm>
                <a:off x="5475" y="5375"/>
                <a:ext cx="300" cy="848"/>
              </a:xfrm>
              <a:prstGeom prst="downArrow">
                <a:avLst>
                  <a:gd name="adj1" fmla="val 50000"/>
                  <a:gd name="adj2" fmla="val 70667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AutoShape 14"/>
              <p:cNvSpPr>
                <a:spLocks noChangeArrowheads="1"/>
              </p:cNvSpPr>
              <p:nvPr/>
            </p:nvSpPr>
            <p:spPr bwMode="auto">
              <a:xfrm rot="5650334">
                <a:off x="6876" y="5667"/>
                <a:ext cx="750" cy="431"/>
              </a:xfrm>
              <a:prstGeom prst="leftRightArrow">
                <a:avLst>
                  <a:gd name="adj1" fmla="val 50000"/>
                  <a:gd name="adj2" fmla="val 34803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AutoShape 15"/>
              <p:cNvSpPr>
                <a:spLocks noChangeArrowheads="1"/>
              </p:cNvSpPr>
              <p:nvPr/>
            </p:nvSpPr>
            <p:spPr bwMode="auto">
              <a:xfrm rot="8180288">
                <a:off x="8196" y="6561"/>
                <a:ext cx="750" cy="431"/>
              </a:xfrm>
              <a:prstGeom prst="leftRightArrow">
                <a:avLst>
                  <a:gd name="adj1" fmla="val 50000"/>
                  <a:gd name="adj2" fmla="val 34803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609600" y="1214735"/>
            <a:ext cx="45524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Often a part within a larger device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6887"/>
            <a:ext cx="3756662" cy="4705713"/>
          </a:xfrm>
          <a:prstGeom prst="rect">
            <a:avLst/>
          </a:prstGeom>
        </p:spPr>
      </p:pic>
      <p:pic>
        <p:nvPicPr>
          <p:cNvPr id="6" name="Picture 5" descr="01_eert_top_bann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0"/>
            <a:ext cx="7514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Some Features of Microcontrollers</a:t>
            </a: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 rot="36779">
            <a:off x="152275" y="933539"/>
            <a:ext cx="3582033" cy="7620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Can be interfaced with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7858" y="1828800"/>
            <a:ext cx="4160742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Sensors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Actuators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Encoders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Motors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other Digital/ Analog Systems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Displays, etc.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1676400" y="1600200"/>
            <a:ext cx="1981200" cy="2133600"/>
          </a:xfrm>
          <a:prstGeom prst="bentUpArrow">
            <a:avLst>
              <a:gd name="adj1" fmla="val 13690"/>
              <a:gd name="adj2" fmla="val 25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356</Words>
  <Application>Microsoft Office PowerPoint</Application>
  <PresentationFormat>On-screen Show (4:3)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Krishna Ray</cp:lastModifiedBy>
  <cp:revision>366</cp:revision>
  <dcterms:created xsi:type="dcterms:W3CDTF">2006-08-16T00:00:00Z</dcterms:created>
  <dcterms:modified xsi:type="dcterms:W3CDTF">2017-10-16T08:08:11Z</dcterms:modified>
</cp:coreProperties>
</file>