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7" r:id="rId11"/>
    <p:sldId id="265" r:id="rId12"/>
    <p:sldId id="266" r:id="rId13"/>
    <p:sldId id="269" r:id="rId14"/>
    <p:sldId id="263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8E40-717F-CB43-4831-7FEE0900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3D80A-9875-A956-87B2-4F187B2A1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F6B-6BF6-B528-BBCD-A15AB602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9DA6E-F379-99B6-B61E-9CE1E8EA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2894-BBA0-0B9D-08A7-123C26C6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61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80B2-5324-ED37-C091-5DC5E5B0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EF81-D299-3151-8F15-E3853F49A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42CA3-DF51-3AE4-99BA-6155DBF4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A614-D47F-F1CA-3341-D9C09B13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8F7A9-DCA5-34E5-84D8-6BDA471C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415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7CE7D-4697-5394-3BB7-C8AB84D63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246D-2623-1424-5034-A231396E0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8B3-4A2E-CDC2-2F32-EDCC1B55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3689-58D9-8B4F-CB8E-97B7F646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C809-E600-CAB0-D79A-B2C02E2A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722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B13D-5768-C900-4F73-E59040F4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C1AD-FD6A-06FD-813D-9B0F7FC1F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270B6-5EB0-5EE9-D263-45B708F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0DFD-22E9-BF24-7D43-18B79A44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784D-AAB7-576A-93D2-6259802F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705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3CBB-8E6D-FAAA-C8A1-FFE29FD3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B29E2-3FD1-6980-29A2-E9E3FD99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D71CD-0526-93A4-AAEB-9230A4AA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0527-72F3-2ABF-4E65-3F688363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15DF-5CE0-1705-05C7-CCC608E6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51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DEC8-654A-1D37-DA70-F785D1B7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73CA-66BB-BA5B-CB22-0239A17C9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47D14-2CA4-ECE1-F129-49B3552DA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E00AD-C7A7-D071-A11C-352FDC89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893EE-58EB-605D-E5D7-51D21B3B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A8272-95E1-6E33-AD5C-B5FC9E8D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5777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72A8-0068-B571-FE3B-1170EC44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29F5-7684-8BE6-7983-346C29F4D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30FCC-A972-5224-B656-774548FA1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1F88B-73F5-9B6E-A4E1-F939E7BBC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0A3F7-4185-1782-428C-A061E3F0F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C3B0-81FE-7847-3D40-605B4D0F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5224B-F213-A8CF-27D3-D18566C9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5C6D8-F722-39EB-40B0-769D287E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742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C802-1744-954D-8F01-649552C6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A709A-9914-5B2F-837C-0E3C458F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5AF54-0CFA-9E09-4537-22B2A26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9446-D8C3-1461-55AE-DEC35466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10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80BC2-F9A8-7DB1-474C-2AD5F93C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E970C-3E63-63E0-45A2-75E8688B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5C3A-5E7F-D001-7A47-F49C26D3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857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9F9-98E1-BB61-DE6A-EA3CD809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C5A-C9C3-08F2-5B2B-072C3721D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0D25E-2939-4DF0-DB6B-74AD5C6E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5459-6F33-0916-7D30-A46CABC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CAB5-B5A3-3DE0-2F41-775C7F13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059C-8825-7F30-C624-FA14ED2F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697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8B7F-73D7-7644-94EC-07E47817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8F97F-0A1C-18F5-2019-0981D7F0F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280C-0F85-69FE-F816-9C9B2C2D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C73E-A749-9D62-4BCC-8C667DFA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F5442-6490-8022-B682-D3D6DAAE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CCC8-E57B-0501-9801-FD94D4BA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2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4D6AF-0F3E-8F93-BEDA-4F5345E2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01C1B-05B0-B5E7-FBD2-B7239D7C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456F-58F9-7A49-A149-CF8C00BDB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A2BD-73E7-2F46-BBC2-0CC974B38769}" type="datetimeFigureOut">
              <a:rPr lang="en-KR" smtClean="0"/>
              <a:t>10/24/24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7B70-C1DE-4FF5-7229-074D55FC2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2E88-3FF6-0D79-7F1D-9DFBFE3FB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808B-CC4B-0642-9A13-D819EA8AA84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2237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com/docs/utility-firs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6BE1-5D6F-3BAB-268A-6C764C7A7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JS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C12C9-6844-BEDF-3CE1-66F819E6C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2024.10.25</a:t>
            </a:r>
          </a:p>
        </p:txBody>
      </p:sp>
    </p:spTree>
    <p:extLst>
      <p:ext uri="{BB962C8B-B14F-4D97-AF65-F5344CB8AC3E}">
        <p14:creationId xmlns:p14="http://schemas.microsoft.com/office/powerpoint/2010/main" val="264683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TurboPack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Webpack : JS</a:t>
            </a:r>
            <a:r>
              <a:rPr lang="ko-KR" altLang="en-US" dirty="0"/>
              <a:t> 기반의 모듈 번들러</a:t>
            </a:r>
            <a:r>
              <a:rPr lang="en-US" altLang="ko-KR" dirty="0"/>
              <a:t>.</a:t>
            </a:r>
            <a:r>
              <a:rPr lang="ko-KR" altLang="en-US" dirty="0"/>
              <a:t> 웹 어플리케이션 개발에 필요한 다양한 요소</a:t>
            </a:r>
            <a:r>
              <a:rPr lang="en-US" altLang="ko-KR" dirty="0"/>
              <a:t>(HTML,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Images, Font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들을 하나의 파일로 병합 및 압축 해 주는 역할</a:t>
            </a:r>
            <a:r>
              <a:rPr lang="en-US" altLang="ko-KR" dirty="0"/>
              <a:t>.</a:t>
            </a:r>
          </a:p>
          <a:p>
            <a:r>
              <a:rPr lang="en-US" dirty="0"/>
              <a:t>Rust</a:t>
            </a:r>
            <a:r>
              <a:rPr lang="ko-KR" altLang="en-US" dirty="0"/>
              <a:t> 기반으로 작성하여 </a:t>
            </a:r>
            <a:r>
              <a:rPr lang="en-US" dirty="0"/>
              <a:t>Webpack</a:t>
            </a:r>
            <a:r>
              <a:rPr lang="ko-KR" altLang="en-US" dirty="0"/>
              <a:t> 대비 최대 </a:t>
            </a:r>
            <a:r>
              <a:rPr lang="en-US" altLang="ko-KR" dirty="0"/>
              <a:t>700</a:t>
            </a:r>
            <a:r>
              <a:rPr lang="ko-KR" altLang="en-US" dirty="0"/>
              <a:t>배 빠른 처리 속도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정식 릴리즈는 늦어지는 상황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9843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customize the import alias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특정 경로에 대한 </a:t>
            </a:r>
            <a:r>
              <a:rPr lang="en-US" altLang="ko-KR" dirty="0"/>
              <a:t>alias</a:t>
            </a:r>
            <a:r>
              <a:rPr lang="ko-KR" altLang="en-US" dirty="0" err="1"/>
              <a:t>를</a:t>
            </a:r>
            <a:r>
              <a:rPr lang="ko-KR" altLang="en-US" dirty="0"/>
              <a:t> 설정해주면 쉽게 </a:t>
            </a:r>
            <a:r>
              <a:rPr lang="en-US" altLang="ko-KR" dirty="0"/>
              <a:t>import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F18E2-0617-BF6F-0D76-ADA95BE1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66" y="1973263"/>
            <a:ext cx="65405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7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Page Application VS Server-Side Rendering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Single Page Application : </a:t>
            </a:r>
            <a:r>
              <a:rPr lang="ko-KR" altLang="en-US" dirty="0"/>
              <a:t>렌더링과 라우팅에 필요한 대부분의 기능을 브라우저의 </a:t>
            </a:r>
            <a:r>
              <a:rPr lang="en-US" altLang="ko-KR" dirty="0"/>
              <a:t>JS</a:t>
            </a:r>
            <a:r>
              <a:rPr lang="ko-KR" altLang="en-US" dirty="0"/>
              <a:t>에 의존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최초에 모든 리소스를 다운로드하면 이후 페이지 전환 시에 리소스 다운로드하는 시간이 필요 없고 페이지 전환에 필요한 일부 영역만 다시 그리게 되므로 매끄러운</a:t>
            </a:r>
            <a:r>
              <a:rPr lang="en-US" altLang="ko-KR" dirty="0"/>
              <a:t> UI </a:t>
            </a:r>
            <a:r>
              <a:rPr lang="ko-KR" altLang="en-US" dirty="0"/>
              <a:t>표현 가능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299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Page Application VS Server-Side Rendering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Server-Side Rendering : </a:t>
            </a:r>
            <a:r>
              <a:rPr lang="ko-KR" altLang="en-US" dirty="0"/>
              <a:t>사용자에게 보여줄 첫 페이지만 서버에서 렌더링 해서 빠르게 제공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최초 페이지 진입이 빠름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검색 엔진에 메타데이터 제공이 쉬움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누적 레이아웃 이동이 적음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디바이스 성능 이슈가 적음</a:t>
            </a:r>
            <a:r>
              <a:rPr lang="en-US" altLang="ko-KR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개발 시에 서버 성능 고려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적절한 서버의 구축 필요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서비스 지연 가능성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3766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jsx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ko-KR" altLang="en-US" dirty="0"/>
              <a:t>과 유사한 내장형 구문으로 </a:t>
            </a:r>
            <a:r>
              <a:rPr lang="ko-KR" altLang="en-US" dirty="0" err="1"/>
              <a:t>리액트에</a:t>
            </a:r>
            <a:r>
              <a:rPr lang="ko-KR" altLang="en-US" dirty="0"/>
              <a:t> 종속적이지 않음</a:t>
            </a:r>
            <a:r>
              <a:rPr lang="en-US" altLang="ko-KR" dirty="0"/>
              <a:t>.</a:t>
            </a:r>
          </a:p>
          <a:p>
            <a:r>
              <a:rPr lang="en-US" dirty="0"/>
              <a:t>ECMAScript </a:t>
            </a:r>
            <a:r>
              <a:rPr lang="ko-KR" altLang="en-US" dirty="0"/>
              <a:t>표준이 아닌 </a:t>
            </a:r>
            <a:r>
              <a:rPr lang="ko-KR" altLang="en-US" dirty="0" err="1"/>
              <a:t>페이스북에서</a:t>
            </a:r>
            <a:r>
              <a:rPr lang="ko-KR" altLang="en-US" dirty="0"/>
              <a:t> 독자 개발</a:t>
            </a:r>
            <a:r>
              <a:rPr lang="en-US" altLang="ko-KR" dirty="0"/>
              <a:t>.</a:t>
            </a:r>
          </a:p>
          <a:p>
            <a:r>
              <a:rPr lang="en-US" dirty="0"/>
              <a:t>JS </a:t>
            </a:r>
            <a:r>
              <a:rPr lang="ko-KR" altLang="en-US" dirty="0"/>
              <a:t>내부에서 표현하기 어려웠던 </a:t>
            </a:r>
            <a:r>
              <a:rPr lang="en-US" altLang="ko-KR" dirty="0"/>
              <a:t>XML </a:t>
            </a:r>
            <a:r>
              <a:rPr lang="ko-KR" altLang="en-US" dirty="0"/>
              <a:t>스타일의 트리 구문 작성을 쉽게 하기 위해 만들어진 문법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3421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KR" dirty="0"/>
              <a:t>roject </a:t>
            </a:r>
            <a:r>
              <a:rPr lang="ko-KR" altLang="en-US" dirty="0"/>
              <a:t>명령어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Project  </a:t>
            </a:r>
            <a:r>
              <a:rPr lang="ko-KR" altLang="en-US" dirty="0"/>
              <a:t>생성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KR" dirty="0"/>
              <a:t>px create-next-app –use-npm my-app</a:t>
            </a:r>
          </a:p>
          <a:p>
            <a:pPr marL="0" indent="0">
              <a:buNone/>
            </a:pPr>
            <a:endParaRPr lang="en-KR" dirty="0"/>
          </a:p>
          <a:p>
            <a:r>
              <a:rPr lang="en-US" dirty="0"/>
              <a:t>Project  </a:t>
            </a:r>
            <a:r>
              <a:rPr lang="ko-KR" altLang="en-US" dirty="0"/>
              <a:t>실행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dev </a:t>
            </a:r>
            <a:endParaRPr lang="en-KR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run build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462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en-KR" dirty="0"/>
              <a:t>roject </a:t>
            </a:r>
            <a:r>
              <a:rPr lang="ko-KR" altLang="en-US" dirty="0"/>
              <a:t>생성 옵션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Would you like to use TypeScript? Yes</a:t>
            </a:r>
            <a:endParaRPr lang="en-KR" dirty="0"/>
          </a:p>
          <a:p>
            <a:r>
              <a:rPr lang="en-US" dirty="0"/>
              <a:t>Would you like to use </a:t>
            </a:r>
            <a:r>
              <a:rPr lang="en-US" dirty="0" err="1"/>
              <a:t>ESLint</a:t>
            </a:r>
            <a:r>
              <a:rPr lang="en-US" dirty="0"/>
              <a:t>? Yes</a:t>
            </a:r>
          </a:p>
          <a:p>
            <a:r>
              <a:rPr lang="en-US" dirty="0"/>
              <a:t>Would you like to use Tailwind CSS? Yes</a:t>
            </a:r>
          </a:p>
          <a:p>
            <a:r>
              <a:rPr lang="en-US" dirty="0"/>
              <a:t>Would you like your code inside a ‘</a:t>
            </a:r>
            <a:r>
              <a:rPr lang="en-US" dirty="0" err="1"/>
              <a:t>src</a:t>
            </a:r>
            <a:r>
              <a:rPr lang="en-US" dirty="0"/>
              <a:t>/’ directory? No</a:t>
            </a:r>
          </a:p>
          <a:p>
            <a:r>
              <a:rPr lang="en-US" dirty="0"/>
              <a:t>Would you like to use App Router?(recommended) Yes</a:t>
            </a:r>
          </a:p>
          <a:p>
            <a:r>
              <a:rPr lang="en-US" dirty="0"/>
              <a:t>Would you like to use </a:t>
            </a:r>
            <a:r>
              <a:rPr lang="en-US" dirty="0" err="1"/>
              <a:t>Turbopack</a:t>
            </a:r>
            <a:r>
              <a:rPr lang="en-US" dirty="0"/>
              <a:t> for next dev? No</a:t>
            </a:r>
          </a:p>
          <a:p>
            <a:r>
              <a:rPr lang="en-US" dirty="0"/>
              <a:t>Would you like to customize the import alias (@/* by default)? No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4465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TypeScript is JavaScript with syntax for types</a:t>
            </a:r>
          </a:p>
          <a:p>
            <a:r>
              <a:rPr lang="ko-KR" altLang="en-US" dirty="0"/>
              <a:t>동적 타입 언어는 자유도가 높지만 규모가 커질수록 문제 발생 확률이 높아지고 </a:t>
            </a:r>
            <a:r>
              <a:rPr lang="en-US" dirty="0" err="1"/>
              <a:t>Typof</a:t>
            </a:r>
            <a:r>
              <a:rPr lang="ko-KR" altLang="en-US" dirty="0" err="1"/>
              <a:t>를</a:t>
            </a:r>
            <a:r>
              <a:rPr lang="ko-KR" altLang="en-US" dirty="0"/>
              <a:t> 사용하여 확인이 가능하지만 작은 프로젝트에서 효율성이 높다</a:t>
            </a:r>
            <a:r>
              <a:rPr lang="en-US" altLang="ko-KR" dirty="0"/>
              <a:t>.</a:t>
            </a:r>
          </a:p>
          <a:p>
            <a:r>
              <a:rPr lang="en-US" dirty="0"/>
              <a:t>Any </a:t>
            </a:r>
            <a:r>
              <a:rPr lang="ko-KR" altLang="en-US" dirty="0"/>
              <a:t>대신 </a:t>
            </a:r>
            <a:r>
              <a:rPr lang="en-US" altLang="ko-KR" dirty="0"/>
              <a:t>unknown </a:t>
            </a:r>
            <a:r>
              <a:rPr lang="ko-KR" altLang="en-US" dirty="0"/>
              <a:t>사용 권장</a:t>
            </a:r>
            <a:r>
              <a:rPr lang="en-US" altLang="ko-KR" dirty="0"/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615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ESlint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ko-KR" altLang="en-US" dirty="0"/>
              <a:t>정적 코드 분석 </a:t>
            </a:r>
            <a:r>
              <a:rPr lang="en-US" altLang="ko-KR" dirty="0"/>
              <a:t>:</a:t>
            </a:r>
            <a:r>
              <a:rPr lang="ko-KR" altLang="en-US" dirty="0"/>
              <a:t> 코드의 실행과는 별개로 코드 그 자체에서 문제를 야기할 수 있는 부분을 사전에 확인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JS </a:t>
            </a:r>
            <a:r>
              <a:rPr lang="ko-KR" altLang="en-US" dirty="0"/>
              <a:t>코드를 문자열로 리딩</a:t>
            </a:r>
            <a:r>
              <a:rPr lang="en-US" altLang="ko-KR" dirty="0"/>
              <a:t>.</a:t>
            </a:r>
            <a:endParaRPr lang="en-KR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Parser</a:t>
            </a:r>
            <a:r>
              <a:rPr lang="ko-KR" altLang="en-US" dirty="0" err="1"/>
              <a:t>를</a:t>
            </a:r>
            <a:r>
              <a:rPr lang="ko-KR" altLang="en-US" dirty="0"/>
              <a:t> 이용하여 코드를 구조화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구조화한 트리를 </a:t>
            </a:r>
            <a:r>
              <a:rPr lang="en-US" altLang="ko-KR" dirty="0"/>
              <a:t>AST(Abstract Syntax Tree)</a:t>
            </a:r>
            <a:r>
              <a:rPr lang="ko-KR" altLang="en-US" dirty="0"/>
              <a:t>라 하며</a:t>
            </a:r>
            <a:r>
              <a:rPr lang="en-US" altLang="ko-KR" dirty="0"/>
              <a:t>,</a:t>
            </a:r>
            <a:r>
              <a:rPr lang="ko-KR" altLang="en-US" dirty="0"/>
              <a:t> 이를 기준으로 각종 규칙과 대조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규칙 위반을 알리거나 수정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61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Tailwind CSS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SSR</a:t>
            </a:r>
            <a:r>
              <a:rPr lang="ko-KR" altLang="en-US" dirty="0"/>
              <a:t>에서 </a:t>
            </a:r>
            <a:r>
              <a:rPr lang="en-US" altLang="ko-KR" dirty="0"/>
              <a:t>CSS-in-JS</a:t>
            </a:r>
            <a:r>
              <a:rPr lang="ko-KR" altLang="en-US" dirty="0"/>
              <a:t> 라이브러리를 사용하면 </a:t>
            </a:r>
            <a:r>
              <a:rPr lang="en-US" altLang="ko-KR" dirty="0"/>
              <a:t>hydrate </a:t>
            </a:r>
            <a:r>
              <a:rPr lang="ko-KR" altLang="en-US" dirty="0"/>
              <a:t>이전 서버에서 받아오는 </a:t>
            </a:r>
            <a:r>
              <a:rPr lang="en-US" altLang="ko-KR" dirty="0"/>
              <a:t>html</a:t>
            </a:r>
            <a:r>
              <a:rPr lang="ko-KR" altLang="en-US" dirty="0"/>
              <a:t>에 스타일이 적용 안 된 상태로 노출되는 문제 발생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Hydrate : Server Side</a:t>
            </a:r>
            <a:r>
              <a:rPr lang="ko-KR" altLang="en-US" dirty="0"/>
              <a:t>에서 렌더링 된 정적 페이지와 </a:t>
            </a:r>
            <a:r>
              <a:rPr lang="ko-KR" altLang="en-US" dirty="0" err="1"/>
              <a:t>번들링된</a:t>
            </a:r>
            <a:r>
              <a:rPr lang="ko-KR" altLang="en-US" dirty="0"/>
              <a:t> </a:t>
            </a:r>
            <a:r>
              <a:rPr lang="en-US" altLang="ko-KR" dirty="0"/>
              <a:t>JS</a:t>
            </a:r>
            <a:r>
              <a:rPr lang="ko-KR" altLang="en-US" dirty="0"/>
              <a:t>파일을 클라이언트에게 보낸 뒤 클라이언트 단에서 </a:t>
            </a:r>
            <a:r>
              <a:rPr lang="en-US" altLang="ko-KR" dirty="0"/>
              <a:t>html </a:t>
            </a:r>
            <a:r>
              <a:rPr lang="ko-KR" altLang="en-US" dirty="0"/>
              <a:t>코드와 </a:t>
            </a:r>
            <a:r>
              <a:rPr lang="en-US" altLang="ko-KR" dirty="0" err="1"/>
              <a:t>js</a:t>
            </a:r>
            <a:r>
              <a:rPr lang="ko-KR" altLang="en-US" dirty="0"/>
              <a:t> 코드를 매칭 시키는 과정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en-US" dirty="0"/>
              <a:t>Utility CSS</a:t>
            </a:r>
            <a:r>
              <a:rPr lang="ko-KR" altLang="en-US" dirty="0"/>
              <a:t>로 </a:t>
            </a:r>
            <a:r>
              <a:rPr lang="en-US" altLang="ko-KR" dirty="0"/>
              <a:t>class name</a:t>
            </a:r>
            <a:r>
              <a:rPr lang="ko-KR" altLang="en-US" dirty="0"/>
              <a:t>을 컴포넌트가 아니라 기능에 붙임으로써 문제 해결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Bootstrap</a:t>
            </a:r>
            <a:r>
              <a:rPr lang="ko-KR" altLang="en-US" dirty="0"/>
              <a:t>과 유사하게 미리 정의된 스타일 구성 요소를 가져와서 사용하는 방식</a:t>
            </a:r>
            <a:r>
              <a:rPr lang="en-US" altLang="ko-KR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https://tailwindcss.com/docs/utility-first</a:t>
            </a:r>
            <a:endParaRPr lang="en-US" dirty="0"/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66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‘</a:t>
            </a:r>
            <a:r>
              <a:rPr lang="en-US" dirty="0" err="1"/>
              <a:t>Src</a:t>
            </a:r>
            <a:r>
              <a:rPr lang="en-US" dirty="0"/>
              <a:t>/’ directory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>
            <a:normAutofit/>
          </a:bodyPr>
          <a:lstStyle/>
          <a:p>
            <a:r>
              <a:rPr lang="ko-KR" altLang="en-US" dirty="0"/>
              <a:t>사용 시에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 내에 </a:t>
            </a:r>
            <a:r>
              <a:rPr lang="en-US" altLang="ko-KR" dirty="0"/>
              <a:t>app </a:t>
            </a:r>
            <a:r>
              <a:rPr lang="ko-KR" altLang="en-US" dirty="0"/>
              <a:t>폴더 생성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 내에서 </a:t>
            </a:r>
            <a:r>
              <a:rPr lang="en-US" altLang="ko-KR" dirty="0"/>
              <a:t>‘@/’</a:t>
            </a:r>
            <a:r>
              <a:rPr lang="ko-KR" altLang="en-US" dirty="0" err="1"/>
              <a:t>를</a:t>
            </a:r>
            <a:r>
              <a:rPr lang="ko-KR" altLang="en-US" dirty="0"/>
              <a:t> 통해 해당 경로로 접근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이미지와 같이 코드 특성에 따라 폴더 분리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 폴더 구성은 아래 링크 참조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hotsunchip.tistory.com</a:t>
            </a:r>
            <a:r>
              <a:rPr lang="en-US" dirty="0"/>
              <a:t>/12</a:t>
            </a:r>
            <a:endParaRPr lang="en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B73D9-BCF2-9718-CEF6-CE3D30C2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6" y="2676537"/>
            <a:ext cx="4219060" cy="287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71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Page Router VS App Router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Page Router : </a:t>
            </a:r>
            <a:r>
              <a:rPr lang="en-US" dirty="0" err="1"/>
              <a:t>Next.js</a:t>
            </a:r>
            <a:r>
              <a:rPr lang="ko-KR" altLang="en-US" dirty="0"/>
              <a:t>의 전통적인 라우팅 방식</a:t>
            </a:r>
            <a:r>
              <a:rPr lang="en-US" altLang="ko-KR" dirty="0"/>
              <a:t>,</a:t>
            </a:r>
            <a:r>
              <a:rPr lang="ko-KR" altLang="en-US" dirty="0"/>
              <a:t> 파일 시스템 기반의 </a:t>
            </a:r>
            <a:r>
              <a:rPr lang="ko-KR" altLang="en-US" dirty="0" err="1"/>
              <a:t>라이팅을</a:t>
            </a:r>
            <a:r>
              <a:rPr lang="ko-KR" altLang="en-US" dirty="0"/>
              <a:t> 제공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Pages </a:t>
            </a:r>
            <a:r>
              <a:rPr lang="ko-KR" altLang="en-US" dirty="0"/>
              <a:t>폴더 안에 있는 파일들이 </a:t>
            </a:r>
            <a:r>
              <a:rPr lang="ko-KR" altLang="en-US" dirty="0" err="1"/>
              <a:t>라우트로</a:t>
            </a:r>
            <a:r>
              <a:rPr lang="ko-KR" altLang="en-US" dirty="0"/>
              <a:t> 자동 변환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직관적이지만 관리와 유지보수의 단점이 존재</a:t>
            </a:r>
            <a:r>
              <a:rPr lang="en-US" altLang="ko-KR" dirty="0"/>
              <a:t>.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054A8-B1C9-D839-8079-EE996628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62" y="3251200"/>
            <a:ext cx="32893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9A6-82A9-0D1F-97C4-C7DF355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 fontScale="90000"/>
          </a:bodyPr>
          <a:lstStyle/>
          <a:p>
            <a:r>
              <a:rPr lang="en-US" dirty="0"/>
              <a:t>Page Router VS App Router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A8CC-CA3E-1176-4546-E1E1539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706"/>
            <a:ext cx="10515600" cy="5026257"/>
          </a:xfrm>
        </p:spPr>
        <p:txBody>
          <a:bodyPr/>
          <a:lstStyle/>
          <a:p>
            <a:r>
              <a:rPr lang="en-US" dirty="0"/>
              <a:t>App Router : Page Router</a:t>
            </a:r>
            <a:r>
              <a:rPr lang="ko-KR" altLang="en-US" dirty="0"/>
              <a:t>와 동일하게 파일 기반 </a:t>
            </a:r>
            <a:r>
              <a:rPr lang="ko-KR" altLang="en-US" dirty="0" err="1"/>
              <a:t>라이팅이지만</a:t>
            </a:r>
            <a:r>
              <a:rPr lang="ko-KR" altLang="en-US" dirty="0"/>
              <a:t> </a:t>
            </a:r>
            <a:r>
              <a:rPr lang="en-US" altLang="ko-KR" dirty="0"/>
              <a:t>Page Router</a:t>
            </a:r>
            <a:r>
              <a:rPr lang="ko-KR" altLang="en-US" dirty="0"/>
              <a:t> 방식의 단점 보완</a:t>
            </a:r>
            <a:r>
              <a:rPr lang="en-US" altLang="ko-KR" dirty="0"/>
              <a:t>.</a:t>
            </a:r>
          </a:p>
          <a:p>
            <a:r>
              <a:rPr lang="en-US" dirty="0"/>
              <a:t>App/ </a:t>
            </a:r>
            <a:r>
              <a:rPr lang="ko-KR" altLang="en-US" dirty="0"/>
              <a:t>디렉토리 내에 어떤 폴더 구조라도 </a:t>
            </a:r>
            <a:r>
              <a:rPr lang="en-US" altLang="ko-KR" dirty="0" err="1"/>
              <a:t>Page.ts</a:t>
            </a:r>
            <a:r>
              <a:rPr lang="ko-KR" altLang="en-US" dirty="0"/>
              <a:t>라는 예약된 파일만 </a:t>
            </a:r>
            <a:r>
              <a:rPr lang="en-US" altLang="ko-KR" dirty="0"/>
              <a:t>route</a:t>
            </a:r>
            <a:r>
              <a:rPr lang="ko-KR" altLang="en-US" dirty="0"/>
              <a:t>가 생성</a:t>
            </a:r>
            <a:r>
              <a:rPr lang="en-US" altLang="ko-KR" dirty="0"/>
              <a:t>.</a:t>
            </a:r>
          </a:p>
          <a:p>
            <a:r>
              <a:rPr lang="en-US" dirty="0" err="1"/>
              <a:t>Layout.ts</a:t>
            </a:r>
            <a:r>
              <a:rPr lang="ko-KR" altLang="en-US" dirty="0" err="1"/>
              <a:t>를</a:t>
            </a:r>
            <a:r>
              <a:rPr lang="ko-KR" altLang="en-US" dirty="0"/>
              <a:t> 이용하여 중첩된 레이아웃 관리 가능</a:t>
            </a:r>
            <a:r>
              <a:rPr lang="en-US" altLang="ko-KR" dirty="0"/>
              <a:t>.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390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602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Next JS</vt:lpstr>
      <vt:lpstr>Project 명령어</vt:lpstr>
      <vt:lpstr>Project 생성 옵션</vt:lpstr>
      <vt:lpstr>TypeScript</vt:lpstr>
      <vt:lpstr>ESlint</vt:lpstr>
      <vt:lpstr>Tailwind CSS</vt:lpstr>
      <vt:lpstr>‘Src/’ directory</vt:lpstr>
      <vt:lpstr>Page Router VS App Router</vt:lpstr>
      <vt:lpstr>Page Router VS App Router</vt:lpstr>
      <vt:lpstr>TurboPack</vt:lpstr>
      <vt:lpstr>customize the import alias</vt:lpstr>
      <vt:lpstr>Single Page Application VS Server-Side Rendering</vt:lpstr>
      <vt:lpstr>Single Page Application VS Server-Side Rendering</vt:lpstr>
      <vt:lpstr>jsx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JS</dc:title>
  <dc:creator>kyungsoon baek</dc:creator>
  <cp:lastModifiedBy>kyungsoon baek</cp:lastModifiedBy>
  <cp:revision>1</cp:revision>
  <dcterms:created xsi:type="dcterms:W3CDTF">2024-10-24T08:31:23Z</dcterms:created>
  <dcterms:modified xsi:type="dcterms:W3CDTF">2024-10-24T11:17:40Z</dcterms:modified>
</cp:coreProperties>
</file>