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6" r:id="rId3"/>
    <p:sldId id="273" r:id="rId4"/>
    <p:sldId id="278" r:id="rId5"/>
    <p:sldId id="279" r:id="rId6"/>
    <p:sldId id="275" r:id="rId7"/>
    <p:sldId id="280" r:id="rId8"/>
    <p:sldId id="281" r:id="rId9"/>
    <p:sldId id="274" r:id="rId10"/>
    <p:sldId id="277" r:id="rId11"/>
    <p:sldId id="282" r:id="rId1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3564-0B11-3FD5-3D0C-B1E4C0ED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62BF4-299C-490A-F2F7-A9E48764A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B8944-03AF-E26C-C78D-A670219B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21C8-E4E9-E041-BDC0-DF0149363B1C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8B7E1-8D0E-C2EC-C13E-BE39CEF7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F60F-36CD-C088-1394-4FD966B8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B4E-2390-4843-971A-884D019B6F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7349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5604-74CD-C80A-45F5-5C1ABCBD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90830-F8B1-9E6D-C28A-BBEA95420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7766-F655-E0EE-EA1C-28C09840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21C8-E4E9-E041-BDC0-DF0149363B1C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7ED7F-B333-EEAC-EAAC-F85F2BB4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463A-AE7E-CC78-0CE6-823EDC50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B4E-2390-4843-971A-884D019B6F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3232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BC096-041C-6553-B8E3-09FEC8B65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1EA3E-2F0C-565C-9BCB-56B841CC8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B5E8F-CCF9-A59D-5337-60AC46F7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21C8-E4E9-E041-BDC0-DF0149363B1C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36DE0-4FD3-9333-3B66-63CF41BB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36B4-0C9D-B325-534B-58F1C8AB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B4E-2390-4843-971A-884D019B6F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653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40CC-1A1F-709E-825A-738F858D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38E7-A5C6-163D-B5EB-EFDB43145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6F3C5-94C1-6A1A-8B4A-36FDEC25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21C8-E4E9-E041-BDC0-DF0149363B1C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76401-8E86-264D-EC16-D2D144E6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50F1-E919-6E3C-FA1D-1B887C87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B4E-2390-4843-971A-884D019B6F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8750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C85D-679C-9EA5-3597-E0A1CFD8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95877-A9EE-8C0F-1C35-0BE51601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48129-A598-CDB8-F853-F686A9D7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21C8-E4E9-E041-BDC0-DF0149363B1C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BD88C-4D29-1E2F-988B-1197CCC3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9CB07-F332-5514-477B-D242CDB0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B4E-2390-4843-971A-884D019B6F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955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997B-F499-187D-494D-26275F9C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BEAB-1A72-563A-5F27-91E4B0A34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CAA7E-7FF0-4E1C-77A0-22D785627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0A42C-F568-22A8-8762-66103481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21C8-E4E9-E041-BDC0-DF0149363B1C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CF918-CB5E-A1AE-2AAE-5061A791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34DA8-1953-2E9B-48DA-A6BFC63C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B4E-2390-4843-971A-884D019B6F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98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CEE0-0766-3A05-7C3E-762B5AA5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BBAC2-AD34-09EF-7D5F-6F05326C3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57948-EE93-4A62-C85E-9CC59B5A0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3815D-BA7B-30AB-D25D-B6F0268C9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50A80-817D-490F-1ED2-E466EF6B3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63138-EDCC-6494-4FD2-617E15AB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21C8-E4E9-E041-BDC0-DF0149363B1C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F84D0-68E6-3784-F6FC-3DE16116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DD7F5-13F5-5A74-4FE2-BA133210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B4E-2390-4843-971A-884D019B6F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5297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D2C2-6FAB-1DA8-8994-E4036AB2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F82EA-967C-7888-FB9C-F99B70C1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21C8-E4E9-E041-BDC0-DF0149363B1C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29654-A854-2A56-B71F-CC202D6F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BB3F5-858B-1640-E58F-8D0B8BFA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B4E-2390-4843-971A-884D019B6F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667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E2C8-F3D0-1061-C6A0-FEEEC455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21C8-E4E9-E041-BDC0-DF0149363B1C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F2B3D-AB0C-925C-2DCD-23DF0147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ED900-D27B-A805-73DD-9F35F931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B4E-2390-4843-971A-884D019B6F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1314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140E-1E18-FB41-64A7-54DF9898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080B-C73E-C192-B3CD-9E9A56F2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7E261-1B20-082C-1413-6F7272331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6411-9511-3483-3642-5230E06B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21C8-E4E9-E041-BDC0-DF0149363B1C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BDC25-26B4-A2FE-4F35-6466DCEB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2C4AF-831B-F1D9-285A-5C4CAE9E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B4E-2390-4843-971A-884D019B6F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921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C8C9-7425-0381-7D2F-9E6DC369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61E34-E763-9388-7DF9-29651A526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E13CC-018A-F682-0104-46BD15799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04912-D753-626B-1365-026E838B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21C8-E4E9-E041-BDC0-DF0149363B1C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0F846-6AB1-1052-8C66-9DDE89F5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D5F3E-B278-4509-7245-FD1B301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B4E-2390-4843-971A-884D019B6F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6558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45F3D-3D88-53B2-4149-6F912191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B5F5E-69EC-C7BE-AFB4-93E99790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0B59F-7AAB-269D-C4A9-4633BAADF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21C8-E4E9-E041-BDC0-DF0149363B1C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93EE-C423-CC9D-1B0A-6DC940263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4BC9B-3441-32DE-3FAE-EDDF9B8B2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9B4E-2390-4843-971A-884D019B6F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3237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react.dev/reference/react/hooks" TargetMode="External"/><Relationship Id="rId2" Type="http://schemas.openxmlformats.org/officeDocument/2006/relationships/hyperlink" Target="https://ko.legacy.reactjs.org/docs/hooks-intr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6BE1-5D6F-3BAB-268A-6C764C7A7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Hook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C12C9-6844-BEDF-3CE1-66F819E6C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2024.11.01</a:t>
            </a:r>
          </a:p>
        </p:txBody>
      </p:sp>
    </p:spTree>
    <p:extLst>
      <p:ext uri="{BB962C8B-B14F-4D97-AF65-F5344CB8AC3E}">
        <p14:creationId xmlns:p14="http://schemas.microsoft.com/office/powerpoint/2010/main" val="264683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Atoms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ko-KR" altLang="en-US" dirty="0"/>
              <a:t>상태의 단위이며</a:t>
            </a:r>
            <a:r>
              <a:rPr lang="en-US" altLang="ko-KR" dirty="0"/>
              <a:t>, Update</a:t>
            </a:r>
            <a:r>
              <a:rPr lang="ko-KR" altLang="en-US" dirty="0"/>
              <a:t>와 구독이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Atom</a:t>
            </a:r>
            <a:r>
              <a:rPr lang="ko-KR" altLang="en-US" dirty="0"/>
              <a:t>이 </a:t>
            </a:r>
            <a:r>
              <a:rPr lang="en-US" altLang="ko-KR" dirty="0"/>
              <a:t>update</a:t>
            </a:r>
            <a:r>
              <a:rPr lang="ko-KR" altLang="en-US" dirty="0"/>
              <a:t>되면 각각 </a:t>
            </a:r>
            <a:r>
              <a:rPr lang="ko-KR" altLang="en-US" dirty="0" err="1"/>
              <a:t>구독된</a:t>
            </a:r>
            <a:r>
              <a:rPr lang="ko-KR" altLang="en-US" dirty="0"/>
              <a:t> </a:t>
            </a:r>
            <a:r>
              <a:rPr lang="en-US" altLang="ko-KR" dirty="0"/>
              <a:t>component</a:t>
            </a:r>
            <a:r>
              <a:rPr lang="ko-KR" altLang="en-US" dirty="0"/>
              <a:t>는 새로운 값을 반영하여 </a:t>
            </a:r>
            <a:r>
              <a:rPr lang="en-US" altLang="ko-KR" dirty="0" err="1"/>
              <a:t>Rerendering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React</a:t>
            </a:r>
            <a:r>
              <a:rPr lang="ko-KR" altLang="en-US" dirty="0"/>
              <a:t>의 </a:t>
            </a:r>
            <a:r>
              <a:rPr lang="en-US" altLang="ko-KR" dirty="0"/>
              <a:t>Local Component</a:t>
            </a:r>
            <a:r>
              <a:rPr lang="ko-KR" altLang="en-US" dirty="0"/>
              <a:t>의 상태 대신 사용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useRecoilState</a:t>
            </a:r>
            <a:r>
              <a:rPr lang="ko-KR" altLang="en-US" dirty="0"/>
              <a:t>라는 </a:t>
            </a:r>
            <a:r>
              <a:rPr lang="en-US" altLang="ko-KR" dirty="0"/>
              <a:t>hook</a:t>
            </a:r>
            <a:r>
              <a:rPr lang="ko-KR" altLang="en-US" dirty="0"/>
              <a:t>을 사용하는데</a:t>
            </a:r>
            <a:r>
              <a:rPr lang="en-US" altLang="ko-KR" dirty="0"/>
              <a:t>, </a:t>
            </a:r>
            <a:r>
              <a:rPr lang="en-US" altLang="ko-KR" dirty="0" err="1"/>
              <a:t>useState</a:t>
            </a:r>
            <a:r>
              <a:rPr lang="ko-KR" altLang="en-US" dirty="0"/>
              <a:t>와 비슷하지만</a:t>
            </a:r>
            <a:r>
              <a:rPr lang="en-US" altLang="ko-KR" dirty="0"/>
              <a:t> </a:t>
            </a:r>
            <a:r>
              <a:rPr lang="ko-KR" altLang="en-US" dirty="0"/>
              <a:t>상태가 </a:t>
            </a:r>
            <a:r>
              <a:rPr lang="en-US" altLang="ko-KR" dirty="0"/>
              <a:t>component </a:t>
            </a:r>
            <a:r>
              <a:rPr lang="ko-KR" altLang="en-US" dirty="0"/>
              <a:t>간에 공유 가능하다는 차이가 존재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Const [text, </a:t>
            </a:r>
            <a:r>
              <a:rPr lang="en-US" altLang="ko-KR" dirty="0" err="1"/>
              <a:t>setText</a:t>
            </a:r>
            <a:r>
              <a:rPr lang="en-US" altLang="ko-KR" dirty="0"/>
              <a:t>] = </a:t>
            </a:r>
            <a:r>
              <a:rPr lang="en-US" altLang="ko-KR" dirty="0" err="1"/>
              <a:t>useRecoilState</a:t>
            </a:r>
            <a:r>
              <a:rPr lang="en-US" altLang="ko-KR" dirty="0"/>
              <a:t>(</a:t>
            </a:r>
            <a:r>
              <a:rPr lang="en-US" altLang="ko-KR" dirty="0" err="1"/>
              <a:t>textState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28063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Recoil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ko-KR" altLang="en-US" dirty="0"/>
              <a:t>상태의 단위이며</a:t>
            </a:r>
            <a:r>
              <a:rPr lang="en-US" altLang="ko-KR" dirty="0"/>
              <a:t>, Update</a:t>
            </a:r>
            <a:r>
              <a:rPr lang="ko-KR" altLang="en-US" dirty="0"/>
              <a:t>와 구독이 가능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const text = </a:t>
            </a:r>
            <a:r>
              <a:rPr lang="en-US" altLang="ko-KR" dirty="0" err="1"/>
              <a:t>useRecoilValue</a:t>
            </a:r>
            <a:r>
              <a:rPr lang="en-US" altLang="ko-KR" dirty="0"/>
              <a:t>(</a:t>
            </a:r>
            <a:r>
              <a:rPr lang="en-US" altLang="ko-KR" dirty="0" err="1"/>
              <a:t>textState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const </a:t>
            </a:r>
            <a:r>
              <a:rPr lang="en-US" altLang="ko-KR" dirty="0" err="1"/>
              <a:t>setText</a:t>
            </a:r>
            <a:r>
              <a:rPr lang="en-US" altLang="ko-KR" dirty="0"/>
              <a:t> = </a:t>
            </a:r>
            <a:r>
              <a:rPr lang="en-US" altLang="ko-KR" dirty="0" err="1"/>
              <a:t>useSetRecoilValue</a:t>
            </a:r>
            <a:r>
              <a:rPr lang="en-US" altLang="ko-KR" dirty="0"/>
              <a:t>(</a:t>
            </a:r>
            <a:r>
              <a:rPr lang="en-US" altLang="ko-KR" dirty="0" err="1"/>
              <a:t>textState</a:t>
            </a:r>
            <a:r>
              <a:rPr lang="en-US" altLang="ko-KR" dirty="0"/>
              <a:t>);</a:t>
            </a:r>
          </a:p>
          <a:p>
            <a:pPr lvl="1"/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81750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hook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KR" dirty="0"/>
              <a:t>React 16.8부터 추가된 요소로 기존 Class 바탕의 코드 없이 State와 여러 React 기능을 사용 가능</a:t>
            </a:r>
            <a:r>
              <a:rPr lang="en-US" altLang="ko-KR" dirty="0"/>
              <a:t>.</a:t>
            </a:r>
          </a:p>
          <a:p>
            <a:r>
              <a:rPr lang="en-US" dirty="0" err="1"/>
              <a:t>선택적</a:t>
            </a:r>
            <a:r>
              <a:rPr lang="en-US" dirty="0"/>
              <a:t> </a:t>
            </a:r>
            <a:r>
              <a:rPr lang="en-US" dirty="0" err="1"/>
              <a:t>사용</a:t>
            </a:r>
            <a:r>
              <a:rPr 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기존 코드에 필요 시 추가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100% </a:t>
            </a:r>
            <a:r>
              <a:rPr lang="ko-KR" altLang="en-US" dirty="0"/>
              <a:t>이전 버전과의 호환성</a:t>
            </a:r>
            <a:endParaRPr lang="en-US" altLang="ko-KR" dirty="0"/>
          </a:p>
          <a:p>
            <a:r>
              <a:rPr lang="en-US" altLang="ko-KR" dirty="0"/>
              <a:t>Props, state, context, refs, lifecycle</a:t>
            </a:r>
            <a:r>
              <a:rPr lang="ko-KR" altLang="en-US" dirty="0"/>
              <a:t>과 같은 </a:t>
            </a:r>
            <a:r>
              <a:rPr lang="en-US" altLang="ko-KR" dirty="0"/>
              <a:t>React </a:t>
            </a:r>
            <a:r>
              <a:rPr lang="ko-KR" altLang="en-US" dirty="0"/>
              <a:t>개념에 좀 더 직관적인 </a:t>
            </a:r>
            <a:r>
              <a:rPr lang="en-US" altLang="ko-KR" dirty="0"/>
              <a:t>API</a:t>
            </a:r>
            <a:r>
              <a:rPr lang="ko-KR" altLang="en-US" dirty="0"/>
              <a:t> 제공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https://ko.legacy.reactjs.org/docs/hooks-intro.html</a:t>
            </a:r>
            <a:r>
              <a:rPr lang="en-US" altLang="ko-KR" dirty="0"/>
              <a:t> (</a:t>
            </a:r>
            <a:r>
              <a:rPr lang="ko-KR" altLang="en-US" dirty="0"/>
              <a:t>예전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3"/>
              </a:rPr>
              <a:t>https://ko.react.dev/reference/react/hooks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최신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022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useState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React</a:t>
            </a:r>
            <a:r>
              <a:rPr lang="ko-KR" altLang="en-US" dirty="0"/>
              <a:t>에서 제공하는 함수로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component</a:t>
            </a:r>
            <a:r>
              <a:rPr lang="ko-KR" altLang="en-US" dirty="0"/>
              <a:t>에서 </a:t>
            </a:r>
            <a:r>
              <a:rPr lang="en-US" altLang="ko-KR" dirty="0"/>
              <a:t>State</a:t>
            </a:r>
            <a:r>
              <a:rPr lang="ko-KR" altLang="en-US" dirty="0" err="1"/>
              <a:t>를</a:t>
            </a:r>
            <a:r>
              <a:rPr lang="ko-KR" altLang="en-US" dirty="0"/>
              <a:t> 관리할 때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State</a:t>
            </a:r>
            <a:r>
              <a:rPr lang="ko-KR" altLang="en-US" dirty="0" err="1"/>
              <a:t>를</a:t>
            </a:r>
            <a:r>
              <a:rPr lang="ko-KR" altLang="en-US" dirty="0"/>
              <a:t> 정의하고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 err="1"/>
              <a:t>를</a:t>
            </a:r>
            <a:r>
              <a:rPr lang="ko-KR" altLang="en-US" dirty="0"/>
              <a:t> 변경할 수 있는 함수를 제공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Component</a:t>
            </a:r>
            <a:r>
              <a:rPr lang="ko-KR" altLang="en-US" dirty="0"/>
              <a:t>에 </a:t>
            </a:r>
            <a:r>
              <a:rPr lang="en-US" altLang="ko-KR" dirty="0"/>
              <a:t>state</a:t>
            </a:r>
            <a:r>
              <a:rPr lang="ko-KR" altLang="en-US" dirty="0" err="1"/>
              <a:t>를</a:t>
            </a:r>
            <a:r>
              <a:rPr lang="ko-KR" altLang="en-US" dirty="0"/>
              <a:t> 추가하려면 다음 </a:t>
            </a:r>
            <a:r>
              <a:rPr lang="en-US" altLang="ko-KR" dirty="0"/>
              <a:t>hook </a:t>
            </a:r>
            <a:r>
              <a:rPr lang="ko-KR" altLang="en-US" dirty="0"/>
              <a:t>중 하나를 사용</a:t>
            </a:r>
            <a:r>
              <a:rPr lang="en-US" altLang="ko-KR" dirty="0"/>
              <a:t>.</a:t>
            </a:r>
          </a:p>
          <a:p>
            <a:pPr lvl="1"/>
            <a:r>
              <a:rPr lang="en-US" dirty="0" err="1"/>
              <a:t>useState</a:t>
            </a:r>
            <a:r>
              <a:rPr lang="ko-KR" altLang="en-US" dirty="0"/>
              <a:t>는 직접 업데이트할 수 있는 </a:t>
            </a:r>
            <a:r>
              <a:rPr lang="en-US" altLang="ko-KR" dirty="0"/>
              <a:t>state </a:t>
            </a:r>
            <a:r>
              <a:rPr lang="ko-KR" altLang="en-US" dirty="0"/>
              <a:t>변수를 선언</a:t>
            </a:r>
            <a:r>
              <a:rPr lang="en-US" altLang="ko-KR" dirty="0"/>
              <a:t>.</a:t>
            </a:r>
          </a:p>
          <a:p>
            <a:pPr lvl="1"/>
            <a:r>
              <a:rPr lang="en-US" dirty="0" err="1"/>
              <a:t>useReducer</a:t>
            </a:r>
            <a:r>
              <a:rPr lang="ko-KR" altLang="en-US" dirty="0"/>
              <a:t>는 </a:t>
            </a:r>
            <a:r>
              <a:rPr lang="en-US" altLang="ko-KR" dirty="0"/>
              <a:t>reducer</a:t>
            </a:r>
            <a:r>
              <a:rPr lang="ko-KR" altLang="en-US" dirty="0"/>
              <a:t> 함수 내부의 업데이트 로직을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const [index, </a:t>
            </a:r>
            <a:r>
              <a:rPr lang="en-US" altLang="ko-KR" dirty="0" err="1"/>
              <a:t>setIndex</a:t>
            </a:r>
            <a:r>
              <a:rPr lang="en-US" altLang="ko-KR" dirty="0"/>
              <a:t>] = </a:t>
            </a:r>
            <a:r>
              <a:rPr lang="en-US" altLang="ko-KR" dirty="0" err="1"/>
              <a:t>useState</a:t>
            </a:r>
            <a:r>
              <a:rPr lang="en-US" altLang="ko-KR" dirty="0"/>
              <a:t>(0);</a:t>
            </a:r>
          </a:p>
          <a:p>
            <a:pPr lvl="1"/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26467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useContext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altLang="ko-KR" dirty="0"/>
              <a:t>Context</a:t>
            </a:r>
            <a:r>
              <a:rPr lang="ko-KR" altLang="en-US" dirty="0" err="1"/>
              <a:t>를</a:t>
            </a:r>
            <a:r>
              <a:rPr lang="ko-KR" altLang="en-US" dirty="0"/>
              <a:t> 사용하면 </a:t>
            </a:r>
            <a:r>
              <a:rPr lang="en-US" altLang="ko-KR" dirty="0" err="1"/>
              <a:t>componen</a:t>
            </a:r>
            <a:r>
              <a:rPr lang="ko-KR" altLang="en-US" dirty="0"/>
              <a:t>가 멀리 있는 부모 </a:t>
            </a:r>
            <a:r>
              <a:rPr lang="en-US" altLang="ko-KR" dirty="0"/>
              <a:t>component</a:t>
            </a:r>
            <a:r>
              <a:rPr lang="ko-KR" altLang="en-US" dirty="0"/>
              <a:t>로부터 </a:t>
            </a:r>
            <a:r>
              <a:rPr lang="en-US" altLang="ko-KR" dirty="0"/>
              <a:t>props</a:t>
            </a:r>
            <a:r>
              <a:rPr lang="ko-KR" altLang="en-US" dirty="0"/>
              <a:t>로 전달하지 않으면서 정보 전달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const theme = </a:t>
            </a:r>
            <a:r>
              <a:rPr lang="en-US" altLang="ko-KR" dirty="0" err="1"/>
              <a:t>useContext</a:t>
            </a:r>
            <a:r>
              <a:rPr lang="en-US" altLang="ko-KR" dirty="0"/>
              <a:t>(</a:t>
            </a:r>
            <a:r>
              <a:rPr lang="en-US" altLang="ko-KR" dirty="0" err="1"/>
              <a:t>ThemeContext</a:t>
            </a:r>
            <a:r>
              <a:rPr lang="en-US" altLang="ko-KR" dirty="0"/>
              <a:t>);</a:t>
            </a:r>
          </a:p>
          <a:p>
            <a:pPr lvl="1"/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7186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useRef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altLang="ko-KR" dirty="0"/>
              <a:t>Ref</a:t>
            </a:r>
            <a:r>
              <a:rPr lang="ko-KR" altLang="en-US" dirty="0" err="1"/>
              <a:t>를</a:t>
            </a:r>
            <a:r>
              <a:rPr lang="ko-KR" altLang="en-US" dirty="0"/>
              <a:t> 사용하면 렌더링에 사용되지 않는 일부 정보</a:t>
            </a:r>
            <a:r>
              <a:rPr lang="en-US" altLang="ko-KR" dirty="0"/>
              <a:t>(DOM </a:t>
            </a:r>
            <a:r>
              <a:rPr lang="ko-KR" altLang="en-US" dirty="0"/>
              <a:t>노드나 </a:t>
            </a:r>
            <a:r>
              <a:rPr lang="en-US" altLang="ko-KR" dirty="0"/>
              <a:t>timeout ID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보유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State</a:t>
            </a:r>
            <a:r>
              <a:rPr lang="ko-KR" altLang="en-US" dirty="0"/>
              <a:t>와 달리 </a:t>
            </a:r>
            <a:r>
              <a:rPr lang="en-US" altLang="ko-KR" dirty="0"/>
              <a:t>ref</a:t>
            </a:r>
            <a:r>
              <a:rPr lang="ko-KR" altLang="en-US" dirty="0" err="1"/>
              <a:t>를</a:t>
            </a:r>
            <a:r>
              <a:rPr lang="ko-KR" altLang="en-US" dirty="0"/>
              <a:t> 업데이트해도 </a:t>
            </a:r>
            <a:r>
              <a:rPr lang="ko-KR" altLang="en-US" dirty="0" err="1"/>
              <a:t>렌더링되지</a:t>
            </a:r>
            <a:r>
              <a:rPr lang="ko-KR" altLang="en-US" dirty="0"/>
              <a:t> 않음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Ref</a:t>
            </a:r>
            <a:r>
              <a:rPr lang="ko-KR" altLang="en-US" dirty="0" err="1"/>
              <a:t>를</a:t>
            </a:r>
            <a:r>
              <a:rPr lang="ko-KR" altLang="en-US" dirty="0"/>
              <a:t> 선언하면 어떤 값이라도 담을 수 있지만</a:t>
            </a:r>
            <a:r>
              <a:rPr lang="en-US" altLang="ko-KR" dirty="0"/>
              <a:t>, </a:t>
            </a:r>
            <a:r>
              <a:rPr lang="ko-KR" altLang="en-US" dirty="0"/>
              <a:t>대부분 </a:t>
            </a:r>
            <a:r>
              <a:rPr lang="en-US" altLang="ko-KR" dirty="0"/>
              <a:t>DOM </a:t>
            </a:r>
            <a:r>
              <a:rPr lang="ko-KR" altLang="en-US" dirty="0"/>
              <a:t>노드를 담는데 사용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useImperativeHandle</a:t>
            </a:r>
            <a:r>
              <a:rPr lang="ko-KR" altLang="en-US" dirty="0"/>
              <a:t>을 사용하면 </a:t>
            </a:r>
            <a:r>
              <a:rPr lang="en-US" altLang="ko-KR" dirty="0"/>
              <a:t>component</a:t>
            </a:r>
            <a:r>
              <a:rPr lang="ko-KR" altLang="en-US" dirty="0"/>
              <a:t>에 노출되는 </a:t>
            </a:r>
            <a:r>
              <a:rPr lang="en-US" altLang="ko-KR" dirty="0"/>
              <a:t>ref</a:t>
            </a:r>
            <a:r>
              <a:rPr lang="ko-KR" altLang="en-US" dirty="0"/>
              <a:t>의 커스텀 가능</a:t>
            </a:r>
            <a:r>
              <a:rPr lang="en-US" altLang="ko-KR" dirty="0"/>
              <a:t>. </a:t>
            </a:r>
            <a:r>
              <a:rPr lang="ko-KR" altLang="en-US" dirty="0"/>
              <a:t>사용 빈도는 낮음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const </a:t>
            </a:r>
            <a:r>
              <a:rPr lang="en-US" altLang="ko-KR" dirty="0" err="1"/>
              <a:t>inputRef</a:t>
            </a:r>
            <a:r>
              <a:rPr lang="en-US" altLang="ko-KR" dirty="0"/>
              <a:t> = </a:t>
            </a:r>
            <a:r>
              <a:rPr lang="en-US" altLang="ko-KR" dirty="0" err="1"/>
              <a:t>useRef</a:t>
            </a:r>
            <a:r>
              <a:rPr lang="en-US" altLang="ko-KR" dirty="0"/>
              <a:t>(null);</a:t>
            </a:r>
          </a:p>
          <a:p>
            <a:pPr lvl="1"/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6767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use</a:t>
            </a:r>
            <a:r>
              <a:rPr lang="en-US" altLang="ko-KR" dirty="0" err="1"/>
              <a:t>E</a:t>
            </a:r>
            <a:r>
              <a:rPr lang="en-US" dirty="0" err="1"/>
              <a:t>ffect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Component</a:t>
            </a:r>
            <a:r>
              <a:rPr lang="en-US" altLang="ko-KR" dirty="0"/>
              <a:t> </a:t>
            </a:r>
            <a:r>
              <a:rPr lang="ko-KR" altLang="en-US" dirty="0"/>
              <a:t>외부 시스템에 연결하고 동기화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Network, browser DOM, animation, </a:t>
            </a:r>
            <a:r>
              <a:rPr lang="ko-KR" altLang="en-US" dirty="0"/>
              <a:t>다른 </a:t>
            </a:r>
            <a:r>
              <a:rPr lang="en-US" altLang="ko-KR" dirty="0"/>
              <a:t>UI Library</a:t>
            </a:r>
            <a:r>
              <a:rPr lang="ko-KR" altLang="en-US" dirty="0" err="1"/>
              <a:t>를</a:t>
            </a:r>
            <a:r>
              <a:rPr lang="ko-KR" altLang="en-US" dirty="0"/>
              <a:t> 사용하여 작성된 </a:t>
            </a:r>
            <a:r>
              <a:rPr lang="en-US" altLang="ko-KR" dirty="0"/>
              <a:t>widget, </a:t>
            </a:r>
            <a:r>
              <a:rPr lang="ko-KR" altLang="en-US" dirty="0"/>
              <a:t>기타 </a:t>
            </a:r>
            <a:r>
              <a:rPr lang="en-US" altLang="ko-KR" dirty="0"/>
              <a:t>React</a:t>
            </a:r>
            <a:r>
              <a:rPr lang="ko-KR" altLang="en-US" dirty="0"/>
              <a:t>가 아닌 코드 등</a:t>
            </a:r>
            <a:r>
              <a:rPr lang="en-US" altLang="ko-KR" dirty="0"/>
              <a:t>.</a:t>
            </a:r>
          </a:p>
          <a:p>
            <a:r>
              <a:rPr lang="en-US" dirty="0" err="1"/>
              <a:t>외부</a:t>
            </a:r>
            <a:r>
              <a:rPr lang="en-US" dirty="0"/>
              <a:t> </a:t>
            </a:r>
            <a:r>
              <a:rPr lang="en-US" dirty="0" err="1"/>
              <a:t>시스템과</a:t>
            </a:r>
            <a:r>
              <a:rPr lang="en-US" dirty="0"/>
              <a:t> </a:t>
            </a:r>
            <a:r>
              <a:rPr lang="en-US" dirty="0" err="1"/>
              <a:t>상호작용이</a:t>
            </a:r>
            <a:r>
              <a:rPr lang="en-US" dirty="0"/>
              <a:t> </a:t>
            </a:r>
            <a:r>
              <a:rPr lang="en-US" dirty="0" err="1"/>
              <a:t>아닌</a:t>
            </a:r>
            <a:r>
              <a:rPr lang="en-US" dirty="0"/>
              <a:t> </a:t>
            </a:r>
            <a:r>
              <a:rPr lang="en-US" dirty="0" err="1"/>
              <a:t>application의</a:t>
            </a:r>
            <a:r>
              <a:rPr lang="en-US" dirty="0"/>
              <a:t> </a:t>
            </a:r>
            <a:r>
              <a:rPr lang="en-US" dirty="0" err="1"/>
              <a:t>데이터</a:t>
            </a:r>
            <a:r>
              <a:rPr lang="en-US" dirty="0"/>
              <a:t> </a:t>
            </a:r>
            <a:r>
              <a:rPr lang="en-US" dirty="0" err="1"/>
              <a:t>흐름을</a:t>
            </a:r>
            <a:r>
              <a:rPr lang="en-US" dirty="0"/>
              <a:t> </a:t>
            </a:r>
            <a:r>
              <a:rPr lang="en-US" dirty="0" err="1"/>
              <a:t>조정하기</a:t>
            </a:r>
            <a:r>
              <a:rPr lang="en-US" dirty="0"/>
              <a:t> </a:t>
            </a:r>
            <a:r>
              <a:rPr lang="en-US" dirty="0" err="1"/>
              <a:t>위해서는</a:t>
            </a:r>
            <a:r>
              <a:rPr lang="en-US" dirty="0"/>
              <a:t> </a:t>
            </a:r>
            <a:r>
              <a:rPr lang="en-US" dirty="0" err="1"/>
              <a:t>미사용</a:t>
            </a:r>
            <a:r>
              <a:rPr lang="en-US" dirty="0"/>
              <a:t> </a:t>
            </a:r>
            <a:r>
              <a:rPr lang="en-US" dirty="0" err="1"/>
              <a:t>권유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거의 사용되지 않는 변형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r>
              <a:rPr lang="en-US" altLang="ko-KR" dirty="0"/>
              <a:t>.</a:t>
            </a:r>
          </a:p>
          <a:p>
            <a:pPr lvl="1"/>
            <a:r>
              <a:rPr lang="en-US" dirty="0" err="1"/>
              <a:t>useLayoutEffect</a:t>
            </a:r>
            <a:r>
              <a:rPr lang="en-US" dirty="0"/>
              <a:t> : </a:t>
            </a:r>
            <a:r>
              <a:rPr lang="en-US" dirty="0" err="1"/>
              <a:t>브라우저가</a:t>
            </a:r>
            <a:r>
              <a:rPr lang="en-US" dirty="0"/>
              <a:t> </a:t>
            </a:r>
            <a:r>
              <a:rPr lang="en-US" dirty="0" err="1"/>
              <a:t>화면을</a:t>
            </a:r>
            <a:r>
              <a:rPr lang="en-US" dirty="0"/>
              <a:t> </a:t>
            </a:r>
            <a:r>
              <a:rPr lang="en-US" dirty="0" err="1"/>
              <a:t>다시</a:t>
            </a:r>
            <a:r>
              <a:rPr lang="en-US" dirty="0"/>
              <a:t> </a:t>
            </a:r>
            <a:r>
              <a:rPr lang="en-US" dirty="0" err="1"/>
              <a:t>그리기</a:t>
            </a:r>
            <a:r>
              <a:rPr lang="en-US" dirty="0"/>
              <a:t> </a:t>
            </a:r>
            <a:r>
              <a:rPr lang="en-US" dirty="0" err="1"/>
              <a:t>전에</a:t>
            </a:r>
            <a:r>
              <a:rPr lang="en-US" dirty="0"/>
              <a:t> </a:t>
            </a:r>
            <a:r>
              <a:rPr lang="en-US" dirty="0" err="1"/>
              <a:t>실행</a:t>
            </a:r>
            <a:r>
              <a:rPr lang="en-US" altLang="ko-KR" dirty="0"/>
              <a:t>. (Layout </a:t>
            </a:r>
            <a:r>
              <a:rPr lang="ko-KR" altLang="en-US" dirty="0"/>
              <a:t>계산</a:t>
            </a:r>
            <a:r>
              <a:rPr lang="en-US" altLang="ko-KR" dirty="0"/>
              <a:t>)</a:t>
            </a:r>
          </a:p>
          <a:p>
            <a:pPr lvl="1"/>
            <a:r>
              <a:rPr lang="en-US" dirty="0" err="1"/>
              <a:t>useInsertionEffect</a:t>
            </a:r>
            <a:r>
              <a:rPr lang="en-US" dirty="0"/>
              <a:t> : </a:t>
            </a:r>
            <a:r>
              <a:rPr lang="en-US" dirty="0" err="1"/>
              <a:t>React가</a:t>
            </a:r>
            <a:r>
              <a:rPr lang="en-US" dirty="0"/>
              <a:t> </a:t>
            </a:r>
            <a:r>
              <a:rPr lang="en-US" dirty="0" err="1"/>
              <a:t>DOM을</a:t>
            </a:r>
            <a:r>
              <a:rPr lang="en-US" dirty="0"/>
              <a:t> </a:t>
            </a:r>
            <a:r>
              <a:rPr lang="en-US" dirty="0" err="1"/>
              <a:t>변경하기</a:t>
            </a:r>
            <a:r>
              <a:rPr lang="en-US" dirty="0"/>
              <a:t> </a:t>
            </a:r>
            <a:r>
              <a:rPr lang="en-US" dirty="0" err="1"/>
              <a:t>전에</a:t>
            </a:r>
            <a:r>
              <a:rPr lang="en-US" dirty="0"/>
              <a:t> </a:t>
            </a:r>
            <a:r>
              <a:rPr lang="en-US" dirty="0" err="1"/>
              <a:t>실행</a:t>
            </a:r>
            <a:r>
              <a:rPr lang="en-US" altLang="ko-KR" dirty="0"/>
              <a:t>. (</a:t>
            </a:r>
            <a:r>
              <a:rPr lang="ko-KR" altLang="en-US" dirty="0"/>
              <a:t>동적 </a:t>
            </a:r>
            <a:r>
              <a:rPr lang="en-US" altLang="ko-KR" dirty="0"/>
              <a:t>CSS </a:t>
            </a:r>
            <a:r>
              <a:rPr lang="ko-KR" altLang="en-US" dirty="0"/>
              <a:t>삽입 가능</a:t>
            </a:r>
            <a:r>
              <a:rPr lang="en-US" altLang="ko-KR" dirty="0"/>
              <a:t>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6615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usePerformance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KR" dirty="0"/>
              <a:t>Rerendering 성능 최적화를 위해 불필요한 과정 생략</a:t>
            </a:r>
            <a:r>
              <a:rPr lang="en-US" altLang="ko-KR" dirty="0"/>
              <a:t>.</a:t>
            </a:r>
          </a:p>
          <a:p>
            <a:endParaRPr lang="en-KR" dirty="0"/>
          </a:p>
          <a:p>
            <a:r>
              <a:rPr lang="ko-KR" altLang="en-US" dirty="0"/>
              <a:t>계산과 불필요한 </a:t>
            </a:r>
            <a:r>
              <a:rPr lang="en-US" altLang="ko-KR" dirty="0" err="1"/>
              <a:t>Rerendering</a:t>
            </a:r>
            <a:r>
              <a:rPr lang="en-US" altLang="ko-KR" dirty="0"/>
              <a:t> </a:t>
            </a:r>
            <a:r>
              <a:rPr lang="ko-KR" altLang="en-US" dirty="0"/>
              <a:t>생략을 위해 다음 </a:t>
            </a:r>
            <a:r>
              <a:rPr lang="en-US" altLang="ko-KR" dirty="0"/>
              <a:t>hook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pPr lvl="1"/>
            <a:r>
              <a:rPr lang="en-US" dirty="0" err="1"/>
              <a:t>useMemo</a:t>
            </a:r>
            <a:r>
              <a:rPr lang="en-US" dirty="0"/>
              <a:t> : </a:t>
            </a:r>
            <a:r>
              <a:rPr lang="en-US" dirty="0" err="1"/>
              <a:t>비용이</a:t>
            </a:r>
            <a:r>
              <a:rPr lang="en-US" dirty="0"/>
              <a:t> </a:t>
            </a:r>
            <a:r>
              <a:rPr lang="en-US" dirty="0" err="1"/>
              <a:t>많이</a:t>
            </a:r>
            <a:r>
              <a:rPr lang="en-US" dirty="0"/>
              <a:t> </a:t>
            </a:r>
            <a:r>
              <a:rPr lang="en-US" dirty="0" err="1"/>
              <a:t>드는</a:t>
            </a:r>
            <a:r>
              <a:rPr lang="en-US" dirty="0"/>
              <a:t> </a:t>
            </a:r>
            <a:r>
              <a:rPr lang="en-US" dirty="0" err="1"/>
              <a:t>계산</a:t>
            </a:r>
            <a:r>
              <a:rPr lang="en-US" dirty="0"/>
              <a:t> </a:t>
            </a:r>
            <a:r>
              <a:rPr lang="en-US" dirty="0" err="1"/>
              <a:t>결과</a:t>
            </a:r>
            <a:r>
              <a:rPr lang="en-US" dirty="0"/>
              <a:t> </a:t>
            </a:r>
            <a:r>
              <a:rPr lang="en-US" dirty="0" err="1"/>
              <a:t>캐시</a:t>
            </a:r>
            <a:r>
              <a:rPr lang="en-US" altLang="ko-KR" dirty="0"/>
              <a:t>.</a:t>
            </a:r>
          </a:p>
          <a:p>
            <a:pPr lvl="1"/>
            <a:r>
              <a:rPr lang="en-US" dirty="0" err="1"/>
              <a:t>useCallback</a:t>
            </a:r>
            <a:r>
              <a:rPr lang="en-US" dirty="0"/>
              <a:t> : </a:t>
            </a:r>
            <a:r>
              <a:rPr lang="en-KR" dirty="0"/>
              <a:t>함수 정의를 최적화된 component에 전달하기 전에 캐시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KR" dirty="0"/>
          </a:p>
          <a:p>
            <a:r>
              <a:rPr lang="en-US" altLang="ko-KR" dirty="0" err="1"/>
              <a:t>Rerendering</a:t>
            </a:r>
            <a:r>
              <a:rPr lang="en-US" altLang="ko-KR" dirty="0"/>
              <a:t> </a:t>
            </a:r>
            <a:r>
              <a:rPr lang="ko-KR" altLang="en-US" dirty="0"/>
              <a:t>생략이 불가능한 경우에는 동기식 </a:t>
            </a:r>
            <a:r>
              <a:rPr lang="en-US" altLang="ko-KR" dirty="0"/>
              <a:t>blocking update(input 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non-blocking update(chart update)</a:t>
            </a:r>
            <a:r>
              <a:rPr lang="ko-KR" altLang="en-US" dirty="0" err="1"/>
              <a:t>를</a:t>
            </a:r>
            <a:r>
              <a:rPr lang="ko-KR" altLang="en-US" dirty="0"/>
              <a:t> 분리</a:t>
            </a:r>
            <a:r>
              <a:rPr lang="en-US" altLang="ko-KR" dirty="0"/>
              <a:t>.</a:t>
            </a:r>
          </a:p>
          <a:p>
            <a:pPr lvl="1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2222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hooks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KR" dirty="0"/>
              <a:t>대부분 Library 작성자에게 유용하며 application code에서는 일반적으로 사용되지 않음</a:t>
            </a:r>
            <a:r>
              <a:rPr lang="en-US" altLang="ko-KR" dirty="0"/>
              <a:t>.</a:t>
            </a:r>
            <a:endParaRPr lang="en-KR" dirty="0"/>
          </a:p>
          <a:p>
            <a:pPr lvl="1"/>
            <a:r>
              <a:rPr lang="en-US" dirty="0" err="1"/>
              <a:t>useDebugValue</a:t>
            </a:r>
            <a:r>
              <a:rPr lang="en-US" dirty="0"/>
              <a:t> : custom </a:t>
            </a:r>
            <a:r>
              <a:rPr lang="en-US" dirty="0" err="1"/>
              <a:t>hook에</a:t>
            </a:r>
            <a:r>
              <a:rPr lang="en-US" dirty="0"/>
              <a:t> </a:t>
            </a:r>
            <a:r>
              <a:rPr lang="en-US" dirty="0" err="1"/>
              <a:t>대해</a:t>
            </a:r>
            <a:r>
              <a:rPr lang="en-US" dirty="0"/>
              <a:t>  React </a:t>
            </a:r>
            <a:r>
              <a:rPr lang="en-US" dirty="0" err="1"/>
              <a:t>DevTools에</a:t>
            </a:r>
            <a:r>
              <a:rPr lang="en-US" dirty="0"/>
              <a:t> </a:t>
            </a:r>
            <a:r>
              <a:rPr lang="en-US" dirty="0" err="1"/>
              <a:t>표시</a:t>
            </a:r>
            <a:r>
              <a:rPr lang="en-US" dirty="0"/>
              <a:t> </a:t>
            </a:r>
            <a:r>
              <a:rPr lang="en-US" dirty="0" err="1"/>
              <a:t>해</a:t>
            </a:r>
            <a:r>
              <a:rPr lang="en-US" dirty="0"/>
              <a:t> </a:t>
            </a:r>
            <a:r>
              <a:rPr lang="en-US" dirty="0" err="1"/>
              <a:t>주는</a:t>
            </a:r>
            <a:r>
              <a:rPr lang="en-US" dirty="0"/>
              <a:t> </a:t>
            </a:r>
            <a:r>
              <a:rPr lang="en-US" dirty="0" err="1"/>
              <a:t>label을</a:t>
            </a:r>
            <a:r>
              <a:rPr lang="en-US" dirty="0"/>
              <a:t> custom </a:t>
            </a:r>
            <a:r>
              <a:rPr lang="en-US" dirty="0" err="1"/>
              <a:t>가능</a:t>
            </a:r>
            <a:r>
              <a:rPr lang="en-US" altLang="ko-KR" dirty="0"/>
              <a:t>.</a:t>
            </a:r>
          </a:p>
          <a:p>
            <a:pPr lvl="1"/>
            <a:r>
              <a:rPr lang="en-US" dirty="0" err="1"/>
              <a:t>useId</a:t>
            </a:r>
            <a:r>
              <a:rPr lang="en-US" dirty="0"/>
              <a:t> : </a:t>
            </a:r>
            <a:r>
              <a:rPr lang="en-KR" dirty="0"/>
              <a:t>component가 고유 ID를 자신과 연결 가능</a:t>
            </a:r>
            <a:r>
              <a:rPr lang="en-US" altLang="ko-KR" dirty="0"/>
              <a:t>. </a:t>
            </a:r>
            <a:r>
              <a:rPr lang="ko-KR" altLang="en-US" dirty="0"/>
              <a:t>접근성 </a:t>
            </a:r>
            <a:r>
              <a:rPr lang="en-US" altLang="ko-KR" dirty="0"/>
              <a:t>API</a:t>
            </a:r>
            <a:r>
              <a:rPr lang="ko-KR" altLang="en-US" dirty="0"/>
              <a:t>와 함께 사용</a:t>
            </a:r>
            <a:r>
              <a:rPr lang="en-US" altLang="ko-KR" dirty="0"/>
              <a:t>.</a:t>
            </a:r>
            <a:endParaRPr lang="en-KR" dirty="0"/>
          </a:p>
          <a:p>
            <a:pPr lvl="1"/>
            <a:r>
              <a:rPr lang="en-US" dirty="0" err="1"/>
              <a:t>useSyncExternalStore</a:t>
            </a:r>
            <a:r>
              <a:rPr lang="en-US" dirty="0"/>
              <a:t> : </a:t>
            </a:r>
            <a:r>
              <a:rPr lang="en-US" dirty="0" err="1"/>
              <a:t>componen가</a:t>
            </a:r>
            <a:r>
              <a:rPr lang="en-US" dirty="0"/>
              <a:t> </a:t>
            </a:r>
            <a:r>
              <a:rPr lang="en-US" dirty="0" err="1"/>
              <a:t>외부</a:t>
            </a:r>
            <a:r>
              <a:rPr lang="en-US" dirty="0"/>
              <a:t> </a:t>
            </a:r>
            <a:r>
              <a:rPr lang="en-US" dirty="0" err="1"/>
              <a:t>저장소를</a:t>
            </a:r>
            <a:r>
              <a:rPr lang="en-US" dirty="0"/>
              <a:t> Subscribe </a:t>
            </a:r>
            <a:r>
              <a:rPr lang="en-US" dirty="0" err="1"/>
              <a:t>가능</a:t>
            </a:r>
            <a:r>
              <a:rPr lang="en-US" altLang="ko-KR" dirty="0"/>
              <a:t>.</a:t>
            </a:r>
          </a:p>
          <a:p>
            <a:pPr lvl="1"/>
            <a:r>
              <a:rPr lang="en-US" dirty="0" err="1"/>
              <a:t>useActionState</a:t>
            </a:r>
            <a:r>
              <a:rPr lang="en-US" dirty="0"/>
              <a:t> : </a:t>
            </a:r>
            <a:r>
              <a:rPr lang="en-US" dirty="0" err="1"/>
              <a:t>Action을</a:t>
            </a:r>
            <a:r>
              <a:rPr lang="en-US" dirty="0"/>
              <a:t> </a:t>
            </a:r>
            <a:r>
              <a:rPr lang="en-US" dirty="0" err="1"/>
              <a:t>통해</a:t>
            </a:r>
            <a:r>
              <a:rPr lang="en-US" dirty="0"/>
              <a:t> </a:t>
            </a:r>
            <a:r>
              <a:rPr lang="en-US" dirty="0" err="1"/>
              <a:t>State를</a:t>
            </a:r>
            <a:r>
              <a:rPr lang="en-US" dirty="0"/>
              <a:t> </a:t>
            </a:r>
            <a:r>
              <a:rPr lang="en-US" dirty="0" err="1"/>
              <a:t>관리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0046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redux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ko-KR" altLang="en-US" dirty="0"/>
              <a:t>전역 객체인 </a:t>
            </a:r>
            <a:r>
              <a:rPr lang="en-US" altLang="ko-KR" dirty="0"/>
              <a:t>store</a:t>
            </a:r>
            <a:r>
              <a:rPr lang="ko-KR" altLang="en-US" dirty="0" err="1"/>
              <a:t>를</a:t>
            </a:r>
            <a:r>
              <a:rPr lang="ko-KR" altLang="en-US" dirty="0"/>
              <a:t> 두고 </a:t>
            </a:r>
            <a:r>
              <a:rPr lang="en-US" altLang="ko-KR" dirty="0"/>
              <a:t>state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store</a:t>
            </a:r>
            <a:r>
              <a:rPr lang="ko-KR" altLang="en-US" dirty="0"/>
              <a:t>에 전역으로 관리하여 어떤  </a:t>
            </a:r>
            <a:r>
              <a:rPr lang="en-US" altLang="ko-KR" dirty="0"/>
              <a:t>components</a:t>
            </a:r>
            <a:r>
              <a:rPr lang="ko-KR" altLang="en-US" dirty="0"/>
              <a:t>에서도 </a:t>
            </a:r>
            <a:r>
              <a:rPr lang="en-US" altLang="ko-KR" dirty="0"/>
              <a:t>state</a:t>
            </a:r>
            <a:r>
              <a:rPr lang="ko-KR" altLang="en-US" dirty="0" err="1"/>
              <a:t>를</a:t>
            </a:r>
            <a:r>
              <a:rPr lang="ko-KR" altLang="en-US" dirty="0"/>
              <a:t> 관리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https://</a:t>
            </a:r>
            <a:r>
              <a:rPr lang="en-US" altLang="ko-KR" dirty="0" err="1"/>
              <a:t>velog.io</a:t>
            </a:r>
            <a:r>
              <a:rPr lang="en-US" altLang="ko-KR" dirty="0"/>
              <a:t>/@juno7803/Recoil-Recoil-200-%ED%99%9C%EC%9A%A9%ED%95%98%EA%B8%B0</a:t>
            </a:r>
          </a:p>
          <a:p>
            <a:endParaRPr lang="en-KR" dirty="0"/>
          </a:p>
        </p:txBody>
      </p:sp>
      <p:pic>
        <p:nvPicPr>
          <p:cNvPr id="1026" name="Picture 2" descr="with redux, without redux">
            <a:extLst>
              <a:ext uri="{FF2B5EF4-FFF2-40B4-BE49-F238E27FC236}">
                <a16:creationId xmlns:a16="http://schemas.microsoft.com/office/drawing/2014/main" id="{600FC867-7C18-4F3E-217B-B6BF67CB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94" y="3010104"/>
            <a:ext cx="4416493" cy="245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46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583</Words>
  <Application>Microsoft Macintosh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React Hook</vt:lpstr>
      <vt:lpstr>React hook</vt:lpstr>
      <vt:lpstr>useState</vt:lpstr>
      <vt:lpstr>useContext</vt:lpstr>
      <vt:lpstr>useRef</vt:lpstr>
      <vt:lpstr>useEffect</vt:lpstr>
      <vt:lpstr>usePerformance</vt:lpstr>
      <vt:lpstr>Other hooks</vt:lpstr>
      <vt:lpstr>redux</vt:lpstr>
      <vt:lpstr>Atoms</vt:lpstr>
      <vt:lpstr>Recoil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</dc:title>
  <dc:creator>kyungsoon baek</dc:creator>
  <cp:lastModifiedBy>kyungsoon baek</cp:lastModifiedBy>
  <cp:revision>2</cp:revision>
  <dcterms:created xsi:type="dcterms:W3CDTF">2024-10-30T04:54:12Z</dcterms:created>
  <dcterms:modified xsi:type="dcterms:W3CDTF">2024-10-31T10:30:15Z</dcterms:modified>
</cp:coreProperties>
</file>