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57" r:id="rId5"/>
    <p:sldId id="263" r:id="rId6"/>
    <p:sldId id="261" r:id="rId7"/>
    <p:sldId id="258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Projectile Motion of </a:t>
            </a:r>
            <a:r>
              <a:rPr lang="en-US" dirty="0"/>
              <a:t>a</a:t>
            </a:r>
            <a:r>
              <a:rPr lang="en-US" dirty="0" smtClean="0"/>
              <a:t> Cannon 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LeVally</a:t>
            </a:r>
            <a:endParaRPr lang="en-US" dirty="0" smtClean="0"/>
          </a:p>
          <a:p>
            <a:r>
              <a:rPr lang="en-US" dirty="0" smtClean="0"/>
              <a:t>Pacific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Cannon fired at different angles</a:t>
            </a:r>
          </a:p>
          <a:p>
            <a:r>
              <a:rPr lang="en-US" dirty="0" smtClean="0"/>
              <a:t>Same initial velocity</a:t>
            </a:r>
          </a:p>
          <a:p>
            <a:r>
              <a:rPr lang="en-US" dirty="0" smtClean="0"/>
              <a:t>Without air resistance</a:t>
            </a:r>
          </a:p>
          <a:p>
            <a:r>
              <a:rPr lang="en-US" dirty="0" smtClean="0"/>
              <a:t>With air resistance</a:t>
            </a:r>
          </a:p>
          <a:p>
            <a:r>
              <a:rPr lang="en-US" dirty="0" smtClean="0"/>
              <a:t>Head and tail winds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Without Air Resistance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 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6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4573"/>
            <a:ext cx="8915400" cy="3777622"/>
          </a:xfrm>
        </p:spPr>
        <p:txBody>
          <a:bodyPr/>
          <a:lstStyle/>
          <a:p>
            <a:r>
              <a:rPr lang="en-US" dirty="0" smtClean="0"/>
              <a:t>Optimal angle</a:t>
            </a:r>
          </a:p>
          <a:p>
            <a:r>
              <a:rPr lang="en-US" dirty="0" smtClean="0"/>
              <a:t>Constant x velocity</a:t>
            </a:r>
          </a:p>
          <a:p>
            <a:r>
              <a:rPr lang="en-US" dirty="0" smtClean="0"/>
              <a:t>Constant downwards acceleration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55463"/>
            <a:ext cx="7855004" cy="26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Force</a:t>
            </a:r>
          </a:p>
          <a:p>
            <a:r>
              <a:rPr lang="en-US" dirty="0" smtClean="0"/>
              <a:t>Interaction and contact of a solid body with a fluid force</a:t>
            </a:r>
          </a:p>
          <a:p>
            <a:r>
              <a:rPr lang="en-US" dirty="0" smtClean="0"/>
              <a:t>Generated by difference in velocity</a:t>
            </a:r>
          </a:p>
        </p:txBody>
      </p:sp>
    </p:spTree>
    <p:extLst>
      <p:ext uri="{BB962C8B-B14F-4D97-AF65-F5344CB8AC3E}">
        <p14:creationId xmlns:p14="http://schemas.microsoft.com/office/powerpoint/2010/main" val="1049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With Air Resistance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 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Drag is a force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2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Angle</a:t>
            </a:r>
          </a:p>
          <a:p>
            <a:r>
              <a:rPr lang="en-US" dirty="0" smtClean="0"/>
              <a:t>Fire into the wind</a:t>
            </a:r>
          </a:p>
          <a:p>
            <a:r>
              <a:rPr lang="en-US" dirty="0" smtClean="0"/>
              <a:t>Non constant x velocity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70" y="3396239"/>
            <a:ext cx="890711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Head and Tail Winds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scale</a:t>
            </a:r>
          </a:p>
          <a:p>
            <a:r>
              <a:rPr lang="en-US" dirty="0" smtClean="0"/>
              <a:t>Missing is missing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24" y="2933767"/>
            <a:ext cx="4634189" cy="32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of a Sphere. </a:t>
            </a:r>
            <a:r>
              <a:rPr lang="en-US" i="1" dirty="0"/>
              <a:t>NASA</a:t>
            </a:r>
            <a:r>
              <a:rPr lang="en-US" dirty="0"/>
              <a:t> Available at: https://www.grc.nasa.gov/www/k-12/airplane/dragsphere.html. (Accessed: 8th March </a:t>
            </a:r>
            <a:r>
              <a:rPr lang="en-US" dirty="0" smtClean="0"/>
              <a:t>2018)</a:t>
            </a:r>
          </a:p>
          <a:p>
            <a:r>
              <a:rPr lang="en-US" dirty="0" smtClean="0"/>
              <a:t>What is Drag?. </a:t>
            </a:r>
            <a:r>
              <a:rPr lang="en-US" i="1" dirty="0" smtClean="0"/>
              <a:t>NASA</a:t>
            </a:r>
            <a:r>
              <a:rPr lang="en-US" dirty="0"/>
              <a:t> May 5 2015. Available </a:t>
            </a:r>
            <a:r>
              <a:rPr lang="en-US" dirty="0" smtClean="0"/>
              <a:t>at: https</a:t>
            </a:r>
            <a:r>
              <a:rPr lang="en-US" dirty="0"/>
              <a:t>://</a:t>
            </a:r>
            <a:r>
              <a:rPr lang="en-US" dirty="0" smtClean="0"/>
              <a:t>www.grc.nasa.gov/www/k-12/airplane/drag1.html (Accessed: 8</a:t>
            </a:r>
            <a:r>
              <a:rPr lang="en-US" baseline="30000" dirty="0" smtClean="0"/>
              <a:t>th</a:t>
            </a:r>
            <a:r>
              <a:rPr lang="en-US" dirty="0" smtClean="0"/>
              <a:t> March 2018)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808</TotalTime>
  <Words>95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Wisp</vt:lpstr>
      <vt:lpstr>Projectile Motion of a Cannon Shell</vt:lpstr>
      <vt:lpstr>The Project</vt:lpstr>
      <vt:lpstr>Equations Without Air Resistance</vt:lpstr>
      <vt:lpstr>Without Drag</vt:lpstr>
      <vt:lpstr>Drag</vt:lpstr>
      <vt:lpstr>Equations With Air Resistance</vt:lpstr>
      <vt:lpstr>With Drag</vt:lpstr>
      <vt:lpstr>With Head and Tail Winds</vt:lpstr>
      <vt:lpstr>References</vt:lpstr>
    </vt:vector>
  </TitlesOfParts>
  <Company>Pacific University - UIS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Projectile Motion of a Cannon Shell</dc:title>
  <dc:creator>AutoBVT</dc:creator>
  <cp:lastModifiedBy>AutoBVT</cp:lastModifiedBy>
  <cp:revision>12</cp:revision>
  <dcterms:created xsi:type="dcterms:W3CDTF">2018-03-09T03:33:55Z</dcterms:created>
  <dcterms:modified xsi:type="dcterms:W3CDTF">2018-03-09T17:02:45Z</dcterms:modified>
</cp:coreProperties>
</file>