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88" r:id="rId4"/>
    <p:sldId id="289" r:id="rId5"/>
    <p:sldId id="260" r:id="rId6"/>
    <p:sldId id="261" r:id="rId7"/>
    <p:sldId id="262" r:id="rId8"/>
    <p:sldId id="263" r:id="rId9"/>
    <p:sldId id="264" r:id="rId10"/>
    <p:sldId id="259" r:id="rId11"/>
    <p:sldId id="265" r:id="rId12"/>
    <p:sldId id="285" r:id="rId13"/>
    <p:sldId id="286" r:id="rId14"/>
    <p:sldId id="287" r:id="rId15"/>
    <p:sldId id="272" r:id="rId16"/>
    <p:sldId id="267" r:id="rId17"/>
    <p:sldId id="283" r:id="rId18"/>
    <p:sldId id="284" r:id="rId19"/>
    <p:sldId id="268" r:id="rId20"/>
    <p:sldId id="269" r:id="rId21"/>
  </p:sldIdLst>
  <p:sldSz cx="9144000" cy="6858000" type="screen4x3"/>
  <p:notesSz cx="6858000" cy="9144000"/>
  <p:embeddedFontLst>
    <p:embeddedFont>
      <p:font typeface="Cambria" panose="02040503050406030204" pitchFamily="18"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Roboto Condensed" panose="02000000000000000000" pitchFamily="2" charset="0"/>
      <p:regular r:id="rId31"/>
      <p:bold r:id="rId32"/>
      <p:italic r:id="rId33"/>
      <p:boldItalic r:id="rId34"/>
    </p:embeddedFont>
    <p:embeddedFont>
      <p:font typeface="Squada One" panose="020B0604020202020204" charset="0"/>
      <p:regular r:id="rId35"/>
    </p:embeddedFont>
    <p:embeddedFont>
      <p:font typeface="Trebuchet MS" panose="020B0603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0C9A0E6A-7826-490C-92A9-7DC6263A5A63}">
          <p14:sldIdLst>
            <p14:sldId id="256"/>
            <p14:sldId id="257"/>
            <p14:sldId id="288"/>
          </p14:sldIdLst>
        </p14:section>
        <p14:section name="Untitled Section" id="{3AFBBB3E-76EA-4AAF-8172-6DBB9AAE2296}">
          <p14:sldIdLst>
            <p14:sldId id="289"/>
            <p14:sldId id="260"/>
            <p14:sldId id="261"/>
            <p14:sldId id="262"/>
            <p14:sldId id="263"/>
            <p14:sldId id="264"/>
            <p14:sldId id="259"/>
            <p14:sldId id="265"/>
            <p14:sldId id="285"/>
            <p14:sldId id="286"/>
            <p14:sldId id="287"/>
            <p14:sldId id="272"/>
            <p14:sldId id="267"/>
            <p14:sldId id="283"/>
            <p14:sldId id="284"/>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2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ni"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1" d="100"/>
          <a:sy n="91" d="100"/>
        </p:scale>
        <p:origin x="1848" y="58"/>
      </p:cViewPr>
      <p:guideLst>
        <p:guide orient="horz" pos="2160"/>
        <p:guide pos="2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6503aa07f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f6503aa0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f6503aa07f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f6503aa07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f6503aa07f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f6503aa07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f6503aa07f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f6503aa07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6503aa07f_1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6503aa07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6503aa07f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f6503aa07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19" name="Google Shape;19;p2"/>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2304"/>
              <a:buChar cha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body" idx="1"/>
          </p:nvPr>
        </p:nvSpPr>
        <p:spPr>
          <a:xfrm>
            <a:off x="1143000" y="731520"/>
            <a:ext cx="6400800" cy="3474720"/>
          </a:xfrm>
          <a:prstGeom prst="rect">
            <a:avLst/>
          </a:prstGeom>
          <a:noFill/>
          <a:ln>
            <a:noFill/>
          </a:ln>
        </p:spPr>
        <p:txBody>
          <a:bodyPr spcFirstLastPara="1" wrap="square" lIns="91425" tIns="45700" rIns="91425" bIns="45700" anchor="t" anchorCtr="0">
            <a:normAutofit/>
          </a:bodyPr>
          <a:lstStyle>
            <a:lvl1pPr marL="457200" lvl="0" indent="-377190" algn="l">
              <a:lnSpc>
                <a:spcPct val="100000"/>
              </a:lnSpc>
              <a:spcBef>
                <a:spcPts val="360"/>
              </a:spcBef>
              <a:spcAft>
                <a:spcPts val="0"/>
              </a:spcAft>
              <a:buSzPts val="2340"/>
              <a:buChar char="*"/>
              <a:defRPr/>
            </a:lvl1pPr>
            <a:lvl2pPr marL="914400" lvl="1" indent="-377190" algn="l">
              <a:lnSpc>
                <a:spcPct val="100000"/>
              </a:lnSpc>
              <a:spcBef>
                <a:spcPts val="360"/>
              </a:spcBef>
              <a:spcAft>
                <a:spcPts val="0"/>
              </a:spcAft>
              <a:buSzPts val="2340"/>
              <a:buChar char="*"/>
              <a:defRPr/>
            </a:lvl2pPr>
            <a:lvl3pPr marL="1371600" lvl="2" indent="-377190" algn="l">
              <a:lnSpc>
                <a:spcPct val="100000"/>
              </a:lnSpc>
              <a:spcBef>
                <a:spcPts val="360"/>
              </a:spcBef>
              <a:spcAft>
                <a:spcPts val="0"/>
              </a:spcAft>
              <a:buSzPts val="2340"/>
              <a:buChar char="*"/>
              <a:defRPr/>
            </a:lvl3pPr>
            <a:lvl4pPr marL="1828800" lvl="3" indent="-377190" algn="l">
              <a:lnSpc>
                <a:spcPct val="100000"/>
              </a:lnSpc>
              <a:spcBef>
                <a:spcPts val="360"/>
              </a:spcBef>
              <a:spcAft>
                <a:spcPts val="0"/>
              </a:spcAft>
              <a:buSzPts val="2340"/>
              <a:buChar char="*"/>
              <a:defRPr/>
            </a:lvl4pPr>
            <a:lvl5pPr marL="2286000" lvl="4" indent="-377190" algn="l">
              <a:lnSpc>
                <a:spcPct val="100000"/>
              </a:lnSpc>
              <a:spcBef>
                <a:spcPts val="360"/>
              </a:spcBef>
              <a:spcAft>
                <a:spcPts val="0"/>
              </a:spcAft>
              <a:buSzPts val="2340"/>
              <a:buChar char="*"/>
              <a:defRPr/>
            </a:lvl5pPr>
            <a:lvl6pPr marL="2743200" lvl="5" indent="-377190" algn="l">
              <a:lnSpc>
                <a:spcPct val="100000"/>
              </a:lnSpc>
              <a:spcBef>
                <a:spcPts val="360"/>
              </a:spcBef>
              <a:spcAft>
                <a:spcPts val="0"/>
              </a:spcAft>
              <a:buSzPts val="2340"/>
              <a:buChar char="*"/>
              <a:defRPr/>
            </a:lvl6pPr>
            <a:lvl7pPr marL="3200400" lvl="6" indent="-377190" algn="l">
              <a:lnSpc>
                <a:spcPct val="100000"/>
              </a:lnSpc>
              <a:spcBef>
                <a:spcPts val="360"/>
              </a:spcBef>
              <a:spcAft>
                <a:spcPts val="0"/>
              </a:spcAft>
              <a:buSzPts val="2340"/>
              <a:buChar char="*"/>
              <a:defRPr/>
            </a:lvl7pPr>
            <a:lvl8pPr marL="3657600" lvl="7" indent="-377190" algn="l">
              <a:lnSpc>
                <a:spcPct val="100000"/>
              </a:lnSpc>
              <a:spcBef>
                <a:spcPts val="360"/>
              </a:spcBef>
              <a:spcAft>
                <a:spcPts val="0"/>
              </a:spcAft>
              <a:buSzPts val="2340"/>
              <a:buChar char="*"/>
              <a:defRPr/>
            </a:lvl8pPr>
            <a:lvl9pPr marL="4114800" lvl="8" indent="-377190" algn="l">
              <a:lnSpc>
                <a:spcPct val="100000"/>
              </a:lnSpc>
              <a:spcBef>
                <a:spcPts val="360"/>
              </a:spcBef>
              <a:spcAft>
                <a:spcPts val="300"/>
              </a:spcAft>
              <a:buSzPts val="234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2304"/>
              <a:buChar cha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68040" y="-731521"/>
            <a:ext cx="3474720" cy="6400800"/>
          </a:xfrm>
          <a:prstGeom prst="rect">
            <a:avLst/>
          </a:prstGeom>
          <a:noFill/>
          <a:ln>
            <a:noFill/>
          </a:ln>
        </p:spPr>
        <p:txBody>
          <a:bodyPr spcFirstLastPara="1" wrap="square" lIns="91425" tIns="45700" rIns="91425" bIns="45700" anchor="t" anchorCtr="0">
            <a:normAutofit/>
          </a:bodyPr>
          <a:lstStyle>
            <a:lvl1pPr marL="457200" lvl="0" indent="-377190" algn="l">
              <a:lnSpc>
                <a:spcPct val="100000"/>
              </a:lnSpc>
              <a:spcBef>
                <a:spcPts val="360"/>
              </a:spcBef>
              <a:spcAft>
                <a:spcPts val="0"/>
              </a:spcAft>
              <a:buSzPts val="2340"/>
              <a:buChar char="*"/>
              <a:defRPr/>
            </a:lvl1pPr>
            <a:lvl2pPr marL="914400" lvl="1" indent="-377190" algn="l">
              <a:lnSpc>
                <a:spcPct val="100000"/>
              </a:lnSpc>
              <a:spcBef>
                <a:spcPts val="360"/>
              </a:spcBef>
              <a:spcAft>
                <a:spcPts val="0"/>
              </a:spcAft>
              <a:buSzPts val="2340"/>
              <a:buChar char="*"/>
              <a:defRPr/>
            </a:lvl2pPr>
            <a:lvl3pPr marL="1371600" lvl="2" indent="-377190" algn="l">
              <a:lnSpc>
                <a:spcPct val="100000"/>
              </a:lnSpc>
              <a:spcBef>
                <a:spcPts val="360"/>
              </a:spcBef>
              <a:spcAft>
                <a:spcPts val="0"/>
              </a:spcAft>
              <a:buSzPts val="2340"/>
              <a:buChar char="*"/>
              <a:defRPr/>
            </a:lvl3pPr>
            <a:lvl4pPr marL="1828800" lvl="3" indent="-377190" algn="l">
              <a:lnSpc>
                <a:spcPct val="100000"/>
              </a:lnSpc>
              <a:spcBef>
                <a:spcPts val="360"/>
              </a:spcBef>
              <a:spcAft>
                <a:spcPts val="0"/>
              </a:spcAft>
              <a:buSzPts val="2340"/>
              <a:buChar char="*"/>
              <a:defRPr/>
            </a:lvl4pPr>
            <a:lvl5pPr marL="2286000" lvl="4" indent="-377190" algn="l">
              <a:lnSpc>
                <a:spcPct val="100000"/>
              </a:lnSpc>
              <a:spcBef>
                <a:spcPts val="360"/>
              </a:spcBef>
              <a:spcAft>
                <a:spcPts val="0"/>
              </a:spcAft>
              <a:buSzPts val="2340"/>
              <a:buChar char="*"/>
              <a:defRPr/>
            </a:lvl5pPr>
            <a:lvl6pPr marL="2743200" lvl="5" indent="-377190" algn="l">
              <a:lnSpc>
                <a:spcPct val="100000"/>
              </a:lnSpc>
              <a:spcBef>
                <a:spcPts val="360"/>
              </a:spcBef>
              <a:spcAft>
                <a:spcPts val="0"/>
              </a:spcAft>
              <a:buSzPts val="2340"/>
              <a:buChar char="*"/>
              <a:defRPr/>
            </a:lvl6pPr>
            <a:lvl7pPr marL="3200400" lvl="6" indent="-377190" algn="l">
              <a:lnSpc>
                <a:spcPct val="100000"/>
              </a:lnSpc>
              <a:spcBef>
                <a:spcPts val="360"/>
              </a:spcBef>
              <a:spcAft>
                <a:spcPts val="0"/>
              </a:spcAft>
              <a:buSzPts val="2340"/>
              <a:buChar char="*"/>
              <a:defRPr/>
            </a:lvl7pPr>
            <a:lvl8pPr marL="3657600" lvl="7" indent="-377190" algn="l">
              <a:lnSpc>
                <a:spcPct val="100000"/>
              </a:lnSpc>
              <a:spcBef>
                <a:spcPts val="360"/>
              </a:spcBef>
              <a:spcAft>
                <a:spcPts val="0"/>
              </a:spcAft>
              <a:buSzPts val="2340"/>
              <a:buChar char="*"/>
              <a:defRPr/>
            </a:lvl8pPr>
            <a:lvl9pPr marL="4114800" lvl="8" indent="-377190" algn="l">
              <a:lnSpc>
                <a:spcPct val="100000"/>
              </a:lnSpc>
              <a:spcBef>
                <a:spcPts val="360"/>
              </a:spcBef>
              <a:spcAft>
                <a:spcPts val="300"/>
              </a:spcAft>
              <a:buSzPts val="2340"/>
              <a:buChar char="*"/>
              <a:defRPr/>
            </a:lvl9pPr>
          </a:lstStyle>
          <a:p>
            <a:endParaRPr/>
          </a:p>
        </p:txBody>
      </p:sp>
      <p:sp>
        <p:nvSpPr>
          <p:cNvPr id="87" name="Google Shape;87;p11"/>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436711" y="1966987"/>
            <a:ext cx="5238339"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5888"/>
              <a:buChar cha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3291392" y="764240"/>
            <a:ext cx="4894729" cy="4829287"/>
          </a:xfrm>
          <a:prstGeom prst="rect">
            <a:avLst/>
          </a:prstGeom>
          <a:noFill/>
          <a:ln>
            <a:noFill/>
          </a:ln>
        </p:spPr>
        <p:txBody>
          <a:bodyPr spcFirstLastPara="1" wrap="square" lIns="91425" tIns="45700" rIns="91425" bIns="45700" anchor="t" anchorCtr="0">
            <a:normAutofit/>
          </a:bodyPr>
          <a:lstStyle>
            <a:lvl1pPr marL="457200" lvl="0" indent="-377190" algn="l">
              <a:lnSpc>
                <a:spcPct val="100000"/>
              </a:lnSpc>
              <a:spcBef>
                <a:spcPts val="360"/>
              </a:spcBef>
              <a:spcAft>
                <a:spcPts val="0"/>
              </a:spcAft>
              <a:buSzPts val="2340"/>
              <a:buChar char="*"/>
              <a:defRPr/>
            </a:lvl1pPr>
            <a:lvl2pPr marL="914400" lvl="1" indent="-377190" algn="l">
              <a:lnSpc>
                <a:spcPct val="100000"/>
              </a:lnSpc>
              <a:spcBef>
                <a:spcPts val="360"/>
              </a:spcBef>
              <a:spcAft>
                <a:spcPts val="0"/>
              </a:spcAft>
              <a:buSzPts val="2340"/>
              <a:buChar char="*"/>
              <a:defRPr/>
            </a:lvl2pPr>
            <a:lvl3pPr marL="1371600" lvl="2" indent="-377190" algn="l">
              <a:lnSpc>
                <a:spcPct val="100000"/>
              </a:lnSpc>
              <a:spcBef>
                <a:spcPts val="360"/>
              </a:spcBef>
              <a:spcAft>
                <a:spcPts val="0"/>
              </a:spcAft>
              <a:buSzPts val="2340"/>
              <a:buChar char="*"/>
              <a:defRPr/>
            </a:lvl3pPr>
            <a:lvl4pPr marL="1828800" lvl="3" indent="-377190" algn="l">
              <a:lnSpc>
                <a:spcPct val="100000"/>
              </a:lnSpc>
              <a:spcBef>
                <a:spcPts val="360"/>
              </a:spcBef>
              <a:spcAft>
                <a:spcPts val="0"/>
              </a:spcAft>
              <a:buSzPts val="2340"/>
              <a:buChar char="*"/>
              <a:defRPr/>
            </a:lvl4pPr>
            <a:lvl5pPr marL="2286000" lvl="4" indent="-377190" algn="l">
              <a:lnSpc>
                <a:spcPct val="100000"/>
              </a:lnSpc>
              <a:spcBef>
                <a:spcPts val="360"/>
              </a:spcBef>
              <a:spcAft>
                <a:spcPts val="0"/>
              </a:spcAft>
              <a:buSzPts val="2340"/>
              <a:buChar char="*"/>
              <a:defRPr/>
            </a:lvl5pPr>
            <a:lvl6pPr marL="2743200" lvl="5" indent="-377190" algn="l">
              <a:lnSpc>
                <a:spcPct val="100000"/>
              </a:lnSpc>
              <a:spcBef>
                <a:spcPts val="360"/>
              </a:spcBef>
              <a:spcAft>
                <a:spcPts val="0"/>
              </a:spcAft>
              <a:buSzPts val="2340"/>
              <a:buChar char="*"/>
              <a:defRPr/>
            </a:lvl6pPr>
            <a:lvl7pPr marL="3200400" lvl="6" indent="-377190" algn="l">
              <a:lnSpc>
                <a:spcPct val="100000"/>
              </a:lnSpc>
              <a:spcBef>
                <a:spcPts val="360"/>
              </a:spcBef>
              <a:spcAft>
                <a:spcPts val="0"/>
              </a:spcAft>
              <a:buSzPts val="2340"/>
              <a:buChar char="*"/>
              <a:defRPr/>
            </a:lvl7pPr>
            <a:lvl8pPr marL="3657600" lvl="7" indent="-377190" algn="l">
              <a:lnSpc>
                <a:spcPct val="100000"/>
              </a:lnSpc>
              <a:spcBef>
                <a:spcPts val="360"/>
              </a:spcBef>
              <a:spcAft>
                <a:spcPts val="0"/>
              </a:spcAft>
              <a:buSzPts val="2340"/>
              <a:buChar char="*"/>
              <a:defRPr/>
            </a:lvl8pPr>
            <a:lvl9pPr marL="4114800" lvl="8" indent="-377190" algn="l">
              <a:lnSpc>
                <a:spcPct val="100000"/>
              </a:lnSpc>
              <a:spcBef>
                <a:spcPts val="360"/>
              </a:spcBef>
              <a:spcAft>
                <a:spcPts val="300"/>
              </a:spcAft>
              <a:buSzPts val="2340"/>
              <a:buChar char="*"/>
              <a:defRPr/>
            </a:lvl9pPr>
          </a:lstStyle>
          <a:p>
            <a:endParaRPr/>
          </a:p>
        </p:txBody>
      </p:sp>
      <p:sp>
        <p:nvSpPr>
          <p:cNvPr id="93" name="Google Shape;93;p12"/>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5"/>
        <p:cNvGrpSpPr/>
        <p:nvPr/>
      </p:nvGrpSpPr>
      <p:grpSpPr>
        <a:xfrm>
          <a:off x="0" y="0"/>
          <a:ext cx="0" cy="0"/>
          <a:chOff x="0" y="0"/>
          <a:chExt cx="0" cy="0"/>
        </a:xfrm>
      </p:grpSpPr>
      <p:sp>
        <p:nvSpPr>
          <p:cNvPr id="26" name="Google Shape;26;p4"/>
          <p:cNvSpPr/>
          <p:nvPr/>
        </p:nvSpPr>
        <p:spPr>
          <a:xfrm>
            <a:off x="0" y="3866920"/>
            <a:ext cx="9144000" cy="2991080"/>
          </a:xfrm>
          <a:prstGeom prst="rect">
            <a:avLst/>
          </a:prstGeom>
          <a:gradFill>
            <a:gsLst>
              <a:gs pos="0">
                <a:srgbClr val="FFFFFF">
                  <a:alpha val="90588"/>
                </a:srgbClr>
              </a:gs>
              <a:gs pos="37000">
                <a:srgbClr val="FFFFFF">
                  <a:alpha val="75294"/>
                </a:srgbClr>
              </a:gs>
              <a:gs pos="100000">
                <a:srgbClr val="B4DCFA">
                  <a:alpha val="78431"/>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 name="Google Shape;27;p4"/>
          <p:cNvSpPr/>
          <p:nvPr/>
        </p:nvSpPr>
        <p:spPr>
          <a:xfrm>
            <a:off x="0" y="0"/>
            <a:ext cx="9144000" cy="3866920"/>
          </a:xfrm>
          <a:prstGeom prst="rect">
            <a:avLst/>
          </a:prstGeom>
          <a:gradFill>
            <a:gsLst>
              <a:gs pos="0">
                <a:srgbClr val="FFFFFF">
                  <a:alpha val="88235"/>
                </a:srgbClr>
              </a:gs>
              <a:gs pos="48000">
                <a:srgbClr val="FFFFFF">
                  <a:alpha val="61568"/>
                </a:srgbClr>
              </a:gs>
              <a:gs pos="100000">
                <a:srgbClr val="B4DCFA">
                  <a:alpha val="78431"/>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8" name="Google Shape;28;p4"/>
          <p:cNvSpPr/>
          <p:nvPr/>
        </p:nvSpPr>
        <p:spPr>
          <a:xfrm>
            <a:off x="0" y="2652311"/>
            <a:ext cx="9144000" cy="2286000"/>
          </a:xfrm>
          <a:prstGeom prst="rect">
            <a:avLst/>
          </a:prstGeom>
          <a:gradFill>
            <a:gsLst>
              <a:gs pos="0">
                <a:srgbClr val="FFFFFF">
                  <a:alpha val="0"/>
                </a:srgbClr>
              </a:gs>
              <a:gs pos="29000">
                <a:srgbClr val="FFFFFF">
                  <a:alpha val="29411"/>
                </a:srgbClr>
              </a:gs>
              <a:gs pos="45000">
                <a:srgbClr val="B4DCFA">
                  <a:alpha val="40000"/>
                </a:srgbClr>
              </a:gs>
              <a:gs pos="55000">
                <a:srgbClr val="FFFFFF">
                  <a:alpha val="25490"/>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9" name="Google Shape;29;p4"/>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0" name="Google Shape;30;p4"/>
          <p:cNvSpPr txBox="1">
            <a:spLocks noGrp="1"/>
          </p:cNvSpPr>
          <p:nvPr>
            <p:ph type="subTitle" idx="1"/>
          </p:nvPr>
        </p:nvSpPr>
        <p:spPr>
          <a:xfrm>
            <a:off x="1473795" y="5052545"/>
            <a:ext cx="5637010" cy="88211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40"/>
              </a:spcBef>
              <a:spcAft>
                <a:spcPts val="0"/>
              </a:spcAft>
              <a:buSzPts val="2860"/>
              <a:buNone/>
              <a:defRPr sz="2200">
                <a:solidFill>
                  <a:schemeClr val="dk2"/>
                </a:solidFill>
              </a:defRPr>
            </a:lvl1pPr>
            <a:lvl2pPr lvl="1" algn="ctr">
              <a:lnSpc>
                <a:spcPct val="100000"/>
              </a:lnSpc>
              <a:spcBef>
                <a:spcPts val="400"/>
              </a:spcBef>
              <a:spcAft>
                <a:spcPts val="0"/>
              </a:spcAft>
              <a:buSzPts val="2600"/>
              <a:buNone/>
              <a:defRPr>
                <a:solidFill>
                  <a:srgbClr val="888888"/>
                </a:solidFill>
              </a:defRPr>
            </a:lvl2pPr>
            <a:lvl3pPr lvl="2" algn="ctr">
              <a:lnSpc>
                <a:spcPct val="100000"/>
              </a:lnSpc>
              <a:spcBef>
                <a:spcPts val="360"/>
              </a:spcBef>
              <a:spcAft>
                <a:spcPts val="0"/>
              </a:spcAft>
              <a:buSzPts val="2340"/>
              <a:buNone/>
              <a:defRPr>
                <a:solidFill>
                  <a:srgbClr val="888888"/>
                </a:solidFill>
              </a:defRPr>
            </a:lvl3pPr>
            <a:lvl4pPr lvl="3" algn="ctr">
              <a:lnSpc>
                <a:spcPct val="100000"/>
              </a:lnSpc>
              <a:spcBef>
                <a:spcPts val="320"/>
              </a:spcBef>
              <a:spcAft>
                <a:spcPts val="0"/>
              </a:spcAft>
              <a:buSzPts val="2080"/>
              <a:buNone/>
              <a:defRPr>
                <a:solidFill>
                  <a:srgbClr val="888888"/>
                </a:solidFill>
              </a:defRPr>
            </a:lvl4pPr>
            <a:lvl5pPr lvl="4" algn="ctr">
              <a:lnSpc>
                <a:spcPct val="100000"/>
              </a:lnSpc>
              <a:spcBef>
                <a:spcPts val="300"/>
              </a:spcBef>
              <a:spcAft>
                <a:spcPts val="0"/>
              </a:spcAft>
              <a:buSzPts val="1820"/>
              <a:buNone/>
              <a:defRPr>
                <a:solidFill>
                  <a:srgbClr val="888888"/>
                </a:solidFill>
              </a:defRPr>
            </a:lvl5pPr>
            <a:lvl6pPr lvl="5" algn="ctr">
              <a:lnSpc>
                <a:spcPct val="100000"/>
              </a:lnSpc>
              <a:spcBef>
                <a:spcPts val="300"/>
              </a:spcBef>
              <a:spcAft>
                <a:spcPts val="0"/>
              </a:spcAft>
              <a:buSzPts val="1820"/>
              <a:buNone/>
              <a:defRPr>
                <a:solidFill>
                  <a:srgbClr val="888888"/>
                </a:solidFill>
              </a:defRPr>
            </a:lvl6pPr>
            <a:lvl7pPr lvl="6" algn="ctr">
              <a:lnSpc>
                <a:spcPct val="100000"/>
              </a:lnSpc>
              <a:spcBef>
                <a:spcPts val="300"/>
              </a:spcBef>
              <a:spcAft>
                <a:spcPts val="0"/>
              </a:spcAft>
              <a:buSzPts val="1820"/>
              <a:buNone/>
              <a:defRPr>
                <a:solidFill>
                  <a:srgbClr val="888888"/>
                </a:solidFill>
              </a:defRPr>
            </a:lvl7pPr>
            <a:lvl8pPr lvl="7" algn="ctr">
              <a:lnSpc>
                <a:spcPct val="100000"/>
              </a:lnSpc>
              <a:spcBef>
                <a:spcPts val="300"/>
              </a:spcBef>
              <a:spcAft>
                <a:spcPts val="0"/>
              </a:spcAft>
              <a:buSzPts val="1820"/>
              <a:buNone/>
              <a:defRPr>
                <a:solidFill>
                  <a:srgbClr val="888888"/>
                </a:solidFill>
              </a:defRPr>
            </a:lvl8pPr>
            <a:lvl9pPr lvl="8" algn="ctr">
              <a:lnSpc>
                <a:spcPct val="100000"/>
              </a:lnSpc>
              <a:spcBef>
                <a:spcPts val="300"/>
              </a:spcBef>
              <a:spcAft>
                <a:spcPts val="300"/>
              </a:spcAft>
              <a:buSzPts val="1820"/>
              <a:buNone/>
              <a:defRPr>
                <a:solidFill>
                  <a:srgbClr val="888888"/>
                </a:solidFill>
              </a:defRPr>
            </a:lvl9pPr>
          </a:lstStyle>
          <a:p>
            <a:endParaRPr/>
          </a:p>
        </p:txBody>
      </p:sp>
      <p:sp>
        <p:nvSpPr>
          <p:cNvPr id="31" name="Google Shape;31;p4"/>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34" name="Google Shape;34;p4"/>
          <p:cNvSpPr txBox="1">
            <a:spLocks noGrp="1"/>
          </p:cNvSpPr>
          <p:nvPr>
            <p:ph type="ctrTitle"/>
          </p:nvPr>
        </p:nvSpPr>
        <p:spPr>
          <a:xfrm>
            <a:off x="817581" y="3132290"/>
            <a:ext cx="7175351" cy="179316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6912"/>
              <a:buChar char="*"/>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p:nvPr/>
        </p:nvSpPr>
        <p:spPr>
          <a:xfrm>
            <a:off x="0" y="3866920"/>
            <a:ext cx="9144000" cy="2991080"/>
          </a:xfrm>
          <a:prstGeom prst="rect">
            <a:avLst/>
          </a:prstGeom>
          <a:gradFill>
            <a:gsLst>
              <a:gs pos="0">
                <a:srgbClr val="FFFFFF">
                  <a:alpha val="91372"/>
                </a:srgbClr>
              </a:gs>
              <a:gs pos="37000">
                <a:srgbClr val="FFFFFF">
                  <a:alpha val="76470"/>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 name="Google Shape;37;p5"/>
          <p:cNvSpPr/>
          <p:nvPr/>
        </p:nvSpPr>
        <p:spPr>
          <a:xfrm>
            <a:off x="0" y="0"/>
            <a:ext cx="9144000" cy="3866920"/>
          </a:xfrm>
          <a:prstGeom prst="rect">
            <a:avLst/>
          </a:prstGeom>
          <a:gradFill>
            <a:gsLst>
              <a:gs pos="0">
                <a:srgbClr val="FFFFFF">
                  <a:alpha val="89411"/>
                </a:srgbClr>
              </a:gs>
              <a:gs pos="48000">
                <a:srgbClr val="FFFFFF">
                  <a:alpha val="62352"/>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8" name="Google Shape;38;p5"/>
          <p:cNvSpPr/>
          <p:nvPr/>
        </p:nvSpPr>
        <p:spPr>
          <a:xfrm>
            <a:off x="0" y="2652311"/>
            <a:ext cx="9144000" cy="2286000"/>
          </a:xfrm>
          <a:prstGeom prst="rect">
            <a:avLst/>
          </a:prstGeom>
          <a:gradFill>
            <a:gsLst>
              <a:gs pos="0">
                <a:srgbClr val="FFFFFF">
                  <a:alpha val="0"/>
                </a:srgbClr>
              </a:gs>
              <a:gs pos="29000">
                <a:srgbClr val="FFFFFF">
                  <a:alpha val="29411"/>
                </a:srgbClr>
              </a:gs>
              <a:gs pos="45000">
                <a:srgbClr val="B4DCFA">
                  <a:alpha val="40000"/>
                </a:srgbClr>
              </a:gs>
              <a:gs pos="55000">
                <a:srgbClr val="FFFFFF">
                  <a:alpha val="25490"/>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9" name="Google Shape;39;p5"/>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0" name="Google Shape;40;p5"/>
          <p:cNvSpPr txBox="1">
            <a:spLocks noGrp="1"/>
          </p:cNvSpPr>
          <p:nvPr>
            <p:ph type="title"/>
          </p:nvPr>
        </p:nvSpPr>
        <p:spPr>
          <a:xfrm>
            <a:off x="2033195" y="2172648"/>
            <a:ext cx="5966666" cy="2423346"/>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5888"/>
              <a:buChar char="*"/>
              <a:defRPr sz="46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2022438" y="4607511"/>
            <a:ext cx="5970494" cy="83546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600"/>
              <a:buNone/>
              <a:defRPr sz="2000">
                <a:solidFill>
                  <a:schemeClr val="dk2"/>
                </a:solidFill>
              </a:defRPr>
            </a:lvl1pPr>
            <a:lvl2pPr marL="914400" lvl="1" indent="-228600" algn="l">
              <a:lnSpc>
                <a:spcPct val="100000"/>
              </a:lnSpc>
              <a:spcBef>
                <a:spcPts val="360"/>
              </a:spcBef>
              <a:spcAft>
                <a:spcPts val="0"/>
              </a:spcAft>
              <a:buSzPts val="2340"/>
              <a:buNone/>
              <a:defRPr sz="1800">
                <a:solidFill>
                  <a:srgbClr val="888888"/>
                </a:solidFill>
              </a:defRPr>
            </a:lvl2pPr>
            <a:lvl3pPr marL="1371600" lvl="2" indent="-228600" algn="l">
              <a:lnSpc>
                <a:spcPct val="100000"/>
              </a:lnSpc>
              <a:spcBef>
                <a:spcPts val="320"/>
              </a:spcBef>
              <a:spcAft>
                <a:spcPts val="0"/>
              </a:spcAft>
              <a:buSzPts val="2080"/>
              <a:buNone/>
              <a:defRPr sz="1600">
                <a:solidFill>
                  <a:srgbClr val="888888"/>
                </a:solidFill>
              </a:defRPr>
            </a:lvl3pPr>
            <a:lvl4pPr marL="1828800" lvl="3" indent="-228600" algn="l">
              <a:lnSpc>
                <a:spcPct val="100000"/>
              </a:lnSpc>
              <a:spcBef>
                <a:spcPts val="300"/>
              </a:spcBef>
              <a:spcAft>
                <a:spcPts val="0"/>
              </a:spcAft>
              <a:buSzPts val="1820"/>
              <a:buNone/>
              <a:defRPr sz="1400">
                <a:solidFill>
                  <a:srgbClr val="888888"/>
                </a:solidFill>
              </a:defRPr>
            </a:lvl4pPr>
            <a:lvl5pPr marL="2286000" lvl="4" indent="-228600" algn="l">
              <a:lnSpc>
                <a:spcPct val="100000"/>
              </a:lnSpc>
              <a:spcBef>
                <a:spcPts val="300"/>
              </a:spcBef>
              <a:spcAft>
                <a:spcPts val="0"/>
              </a:spcAft>
              <a:buSzPts val="1820"/>
              <a:buNone/>
              <a:defRPr sz="1400">
                <a:solidFill>
                  <a:srgbClr val="888888"/>
                </a:solidFill>
              </a:defRPr>
            </a:lvl5pPr>
            <a:lvl6pPr marL="2743200" lvl="5" indent="-228600" algn="l">
              <a:lnSpc>
                <a:spcPct val="100000"/>
              </a:lnSpc>
              <a:spcBef>
                <a:spcPts val="300"/>
              </a:spcBef>
              <a:spcAft>
                <a:spcPts val="0"/>
              </a:spcAft>
              <a:buSzPts val="1820"/>
              <a:buNone/>
              <a:defRPr sz="1400">
                <a:solidFill>
                  <a:srgbClr val="888888"/>
                </a:solidFill>
              </a:defRPr>
            </a:lvl6pPr>
            <a:lvl7pPr marL="3200400" lvl="6" indent="-228600" algn="l">
              <a:lnSpc>
                <a:spcPct val="100000"/>
              </a:lnSpc>
              <a:spcBef>
                <a:spcPts val="300"/>
              </a:spcBef>
              <a:spcAft>
                <a:spcPts val="0"/>
              </a:spcAft>
              <a:buSzPts val="1820"/>
              <a:buNone/>
              <a:defRPr sz="1400">
                <a:solidFill>
                  <a:srgbClr val="888888"/>
                </a:solidFill>
              </a:defRPr>
            </a:lvl7pPr>
            <a:lvl8pPr marL="3657600" lvl="7" indent="-228600" algn="l">
              <a:lnSpc>
                <a:spcPct val="100000"/>
              </a:lnSpc>
              <a:spcBef>
                <a:spcPts val="300"/>
              </a:spcBef>
              <a:spcAft>
                <a:spcPts val="0"/>
              </a:spcAft>
              <a:buSzPts val="1820"/>
              <a:buNone/>
              <a:defRPr sz="1400">
                <a:solidFill>
                  <a:srgbClr val="888888"/>
                </a:solidFill>
              </a:defRPr>
            </a:lvl8pPr>
            <a:lvl9pPr marL="4114800" lvl="8" indent="-228600" algn="l">
              <a:lnSpc>
                <a:spcPct val="100000"/>
              </a:lnSpc>
              <a:spcBef>
                <a:spcPts val="300"/>
              </a:spcBef>
              <a:spcAft>
                <a:spcPts val="300"/>
              </a:spcAft>
              <a:buSzPts val="1820"/>
              <a:buNone/>
              <a:defRPr sz="1400">
                <a:solidFill>
                  <a:srgbClr val="888888"/>
                </a:solidFill>
              </a:defRPr>
            </a:lvl9pPr>
          </a:lstStyle>
          <a:p>
            <a:endParaRPr/>
          </a:p>
        </p:txBody>
      </p:sp>
      <p:sp>
        <p:nvSpPr>
          <p:cNvPr id="42" name="Google Shape;42;p5"/>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49" name="Google Shape;49;p6"/>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2304"/>
              <a:buChar cha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142999" y="731519"/>
            <a:ext cx="3346704" cy="3474720"/>
          </a:xfrm>
          <a:prstGeom prst="rect">
            <a:avLst/>
          </a:prstGeom>
          <a:noFill/>
          <a:ln>
            <a:noFill/>
          </a:ln>
        </p:spPr>
        <p:txBody>
          <a:bodyPr spcFirstLastPara="1" wrap="square" lIns="91425" tIns="45700" rIns="91425" bIns="45700" anchor="t" anchorCtr="0">
            <a:normAutofit/>
          </a:bodyPr>
          <a:lstStyle>
            <a:lvl1pPr marL="457200" lvl="0" indent="-377190" algn="l">
              <a:lnSpc>
                <a:spcPct val="100000"/>
              </a:lnSpc>
              <a:spcBef>
                <a:spcPts val="360"/>
              </a:spcBef>
              <a:spcAft>
                <a:spcPts val="0"/>
              </a:spcAft>
              <a:buSzPts val="2340"/>
              <a:buChar char="*"/>
              <a:defRPr/>
            </a:lvl1pPr>
            <a:lvl2pPr marL="914400" lvl="1" indent="-377190" algn="l">
              <a:lnSpc>
                <a:spcPct val="100000"/>
              </a:lnSpc>
              <a:spcBef>
                <a:spcPts val="360"/>
              </a:spcBef>
              <a:spcAft>
                <a:spcPts val="0"/>
              </a:spcAft>
              <a:buSzPts val="2340"/>
              <a:buChar char="*"/>
              <a:defRPr/>
            </a:lvl2pPr>
            <a:lvl3pPr marL="1371600" lvl="2" indent="-377190" algn="l">
              <a:lnSpc>
                <a:spcPct val="100000"/>
              </a:lnSpc>
              <a:spcBef>
                <a:spcPts val="360"/>
              </a:spcBef>
              <a:spcAft>
                <a:spcPts val="0"/>
              </a:spcAft>
              <a:buSzPts val="2340"/>
              <a:buChar char="*"/>
              <a:defRPr/>
            </a:lvl3pPr>
            <a:lvl4pPr marL="1828800" lvl="3" indent="-377190" algn="l">
              <a:lnSpc>
                <a:spcPct val="100000"/>
              </a:lnSpc>
              <a:spcBef>
                <a:spcPts val="360"/>
              </a:spcBef>
              <a:spcAft>
                <a:spcPts val="0"/>
              </a:spcAft>
              <a:buSzPts val="2340"/>
              <a:buChar char="*"/>
              <a:defRPr/>
            </a:lvl4pPr>
            <a:lvl5pPr marL="2286000" lvl="4" indent="-377190" algn="l">
              <a:lnSpc>
                <a:spcPct val="100000"/>
              </a:lnSpc>
              <a:spcBef>
                <a:spcPts val="360"/>
              </a:spcBef>
              <a:spcAft>
                <a:spcPts val="0"/>
              </a:spcAft>
              <a:buSzPts val="2340"/>
              <a:buChar char="*"/>
              <a:defRPr/>
            </a:lvl5pPr>
            <a:lvl6pPr marL="2743200" lvl="5" indent="-377190" algn="l">
              <a:lnSpc>
                <a:spcPct val="100000"/>
              </a:lnSpc>
              <a:spcBef>
                <a:spcPts val="360"/>
              </a:spcBef>
              <a:spcAft>
                <a:spcPts val="0"/>
              </a:spcAft>
              <a:buSzPts val="2340"/>
              <a:buChar char="*"/>
              <a:defRPr/>
            </a:lvl6pPr>
            <a:lvl7pPr marL="3200400" lvl="6" indent="-377190" algn="l">
              <a:lnSpc>
                <a:spcPct val="100000"/>
              </a:lnSpc>
              <a:spcBef>
                <a:spcPts val="360"/>
              </a:spcBef>
              <a:spcAft>
                <a:spcPts val="0"/>
              </a:spcAft>
              <a:buSzPts val="2340"/>
              <a:buChar char="*"/>
              <a:defRPr/>
            </a:lvl7pPr>
            <a:lvl8pPr marL="3657600" lvl="7" indent="-377190" algn="l">
              <a:lnSpc>
                <a:spcPct val="100000"/>
              </a:lnSpc>
              <a:spcBef>
                <a:spcPts val="360"/>
              </a:spcBef>
              <a:spcAft>
                <a:spcPts val="0"/>
              </a:spcAft>
              <a:buSzPts val="2340"/>
              <a:buChar char="*"/>
              <a:defRPr/>
            </a:lvl8pPr>
            <a:lvl9pPr marL="4114800" lvl="8" indent="-377190" algn="l">
              <a:lnSpc>
                <a:spcPct val="100000"/>
              </a:lnSpc>
              <a:spcBef>
                <a:spcPts val="360"/>
              </a:spcBef>
              <a:spcAft>
                <a:spcPts val="300"/>
              </a:spcAft>
              <a:buSzPts val="2340"/>
              <a:buChar char="*"/>
              <a:defRPr/>
            </a:lvl9pPr>
          </a:lstStyle>
          <a:p>
            <a:endParaRPr/>
          </a:p>
        </p:txBody>
      </p:sp>
      <p:sp>
        <p:nvSpPr>
          <p:cNvPr id="51" name="Google Shape;51;p6"/>
          <p:cNvSpPr txBox="1">
            <a:spLocks noGrp="1"/>
          </p:cNvSpPr>
          <p:nvPr>
            <p:ph type="body" idx="2"/>
          </p:nvPr>
        </p:nvSpPr>
        <p:spPr>
          <a:xfrm>
            <a:off x="4645152" y="731520"/>
            <a:ext cx="3346704" cy="3474720"/>
          </a:xfrm>
          <a:prstGeom prst="rect">
            <a:avLst/>
          </a:prstGeom>
          <a:noFill/>
          <a:ln>
            <a:noFill/>
          </a:ln>
        </p:spPr>
        <p:txBody>
          <a:bodyPr spcFirstLastPara="1" wrap="square" lIns="91425" tIns="45700" rIns="91425" bIns="45700" anchor="t" anchorCtr="0">
            <a:normAutofit/>
          </a:bodyPr>
          <a:lstStyle>
            <a:lvl1pPr marL="457200" lvl="0" indent="-377190" algn="l">
              <a:lnSpc>
                <a:spcPct val="100000"/>
              </a:lnSpc>
              <a:spcBef>
                <a:spcPts val="360"/>
              </a:spcBef>
              <a:spcAft>
                <a:spcPts val="0"/>
              </a:spcAft>
              <a:buSzPts val="2340"/>
              <a:buChar char="*"/>
              <a:defRPr/>
            </a:lvl1pPr>
            <a:lvl2pPr marL="914400" lvl="1" indent="-377190" algn="l">
              <a:lnSpc>
                <a:spcPct val="100000"/>
              </a:lnSpc>
              <a:spcBef>
                <a:spcPts val="360"/>
              </a:spcBef>
              <a:spcAft>
                <a:spcPts val="0"/>
              </a:spcAft>
              <a:buSzPts val="2340"/>
              <a:buChar char="*"/>
              <a:defRPr/>
            </a:lvl2pPr>
            <a:lvl3pPr marL="1371600" lvl="2" indent="-377190" algn="l">
              <a:lnSpc>
                <a:spcPct val="100000"/>
              </a:lnSpc>
              <a:spcBef>
                <a:spcPts val="360"/>
              </a:spcBef>
              <a:spcAft>
                <a:spcPts val="0"/>
              </a:spcAft>
              <a:buSzPts val="2340"/>
              <a:buChar char="*"/>
              <a:defRPr/>
            </a:lvl3pPr>
            <a:lvl4pPr marL="1828800" lvl="3" indent="-377190" algn="l">
              <a:lnSpc>
                <a:spcPct val="100000"/>
              </a:lnSpc>
              <a:spcBef>
                <a:spcPts val="360"/>
              </a:spcBef>
              <a:spcAft>
                <a:spcPts val="0"/>
              </a:spcAft>
              <a:buSzPts val="2340"/>
              <a:buChar char="*"/>
              <a:defRPr/>
            </a:lvl4pPr>
            <a:lvl5pPr marL="2286000" lvl="4" indent="-377190" algn="l">
              <a:lnSpc>
                <a:spcPct val="100000"/>
              </a:lnSpc>
              <a:spcBef>
                <a:spcPts val="360"/>
              </a:spcBef>
              <a:spcAft>
                <a:spcPts val="0"/>
              </a:spcAft>
              <a:buSzPts val="2340"/>
              <a:buChar char="*"/>
              <a:defRPr/>
            </a:lvl5pPr>
            <a:lvl6pPr marL="2743200" lvl="5" indent="-377190" algn="l">
              <a:lnSpc>
                <a:spcPct val="100000"/>
              </a:lnSpc>
              <a:spcBef>
                <a:spcPts val="360"/>
              </a:spcBef>
              <a:spcAft>
                <a:spcPts val="0"/>
              </a:spcAft>
              <a:buSzPts val="2340"/>
              <a:buChar char="*"/>
              <a:defRPr/>
            </a:lvl6pPr>
            <a:lvl7pPr marL="3200400" lvl="6" indent="-377190" algn="l">
              <a:lnSpc>
                <a:spcPct val="100000"/>
              </a:lnSpc>
              <a:spcBef>
                <a:spcPts val="360"/>
              </a:spcBef>
              <a:spcAft>
                <a:spcPts val="0"/>
              </a:spcAft>
              <a:buSzPts val="2340"/>
              <a:buChar char="*"/>
              <a:defRPr/>
            </a:lvl7pPr>
            <a:lvl8pPr marL="3657600" lvl="7" indent="-377190" algn="l">
              <a:lnSpc>
                <a:spcPct val="100000"/>
              </a:lnSpc>
              <a:spcBef>
                <a:spcPts val="360"/>
              </a:spcBef>
              <a:spcAft>
                <a:spcPts val="0"/>
              </a:spcAft>
              <a:buSzPts val="2340"/>
              <a:buChar char="*"/>
              <a:defRPr/>
            </a:lvl8pPr>
            <a:lvl9pPr marL="4114800" lvl="8" indent="-377190" algn="l">
              <a:lnSpc>
                <a:spcPct val="100000"/>
              </a:lnSpc>
              <a:spcBef>
                <a:spcPts val="360"/>
              </a:spcBef>
              <a:spcAft>
                <a:spcPts val="300"/>
              </a:spcAft>
              <a:buSzPts val="234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body" idx="1"/>
          </p:nvPr>
        </p:nvSpPr>
        <p:spPr>
          <a:xfrm>
            <a:off x="1143000" y="731520"/>
            <a:ext cx="3346704"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80"/>
              </a:spcBef>
              <a:spcAft>
                <a:spcPts val="0"/>
              </a:spcAft>
              <a:buSzPts val="3120"/>
              <a:buNone/>
              <a:defRPr sz="24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lvl="1" indent="-228600" algn="l">
              <a:lnSpc>
                <a:spcPct val="100000"/>
              </a:lnSpc>
              <a:spcBef>
                <a:spcPts val="400"/>
              </a:spcBef>
              <a:spcAft>
                <a:spcPts val="0"/>
              </a:spcAft>
              <a:buSzPts val="2600"/>
              <a:buNone/>
              <a:defRPr sz="2000" b="1"/>
            </a:lvl2pPr>
            <a:lvl3pPr marL="1371600" lvl="2" indent="-228600" algn="l">
              <a:lnSpc>
                <a:spcPct val="100000"/>
              </a:lnSpc>
              <a:spcBef>
                <a:spcPts val="360"/>
              </a:spcBef>
              <a:spcAft>
                <a:spcPts val="0"/>
              </a:spcAft>
              <a:buSzPts val="2340"/>
              <a:buNone/>
              <a:defRPr sz="1800" b="1"/>
            </a:lvl3pPr>
            <a:lvl4pPr marL="1828800" lvl="3" indent="-228600" algn="l">
              <a:lnSpc>
                <a:spcPct val="100000"/>
              </a:lnSpc>
              <a:spcBef>
                <a:spcPts val="320"/>
              </a:spcBef>
              <a:spcAft>
                <a:spcPts val="0"/>
              </a:spcAft>
              <a:buSzPts val="2080"/>
              <a:buNone/>
              <a:defRPr sz="1600" b="1"/>
            </a:lvl4pPr>
            <a:lvl5pPr marL="2286000" lvl="4" indent="-228600" algn="l">
              <a:lnSpc>
                <a:spcPct val="100000"/>
              </a:lnSpc>
              <a:spcBef>
                <a:spcPts val="320"/>
              </a:spcBef>
              <a:spcAft>
                <a:spcPts val="0"/>
              </a:spcAft>
              <a:buSzPts val="2080"/>
              <a:buNone/>
              <a:defRPr sz="1600" b="1"/>
            </a:lvl5pPr>
            <a:lvl6pPr marL="2743200" lvl="5" indent="-228600" algn="l">
              <a:lnSpc>
                <a:spcPct val="100000"/>
              </a:lnSpc>
              <a:spcBef>
                <a:spcPts val="320"/>
              </a:spcBef>
              <a:spcAft>
                <a:spcPts val="0"/>
              </a:spcAft>
              <a:buSzPts val="2080"/>
              <a:buNone/>
              <a:defRPr sz="1600" b="1"/>
            </a:lvl6pPr>
            <a:lvl7pPr marL="3200400" lvl="6" indent="-228600" algn="l">
              <a:lnSpc>
                <a:spcPct val="100000"/>
              </a:lnSpc>
              <a:spcBef>
                <a:spcPts val="320"/>
              </a:spcBef>
              <a:spcAft>
                <a:spcPts val="0"/>
              </a:spcAft>
              <a:buSzPts val="2080"/>
              <a:buNone/>
              <a:defRPr sz="1600" b="1"/>
            </a:lvl7pPr>
            <a:lvl8pPr marL="3657600" lvl="7" indent="-228600" algn="l">
              <a:lnSpc>
                <a:spcPct val="100000"/>
              </a:lnSpc>
              <a:spcBef>
                <a:spcPts val="320"/>
              </a:spcBef>
              <a:spcAft>
                <a:spcPts val="0"/>
              </a:spcAft>
              <a:buSzPts val="2080"/>
              <a:buNone/>
              <a:defRPr sz="1600" b="1"/>
            </a:lvl8pPr>
            <a:lvl9pPr marL="4114800" lvl="8" indent="-228600" algn="l">
              <a:lnSpc>
                <a:spcPct val="100000"/>
              </a:lnSpc>
              <a:spcBef>
                <a:spcPts val="320"/>
              </a:spcBef>
              <a:spcAft>
                <a:spcPts val="300"/>
              </a:spcAft>
              <a:buSzPts val="2080"/>
              <a:buNone/>
              <a:defRPr sz="1600" b="1"/>
            </a:lvl9pPr>
          </a:lstStyle>
          <a:p>
            <a:endParaRPr/>
          </a:p>
        </p:txBody>
      </p:sp>
      <p:sp>
        <p:nvSpPr>
          <p:cNvPr id="54" name="Google Shape;54;p7"/>
          <p:cNvSpPr txBox="1">
            <a:spLocks noGrp="1"/>
          </p:cNvSpPr>
          <p:nvPr>
            <p:ph type="body" idx="2"/>
          </p:nvPr>
        </p:nvSpPr>
        <p:spPr>
          <a:xfrm>
            <a:off x="1156447" y="1400327"/>
            <a:ext cx="3346704" cy="2743200"/>
          </a:xfrm>
          <a:prstGeom prst="rect">
            <a:avLst/>
          </a:prstGeom>
          <a:noFill/>
          <a:ln>
            <a:noFill/>
          </a:ln>
        </p:spPr>
        <p:txBody>
          <a:bodyPr spcFirstLastPara="1" wrap="square" lIns="91425" tIns="45700" rIns="91425" bIns="45700" anchor="t" anchorCtr="0">
            <a:normAutofit/>
          </a:bodyPr>
          <a:lstStyle>
            <a:lvl1pPr marL="457200" lvl="0" indent="-377190" algn="l">
              <a:lnSpc>
                <a:spcPct val="100000"/>
              </a:lnSpc>
              <a:spcBef>
                <a:spcPts val="360"/>
              </a:spcBef>
              <a:spcAft>
                <a:spcPts val="0"/>
              </a:spcAft>
              <a:buSzPts val="2340"/>
              <a:buChar char="*"/>
              <a:defRPr sz="1800"/>
            </a:lvl1pPr>
            <a:lvl2pPr marL="914400" lvl="1" indent="-377190" algn="l">
              <a:lnSpc>
                <a:spcPct val="100000"/>
              </a:lnSpc>
              <a:spcBef>
                <a:spcPts val="360"/>
              </a:spcBef>
              <a:spcAft>
                <a:spcPts val="0"/>
              </a:spcAft>
              <a:buSzPts val="2340"/>
              <a:buChar char="*"/>
              <a:defRPr sz="1800"/>
            </a:lvl2pPr>
            <a:lvl3pPr marL="1371600" lvl="2" indent="-360680" algn="l">
              <a:lnSpc>
                <a:spcPct val="100000"/>
              </a:lnSpc>
              <a:spcBef>
                <a:spcPts val="320"/>
              </a:spcBef>
              <a:spcAft>
                <a:spcPts val="0"/>
              </a:spcAft>
              <a:buSzPts val="2080"/>
              <a:buChar char="*"/>
              <a:defRPr sz="1600"/>
            </a:lvl3pPr>
            <a:lvl4pPr marL="1828800" lvl="3" indent="-360680" algn="l">
              <a:lnSpc>
                <a:spcPct val="100000"/>
              </a:lnSpc>
              <a:spcBef>
                <a:spcPts val="320"/>
              </a:spcBef>
              <a:spcAft>
                <a:spcPts val="0"/>
              </a:spcAft>
              <a:buSzPts val="2080"/>
              <a:buChar char="*"/>
              <a:defRPr sz="1600"/>
            </a:lvl4pPr>
            <a:lvl5pPr marL="2286000" lvl="4" indent="-360680" algn="l">
              <a:lnSpc>
                <a:spcPct val="100000"/>
              </a:lnSpc>
              <a:spcBef>
                <a:spcPts val="320"/>
              </a:spcBef>
              <a:spcAft>
                <a:spcPts val="0"/>
              </a:spcAft>
              <a:buSzPts val="2080"/>
              <a:buChar char="*"/>
              <a:defRPr sz="1600"/>
            </a:lvl5pPr>
            <a:lvl6pPr marL="2743200" lvl="5" indent="-360680" algn="l">
              <a:lnSpc>
                <a:spcPct val="100000"/>
              </a:lnSpc>
              <a:spcBef>
                <a:spcPts val="320"/>
              </a:spcBef>
              <a:spcAft>
                <a:spcPts val="0"/>
              </a:spcAft>
              <a:buSzPts val="2080"/>
              <a:buChar char="*"/>
              <a:defRPr sz="1600"/>
            </a:lvl6pPr>
            <a:lvl7pPr marL="3200400" lvl="6" indent="-360680" algn="l">
              <a:lnSpc>
                <a:spcPct val="100000"/>
              </a:lnSpc>
              <a:spcBef>
                <a:spcPts val="320"/>
              </a:spcBef>
              <a:spcAft>
                <a:spcPts val="0"/>
              </a:spcAft>
              <a:buSzPts val="2080"/>
              <a:buChar char="*"/>
              <a:defRPr sz="1600"/>
            </a:lvl7pPr>
            <a:lvl8pPr marL="3657600" lvl="7" indent="-360680" algn="l">
              <a:lnSpc>
                <a:spcPct val="100000"/>
              </a:lnSpc>
              <a:spcBef>
                <a:spcPts val="320"/>
              </a:spcBef>
              <a:spcAft>
                <a:spcPts val="0"/>
              </a:spcAft>
              <a:buSzPts val="2080"/>
              <a:buChar char="*"/>
              <a:defRPr sz="1600"/>
            </a:lvl8pPr>
            <a:lvl9pPr marL="4114800" lvl="8" indent="-360680" algn="l">
              <a:lnSpc>
                <a:spcPct val="100000"/>
              </a:lnSpc>
              <a:spcBef>
                <a:spcPts val="320"/>
              </a:spcBef>
              <a:spcAft>
                <a:spcPts val="300"/>
              </a:spcAft>
              <a:buSzPts val="2080"/>
              <a:buChar char="*"/>
              <a:defRPr sz="1600"/>
            </a:lvl9pPr>
          </a:lstStyle>
          <a:p>
            <a:endParaRPr/>
          </a:p>
        </p:txBody>
      </p:sp>
      <p:sp>
        <p:nvSpPr>
          <p:cNvPr id="55" name="Google Shape;55;p7"/>
          <p:cNvSpPr txBox="1">
            <a:spLocks noGrp="1"/>
          </p:cNvSpPr>
          <p:nvPr>
            <p:ph type="body" idx="3"/>
          </p:nvPr>
        </p:nvSpPr>
        <p:spPr>
          <a:xfrm>
            <a:off x="4647302" y="731520"/>
            <a:ext cx="3346704"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80"/>
              </a:spcBef>
              <a:spcAft>
                <a:spcPts val="0"/>
              </a:spcAft>
              <a:buSzPts val="3120"/>
              <a:buNone/>
              <a:defRPr sz="24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lvl="1" indent="-228600" algn="l">
              <a:lnSpc>
                <a:spcPct val="100000"/>
              </a:lnSpc>
              <a:spcBef>
                <a:spcPts val="400"/>
              </a:spcBef>
              <a:spcAft>
                <a:spcPts val="0"/>
              </a:spcAft>
              <a:buSzPts val="2600"/>
              <a:buNone/>
              <a:defRPr sz="2000" b="1"/>
            </a:lvl2pPr>
            <a:lvl3pPr marL="1371600" lvl="2" indent="-228600" algn="l">
              <a:lnSpc>
                <a:spcPct val="100000"/>
              </a:lnSpc>
              <a:spcBef>
                <a:spcPts val="360"/>
              </a:spcBef>
              <a:spcAft>
                <a:spcPts val="0"/>
              </a:spcAft>
              <a:buSzPts val="2340"/>
              <a:buNone/>
              <a:defRPr sz="1800" b="1"/>
            </a:lvl3pPr>
            <a:lvl4pPr marL="1828800" lvl="3" indent="-228600" algn="l">
              <a:lnSpc>
                <a:spcPct val="100000"/>
              </a:lnSpc>
              <a:spcBef>
                <a:spcPts val="320"/>
              </a:spcBef>
              <a:spcAft>
                <a:spcPts val="0"/>
              </a:spcAft>
              <a:buSzPts val="2080"/>
              <a:buNone/>
              <a:defRPr sz="1600" b="1"/>
            </a:lvl4pPr>
            <a:lvl5pPr marL="2286000" lvl="4" indent="-228600" algn="l">
              <a:lnSpc>
                <a:spcPct val="100000"/>
              </a:lnSpc>
              <a:spcBef>
                <a:spcPts val="320"/>
              </a:spcBef>
              <a:spcAft>
                <a:spcPts val="0"/>
              </a:spcAft>
              <a:buSzPts val="2080"/>
              <a:buNone/>
              <a:defRPr sz="1600" b="1"/>
            </a:lvl5pPr>
            <a:lvl6pPr marL="2743200" lvl="5" indent="-228600" algn="l">
              <a:lnSpc>
                <a:spcPct val="100000"/>
              </a:lnSpc>
              <a:spcBef>
                <a:spcPts val="320"/>
              </a:spcBef>
              <a:spcAft>
                <a:spcPts val="0"/>
              </a:spcAft>
              <a:buSzPts val="2080"/>
              <a:buNone/>
              <a:defRPr sz="1600" b="1"/>
            </a:lvl6pPr>
            <a:lvl7pPr marL="3200400" lvl="6" indent="-228600" algn="l">
              <a:lnSpc>
                <a:spcPct val="100000"/>
              </a:lnSpc>
              <a:spcBef>
                <a:spcPts val="320"/>
              </a:spcBef>
              <a:spcAft>
                <a:spcPts val="0"/>
              </a:spcAft>
              <a:buSzPts val="2080"/>
              <a:buNone/>
              <a:defRPr sz="1600" b="1"/>
            </a:lvl7pPr>
            <a:lvl8pPr marL="3657600" lvl="7" indent="-228600" algn="l">
              <a:lnSpc>
                <a:spcPct val="100000"/>
              </a:lnSpc>
              <a:spcBef>
                <a:spcPts val="320"/>
              </a:spcBef>
              <a:spcAft>
                <a:spcPts val="0"/>
              </a:spcAft>
              <a:buSzPts val="2080"/>
              <a:buNone/>
              <a:defRPr sz="1600" b="1"/>
            </a:lvl8pPr>
            <a:lvl9pPr marL="4114800" lvl="8" indent="-228600" algn="l">
              <a:lnSpc>
                <a:spcPct val="100000"/>
              </a:lnSpc>
              <a:spcBef>
                <a:spcPts val="320"/>
              </a:spcBef>
              <a:spcAft>
                <a:spcPts val="300"/>
              </a:spcAft>
              <a:buSzPts val="2080"/>
              <a:buNone/>
              <a:defRPr sz="1600" b="1"/>
            </a:lvl9pPr>
          </a:lstStyle>
          <a:p>
            <a:endParaRPr/>
          </a:p>
        </p:txBody>
      </p:sp>
      <p:sp>
        <p:nvSpPr>
          <p:cNvPr id="56" name="Google Shape;56;p7"/>
          <p:cNvSpPr txBox="1">
            <a:spLocks noGrp="1"/>
          </p:cNvSpPr>
          <p:nvPr>
            <p:ph type="body" idx="4"/>
          </p:nvPr>
        </p:nvSpPr>
        <p:spPr>
          <a:xfrm>
            <a:off x="4645025" y="1399032"/>
            <a:ext cx="3346704" cy="2743200"/>
          </a:xfrm>
          <a:prstGeom prst="rect">
            <a:avLst/>
          </a:prstGeom>
          <a:noFill/>
          <a:ln>
            <a:noFill/>
          </a:ln>
        </p:spPr>
        <p:txBody>
          <a:bodyPr spcFirstLastPara="1" wrap="square" lIns="91425" tIns="45700" rIns="91425" bIns="45700" anchor="t" anchorCtr="0">
            <a:normAutofit/>
          </a:bodyPr>
          <a:lstStyle>
            <a:lvl1pPr marL="457200" lvl="0" indent="-377190" algn="l">
              <a:lnSpc>
                <a:spcPct val="100000"/>
              </a:lnSpc>
              <a:spcBef>
                <a:spcPts val="360"/>
              </a:spcBef>
              <a:spcAft>
                <a:spcPts val="0"/>
              </a:spcAft>
              <a:buSzPts val="2340"/>
              <a:buChar char="*"/>
              <a:defRPr sz="1800"/>
            </a:lvl1pPr>
            <a:lvl2pPr marL="914400" lvl="1" indent="-377190" algn="l">
              <a:lnSpc>
                <a:spcPct val="100000"/>
              </a:lnSpc>
              <a:spcBef>
                <a:spcPts val="360"/>
              </a:spcBef>
              <a:spcAft>
                <a:spcPts val="0"/>
              </a:spcAft>
              <a:buSzPts val="2340"/>
              <a:buChar char="*"/>
              <a:defRPr sz="1800"/>
            </a:lvl2pPr>
            <a:lvl3pPr marL="1371600" lvl="2" indent="-360680" algn="l">
              <a:lnSpc>
                <a:spcPct val="100000"/>
              </a:lnSpc>
              <a:spcBef>
                <a:spcPts val="320"/>
              </a:spcBef>
              <a:spcAft>
                <a:spcPts val="0"/>
              </a:spcAft>
              <a:buSzPts val="2080"/>
              <a:buChar char="*"/>
              <a:defRPr sz="1600"/>
            </a:lvl3pPr>
            <a:lvl4pPr marL="1828800" lvl="3" indent="-360680" algn="l">
              <a:lnSpc>
                <a:spcPct val="100000"/>
              </a:lnSpc>
              <a:spcBef>
                <a:spcPts val="320"/>
              </a:spcBef>
              <a:spcAft>
                <a:spcPts val="0"/>
              </a:spcAft>
              <a:buSzPts val="2080"/>
              <a:buChar char="*"/>
              <a:defRPr sz="1600"/>
            </a:lvl4pPr>
            <a:lvl5pPr marL="2286000" lvl="4" indent="-360680" algn="l">
              <a:lnSpc>
                <a:spcPct val="100000"/>
              </a:lnSpc>
              <a:spcBef>
                <a:spcPts val="320"/>
              </a:spcBef>
              <a:spcAft>
                <a:spcPts val="0"/>
              </a:spcAft>
              <a:buSzPts val="2080"/>
              <a:buChar char="*"/>
              <a:defRPr sz="1600"/>
            </a:lvl5pPr>
            <a:lvl6pPr marL="2743200" lvl="5" indent="-360680" algn="l">
              <a:lnSpc>
                <a:spcPct val="100000"/>
              </a:lnSpc>
              <a:spcBef>
                <a:spcPts val="320"/>
              </a:spcBef>
              <a:spcAft>
                <a:spcPts val="0"/>
              </a:spcAft>
              <a:buSzPts val="2080"/>
              <a:buChar char="*"/>
              <a:defRPr sz="1600"/>
            </a:lvl6pPr>
            <a:lvl7pPr marL="3200400" lvl="6" indent="-360680" algn="l">
              <a:lnSpc>
                <a:spcPct val="100000"/>
              </a:lnSpc>
              <a:spcBef>
                <a:spcPts val="320"/>
              </a:spcBef>
              <a:spcAft>
                <a:spcPts val="0"/>
              </a:spcAft>
              <a:buSzPts val="2080"/>
              <a:buChar char="*"/>
              <a:defRPr sz="1600"/>
            </a:lvl7pPr>
            <a:lvl8pPr marL="3657600" lvl="7" indent="-360680" algn="l">
              <a:lnSpc>
                <a:spcPct val="100000"/>
              </a:lnSpc>
              <a:spcBef>
                <a:spcPts val="320"/>
              </a:spcBef>
              <a:spcAft>
                <a:spcPts val="0"/>
              </a:spcAft>
              <a:buSzPts val="2080"/>
              <a:buChar char="*"/>
              <a:defRPr sz="1600"/>
            </a:lvl8pPr>
            <a:lvl9pPr marL="4114800" lvl="8" indent="-360680" algn="l">
              <a:lnSpc>
                <a:spcPct val="100000"/>
              </a:lnSpc>
              <a:spcBef>
                <a:spcPts val="320"/>
              </a:spcBef>
              <a:spcAft>
                <a:spcPts val="300"/>
              </a:spcAft>
              <a:buSzPts val="2080"/>
              <a:buChar char="*"/>
              <a:defRPr sz="1600"/>
            </a:lvl9pPr>
          </a:lstStyle>
          <a:p>
            <a:endParaRPr/>
          </a:p>
        </p:txBody>
      </p:sp>
      <p:sp>
        <p:nvSpPr>
          <p:cNvPr id="57" name="Google Shape;57;p7"/>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60" name="Google Shape;60;p7"/>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2304"/>
              <a:buChar cha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2304"/>
              <a:buChar cha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839095" y="2209800"/>
            <a:ext cx="3636085" cy="1258493"/>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3584"/>
              <a:buChar char="*"/>
              <a:defRPr sz="2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4593515" y="731520"/>
            <a:ext cx="4017085" cy="4894730"/>
          </a:xfrm>
          <a:prstGeom prst="rect">
            <a:avLst/>
          </a:prstGeom>
          <a:noFill/>
          <a:ln>
            <a:noFill/>
          </a:ln>
        </p:spPr>
        <p:txBody>
          <a:bodyPr spcFirstLastPara="1" wrap="square" lIns="91425" tIns="45700" rIns="91425" bIns="45700" anchor="ctr" anchorCtr="0">
            <a:normAutofit/>
          </a:bodyPr>
          <a:lstStyle>
            <a:lvl1pPr marL="457200" lvl="0" indent="-410210" algn="l">
              <a:lnSpc>
                <a:spcPct val="100000"/>
              </a:lnSpc>
              <a:spcBef>
                <a:spcPts val="440"/>
              </a:spcBef>
              <a:spcAft>
                <a:spcPts val="0"/>
              </a:spcAft>
              <a:buSzPts val="2860"/>
              <a:buChar char="*"/>
              <a:defRPr sz="2200"/>
            </a:lvl1pPr>
            <a:lvl2pPr marL="914400" lvl="1" indent="-393700" algn="l">
              <a:lnSpc>
                <a:spcPct val="100000"/>
              </a:lnSpc>
              <a:spcBef>
                <a:spcPts val="400"/>
              </a:spcBef>
              <a:spcAft>
                <a:spcPts val="0"/>
              </a:spcAft>
              <a:buSzPts val="2600"/>
              <a:buChar char="*"/>
              <a:defRPr sz="2000"/>
            </a:lvl2pPr>
            <a:lvl3pPr marL="1371600" lvl="2" indent="-377190" algn="l">
              <a:lnSpc>
                <a:spcPct val="100000"/>
              </a:lnSpc>
              <a:spcBef>
                <a:spcPts val="360"/>
              </a:spcBef>
              <a:spcAft>
                <a:spcPts val="0"/>
              </a:spcAft>
              <a:buSzPts val="2340"/>
              <a:buChar char="*"/>
              <a:defRPr sz="1800"/>
            </a:lvl3pPr>
            <a:lvl4pPr marL="1828800" lvl="3" indent="-360680" algn="l">
              <a:lnSpc>
                <a:spcPct val="100000"/>
              </a:lnSpc>
              <a:spcBef>
                <a:spcPts val="320"/>
              </a:spcBef>
              <a:spcAft>
                <a:spcPts val="0"/>
              </a:spcAft>
              <a:buSzPts val="2080"/>
              <a:buChar char="*"/>
              <a:defRPr sz="1600"/>
            </a:lvl4pPr>
            <a:lvl5pPr marL="2286000" lvl="4" indent="-344170" algn="l">
              <a:lnSpc>
                <a:spcPct val="100000"/>
              </a:lnSpc>
              <a:spcBef>
                <a:spcPts val="300"/>
              </a:spcBef>
              <a:spcAft>
                <a:spcPts val="0"/>
              </a:spcAft>
              <a:buSzPts val="1820"/>
              <a:buChar char="*"/>
              <a:defRPr sz="1400"/>
            </a:lvl5pPr>
            <a:lvl6pPr marL="2743200" lvl="5" indent="-393700" algn="l">
              <a:lnSpc>
                <a:spcPct val="100000"/>
              </a:lnSpc>
              <a:spcBef>
                <a:spcPts val="400"/>
              </a:spcBef>
              <a:spcAft>
                <a:spcPts val="0"/>
              </a:spcAft>
              <a:buSzPts val="2600"/>
              <a:buChar char="*"/>
              <a:defRPr sz="2000"/>
            </a:lvl6pPr>
            <a:lvl7pPr marL="3200400" lvl="6" indent="-393700" algn="l">
              <a:lnSpc>
                <a:spcPct val="100000"/>
              </a:lnSpc>
              <a:spcBef>
                <a:spcPts val="400"/>
              </a:spcBef>
              <a:spcAft>
                <a:spcPts val="0"/>
              </a:spcAft>
              <a:buSzPts val="2600"/>
              <a:buChar char="*"/>
              <a:defRPr sz="2000"/>
            </a:lvl7pPr>
            <a:lvl8pPr marL="3657600" lvl="7" indent="-393700" algn="l">
              <a:lnSpc>
                <a:spcPct val="100000"/>
              </a:lnSpc>
              <a:spcBef>
                <a:spcPts val="400"/>
              </a:spcBef>
              <a:spcAft>
                <a:spcPts val="0"/>
              </a:spcAft>
              <a:buSzPts val="2600"/>
              <a:buChar char="*"/>
              <a:defRPr sz="2000"/>
            </a:lvl8pPr>
            <a:lvl9pPr marL="4114800" lvl="8" indent="-393700" algn="l">
              <a:lnSpc>
                <a:spcPct val="100000"/>
              </a:lnSpc>
              <a:spcBef>
                <a:spcPts val="400"/>
              </a:spcBef>
              <a:spcAft>
                <a:spcPts val="300"/>
              </a:spcAft>
              <a:buSzPts val="2600"/>
              <a:buChar char="*"/>
              <a:defRPr sz="2000"/>
            </a:lvl9pPr>
          </a:lstStyle>
          <a:p>
            <a:endParaRPr/>
          </a:p>
        </p:txBody>
      </p:sp>
      <p:sp>
        <p:nvSpPr>
          <p:cNvPr id="69" name="Google Shape;69;p9"/>
          <p:cNvSpPr txBox="1">
            <a:spLocks noGrp="1"/>
          </p:cNvSpPr>
          <p:nvPr>
            <p:ph type="body" idx="2"/>
          </p:nvPr>
        </p:nvSpPr>
        <p:spPr>
          <a:xfrm>
            <a:off x="1075765" y="3497802"/>
            <a:ext cx="3388660" cy="213951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SzPts val="1820"/>
              <a:buNone/>
              <a:defRPr sz="1400"/>
            </a:lvl1pPr>
            <a:lvl2pPr marL="914400" lvl="1" indent="-228600" algn="l">
              <a:lnSpc>
                <a:spcPct val="100000"/>
              </a:lnSpc>
              <a:spcBef>
                <a:spcPts val="300"/>
              </a:spcBef>
              <a:spcAft>
                <a:spcPts val="0"/>
              </a:spcAft>
              <a:buSzPts val="1560"/>
              <a:buNone/>
              <a:defRPr sz="1200"/>
            </a:lvl2pPr>
            <a:lvl3pPr marL="1371600" lvl="2" indent="-228600" algn="l">
              <a:lnSpc>
                <a:spcPct val="100000"/>
              </a:lnSpc>
              <a:spcBef>
                <a:spcPts val="300"/>
              </a:spcBef>
              <a:spcAft>
                <a:spcPts val="0"/>
              </a:spcAft>
              <a:buSzPts val="1300"/>
              <a:buNone/>
              <a:defRPr sz="1000"/>
            </a:lvl3pPr>
            <a:lvl4pPr marL="1828800" lvl="3" indent="-228600" algn="l">
              <a:lnSpc>
                <a:spcPct val="100000"/>
              </a:lnSpc>
              <a:spcBef>
                <a:spcPts val="300"/>
              </a:spcBef>
              <a:spcAft>
                <a:spcPts val="0"/>
              </a:spcAft>
              <a:buSzPts val="1170"/>
              <a:buNone/>
              <a:defRPr sz="900"/>
            </a:lvl4pPr>
            <a:lvl5pPr marL="2286000" lvl="4" indent="-228600" algn="l">
              <a:lnSpc>
                <a:spcPct val="100000"/>
              </a:lnSpc>
              <a:spcBef>
                <a:spcPts val="300"/>
              </a:spcBef>
              <a:spcAft>
                <a:spcPts val="0"/>
              </a:spcAft>
              <a:buSzPts val="1170"/>
              <a:buNone/>
              <a:defRPr sz="900"/>
            </a:lvl5pPr>
            <a:lvl6pPr marL="2743200" lvl="5" indent="-228600" algn="l">
              <a:lnSpc>
                <a:spcPct val="100000"/>
              </a:lnSpc>
              <a:spcBef>
                <a:spcPts val="300"/>
              </a:spcBef>
              <a:spcAft>
                <a:spcPts val="0"/>
              </a:spcAft>
              <a:buSzPts val="1170"/>
              <a:buNone/>
              <a:defRPr sz="900"/>
            </a:lvl6pPr>
            <a:lvl7pPr marL="3200400" lvl="6" indent="-228600" algn="l">
              <a:lnSpc>
                <a:spcPct val="100000"/>
              </a:lnSpc>
              <a:spcBef>
                <a:spcPts val="300"/>
              </a:spcBef>
              <a:spcAft>
                <a:spcPts val="0"/>
              </a:spcAft>
              <a:buSzPts val="1170"/>
              <a:buNone/>
              <a:defRPr sz="900"/>
            </a:lvl7pPr>
            <a:lvl8pPr marL="3657600" lvl="7" indent="-228600" algn="l">
              <a:lnSpc>
                <a:spcPct val="100000"/>
              </a:lnSpc>
              <a:spcBef>
                <a:spcPts val="300"/>
              </a:spcBef>
              <a:spcAft>
                <a:spcPts val="0"/>
              </a:spcAft>
              <a:buSzPts val="1170"/>
              <a:buNone/>
              <a:defRPr sz="900"/>
            </a:lvl8pPr>
            <a:lvl9pPr marL="4114800" lvl="8" indent="-228600" algn="l">
              <a:lnSpc>
                <a:spcPct val="100000"/>
              </a:lnSpc>
              <a:spcBef>
                <a:spcPts val="300"/>
              </a:spcBef>
              <a:spcAft>
                <a:spcPts val="300"/>
              </a:spcAft>
              <a:buSzPts val="1170"/>
              <a:buNone/>
              <a:defRPr sz="900"/>
            </a:lvl9pPr>
          </a:lstStyle>
          <a:p>
            <a:endParaRPr/>
          </a:p>
        </p:txBody>
      </p:sp>
      <p:sp>
        <p:nvSpPr>
          <p:cNvPr id="70" name="Google Shape;70;p9"/>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Google Shape;74;p10"/>
          <p:cNvSpPr/>
          <p:nvPr/>
        </p:nvSpPr>
        <p:spPr>
          <a:xfrm>
            <a:off x="0" y="3866920"/>
            <a:ext cx="9144000" cy="2991080"/>
          </a:xfrm>
          <a:prstGeom prst="rect">
            <a:avLst/>
          </a:prstGeom>
          <a:gradFill>
            <a:gsLst>
              <a:gs pos="0">
                <a:srgbClr val="FFFFFF">
                  <a:alpha val="91372"/>
                </a:srgbClr>
              </a:gs>
              <a:gs pos="37000">
                <a:srgbClr val="FFFFFF">
                  <a:alpha val="76470"/>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5" name="Google Shape;75;p10"/>
          <p:cNvSpPr/>
          <p:nvPr/>
        </p:nvSpPr>
        <p:spPr>
          <a:xfrm>
            <a:off x="0" y="0"/>
            <a:ext cx="9144000" cy="3866920"/>
          </a:xfrm>
          <a:prstGeom prst="rect">
            <a:avLst/>
          </a:prstGeom>
          <a:gradFill>
            <a:gsLst>
              <a:gs pos="0">
                <a:srgbClr val="FFFFFF">
                  <a:alpha val="89411"/>
                </a:srgbClr>
              </a:gs>
              <a:gs pos="48000">
                <a:srgbClr val="FFFFFF">
                  <a:alpha val="62352"/>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6" name="Google Shape;76;p10"/>
          <p:cNvSpPr/>
          <p:nvPr/>
        </p:nvSpPr>
        <p:spPr>
          <a:xfrm>
            <a:off x="0" y="2652311"/>
            <a:ext cx="9144000" cy="2286000"/>
          </a:xfrm>
          <a:prstGeom prst="rect">
            <a:avLst/>
          </a:prstGeom>
          <a:gradFill>
            <a:gsLst>
              <a:gs pos="0">
                <a:srgbClr val="FFFFFF">
                  <a:alpha val="0"/>
                </a:srgbClr>
              </a:gs>
              <a:gs pos="29000">
                <a:srgbClr val="FFFFFF">
                  <a:alpha val="29411"/>
                </a:srgbClr>
              </a:gs>
              <a:gs pos="45000">
                <a:srgbClr val="B4DCFA">
                  <a:alpha val="40000"/>
                </a:srgbClr>
              </a:gs>
              <a:gs pos="55000">
                <a:srgbClr val="FFFFFF">
                  <a:alpha val="25490"/>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7" name="Google Shape;77;p10"/>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8" name="Google Shape;78;p10"/>
          <p:cNvSpPr>
            <a:spLocks noGrp="1"/>
          </p:cNvSpPr>
          <p:nvPr>
            <p:ph type="pic" idx="2"/>
          </p:nvPr>
        </p:nvSpPr>
        <p:spPr>
          <a:xfrm>
            <a:off x="4475175" y="1143000"/>
            <a:ext cx="4114800" cy="3127806"/>
          </a:xfrm>
          <a:prstGeom prst="roundRect">
            <a:avLst>
              <a:gd name="adj" fmla="val 4230"/>
            </a:avLst>
          </a:prstGeom>
          <a:solidFill>
            <a:srgbClr val="8BC9F7"/>
          </a:solidFill>
          <a:ln>
            <a:noFill/>
          </a:ln>
          <a:effectLst>
            <a:reflection stA="23000" endA="300" endPos="28000" sy="-100000" algn="bl" rotWithShape="0"/>
          </a:effectLst>
        </p:spPr>
      </p:sp>
      <p:sp>
        <p:nvSpPr>
          <p:cNvPr id="79" name="Google Shape;79;p10"/>
          <p:cNvSpPr txBox="1">
            <a:spLocks noGrp="1"/>
          </p:cNvSpPr>
          <p:nvPr>
            <p:ph type="body" idx="1"/>
          </p:nvPr>
        </p:nvSpPr>
        <p:spPr>
          <a:xfrm>
            <a:off x="877887" y="1010486"/>
            <a:ext cx="3694114" cy="2163020"/>
          </a:xfrm>
          <a:prstGeom prst="rect">
            <a:avLst/>
          </a:prstGeom>
          <a:noFill/>
          <a:ln>
            <a:noFill/>
          </a:ln>
        </p:spPr>
        <p:txBody>
          <a:bodyPr spcFirstLastPara="1" wrap="square" lIns="91425" tIns="45700" rIns="91425" bIns="45700" anchor="b" anchorCtr="0">
            <a:normAutofit/>
          </a:bodyPr>
          <a:lstStyle>
            <a:lvl1pPr marL="457200" lvl="0" indent="-360680" algn="l">
              <a:lnSpc>
                <a:spcPct val="100000"/>
              </a:lnSpc>
              <a:spcBef>
                <a:spcPts val="320"/>
              </a:spcBef>
              <a:spcAft>
                <a:spcPts val="0"/>
              </a:spcAft>
              <a:buSzPts val="2080"/>
              <a:buFont typeface="Georgia" panose="02040502050405020303"/>
              <a:buChar char="*"/>
              <a:defRPr sz="1600"/>
            </a:lvl1pPr>
            <a:lvl2pPr marL="914400" lvl="1" indent="-228600" algn="l">
              <a:lnSpc>
                <a:spcPct val="100000"/>
              </a:lnSpc>
              <a:spcBef>
                <a:spcPts val="300"/>
              </a:spcBef>
              <a:spcAft>
                <a:spcPts val="0"/>
              </a:spcAft>
              <a:buSzPts val="1560"/>
              <a:buNone/>
              <a:defRPr sz="1200"/>
            </a:lvl2pPr>
            <a:lvl3pPr marL="1371600" lvl="2" indent="-228600" algn="l">
              <a:lnSpc>
                <a:spcPct val="100000"/>
              </a:lnSpc>
              <a:spcBef>
                <a:spcPts val="300"/>
              </a:spcBef>
              <a:spcAft>
                <a:spcPts val="0"/>
              </a:spcAft>
              <a:buSzPts val="1300"/>
              <a:buNone/>
              <a:defRPr sz="1000"/>
            </a:lvl3pPr>
            <a:lvl4pPr marL="1828800" lvl="3" indent="-228600" algn="l">
              <a:lnSpc>
                <a:spcPct val="100000"/>
              </a:lnSpc>
              <a:spcBef>
                <a:spcPts val="300"/>
              </a:spcBef>
              <a:spcAft>
                <a:spcPts val="0"/>
              </a:spcAft>
              <a:buSzPts val="1170"/>
              <a:buNone/>
              <a:defRPr sz="900"/>
            </a:lvl4pPr>
            <a:lvl5pPr marL="2286000" lvl="4" indent="-228600" algn="l">
              <a:lnSpc>
                <a:spcPct val="100000"/>
              </a:lnSpc>
              <a:spcBef>
                <a:spcPts val="300"/>
              </a:spcBef>
              <a:spcAft>
                <a:spcPts val="0"/>
              </a:spcAft>
              <a:buSzPts val="1170"/>
              <a:buNone/>
              <a:defRPr sz="900"/>
            </a:lvl5pPr>
            <a:lvl6pPr marL="2743200" lvl="5" indent="-228600" algn="l">
              <a:lnSpc>
                <a:spcPct val="100000"/>
              </a:lnSpc>
              <a:spcBef>
                <a:spcPts val="300"/>
              </a:spcBef>
              <a:spcAft>
                <a:spcPts val="0"/>
              </a:spcAft>
              <a:buSzPts val="1170"/>
              <a:buNone/>
              <a:defRPr sz="900"/>
            </a:lvl6pPr>
            <a:lvl7pPr marL="3200400" lvl="6" indent="-228600" algn="l">
              <a:lnSpc>
                <a:spcPct val="100000"/>
              </a:lnSpc>
              <a:spcBef>
                <a:spcPts val="300"/>
              </a:spcBef>
              <a:spcAft>
                <a:spcPts val="0"/>
              </a:spcAft>
              <a:buSzPts val="1170"/>
              <a:buNone/>
              <a:defRPr sz="900"/>
            </a:lvl7pPr>
            <a:lvl8pPr marL="3657600" lvl="7" indent="-228600" algn="l">
              <a:lnSpc>
                <a:spcPct val="100000"/>
              </a:lnSpc>
              <a:spcBef>
                <a:spcPts val="300"/>
              </a:spcBef>
              <a:spcAft>
                <a:spcPts val="0"/>
              </a:spcAft>
              <a:buSzPts val="1170"/>
              <a:buNone/>
              <a:defRPr sz="900"/>
            </a:lvl8pPr>
            <a:lvl9pPr marL="4114800" lvl="8" indent="-228600" algn="l">
              <a:lnSpc>
                <a:spcPct val="100000"/>
              </a:lnSpc>
              <a:spcBef>
                <a:spcPts val="300"/>
              </a:spcBef>
              <a:spcAft>
                <a:spcPts val="300"/>
              </a:spcAft>
              <a:buSzPts val="1170"/>
              <a:buNone/>
              <a:defRPr sz="900"/>
            </a:lvl9pPr>
          </a:lstStyle>
          <a:p>
            <a:endParaRPr/>
          </a:p>
        </p:txBody>
      </p:sp>
      <p:sp>
        <p:nvSpPr>
          <p:cNvPr id="80" name="Google Shape;80;p10"/>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83" name="Google Shape;83;p10"/>
          <p:cNvSpPr txBox="1">
            <a:spLocks noGrp="1"/>
          </p:cNvSpPr>
          <p:nvPr>
            <p:ph type="title"/>
          </p:nvPr>
        </p:nvSpPr>
        <p:spPr>
          <a:xfrm>
            <a:off x="727268" y="4464421"/>
            <a:ext cx="6383538"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5888"/>
              <a:buChar char="*"/>
              <a:defRPr sz="4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9D4FE"/>
            </a:gs>
            <a:gs pos="60000">
              <a:srgbClr val="FFFFFF"/>
            </a:gs>
            <a:gs pos="100000">
              <a:srgbClr val="54BDFF"/>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5105400"/>
            <a:ext cx="9144000" cy="1752600"/>
          </a:xfrm>
          <a:prstGeom prst="rect">
            <a:avLst/>
          </a:prstGeom>
          <a:gradFill>
            <a:gsLst>
              <a:gs pos="0">
                <a:srgbClr val="FFFFFF">
                  <a:alpha val="90588"/>
                </a:srgbClr>
              </a:gs>
              <a:gs pos="37000">
                <a:srgbClr val="FFFFFF">
                  <a:alpha val="75294"/>
                </a:srgbClr>
              </a:gs>
              <a:gs pos="100000">
                <a:srgbClr val="B4DCFA">
                  <a:alpha val="78431"/>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 name="Google Shape;7;p1"/>
          <p:cNvSpPr/>
          <p:nvPr/>
        </p:nvSpPr>
        <p:spPr>
          <a:xfrm>
            <a:off x="0" y="0"/>
            <a:ext cx="9144000" cy="5105400"/>
          </a:xfrm>
          <a:prstGeom prst="rect">
            <a:avLst/>
          </a:prstGeom>
          <a:gradFill>
            <a:gsLst>
              <a:gs pos="0">
                <a:srgbClr val="FFFFFF">
                  <a:alpha val="88235"/>
                </a:srgbClr>
              </a:gs>
              <a:gs pos="48000">
                <a:srgbClr val="FFFFFF">
                  <a:alpha val="61568"/>
                </a:srgbClr>
              </a:gs>
              <a:gs pos="100000">
                <a:srgbClr val="B4DCFA">
                  <a:alpha val="78431"/>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 name="Google Shape;8;p1"/>
          <p:cNvSpPr/>
          <p:nvPr/>
        </p:nvSpPr>
        <p:spPr>
          <a:xfrm>
            <a:off x="0" y="3768304"/>
            <a:ext cx="9144000" cy="2286000"/>
          </a:xfrm>
          <a:prstGeom prst="rect">
            <a:avLst/>
          </a:prstGeom>
          <a:gradFill>
            <a:gsLst>
              <a:gs pos="0">
                <a:srgbClr val="FFFFFF">
                  <a:alpha val="0"/>
                </a:srgbClr>
              </a:gs>
              <a:gs pos="29000">
                <a:srgbClr val="FFFFFF">
                  <a:alpha val="29411"/>
                </a:srgbClr>
              </a:gs>
              <a:gs pos="45000">
                <a:srgbClr val="B4DCFA">
                  <a:alpha val="40000"/>
                </a:srgbClr>
              </a:gs>
              <a:gs pos="55000">
                <a:srgbClr val="FFFFFF">
                  <a:alpha val="25490"/>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9" name="Google Shape;9;p1"/>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0" name="Google Shape;10;p1"/>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C3260C"/>
              </a:buClr>
              <a:buSzPts val="5888"/>
              <a:buFont typeface="Georgia" panose="02040502050405020303"/>
              <a:buChar char="*"/>
              <a:defRPr sz="4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
          <p:cNvSpPr txBox="1">
            <a:spLocks noGrp="1"/>
          </p:cNvSpPr>
          <p:nvPr>
            <p:ph type="body" idx="1"/>
          </p:nvPr>
        </p:nvSpPr>
        <p:spPr>
          <a:xfrm>
            <a:off x="1143000" y="732260"/>
            <a:ext cx="6400800" cy="3474720"/>
          </a:xfrm>
          <a:prstGeom prst="rect">
            <a:avLst/>
          </a:prstGeom>
          <a:noFill/>
          <a:ln>
            <a:noFill/>
          </a:ln>
        </p:spPr>
        <p:txBody>
          <a:bodyPr spcFirstLastPara="1" wrap="square" lIns="91425" tIns="45700" rIns="91425" bIns="45700" anchor="t" anchorCtr="0">
            <a:normAutofit/>
          </a:bodyPr>
          <a:lstStyle>
            <a:lvl1pPr marL="457200" marR="0" lvl="0" indent="-410210" algn="l" rtl="0">
              <a:lnSpc>
                <a:spcPct val="100000"/>
              </a:lnSpc>
              <a:spcBef>
                <a:spcPts val="440"/>
              </a:spcBef>
              <a:spcAft>
                <a:spcPts val="0"/>
              </a:spcAft>
              <a:buClr>
                <a:srgbClr val="C3260C"/>
              </a:buClr>
              <a:buSzPts val="2860"/>
              <a:buFont typeface="Georgia" panose="02040502050405020303"/>
              <a:buChar char="*"/>
              <a:defRPr sz="2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93700" algn="l" rtl="0">
              <a:lnSpc>
                <a:spcPct val="100000"/>
              </a:lnSpc>
              <a:spcBef>
                <a:spcPts val="400"/>
              </a:spcBef>
              <a:spcAft>
                <a:spcPts val="0"/>
              </a:spcAft>
              <a:buClr>
                <a:srgbClr val="C3260C"/>
              </a:buClr>
              <a:buSzPts val="2600"/>
              <a:buFont typeface="Georgia" panose="02040502050405020303"/>
              <a:buChar char="*"/>
              <a:defRPr sz="20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377190" algn="l" rtl="0">
              <a:lnSpc>
                <a:spcPct val="100000"/>
              </a:lnSpc>
              <a:spcBef>
                <a:spcPts val="360"/>
              </a:spcBef>
              <a:spcAft>
                <a:spcPts val="0"/>
              </a:spcAft>
              <a:buClr>
                <a:srgbClr val="C3260C"/>
              </a:buClr>
              <a:buSzPts val="2340"/>
              <a:buFont typeface="Georgia" panose="02040502050405020303"/>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360680" algn="l" rtl="0">
              <a:lnSpc>
                <a:spcPct val="100000"/>
              </a:lnSpc>
              <a:spcBef>
                <a:spcPts val="320"/>
              </a:spcBef>
              <a:spcAft>
                <a:spcPts val="0"/>
              </a:spcAft>
              <a:buClr>
                <a:srgbClr val="C3260C"/>
              </a:buClr>
              <a:buSzPts val="2080"/>
              <a:buFont typeface="Georgia" panose="02040502050405020303"/>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344170" algn="l" rtl="0">
              <a:lnSpc>
                <a:spcPct val="100000"/>
              </a:lnSpc>
              <a:spcBef>
                <a:spcPts val="300"/>
              </a:spcBef>
              <a:spcAft>
                <a:spcPts val="0"/>
              </a:spcAft>
              <a:buClr>
                <a:srgbClr val="C3260C"/>
              </a:buClr>
              <a:buSzPts val="1820"/>
              <a:buFont typeface="Georgia" panose="02040502050405020303"/>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4170" algn="l" rtl="0">
              <a:lnSpc>
                <a:spcPct val="100000"/>
              </a:lnSpc>
              <a:spcBef>
                <a:spcPts val="300"/>
              </a:spcBef>
              <a:spcAft>
                <a:spcPts val="0"/>
              </a:spcAft>
              <a:buClr>
                <a:srgbClr val="C3260C"/>
              </a:buClr>
              <a:buSzPts val="1820"/>
              <a:buFont typeface="Georgia" panose="02040502050405020303"/>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344170" algn="l" rtl="0">
              <a:lnSpc>
                <a:spcPct val="100000"/>
              </a:lnSpc>
              <a:spcBef>
                <a:spcPts val="300"/>
              </a:spcBef>
              <a:spcAft>
                <a:spcPts val="0"/>
              </a:spcAft>
              <a:buClr>
                <a:srgbClr val="C3260C"/>
              </a:buClr>
              <a:buSzPts val="1820"/>
              <a:buFont typeface="Georgia" panose="02040502050405020303"/>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344170" algn="l" rtl="0">
              <a:lnSpc>
                <a:spcPct val="100000"/>
              </a:lnSpc>
              <a:spcBef>
                <a:spcPts val="300"/>
              </a:spcBef>
              <a:spcAft>
                <a:spcPts val="0"/>
              </a:spcAft>
              <a:buClr>
                <a:srgbClr val="C3260C"/>
              </a:buClr>
              <a:buSzPts val="1820"/>
              <a:buFont typeface="Georgia" panose="02040502050405020303"/>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344170" algn="l" rtl="0">
              <a:lnSpc>
                <a:spcPct val="100000"/>
              </a:lnSpc>
              <a:spcBef>
                <a:spcPts val="300"/>
              </a:spcBef>
              <a:spcAft>
                <a:spcPts val="300"/>
              </a:spcAft>
              <a:buClr>
                <a:srgbClr val="C3260C"/>
              </a:buClr>
              <a:buSzPts val="1820"/>
              <a:buFont typeface="Georgia" panose="02040502050405020303"/>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12" name="Google Shape;12;p1"/>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1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13" name="Google Shape;13;p1"/>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1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14" name="Google Shape;14;p1"/>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L="0" marR="0" lvl="1"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2pPr>
            <a:lvl3pPr marL="0" marR="0" lvl="2"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3pPr>
            <a:lvl4pPr marL="0" marR="0" lvl="3"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4pPr>
            <a:lvl5pPr marL="0" marR="0" lvl="4"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5pPr>
            <a:lvl6pPr marL="0" marR="0" lvl="5"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6pPr>
            <a:lvl7pPr marL="0" marR="0" lvl="6"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7pPr>
            <a:lvl8pPr marL="0" marR="0" lvl="7"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8pPr>
            <a:lvl9pPr marL="0" marR="0" lvl="8" indent="0" algn="ctr" rtl="0">
              <a:lnSpc>
                <a:spcPct val="100000"/>
              </a:lnSpc>
              <a:spcBef>
                <a:spcPts val="0"/>
              </a:spcBef>
              <a:spcAft>
                <a:spcPts val="0"/>
              </a:spcAft>
              <a:buClr>
                <a:srgbClr val="000000"/>
              </a:buClr>
              <a:buSzPts val="1200"/>
              <a:buFont typeface="Arial" panose="020B0604020202020204"/>
              <a:buNone/>
              <a:defRPr sz="1200" b="1"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ct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p:nvPr/>
        </p:nvSpPr>
        <p:spPr>
          <a:xfrm>
            <a:off x="860400" y="1175650"/>
            <a:ext cx="6912000" cy="3527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2200"/>
              <a:buFont typeface="Arial" panose="020B0604020202020204"/>
              <a:buNone/>
            </a:pPr>
            <a:r>
              <a:rPr lang="en-US" sz="22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[Slide 1 : Title Slide]</a:t>
            </a:r>
            <a:b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Team Name: [Team Name]</a:t>
            </a:r>
            <a:endParaRPr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2200"/>
              <a:buFont typeface="Arial" panose="020B0604020202020204"/>
              <a:buNone/>
            </a:pPr>
            <a: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Problem Statement I</a:t>
            </a:r>
            <a:r>
              <a:rPr lang="en-IN" alt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a:t>
            </a:r>
            <a: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PSID [ SDGX]</a:t>
            </a:r>
            <a:endParaRPr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2200"/>
              <a:buFont typeface="Arial" panose="020B0604020202020204"/>
              <a:buNone/>
            </a:pPr>
            <a: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Title: [Project Name]</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Clr>
                <a:srgbClr val="000000"/>
              </a:buClr>
              <a:buSzPts val="2200"/>
              <a:buFont typeface="Arial" panose="020B0604020202020204"/>
              <a:buNone/>
            </a:pPr>
            <a: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Subtitle: [Tagline or Short Description]</a:t>
            </a:r>
            <a:b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Team Leader Name:[ Team Lead Details:: {Name:Roll Number:Contact}]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Clr>
                <a:srgbClr val="000000"/>
              </a:buClr>
              <a:buSzPts val="2200"/>
              <a:buFont typeface="Arial" panose="020B0604020202020204"/>
              <a:buNone/>
            </a:pPr>
            <a:r>
              <a:rPr lang="en-US"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Presenters: [1)Your Name(s):Roll Number]</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1" name="Google Shape;101;p13"/>
          <p:cNvPicPr preferRelativeResize="0"/>
          <p:nvPr/>
        </p:nvPicPr>
        <p:blipFill rotWithShape="1">
          <a:blip r:embed="rId3"/>
          <a:srcRect/>
          <a:stretch>
            <a:fillRect/>
          </a:stretch>
        </p:blipFill>
        <p:spPr>
          <a:xfrm>
            <a:off x="152400" y="152400"/>
            <a:ext cx="708000" cy="708000"/>
          </a:xfrm>
          <a:prstGeom prst="rect">
            <a:avLst/>
          </a:prstGeom>
          <a:noFill/>
          <a:ln>
            <a:noFill/>
          </a:ln>
        </p:spPr>
      </p:pic>
      <p:pic>
        <p:nvPicPr>
          <p:cNvPr id="102" name="Google Shape;102;p13"/>
          <p:cNvPicPr preferRelativeResize="0"/>
          <p:nvPr/>
        </p:nvPicPr>
        <p:blipFill rotWithShape="1">
          <a:blip r:embed="rId4"/>
          <a:srcRect/>
          <a:stretch>
            <a:fillRect/>
          </a:stretch>
        </p:blipFill>
        <p:spPr>
          <a:xfrm>
            <a:off x="6990800" y="152400"/>
            <a:ext cx="708000" cy="708000"/>
          </a:xfrm>
          <a:prstGeom prst="rect">
            <a:avLst/>
          </a:prstGeom>
          <a:noFill/>
          <a:ln>
            <a:noFill/>
          </a:ln>
        </p:spPr>
      </p:pic>
      <p:pic>
        <p:nvPicPr>
          <p:cNvPr id="103" name="Google Shape;103;p13"/>
          <p:cNvPicPr preferRelativeResize="0"/>
          <p:nvPr/>
        </p:nvPicPr>
        <p:blipFill rotWithShape="1">
          <a:blip r:embed="rId5"/>
          <a:srcRect/>
          <a:stretch>
            <a:fillRect/>
          </a:stretch>
        </p:blipFill>
        <p:spPr>
          <a:xfrm>
            <a:off x="8260100" y="102426"/>
            <a:ext cx="825126" cy="903520"/>
          </a:xfrm>
          <a:prstGeom prst="rect">
            <a:avLst/>
          </a:prstGeom>
          <a:noFill/>
          <a:ln>
            <a:noFill/>
          </a:ln>
        </p:spPr>
      </p:pic>
      <p:sp>
        <p:nvSpPr>
          <p:cNvPr id="104" name="Google Shape;104;p13"/>
          <p:cNvSpPr txBox="1"/>
          <p:nvPr/>
        </p:nvSpPr>
        <p:spPr>
          <a:xfrm>
            <a:off x="7772400" y="157200"/>
            <a:ext cx="1417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X</a:t>
            </a:r>
            <a:endParaRPr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
        <p:nvSpPr>
          <p:cNvPr id="105" name="Google Shape;105;p13"/>
          <p:cNvSpPr txBox="1"/>
          <p:nvPr/>
        </p:nvSpPr>
        <p:spPr>
          <a:xfrm>
            <a:off x="1066800" y="157200"/>
            <a:ext cx="56682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800202"/>
                </a:solidFill>
                <a:latin typeface="Cambria" panose="02040503050406030204"/>
                <a:ea typeface="Cambria" panose="02040503050406030204"/>
                <a:cs typeface="Cambria" panose="02040503050406030204"/>
                <a:sym typeface="Cambria" panose="02040503050406030204"/>
              </a:rPr>
              <a:t>VALLURUPALLI NAGESWARA RAO VIGNANA JYOTHI INSTITUTE OF ENGINEERING AND TECHNOLOGY</a:t>
            </a:r>
            <a:endParaRPr sz="1800" b="1" i="0" u="none" strike="noStrike" cap="none">
              <a:solidFill>
                <a:srgbClr val="800202"/>
              </a:solidFill>
              <a:latin typeface="Cambria" panose="02040503050406030204"/>
              <a:ea typeface="Cambria" panose="02040503050406030204"/>
              <a:cs typeface="Cambria" panose="02040503050406030204"/>
              <a:sym typeface="Cambria" panose="02040503050406030204"/>
            </a:endParaRPr>
          </a:p>
        </p:txBody>
      </p:sp>
      <p:sp>
        <p:nvSpPr>
          <p:cNvPr id="106" name="Google Shape;106;p13"/>
          <p:cNvSpPr txBox="1">
            <a:spLocks noGrp="1"/>
          </p:cNvSpPr>
          <p:nvPr>
            <p:ph type="title"/>
          </p:nvPr>
        </p:nvSpPr>
        <p:spPr>
          <a:xfrm>
            <a:off x="1793289" y="4372168"/>
            <a:ext cx="6512400" cy="1143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p:nvPr/>
        </p:nvSpPr>
        <p:spPr>
          <a:xfrm>
            <a:off x="267970" y="895985"/>
            <a:ext cx="8280400" cy="5329555"/>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200"/>
              <a:buFont typeface="Arial" panose="020B0604020202020204"/>
              <a:buNone/>
            </a:pPr>
            <a:r>
              <a:rPr lang="en-US" sz="2400" b="1" dirty="0">
                <a:solidFill>
                  <a:schemeClr val="dk1"/>
                </a:solidFill>
                <a:latin typeface="Trebuchet MS" panose="020B0603020202020204"/>
                <a:ea typeface="Trebuchet MS" panose="020B0603020202020204"/>
                <a:cs typeface="Trebuchet MS" panose="020B0603020202020204"/>
                <a:sym typeface="Trebuchet MS" panose="020B0603020202020204"/>
              </a:rPr>
              <a:t>REDUCED INEQUALITY </a:t>
            </a:r>
            <a:endParaRPr sz="2400" b="1" i="0"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0"/>
              </a:spcBef>
              <a:spcAft>
                <a:spcPts val="0"/>
              </a:spcAft>
              <a:buClr>
                <a:srgbClr val="000000"/>
              </a:buClr>
              <a:buSzPts val="2200"/>
              <a:buFont typeface="Arial" panose="020B0604020202020204"/>
              <a:buNone/>
            </a:pPr>
            <a:endParaRPr lang="en-US" sz="1800"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just" rtl="0">
              <a:lnSpc>
                <a:spcPct val="150000"/>
              </a:lnSpc>
              <a:spcBef>
                <a:spcPts val="0"/>
              </a:spcBef>
              <a:spcAft>
                <a:spcPts val="0"/>
              </a:spcAft>
              <a:buClr>
                <a:srgbClr val="000000"/>
              </a:buClr>
              <a:buSzPts val="2200"/>
              <a:buFont typeface="Arial" panose="020B0604020202020204"/>
              <a:buNone/>
            </a:pPr>
            <a:r>
              <a:rPr lang="en-US" sz="1800" dirty="0">
                <a:solidFill>
                  <a:schemeClr val="dk1"/>
                </a:solidFill>
                <a:latin typeface="Trebuchet MS" panose="020B0603020202020204"/>
                <a:ea typeface="Trebuchet MS" panose="020B0603020202020204"/>
                <a:cs typeface="Trebuchet MS" panose="020B0603020202020204"/>
                <a:sym typeface="Trebuchet MS" panose="020B0603020202020204"/>
              </a:rPr>
              <a:t>Reduced inequality is not a one sole problem. The society has it’s very own impact on every situation. We are here to discuss about the problems , some of the problems we want to discuss are mentioned below:</a:t>
            </a:r>
          </a:p>
          <a:p>
            <a:pPr marL="0" marR="0" lvl="0" indent="0" algn="just" rtl="0">
              <a:lnSpc>
                <a:spcPct val="150000"/>
              </a:lnSpc>
              <a:spcBef>
                <a:spcPts val="0"/>
              </a:spcBef>
              <a:spcAft>
                <a:spcPts val="0"/>
              </a:spcAft>
              <a:buClr>
                <a:srgbClr val="000000"/>
              </a:buClr>
              <a:buSzPts val="2200"/>
              <a:buFont typeface="Arial" panose="020B0604020202020204"/>
              <a:buNone/>
            </a:pPr>
            <a:endParaRPr lang="en-US" sz="2000" b="1" i="1"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just" rtl="0">
              <a:lnSpc>
                <a:spcPct val="150000"/>
              </a:lnSpc>
              <a:spcBef>
                <a:spcPts val="0"/>
              </a:spcBef>
              <a:spcAft>
                <a:spcPts val="0"/>
              </a:spcAft>
              <a:buClr>
                <a:srgbClr val="000000"/>
              </a:buClr>
              <a:buSzPts val="2200"/>
              <a:buFont typeface="Arial" panose="020B0604020202020204"/>
              <a:buNone/>
            </a:pPr>
            <a:r>
              <a:rPr lang="en-US" sz="2000" b="1" i="1" dirty="0">
                <a:solidFill>
                  <a:schemeClr val="dk1"/>
                </a:solidFill>
                <a:latin typeface="Trebuchet MS" panose="020B0603020202020204"/>
                <a:ea typeface="Trebuchet MS" panose="020B0603020202020204"/>
                <a:cs typeface="Trebuchet MS" panose="020B0603020202020204"/>
                <a:sym typeface="Trebuchet MS" panose="020B0603020202020204"/>
              </a:rPr>
              <a:t>1.</a:t>
            </a:r>
            <a:r>
              <a:rPr lang="en-IN" altLang="en-US" sz="2000" b="1" i="1" dirty="0">
                <a:solidFill>
                  <a:schemeClr val="dk1"/>
                </a:solidFill>
                <a:latin typeface="Trebuchet MS" panose="020B0603020202020204"/>
                <a:ea typeface="Trebuchet MS" panose="020B0603020202020204"/>
                <a:cs typeface="Trebuchet MS" panose="020B0603020202020204"/>
                <a:sym typeface="Trebuchet MS" panose="020B0603020202020204"/>
              </a:rPr>
              <a:t>Social and </a:t>
            </a:r>
            <a:r>
              <a:rPr lang="en-US" sz="2000" b="1" i="1" dirty="0">
                <a:solidFill>
                  <a:schemeClr val="dk1"/>
                </a:solidFill>
                <a:latin typeface="Trebuchet MS" panose="020B0603020202020204"/>
                <a:ea typeface="Trebuchet MS" panose="020B0603020202020204"/>
                <a:cs typeface="Trebuchet MS" panose="020B0603020202020204"/>
                <a:sym typeface="Trebuchet MS" panose="020B0603020202020204"/>
              </a:rPr>
              <a:t>Economic inequalities </a:t>
            </a:r>
            <a:endParaRPr sz="2000" b="1" i="1"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2200"/>
              <a:buFont typeface="Arial" panose="020B0604020202020204"/>
              <a:buNone/>
            </a:pPr>
            <a:r>
              <a:rPr lang="en-US" sz="2000" b="1" i="1" dirty="0">
                <a:solidFill>
                  <a:schemeClr val="dk1"/>
                </a:solidFill>
                <a:latin typeface="Trebuchet MS" panose="020B0603020202020204"/>
                <a:ea typeface="Trebuchet MS" panose="020B0603020202020204"/>
                <a:cs typeface="Trebuchet MS" panose="020B0603020202020204"/>
                <a:sym typeface="Trebuchet MS" panose="020B0603020202020204"/>
              </a:rPr>
              <a:t>2.Gender inequalities</a:t>
            </a:r>
            <a:endParaRPr sz="2000" b="1" i="1"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2200"/>
              <a:buFont typeface="Arial" panose="020B0604020202020204"/>
              <a:buNone/>
            </a:pPr>
            <a:r>
              <a:rPr lang="en-US" sz="2000" b="1" i="1" dirty="0">
                <a:solidFill>
                  <a:schemeClr val="dk1"/>
                </a:solidFill>
                <a:latin typeface="Trebuchet MS" panose="020B0603020202020204"/>
                <a:ea typeface="Trebuchet MS" panose="020B0603020202020204"/>
                <a:cs typeface="Trebuchet MS" panose="020B0603020202020204"/>
                <a:sym typeface="Trebuchet MS" panose="020B0603020202020204"/>
              </a:rPr>
              <a:t>3.Educational inequalities </a:t>
            </a:r>
            <a:endParaRPr sz="2000" b="1" i="1"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2200"/>
              <a:buFont typeface="Arial" panose="020B0604020202020204"/>
              <a:buNone/>
            </a:pPr>
            <a:r>
              <a:rPr lang="en-US" sz="2000" b="1" i="1" dirty="0">
                <a:solidFill>
                  <a:schemeClr val="dk1"/>
                </a:solidFill>
                <a:latin typeface="Trebuchet MS" panose="020B0603020202020204"/>
                <a:ea typeface="Trebuchet MS" panose="020B0603020202020204"/>
                <a:cs typeface="Trebuchet MS" panose="020B0603020202020204"/>
                <a:sym typeface="Trebuchet MS" panose="020B0603020202020204"/>
              </a:rPr>
              <a:t>4.Caste discrimination </a:t>
            </a:r>
            <a:endParaRPr sz="2000" b="1" i="1"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2200"/>
              <a:buFont typeface="Arial" panose="020B0604020202020204"/>
              <a:buNone/>
            </a:pPr>
            <a:endParaRPr sz="2000" b="1" i="1"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2200"/>
              <a:buFont typeface="Arial" panose="020B0604020202020204"/>
              <a:buNone/>
            </a:pPr>
            <a:endParaRPr sz="2000" b="1" i="1" dirty="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132" name="Google Shape;132;p16"/>
          <p:cNvPicPr preferRelativeResize="0"/>
          <p:nvPr/>
        </p:nvPicPr>
        <p:blipFill rotWithShape="1">
          <a:blip r:embed="rId3"/>
          <a:srcRect/>
          <a:stretch>
            <a:fillRect/>
          </a:stretch>
        </p:blipFill>
        <p:spPr>
          <a:xfrm>
            <a:off x="152400" y="152400"/>
            <a:ext cx="708000" cy="708000"/>
          </a:xfrm>
          <a:prstGeom prst="rect">
            <a:avLst/>
          </a:prstGeom>
          <a:noFill/>
          <a:ln>
            <a:noFill/>
          </a:ln>
        </p:spPr>
      </p:pic>
      <p:pic>
        <p:nvPicPr>
          <p:cNvPr id="133" name="Google Shape;133;p16"/>
          <p:cNvPicPr preferRelativeResize="0"/>
          <p:nvPr/>
        </p:nvPicPr>
        <p:blipFill rotWithShape="1">
          <a:blip r:embed="rId4"/>
          <a:srcRect/>
          <a:stretch>
            <a:fillRect/>
          </a:stretch>
        </p:blipFill>
        <p:spPr>
          <a:xfrm>
            <a:off x="6990800" y="152400"/>
            <a:ext cx="708000" cy="708000"/>
          </a:xfrm>
          <a:prstGeom prst="rect">
            <a:avLst/>
          </a:prstGeom>
          <a:noFill/>
          <a:ln>
            <a:noFill/>
          </a:ln>
        </p:spPr>
      </p:pic>
      <p:pic>
        <p:nvPicPr>
          <p:cNvPr id="134" name="Google Shape;134;p16"/>
          <p:cNvPicPr preferRelativeResize="0"/>
          <p:nvPr/>
        </p:nvPicPr>
        <p:blipFill rotWithShape="1">
          <a:blip r:embed="rId5"/>
          <a:srcRect/>
          <a:stretch>
            <a:fillRect/>
          </a:stretch>
        </p:blipFill>
        <p:spPr>
          <a:xfrm>
            <a:off x="8260100" y="102426"/>
            <a:ext cx="825126" cy="903520"/>
          </a:xfrm>
          <a:prstGeom prst="rect">
            <a:avLst/>
          </a:prstGeom>
          <a:noFill/>
          <a:ln>
            <a:noFill/>
          </a:ln>
        </p:spPr>
      </p:pic>
      <p:sp>
        <p:nvSpPr>
          <p:cNvPr id="135" name="Google Shape;135;p16"/>
          <p:cNvSpPr txBox="1"/>
          <p:nvPr/>
        </p:nvSpPr>
        <p:spPr>
          <a:xfrm>
            <a:off x="7698800" y="152400"/>
            <a:ext cx="1417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X</a:t>
            </a:r>
            <a:endParaRPr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
        <p:nvSpPr>
          <p:cNvPr id="136" name="Google Shape;136;p16"/>
          <p:cNvSpPr txBox="1"/>
          <p:nvPr/>
        </p:nvSpPr>
        <p:spPr>
          <a:xfrm>
            <a:off x="1066800" y="157200"/>
            <a:ext cx="56682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800202"/>
                </a:solidFill>
                <a:latin typeface="Cambria" panose="02040503050406030204"/>
                <a:ea typeface="Cambria" panose="02040503050406030204"/>
                <a:cs typeface="Cambria" panose="02040503050406030204"/>
                <a:sym typeface="Cambria" panose="02040503050406030204"/>
              </a:rPr>
              <a:t>VALLURUPALLI NAGESWARA RAO VIGNANA JYOTHI INSTITUTE OF ENGINEERING AND TECHNOLOGY</a:t>
            </a:r>
            <a:endParaRPr sz="1800" b="1" i="0" u="none" strike="noStrike" cap="none">
              <a:solidFill>
                <a:srgbClr val="800202"/>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22"/>
          <p:cNvSpPr txBox="1">
            <a:spLocks noGrp="1"/>
          </p:cNvSpPr>
          <p:nvPr>
            <p:ph type="body" idx="1"/>
          </p:nvPr>
        </p:nvSpPr>
        <p:spPr>
          <a:xfrm>
            <a:off x="158750" y="163195"/>
            <a:ext cx="8812530" cy="6550025"/>
          </a:xfrm>
          <a:prstGeom prst="rect">
            <a:avLst/>
          </a:prstGeom>
        </p:spPr>
        <p:txBody>
          <a:bodyPr spcFirstLastPara="1" wrap="square" lIns="91425" tIns="45700" rIns="91425" bIns="45700" anchor="t" anchorCtr="0">
            <a:normAutofit/>
          </a:bodyPr>
          <a:lstStyle/>
          <a:p>
            <a:pPr marL="0" lvl="0" indent="0" algn="ctr" rtl="0">
              <a:spcBef>
                <a:spcPts val="360"/>
              </a:spcBef>
              <a:spcAft>
                <a:spcPts val="0"/>
              </a:spcAft>
              <a:buNone/>
            </a:pPr>
            <a:endParaRPr lang="en-IN" altLang="en-US" sz="2400" b="1" u="sng"/>
          </a:p>
          <a:p>
            <a:pPr marL="0" lvl="0" indent="0" algn="ctr" rtl="0">
              <a:spcBef>
                <a:spcPts val="360"/>
              </a:spcBef>
              <a:spcAft>
                <a:spcPts val="0"/>
              </a:spcAft>
              <a:buNone/>
            </a:pPr>
            <a:r>
              <a:rPr lang="en-IN" altLang="en-US" sz="2400" b="1" u="sng"/>
              <a:t>SOCIAL AND</a:t>
            </a:r>
            <a:r>
              <a:rPr lang="en-US" sz="2400" b="1" u="sng"/>
              <a:t> </a:t>
            </a:r>
            <a:r>
              <a:rPr lang="en-IN" altLang="en-US" sz="2400" b="1" u="sng"/>
              <a:t>ECONOMIC INEQUALITIES</a:t>
            </a:r>
          </a:p>
          <a:p>
            <a:pPr marL="0" lvl="0" indent="0" algn="l" rtl="0">
              <a:spcBef>
                <a:spcPts val="360"/>
              </a:spcBef>
              <a:spcAft>
                <a:spcPts val="0"/>
              </a:spcAft>
              <a:buNone/>
            </a:pPr>
            <a:endParaRPr lang="en-IN" altLang="en-US" sz="1600"/>
          </a:p>
          <a:p>
            <a:pPr marL="0" lvl="0" indent="0" algn="l" rtl="0">
              <a:spcBef>
                <a:spcPts val="360"/>
              </a:spcBef>
              <a:spcAft>
                <a:spcPts val="0"/>
              </a:spcAft>
              <a:buNone/>
            </a:pPr>
            <a:r>
              <a:rPr lang="en-IN" altLang="en-US" sz="2000" b="1"/>
              <a:t>* </a:t>
            </a:r>
            <a:r>
              <a:rPr lang="en-IN" altLang="en-US" sz="1800"/>
              <a:t>Social inequalities encompass variations in access to resources, opportunities, and privileges among different groups in society. These differences can be based on factors like race, gender, ethnicity, socioeconomic status, and education. Social inequalities can lead to disparities in areas such as healthcare, education, employment, and housing. Addressing social inequalities involves implementing policies and initiatives that aim to create a more equitable and inclusive society for all individuals, regardless of their background or circumstances.</a:t>
            </a:r>
          </a:p>
          <a:p>
            <a:pPr marL="0" lvl="0" indent="0" algn="l" rtl="0">
              <a:spcBef>
                <a:spcPts val="360"/>
              </a:spcBef>
              <a:spcAft>
                <a:spcPts val="0"/>
              </a:spcAft>
              <a:buNone/>
            </a:pPr>
            <a:r>
              <a:rPr lang="en-IN" altLang="en-US" sz="2000" b="1"/>
              <a:t>*</a:t>
            </a:r>
            <a:r>
              <a:rPr lang="en-IN" altLang="en-US" sz="1800"/>
              <a:t> Economic inequalities refer to the differences in income, wealth, and opportunities among individuals or groups in a society. These gaps can arise from factors like education, access to resources, discrimination, and government policies. Governments and organizations often implement measures such as progressive taxation and social welfare programs to address these disparities. Reducing economic inequalities is crucial for promoting social harmony, economic stability, and overall well-being within a community.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0810" y="191770"/>
            <a:ext cx="8820785" cy="6522085"/>
          </a:xfrm>
        </p:spPr>
        <p:txBody>
          <a:bodyPr/>
          <a:lstStyle/>
          <a:p>
            <a:pPr marL="80010" indent="0" algn="ctr">
              <a:buNone/>
            </a:pPr>
            <a:endParaRPr lang="en-IN" altLang="en-US" sz="2400" b="1"/>
          </a:p>
          <a:p>
            <a:pPr marL="80010" indent="0" algn="ctr">
              <a:buNone/>
            </a:pPr>
            <a:r>
              <a:rPr lang="en-IN" altLang="en-US" sz="2400" b="1" u="sng"/>
              <a:t>GENDER INEQUALITIES</a:t>
            </a:r>
          </a:p>
          <a:p>
            <a:pPr marL="80010" indent="0" algn="l">
              <a:buNone/>
            </a:pPr>
            <a:endParaRPr lang="en-IN" altLang="en-US" sz="1800"/>
          </a:p>
          <a:p>
            <a:pPr marL="80010" indent="0" algn="l">
              <a:buNone/>
            </a:pPr>
            <a:r>
              <a:rPr lang="en-IN" altLang="en-US" sz="2000" b="1"/>
              <a:t>* </a:t>
            </a:r>
            <a:r>
              <a:rPr lang="en-IN" altLang="en-US" sz="1800"/>
              <a:t>Gender inequalities refer to the disparities in opportunities, treatment, and outcomes between individuals of different genders. These inequalities can manifest in various forms, including unequal pay, limited access to education and healthcare, gender-based violence, and underrepresentation in leadership roles. Addressing gender inequalities involves promoting gender equality through policies, advocacy, education, and changing societal norms to ensure equal rights and opportunities for people of all genders.</a:t>
            </a:r>
          </a:p>
          <a:p>
            <a:pPr marL="80010" indent="0" algn="l">
              <a:buNone/>
            </a:pPr>
            <a:r>
              <a:rPr lang="en-IN" altLang="en-US" sz="2000" b="1"/>
              <a:t>* </a:t>
            </a:r>
            <a:r>
              <a:rPr lang="en-IN" altLang="en-US" sz="1800"/>
              <a:t>Gender disparities stem from societal norms and structures, resulting in unequal treatment and opportunities based on one's gender. These differences affect areas such as education, employment, healthcare, and representation in leadership positions. Addressing these issues involves advocating for equal rights, challenging stereotypes, implementing supportive policies, and fostering a culture of inclusivity and respect for individuals of all genders. Achieving gender equality is vital for establishing a just and equitable society where everyone can thrive and succeed.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285" y="153035"/>
            <a:ext cx="8926830" cy="6590030"/>
          </a:xfrm>
        </p:spPr>
        <p:txBody>
          <a:bodyPr/>
          <a:lstStyle/>
          <a:p>
            <a:pPr marL="80010" indent="0" algn="ctr">
              <a:buNone/>
            </a:pPr>
            <a:endParaRPr lang="en-IN" altLang="en-US" sz="2400" b="1" u="sng"/>
          </a:p>
          <a:p>
            <a:pPr marL="80010" indent="0" algn="ctr">
              <a:buNone/>
            </a:pPr>
            <a:r>
              <a:rPr lang="en-IN" altLang="en-US" sz="2400" b="1" u="sng"/>
              <a:t>EDUCATIONAL INEQUALITIES</a:t>
            </a:r>
          </a:p>
          <a:p>
            <a:pPr marL="80010" indent="0" algn="l">
              <a:buNone/>
            </a:pPr>
            <a:endParaRPr lang="en-IN" altLang="en-US" sz="1600" b="1" u="sng"/>
          </a:p>
          <a:p>
            <a:pPr marL="80010" indent="0" algn="l">
              <a:buNone/>
            </a:pPr>
            <a:r>
              <a:rPr lang="en-IN" altLang="en-US" sz="2000" b="1"/>
              <a:t>*</a:t>
            </a:r>
            <a:r>
              <a:rPr lang="en-IN" altLang="en-US" sz="1800"/>
              <a:t> Educational inequalities refer to the disparities in access to quality education and academic opportunities among individuals. These differences can be influenced by various factors such as socioeconomic status, geographic location, race, and gender. In many societies, some groups face barriers that limit their educational attainment and hinder their academic success.</a:t>
            </a:r>
          </a:p>
          <a:p>
            <a:pPr marL="80010" indent="0" algn="l">
              <a:buNone/>
            </a:pPr>
            <a:r>
              <a:rPr lang="en-IN" altLang="en-US" sz="2000" b="1"/>
              <a:t>* </a:t>
            </a:r>
            <a:r>
              <a:rPr lang="en-IN" altLang="en-US" sz="1800"/>
              <a:t>Socioeconomic status plays a significant role in educational inequalities. Children from low-income families may lack access to resources like tutoring, educational materials, and extracurricular activities that can enhance their learning. Additionally, disparities in school funding and facilities can impact the quality of education available to students from different economic backgrounds.</a:t>
            </a:r>
          </a:p>
          <a:p>
            <a:pPr marL="80010" indent="0" algn="l">
              <a:buNone/>
            </a:pPr>
            <a:r>
              <a:rPr lang="en-IN" altLang="en-US" sz="2000" b="1"/>
              <a:t>* </a:t>
            </a:r>
            <a:r>
              <a:rPr lang="en-IN" altLang="en-US" sz="1800"/>
              <a:t>Geographic location also contributes to educational disparities. Rural areas or underserved communities may have limited access to high-quality schools, experienced teachers, and educational programs compared to urban or more affluent areas. This lack of resources can hinder students' academic performance and future opportunities.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7645" y="172085"/>
            <a:ext cx="8733790" cy="6522720"/>
          </a:xfrm>
        </p:spPr>
        <p:txBody>
          <a:bodyPr>
            <a:normAutofit fontScale="80000"/>
          </a:bodyPr>
          <a:lstStyle/>
          <a:p>
            <a:pPr marL="80010" indent="0" algn="ctr">
              <a:buNone/>
            </a:pPr>
            <a:endParaRPr lang="en-IN" altLang="en-US" sz="2400" b="1" u="sng"/>
          </a:p>
          <a:p>
            <a:pPr marL="80010" indent="0" algn="ctr">
              <a:buNone/>
            </a:pPr>
            <a:r>
              <a:rPr lang="en-IN" altLang="en-US" sz="2400" b="1" u="sng"/>
              <a:t>CASTE DISCRIMINATION</a:t>
            </a:r>
          </a:p>
          <a:p>
            <a:pPr marL="80010" indent="0" algn="l">
              <a:buNone/>
            </a:pPr>
            <a:endParaRPr lang="en-IN" altLang="en-US" sz="2400" b="1" u="sng"/>
          </a:p>
          <a:p>
            <a:pPr marL="80010" indent="0" algn="l">
              <a:buNone/>
            </a:pPr>
            <a:r>
              <a:rPr lang="en-IN" altLang="en-US" sz="2500" b="1"/>
              <a:t>* </a:t>
            </a:r>
            <a:r>
              <a:rPr lang="en-IN" altLang="en-US" sz="2250"/>
              <a:t>Caste discrimination refers to the unfair treatment and social exclusion of individuals based on their caste or social hierarchy. This form of discrimination is prevalent in some societies where people are discriminated against, marginalized, or even oppressed because of their caste identity. Caste discrimination can lead to unequal access to opportunities, resources, and basic rights for individuals belonging to lower castes. It perpetuates social inequalities, restricts social mobility, and hinders the overall development of affected communities. Addressing caste discrimination requires challenging deep-rooted beliefs, advocating for equal rights and opportunities for all individuals regardless of caste, and implementing policies that promote social inclusion and justice.</a:t>
            </a:r>
          </a:p>
          <a:p>
            <a:pPr marL="80010" indent="0" algn="l">
              <a:buNone/>
            </a:pPr>
            <a:r>
              <a:rPr lang="en-IN" altLang="en-US" sz="2500" b="1"/>
              <a:t>* </a:t>
            </a:r>
            <a:r>
              <a:rPr lang="en-IN" altLang="en-US" sz="2250"/>
              <a:t>It is when</a:t>
            </a:r>
            <a:r>
              <a:rPr lang="en-IN" altLang="en-US" sz="2500" b="1"/>
              <a:t> </a:t>
            </a:r>
            <a:r>
              <a:rPr lang="en-IN" altLang="en-US" sz="2250"/>
              <a:t>individuals face unfair treatment based on their caste or social status. This discrimination can lead to unequal opportunities and rights for those in lower castes. It creates social inequalities and limits the progress of affected communities. To combat caste discrimination, it's essential to challenge biased beliefs, advocate for equal rights, and implement policies promoting social inclusion and justice.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custDataLst>
              <p:tags r:id="rId1"/>
            </p:custDataLst>
          </p:nvPr>
        </p:nvGraphicFramePr>
        <p:xfrm>
          <a:off x="170180" y="206375"/>
          <a:ext cx="8843010" cy="6651625"/>
        </p:xfrm>
        <a:graphic>
          <a:graphicData uri="http://schemas.openxmlformats.org/drawingml/2006/table">
            <a:tbl>
              <a:tblPr firstRow="1" bandRow="1">
                <a:tableStyleId>{5C22544A-7EE6-4342-B048-85BDC9FD1C3A}</a:tableStyleId>
              </a:tblPr>
              <a:tblGrid>
                <a:gridCol w="3278505">
                  <a:extLst>
                    <a:ext uri="{9D8B030D-6E8A-4147-A177-3AD203B41FA5}">
                      <a16:colId xmlns:a16="http://schemas.microsoft.com/office/drawing/2014/main" val="20000"/>
                    </a:ext>
                  </a:extLst>
                </a:gridCol>
                <a:gridCol w="2781935">
                  <a:extLst>
                    <a:ext uri="{9D8B030D-6E8A-4147-A177-3AD203B41FA5}">
                      <a16:colId xmlns:a16="http://schemas.microsoft.com/office/drawing/2014/main" val="20001"/>
                    </a:ext>
                  </a:extLst>
                </a:gridCol>
                <a:gridCol w="2782570">
                  <a:extLst>
                    <a:ext uri="{9D8B030D-6E8A-4147-A177-3AD203B41FA5}">
                      <a16:colId xmlns:a16="http://schemas.microsoft.com/office/drawing/2014/main" val="20002"/>
                    </a:ext>
                  </a:extLst>
                </a:gridCol>
              </a:tblGrid>
              <a:tr h="1494155">
                <a:tc>
                  <a:txBody>
                    <a:bodyPr/>
                    <a:lstStyle/>
                    <a:p>
                      <a:pPr>
                        <a:buNone/>
                      </a:pPr>
                      <a:endParaRPr lang="en-US"/>
                    </a:p>
                  </a:txBody>
                  <a:tcPr/>
                </a:tc>
                <a:tc>
                  <a:txBody>
                    <a:bodyPr/>
                    <a:lstStyle/>
                    <a:p>
                      <a:pPr>
                        <a:buNone/>
                      </a:pPr>
                      <a:r>
                        <a:rPr lang="en-IN" altLang="en-US"/>
                        <a:t>                                                    SOCIAL INEQUALITIES</a:t>
                      </a:r>
                    </a:p>
                  </a:txBody>
                  <a:tcPr/>
                </a:tc>
                <a:tc>
                  <a:txBody>
                    <a:bodyPr/>
                    <a:lstStyle/>
                    <a:p>
                      <a:pPr>
                        <a:buNone/>
                      </a:pPr>
                      <a:r>
                        <a:rPr lang="en-IN" altLang="en-US"/>
                        <a:t>                                       ECONOMIC INEQUALITIES</a:t>
                      </a:r>
                    </a:p>
                  </a:txBody>
                  <a:tcPr/>
                </a:tc>
                <a:extLst>
                  <a:ext uri="{0D108BD9-81ED-4DB2-BD59-A6C34878D82A}">
                    <a16:rowId xmlns:a16="http://schemas.microsoft.com/office/drawing/2014/main" val="10000"/>
                  </a:ext>
                </a:extLst>
              </a:tr>
              <a:tr h="1398270">
                <a:tc>
                  <a:txBody>
                    <a:bodyPr/>
                    <a:lstStyle/>
                    <a:p>
                      <a:pPr>
                        <a:buNone/>
                      </a:pPr>
                      <a:endParaRPr lang="en-US"/>
                    </a:p>
                    <a:p>
                      <a:pPr>
                        <a:buNone/>
                      </a:pPr>
                      <a:r>
                        <a:rPr lang="en-IN" altLang="en-US"/>
                        <a:t>         </a:t>
                      </a:r>
                    </a:p>
                    <a:p>
                      <a:pPr>
                        <a:buNone/>
                      </a:pPr>
                      <a:r>
                        <a:rPr lang="en-IN" altLang="en-US"/>
                        <a:t>             DEFINITION</a:t>
                      </a:r>
                    </a:p>
                  </a:txBody>
                  <a:tcPr/>
                </a:tc>
                <a:tc>
                  <a:txBody>
                    <a:bodyPr/>
                    <a:lstStyle/>
                    <a:p>
                      <a:pPr>
                        <a:buNone/>
                      </a:pPr>
                      <a:endParaRPr lang="en-US"/>
                    </a:p>
                    <a:p>
                      <a:pPr>
                        <a:buNone/>
                      </a:pPr>
                      <a:r>
                        <a:rPr lang="en-US"/>
                        <a:t>Disparities in opportunities, resources, and treatment based on factors like race, gender, ethnicity, or socioeconomic status.</a:t>
                      </a:r>
                    </a:p>
                  </a:txBody>
                  <a:tcPr/>
                </a:tc>
                <a:tc>
                  <a:txBody>
                    <a:bodyPr/>
                    <a:lstStyle/>
                    <a:p>
                      <a:pPr>
                        <a:buNone/>
                      </a:pPr>
                      <a:endParaRPr lang="en-US"/>
                    </a:p>
                    <a:p>
                      <a:pPr>
                        <a:buNone/>
                      </a:pPr>
                      <a:r>
                        <a:rPr lang="en-IN" altLang="en-US"/>
                        <a:t>U</a:t>
                      </a:r>
                      <a:r>
                        <a:rPr lang="en-US"/>
                        <a:t>neven distribution of wealth and income among individuals and communities. </a:t>
                      </a:r>
                    </a:p>
                  </a:txBody>
                  <a:tcPr/>
                </a:tc>
                <a:extLst>
                  <a:ext uri="{0D108BD9-81ED-4DB2-BD59-A6C34878D82A}">
                    <a16:rowId xmlns:a16="http://schemas.microsoft.com/office/drawing/2014/main" val="10001"/>
                  </a:ext>
                </a:extLst>
              </a:tr>
              <a:tr h="1180465">
                <a:tc>
                  <a:txBody>
                    <a:bodyPr/>
                    <a:lstStyle/>
                    <a:p>
                      <a:pPr>
                        <a:buNone/>
                      </a:pPr>
                      <a:endParaRPr lang="en-US"/>
                    </a:p>
                    <a:p>
                      <a:pPr>
                        <a:buNone/>
                      </a:pPr>
                      <a:r>
                        <a:rPr lang="en-IN" altLang="en-US"/>
                        <a:t>            </a:t>
                      </a:r>
                    </a:p>
                    <a:p>
                      <a:pPr>
                        <a:buNone/>
                      </a:pPr>
                      <a:r>
                        <a:rPr lang="en-IN" altLang="en-US"/>
                        <a:t>                 FOCUS</a:t>
                      </a:r>
                    </a:p>
                  </a:txBody>
                  <a:tcPr/>
                </a:tc>
                <a:tc>
                  <a:txBody>
                    <a:bodyPr/>
                    <a:lstStyle/>
                    <a:p>
                      <a:pPr>
                        <a:buNone/>
                      </a:pPr>
                      <a:r>
                        <a:rPr lang="en-IN" altLang="en-US"/>
                        <a:t>  </a:t>
                      </a:r>
                    </a:p>
                    <a:p>
                      <a:pPr>
                        <a:buNone/>
                      </a:pPr>
                      <a:r>
                        <a:rPr lang="en-US"/>
                        <a:t>Unequal access to education, healthcare, and employment opportunities due to social factors.</a:t>
                      </a:r>
                    </a:p>
                  </a:txBody>
                  <a:tcPr/>
                </a:tc>
                <a:tc>
                  <a:txBody>
                    <a:bodyPr/>
                    <a:lstStyle/>
                    <a:p>
                      <a:pPr>
                        <a:buNone/>
                      </a:pPr>
                      <a:endParaRPr lang="en-US"/>
                    </a:p>
                    <a:p>
                      <a:pPr>
                        <a:buNone/>
                      </a:pPr>
                      <a:r>
                        <a:rPr lang="en-US"/>
                        <a:t>Disparities in financial resources, assets, and income levels among people, irrespective of social factors. </a:t>
                      </a:r>
                    </a:p>
                  </a:txBody>
                  <a:tcPr/>
                </a:tc>
                <a:extLst>
                  <a:ext uri="{0D108BD9-81ED-4DB2-BD59-A6C34878D82A}">
                    <a16:rowId xmlns:a16="http://schemas.microsoft.com/office/drawing/2014/main" val="10002"/>
                  </a:ext>
                </a:extLst>
              </a:tr>
              <a:tr h="1180465">
                <a:tc>
                  <a:txBody>
                    <a:bodyPr/>
                    <a:lstStyle/>
                    <a:p>
                      <a:pPr>
                        <a:buNone/>
                      </a:pPr>
                      <a:endParaRPr lang="en-US"/>
                    </a:p>
                    <a:p>
                      <a:pPr>
                        <a:buNone/>
                      </a:pPr>
                      <a:r>
                        <a:rPr lang="en-IN" altLang="en-US"/>
                        <a:t>            </a:t>
                      </a:r>
                    </a:p>
                    <a:p>
                      <a:pPr>
                        <a:buNone/>
                      </a:pPr>
                      <a:r>
                        <a:rPr lang="en-IN" altLang="en-US"/>
                        <a:t>                  IMPACT</a:t>
                      </a:r>
                    </a:p>
                  </a:txBody>
                  <a:tcPr/>
                </a:tc>
                <a:tc>
                  <a:txBody>
                    <a:bodyPr/>
                    <a:lstStyle/>
                    <a:p>
                      <a:pPr>
                        <a:buNone/>
                      </a:pPr>
                      <a:endParaRPr lang="en-US"/>
                    </a:p>
                    <a:p>
                      <a:pPr>
                        <a:buNone/>
                      </a:pPr>
                      <a:r>
                        <a:rPr lang="en-US"/>
                        <a:t>Affects access to social services, education, and job opportunities based on social characteristics.</a:t>
                      </a:r>
                    </a:p>
                  </a:txBody>
                  <a:tcPr/>
                </a:tc>
                <a:tc>
                  <a:txBody>
                    <a:bodyPr/>
                    <a:lstStyle/>
                    <a:p>
                      <a:pPr>
                        <a:buNone/>
                      </a:pPr>
                      <a:endParaRPr lang="en-US"/>
                    </a:p>
                    <a:p>
                      <a:pPr>
                        <a:buNone/>
                      </a:pPr>
                      <a:r>
                        <a:rPr lang="en-IN" altLang="en-US"/>
                        <a:t>Inf</a:t>
                      </a:r>
                      <a:r>
                        <a:rPr lang="en-US"/>
                        <a:t>uences wealth accumulation, income levels, and financial well-</a:t>
                      </a:r>
                      <a:r>
                        <a:rPr lang="en-IN" altLang="en-US"/>
                        <a:t> </a:t>
                      </a:r>
                      <a:r>
                        <a:rPr lang="en-US"/>
                        <a:t>being irrespective of social factors. </a:t>
                      </a:r>
                    </a:p>
                  </a:txBody>
                  <a:tcPr/>
                </a:tc>
                <a:extLst>
                  <a:ext uri="{0D108BD9-81ED-4DB2-BD59-A6C34878D82A}">
                    <a16:rowId xmlns:a16="http://schemas.microsoft.com/office/drawing/2014/main" val="10003"/>
                  </a:ext>
                </a:extLst>
              </a:tr>
              <a:tr h="1398270">
                <a:tc>
                  <a:txBody>
                    <a:bodyPr/>
                    <a:lstStyle/>
                    <a:p>
                      <a:pPr>
                        <a:buNone/>
                      </a:pPr>
                      <a:endParaRPr lang="en-US"/>
                    </a:p>
                    <a:p>
                      <a:pPr>
                        <a:buNone/>
                      </a:pPr>
                      <a:r>
                        <a:rPr lang="en-IN" altLang="en-US"/>
                        <a:t>      </a:t>
                      </a:r>
                    </a:p>
                    <a:p>
                      <a:pPr>
                        <a:buNone/>
                      </a:pPr>
                      <a:r>
                        <a:rPr lang="en-IN" altLang="en-US"/>
                        <a:t>       INTERCONNECTION</a:t>
                      </a:r>
                    </a:p>
                  </a:txBody>
                  <a:tcPr/>
                </a:tc>
                <a:tc>
                  <a:txBody>
                    <a:bodyPr/>
                    <a:lstStyle/>
                    <a:p>
                      <a:pPr>
                        <a:buNone/>
                      </a:pPr>
                      <a:endParaRPr lang="en-US"/>
                    </a:p>
                    <a:p>
                      <a:pPr>
                        <a:buNone/>
                      </a:pPr>
                      <a:r>
                        <a:rPr lang="en-US"/>
                        <a:t>Social and economic inequalities are interconnected and can reinforce each other, leading to overall disparities in society.</a:t>
                      </a:r>
                    </a:p>
                  </a:txBody>
                  <a:tcPr/>
                </a:tc>
                <a:tc>
                  <a:txBody>
                    <a:bodyPr/>
                    <a:lstStyle/>
                    <a:p>
                      <a:pPr>
                        <a:buNone/>
                      </a:pPr>
                      <a:endParaRPr lang="en-US"/>
                    </a:p>
                    <a:p>
                      <a:pPr>
                        <a:buNone/>
                      </a:pPr>
                      <a:r>
                        <a:rPr lang="en-US"/>
                        <a:t>Both types of inequality often coexist and can exacerbate each other, creating complex challenges for individuals and communities.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4" name="Text Placeholder 3"/>
          <p:cNvSpPr>
            <a:spLocks noGrp="1"/>
          </p:cNvSpPr>
          <p:nvPr>
            <p:ph type="body" idx="1"/>
          </p:nvPr>
        </p:nvSpPr>
        <p:spPr>
          <a:xfrm>
            <a:off x="382270" y="859790"/>
            <a:ext cx="8405495" cy="5746115"/>
          </a:xfrm>
        </p:spPr>
        <p:txBody>
          <a:bodyPr>
            <a:normAutofit fontScale="90000" lnSpcReduction="10000"/>
          </a:bodyPr>
          <a:lstStyle/>
          <a:p>
            <a:pPr marL="80010" indent="0" algn="ctr">
              <a:buNone/>
            </a:pPr>
            <a:r>
              <a:rPr lang="en-IN" altLang="en-US" sz="1600"/>
              <a:t> </a:t>
            </a:r>
            <a:r>
              <a:rPr lang="en-IN" altLang="en-US" sz="2400" b="1"/>
              <a:t> TECHNICAL DETAILS</a:t>
            </a:r>
          </a:p>
          <a:p>
            <a:pPr marL="80010" indent="0" algn="l">
              <a:buNone/>
            </a:pPr>
            <a:r>
              <a:rPr lang="en-US" sz="1780"/>
              <a:t>Reducing inequality involves a multi-faceted approach that incorporates economic, social, and policy measures. Here are some technical details fo</a:t>
            </a:r>
            <a:r>
              <a:rPr lang="en-IN" altLang="en-US" sz="1780"/>
              <a:t>r </a:t>
            </a:r>
          </a:p>
          <a:p>
            <a:pPr marL="80010" indent="0" algn="l">
              <a:buNone/>
            </a:pPr>
            <a:r>
              <a:rPr lang="en-IN" altLang="en-US" sz="1780"/>
              <a:t> various strategies:-</a:t>
            </a:r>
          </a:p>
          <a:p>
            <a:pPr marL="80010" indent="0" algn="l">
              <a:buNone/>
            </a:pPr>
            <a:endParaRPr lang="en-US" sz="1780"/>
          </a:p>
          <a:p>
            <a:pPr marL="80010" indent="0" algn="l">
              <a:buNone/>
            </a:pPr>
            <a:r>
              <a:rPr lang="en-IN" altLang="en-US" sz="2000" b="1"/>
              <a:t>1.</a:t>
            </a:r>
            <a:r>
              <a:rPr lang="en-US" sz="2000" b="1"/>
              <a:t> </a:t>
            </a:r>
            <a:r>
              <a:rPr lang="en-US" sz="2000" b="1" u="sng"/>
              <a:t>Progressive Taxation:</a:t>
            </a:r>
          </a:p>
          <a:p>
            <a:pPr marL="80010" indent="0" algn="l">
              <a:buNone/>
            </a:pPr>
            <a:r>
              <a:rPr lang="en-US" sz="1600"/>
              <a:t>   </a:t>
            </a:r>
            <a:r>
              <a:rPr lang="en-US" sz="1780"/>
              <a:t>- Implement a progressive income tax system where higher income</a:t>
            </a:r>
            <a:r>
              <a:rPr lang="en-IN" altLang="en-US" sz="1780"/>
              <a:t> </a:t>
            </a:r>
            <a:r>
              <a:rPr lang="en-US" sz="1780"/>
              <a:t>brackets are taxed at higher rates.</a:t>
            </a:r>
          </a:p>
          <a:p>
            <a:pPr marL="80010" indent="0" algn="l">
              <a:buNone/>
            </a:pPr>
            <a:r>
              <a:rPr lang="en-US" sz="1780"/>
              <a:t>   - Consider wealth taxes or inheritance taxes to address wealth concentration.</a:t>
            </a:r>
          </a:p>
          <a:p>
            <a:pPr marL="80010" indent="0" algn="l">
              <a:buNone/>
            </a:pPr>
            <a:r>
              <a:rPr lang="en-IN" altLang="en-US" sz="2000" b="1"/>
              <a:t>2.</a:t>
            </a:r>
            <a:r>
              <a:rPr lang="en-IN" altLang="en-US" sz="2000" b="1" u="sng"/>
              <a:t> Healthcare Access:</a:t>
            </a:r>
          </a:p>
          <a:p>
            <a:pPr marL="80010" indent="0" algn="l">
              <a:buNone/>
            </a:pPr>
            <a:r>
              <a:rPr lang="en-IN" altLang="en-US" sz="1600"/>
              <a:t>  </a:t>
            </a:r>
            <a:r>
              <a:rPr lang="en-IN" altLang="en-US" sz="1780"/>
              <a:t> - Implement universal healthcare systems or expand coverage to reduce the financial burden on low-income individuals.</a:t>
            </a:r>
          </a:p>
          <a:p>
            <a:pPr marL="80010" indent="0" algn="l">
              <a:buNone/>
            </a:pPr>
            <a:r>
              <a:rPr lang="en-IN" altLang="en-US" sz="1780"/>
              <a:t>   - Ensure access to preventive care and mental health services.</a:t>
            </a:r>
          </a:p>
          <a:p>
            <a:pPr marL="80010" indent="0" algn="l">
              <a:buNone/>
            </a:pPr>
            <a:r>
              <a:rPr lang="en-IN" altLang="en-US" sz="2000" b="1"/>
              <a:t>3. </a:t>
            </a:r>
            <a:r>
              <a:rPr lang="en-IN" altLang="en-US" sz="2000" b="1" u="sng"/>
              <a:t>Minimum Wage Laws:</a:t>
            </a:r>
          </a:p>
          <a:p>
            <a:pPr marL="80010" indent="0" algn="l">
              <a:buNone/>
            </a:pPr>
            <a:r>
              <a:rPr lang="en-IN" altLang="en-US" sz="1600"/>
              <a:t>   -</a:t>
            </a:r>
            <a:r>
              <a:rPr lang="en-IN" altLang="en-US" sz="1780"/>
              <a:t> Raise the minimum wage to a living wage level to ensure that full-time workers can meet their basic needs.</a:t>
            </a:r>
          </a:p>
          <a:p>
            <a:pPr marL="80010" indent="0" algn="l">
              <a:buNone/>
            </a:pPr>
            <a:r>
              <a:rPr lang="en-IN" altLang="en-US" sz="1780"/>
              <a:t>   - Regularly adjust the minimum wage based on inflation and cost of living changes.</a:t>
            </a:r>
          </a:p>
          <a:p>
            <a:pPr marL="80010" indent="0" algn="l">
              <a:buNone/>
            </a:pPr>
            <a:r>
              <a:rPr lang="en-IN" altLang="en-US" sz="2000" b="1"/>
              <a:t>4. </a:t>
            </a:r>
            <a:r>
              <a:rPr lang="en-IN" altLang="en-US" sz="2000" b="1" u="sng"/>
              <a:t>Social Safety Nets:</a:t>
            </a:r>
            <a:endParaRPr lang="en-IN" altLang="en-US" sz="2000" b="1"/>
          </a:p>
          <a:p>
            <a:pPr marL="80010" indent="0" algn="l">
              <a:buNone/>
            </a:pPr>
            <a:r>
              <a:rPr lang="en-IN" altLang="en-US" sz="1600"/>
              <a:t>   </a:t>
            </a:r>
            <a:r>
              <a:rPr lang="en-IN" altLang="en-US" sz="1780"/>
              <a:t>- Enhance unemployment benefits, disability benefits, and other social safety nets to protect vulnerable populations.</a:t>
            </a:r>
          </a:p>
          <a:p>
            <a:pPr marL="80010" indent="0" algn="l">
              <a:buNone/>
            </a:pPr>
            <a:r>
              <a:rPr lang="en-IN" altLang="en-US" sz="1780"/>
              <a:t>   - Ensure these benefits are adequate to support basic living standards.</a:t>
            </a:r>
          </a:p>
        </p:txBody>
      </p:sp>
      <p:sp>
        <p:nvSpPr>
          <p:cNvPr id="187" name="Google Shape;187;p24"/>
          <p:cNvSpPr/>
          <p:nvPr/>
        </p:nvSpPr>
        <p:spPr>
          <a:xfrm>
            <a:off x="218440" y="892175"/>
            <a:ext cx="8629015" cy="571436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200"/>
              <a:buFont typeface="Arial" panose="020B0604020202020204"/>
              <a:buNone/>
            </a:pPr>
            <a:endParaRPr lang="en-IN" altLang="en-US" sz="2200" b="1" i="0" u="sng" strike="noStrike" cap="none">
              <a:solidFill>
                <a:schemeClr val="dk1"/>
              </a:solidFill>
              <a:latin typeface="Trebuchet MS" panose="020B0603020202020204"/>
              <a:ea typeface="Trebuchet MS" panose="020B0603020202020204"/>
              <a:cs typeface="Trebuchet MS" panose="020B0603020202020204"/>
              <a:sym typeface="+mn-ea"/>
            </a:endParaRPr>
          </a:p>
        </p:txBody>
      </p:sp>
      <p:pic>
        <p:nvPicPr>
          <p:cNvPr id="188" name="Google Shape;188;p24"/>
          <p:cNvPicPr preferRelativeResize="0"/>
          <p:nvPr/>
        </p:nvPicPr>
        <p:blipFill rotWithShape="1">
          <a:blip r:embed="rId3"/>
          <a:srcRect/>
          <a:stretch>
            <a:fillRect/>
          </a:stretch>
        </p:blipFill>
        <p:spPr>
          <a:xfrm>
            <a:off x="152400" y="152400"/>
            <a:ext cx="708000" cy="708000"/>
          </a:xfrm>
          <a:prstGeom prst="rect">
            <a:avLst/>
          </a:prstGeom>
          <a:noFill/>
          <a:ln>
            <a:noFill/>
          </a:ln>
        </p:spPr>
      </p:pic>
      <p:pic>
        <p:nvPicPr>
          <p:cNvPr id="189" name="Google Shape;189;p24"/>
          <p:cNvPicPr preferRelativeResize="0"/>
          <p:nvPr/>
        </p:nvPicPr>
        <p:blipFill rotWithShape="1">
          <a:blip r:embed="rId4"/>
          <a:srcRect/>
          <a:stretch>
            <a:fillRect/>
          </a:stretch>
        </p:blipFill>
        <p:spPr>
          <a:xfrm>
            <a:off x="6990800" y="152400"/>
            <a:ext cx="708000" cy="708000"/>
          </a:xfrm>
          <a:prstGeom prst="rect">
            <a:avLst/>
          </a:prstGeom>
          <a:noFill/>
          <a:ln>
            <a:noFill/>
          </a:ln>
        </p:spPr>
      </p:pic>
      <p:pic>
        <p:nvPicPr>
          <p:cNvPr id="190" name="Google Shape;190;p24"/>
          <p:cNvPicPr preferRelativeResize="0"/>
          <p:nvPr/>
        </p:nvPicPr>
        <p:blipFill rotWithShape="1">
          <a:blip r:embed="rId5"/>
          <a:srcRect/>
          <a:stretch>
            <a:fillRect/>
          </a:stretch>
        </p:blipFill>
        <p:spPr>
          <a:xfrm>
            <a:off x="8260100" y="102426"/>
            <a:ext cx="825126" cy="903520"/>
          </a:xfrm>
          <a:prstGeom prst="rect">
            <a:avLst/>
          </a:prstGeom>
          <a:noFill/>
          <a:ln>
            <a:noFill/>
          </a:ln>
        </p:spPr>
      </p:pic>
      <p:sp>
        <p:nvSpPr>
          <p:cNvPr id="191" name="Google Shape;191;p24"/>
          <p:cNvSpPr txBox="1"/>
          <p:nvPr/>
        </p:nvSpPr>
        <p:spPr>
          <a:xfrm>
            <a:off x="7772400" y="157200"/>
            <a:ext cx="1417200" cy="70421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X</a:t>
            </a:r>
            <a:endParaRPr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
        <p:nvSpPr>
          <p:cNvPr id="192" name="Google Shape;192;p24"/>
          <p:cNvSpPr txBox="1"/>
          <p:nvPr/>
        </p:nvSpPr>
        <p:spPr>
          <a:xfrm>
            <a:off x="1066800" y="157200"/>
            <a:ext cx="5668200" cy="73533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800202"/>
                </a:solidFill>
                <a:latin typeface="Cambria" panose="02040503050406030204"/>
                <a:ea typeface="Cambria" panose="02040503050406030204"/>
                <a:cs typeface="Cambria" panose="02040503050406030204"/>
                <a:sym typeface="Cambria" panose="02040503050406030204"/>
              </a:rPr>
              <a:t>VALLURUPALLI NAGESWARA RAO VIGNANA JYOTHI INSTITUTE OF ENGINEERING AND TECHNOLOGY</a:t>
            </a:r>
            <a:endParaRPr sz="1800" b="1" i="0" u="none" strike="noStrike" cap="none">
              <a:solidFill>
                <a:srgbClr val="800202"/>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735" y="278765"/>
            <a:ext cx="8397240" cy="6406515"/>
          </a:xfrm>
        </p:spPr>
        <p:txBody>
          <a:bodyPr>
            <a:normAutofit lnSpcReduction="10000"/>
          </a:bodyPr>
          <a:lstStyle/>
          <a:p>
            <a:pPr marL="80010" indent="0">
              <a:buNone/>
            </a:pPr>
            <a:r>
              <a:rPr lang="en-IN" altLang="en-US" sz="1800" b="1"/>
              <a:t>5</a:t>
            </a:r>
            <a:r>
              <a:rPr lang="en-US" sz="1800" b="1"/>
              <a:t>.</a:t>
            </a:r>
            <a:r>
              <a:rPr lang="en-US" sz="2000" b="1"/>
              <a:t> </a:t>
            </a:r>
            <a:r>
              <a:rPr lang="en-US" sz="1800" b="1" u="sng"/>
              <a:t>Financial Inclusion:</a:t>
            </a:r>
          </a:p>
          <a:p>
            <a:pPr marL="80010" indent="0">
              <a:buNone/>
            </a:pPr>
            <a:r>
              <a:rPr lang="en-US"/>
              <a:t>   -</a:t>
            </a:r>
            <a:r>
              <a:rPr lang="en-US" sz="1780"/>
              <a:t> Improve access to financial services for underserved populations, including banking, credit, and insurance.</a:t>
            </a:r>
          </a:p>
          <a:p>
            <a:pPr marL="80010" indent="0">
              <a:buNone/>
            </a:pPr>
            <a:r>
              <a:rPr lang="en-US" sz="1780"/>
              <a:t>   - Promote financial literacy and education to help individuals manage their finances effectively.</a:t>
            </a:r>
          </a:p>
          <a:p>
            <a:endParaRPr lang="en-US" sz="1780"/>
          </a:p>
          <a:p>
            <a:pPr marL="80010" indent="0">
              <a:buNone/>
            </a:pPr>
            <a:r>
              <a:rPr lang="en-IN" altLang="en-US" sz="1800" b="1"/>
              <a:t>6</a:t>
            </a:r>
            <a:r>
              <a:rPr lang="en-US" sz="1800" b="1"/>
              <a:t>.</a:t>
            </a:r>
            <a:r>
              <a:rPr lang="en-US" sz="2000" b="1"/>
              <a:t> </a:t>
            </a:r>
            <a:r>
              <a:rPr lang="en-US" sz="1800" b="1" u="sng"/>
              <a:t>Anti-Discrimination Laws:</a:t>
            </a:r>
          </a:p>
          <a:p>
            <a:pPr marL="80010" indent="0">
              <a:buNone/>
            </a:pPr>
            <a:r>
              <a:rPr lang="en-US"/>
              <a:t>    -</a:t>
            </a:r>
            <a:r>
              <a:rPr lang="en-US" sz="1780"/>
              <a:t> Strengthen laws and policies to prevent discrimination based on race, gender, sexual orientation, or other characteristics.</a:t>
            </a:r>
          </a:p>
          <a:p>
            <a:pPr marL="80010" indent="0">
              <a:buNone/>
            </a:pPr>
            <a:r>
              <a:rPr lang="en-US" sz="1780"/>
              <a:t>    - Ensure equal opportunities in employment, education, and other key areas.</a:t>
            </a:r>
          </a:p>
          <a:p>
            <a:endParaRPr lang="en-US" sz="1780"/>
          </a:p>
          <a:p>
            <a:pPr marL="80010" indent="0">
              <a:buNone/>
            </a:pPr>
            <a:r>
              <a:rPr lang="en-IN" altLang="en-US" sz="1800" b="1"/>
              <a:t>7</a:t>
            </a:r>
            <a:r>
              <a:rPr lang="en-US" sz="1800" b="1"/>
              <a:t>.</a:t>
            </a:r>
            <a:r>
              <a:rPr lang="en-US" sz="1800" b="1" u="sng"/>
              <a:t>Data Collection and Monitoring:</a:t>
            </a:r>
          </a:p>
          <a:p>
            <a:pPr marL="80010" indent="0">
              <a:buNone/>
            </a:pPr>
            <a:r>
              <a:rPr lang="en-US"/>
              <a:t>    </a:t>
            </a:r>
            <a:r>
              <a:rPr lang="en-US" sz="1780"/>
              <a:t>- Regularly collect and analyze data on income, wealth, and social outcomes to monitor inequality trends.</a:t>
            </a:r>
          </a:p>
          <a:p>
            <a:pPr marL="80010" indent="0">
              <a:buNone/>
            </a:pPr>
            <a:r>
              <a:rPr lang="en-US" sz="1780"/>
              <a:t>    - Use this data to inform policy decisions and measure the effectiveness of interventions.</a:t>
            </a:r>
          </a:p>
          <a:p>
            <a:endParaRPr lang="en-US" sz="1780"/>
          </a:p>
          <a:p>
            <a:pPr marL="80010" indent="0">
              <a:buNone/>
            </a:pPr>
            <a:r>
              <a:rPr lang="en-US" sz="2000" b="1"/>
              <a:t>These strategies require coordination across different levels of government and collaboration with private sector and civil society organizations to effectively reduce inequality.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635" y="327025"/>
            <a:ext cx="8271510" cy="6395720"/>
          </a:xfrm>
        </p:spPr>
        <p:txBody>
          <a:bodyPr>
            <a:normAutofit/>
          </a:bodyPr>
          <a:lstStyle/>
          <a:p>
            <a:pPr marL="80010" indent="0" algn="ctr">
              <a:buNone/>
            </a:pPr>
            <a:r>
              <a:rPr lang="en-IN" altLang="en-US" sz="2400" b="1" u="sng"/>
              <a:t>CONCLUSION</a:t>
            </a:r>
          </a:p>
          <a:p>
            <a:pPr marL="80010" indent="0" algn="ctr">
              <a:buNone/>
            </a:pPr>
            <a:endParaRPr lang="en-IN" altLang="en-US" sz="2400" b="1" u="sng"/>
          </a:p>
          <a:p>
            <a:pPr marL="80010" indent="0" algn="l">
              <a:buNone/>
            </a:pPr>
            <a:r>
              <a:rPr lang="en-IN" altLang="en-US" sz="2000"/>
              <a:t>Inequality persists in our society, despite our best efforts to address it through education. However, even educated individuals often perpetuate inequality, revealing a gap between academic knowledge and social awareness. This highlights the need for a more comprehensive approach to education, one that emphasizes social responsibilities and development alongside academic subjects.</a:t>
            </a:r>
          </a:p>
          <a:p>
            <a:pPr marL="80010" indent="0" algn="l">
              <a:buNone/>
            </a:pPr>
            <a:r>
              <a:rPr lang="en-IN" altLang="en-US" sz="2000"/>
              <a:t>To create a more equitable society, we must prioritize general awareness, education, and self-realization. By teaching social responsibilities from a young age, we can foster a sense of empathy and civic engagement. Self-realization empowers individuals to recognize their role in creating positive change. As individuals evolve, so does society, leading to a more just and prosperous country. By adopting a holistic approach to education and personal growth, we can bridge the gap between knowledge and action, ultimately creating a society where everyone has the opportunity to thrive.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p:nvPr/>
        </p:nvSpPr>
        <p:spPr>
          <a:xfrm>
            <a:off x="210185" y="866140"/>
            <a:ext cx="8743315" cy="583311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200"/>
              <a:buFont typeface="Arial" panose="020B0604020202020204"/>
              <a:buNone/>
            </a:pPr>
            <a:r>
              <a:rPr lang="en-IN" sz="2400" b="1"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REFERENCES</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https://www.ncbi.nlm.nih.gov/pmc/articles/PMC5594671/</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https://sdgs.un.org/goals/goal10</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https://www.unoosa.org/oosa/en/ourwork/space4sdgs/sdg10.html</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Ingvild Almås, Alexander W. Cappelen, Erik Ø. Sørensen, Bertil Tungodden</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Proc Natl Acad Sci U S A. 2022 Jan 18; 119(3): e2109690119. Published online 2022 Jan 10. doi: 10.1073/pnas.2109690119</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Silvia Filippi, Bruno Gabriel Salvador Casara, Davide Pirrone, Mara Yerkes, Caterina Suitner</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 Soc Open Sci. 2023 Oct; 10(10): 230187. Published online October 18, 2023. doi: 10.1098/rsos.230187</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Anita Schmalor, Steven J. Heine</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Soc Psychol Personal Sci. 2022 Jan; 13(1): 210–219. Published online 2021 Mar 9. doi: 10.1177/1948550621996867</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Christen M. Deveney, Stephen H. Chen, Jeremy B. Wilmer, Valerie Zhao, Hannah B. Schmidt, Laura Germine</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PLoS One. 2018; 13(10): e0205949. Published online 2018 Oct 19. doi: 10.1371/journal.pone.0205949</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Vina M. Goghari, Mavis Kusi</a:t>
            </a:r>
          </a:p>
          <a:p>
            <a:pPr marL="0" marR="0" lvl="0" indent="0" algn="l" rtl="0">
              <a:lnSpc>
                <a:spcPct val="150000"/>
              </a:lnSpc>
              <a:spcBef>
                <a:spcPts val="0"/>
              </a:spcBef>
              <a:spcAft>
                <a:spcPts val="0"/>
              </a:spcAft>
              <a:buClr>
                <a:srgbClr val="000000"/>
              </a:buClr>
              <a:buSzPts val="2200"/>
              <a:buFont typeface="Arial" panose="020B0604020202020204"/>
              <a:buNone/>
            </a:pPr>
            <a:r>
              <a:rPr lang="en-IN" i="0"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Front Psychol. 2023; 14: 1210577. Published online 2023 Dec 21. doi: 10.3389/fpsyg.2023.1210577</a:t>
            </a:r>
          </a:p>
        </p:txBody>
      </p:sp>
      <p:pic>
        <p:nvPicPr>
          <p:cNvPr id="198" name="Google Shape;198;p25"/>
          <p:cNvPicPr preferRelativeResize="0"/>
          <p:nvPr/>
        </p:nvPicPr>
        <p:blipFill rotWithShape="1">
          <a:blip r:embed="rId3"/>
          <a:srcRect/>
          <a:stretch>
            <a:fillRect/>
          </a:stretch>
        </p:blipFill>
        <p:spPr>
          <a:xfrm>
            <a:off x="152400" y="152400"/>
            <a:ext cx="708000" cy="708000"/>
          </a:xfrm>
          <a:prstGeom prst="rect">
            <a:avLst/>
          </a:prstGeom>
          <a:noFill/>
          <a:ln>
            <a:noFill/>
          </a:ln>
        </p:spPr>
      </p:pic>
      <p:pic>
        <p:nvPicPr>
          <p:cNvPr id="199" name="Google Shape;199;p25"/>
          <p:cNvPicPr preferRelativeResize="0"/>
          <p:nvPr/>
        </p:nvPicPr>
        <p:blipFill rotWithShape="1">
          <a:blip r:embed="rId4"/>
          <a:srcRect/>
          <a:stretch>
            <a:fillRect/>
          </a:stretch>
        </p:blipFill>
        <p:spPr>
          <a:xfrm>
            <a:off x="6990800" y="152400"/>
            <a:ext cx="708000" cy="708000"/>
          </a:xfrm>
          <a:prstGeom prst="rect">
            <a:avLst/>
          </a:prstGeom>
          <a:noFill/>
          <a:ln>
            <a:noFill/>
          </a:ln>
        </p:spPr>
      </p:pic>
      <p:pic>
        <p:nvPicPr>
          <p:cNvPr id="200" name="Google Shape;200;p25"/>
          <p:cNvPicPr preferRelativeResize="0"/>
          <p:nvPr/>
        </p:nvPicPr>
        <p:blipFill rotWithShape="1">
          <a:blip r:embed="rId5"/>
          <a:srcRect/>
          <a:stretch>
            <a:fillRect/>
          </a:stretch>
        </p:blipFill>
        <p:spPr>
          <a:xfrm>
            <a:off x="8260100" y="102426"/>
            <a:ext cx="825126" cy="903520"/>
          </a:xfrm>
          <a:prstGeom prst="rect">
            <a:avLst/>
          </a:prstGeom>
          <a:noFill/>
          <a:ln>
            <a:noFill/>
          </a:ln>
        </p:spPr>
      </p:pic>
      <p:sp>
        <p:nvSpPr>
          <p:cNvPr id="201" name="Google Shape;201;p25"/>
          <p:cNvSpPr txBox="1"/>
          <p:nvPr/>
        </p:nvSpPr>
        <p:spPr>
          <a:xfrm>
            <a:off x="7772400" y="157200"/>
            <a:ext cx="1417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X</a:t>
            </a:r>
            <a:endParaRPr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
        <p:nvSpPr>
          <p:cNvPr id="202" name="Google Shape;202;p25"/>
          <p:cNvSpPr txBox="1"/>
          <p:nvPr/>
        </p:nvSpPr>
        <p:spPr>
          <a:xfrm>
            <a:off x="1066800" y="157200"/>
            <a:ext cx="56682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800202"/>
                </a:solidFill>
                <a:latin typeface="Cambria" panose="02040503050406030204"/>
                <a:ea typeface="Cambria" panose="02040503050406030204"/>
                <a:cs typeface="Cambria" panose="02040503050406030204"/>
                <a:sym typeface="Cambria" panose="02040503050406030204"/>
              </a:rPr>
              <a:t>VALLURUPALLI NAGESWARA RAO VIGNANA JYOTHI INSTITUTE OF ENGINEERING AND TECHNOLOGY</a:t>
            </a:r>
            <a:endParaRPr sz="1800" b="1" i="0" u="none" strike="noStrike" cap="none">
              <a:solidFill>
                <a:srgbClr val="800202"/>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7" name="Text Placeholder 6"/>
          <p:cNvSpPr>
            <a:spLocks noGrp="1"/>
          </p:cNvSpPr>
          <p:nvPr>
            <p:ph type="body" idx="1"/>
          </p:nvPr>
        </p:nvSpPr>
        <p:spPr>
          <a:xfrm>
            <a:off x="257810" y="1125220"/>
            <a:ext cx="8622665" cy="5502910"/>
          </a:xfrm>
        </p:spPr>
        <p:txBody>
          <a:bodyPr/>
          <a:lstStyle/>
          <a:p>
            <a:endParaRPr lang="en-IN" altLang="en-US" dirty="0"/>
          </a:p>
          <a:p>
            <a:endParaRPr lang="en-IN" altLang="en-US" sz="1800" dirty="0"/>
          </a:p>
          <a:p>
            <a:pPr algn="l"/>
            <a:endParaRPr lang="en-IN" altLang="en-US" sz="1800" dirty="0"/>
          </a:p>
          <a:p>
            <a:pPr algn="l"/>
            <a:r>
              <a:rPr lang="en-IN" altLang="en-US" sz="1800" dirty="0"/>
              <a:t>Before we dive into the topic, In a quick snapshot let us </a:t>
            </a:r>
            <a:r>
              <a:rPr lang="en-IN" altLang="en-US" sz="1800" dirty="0" err="1"/>
              <a:t>analyze</a:t>
            </a:r>
            <a:r>
              <a:rPr lang="en-IN" altLang="en-US" sz="1800" dirty="0"/>
              <a:t> our topic, where social inequality acts as a maze of barriers and bridges, determining who can easily navigate to success. On the other hand, economic inequality stands as a scale, tipping unequally with wealth and poverty. These intertwined forces paint a complex picture of our society, influencing opportunities and outcomes. Addressing both social and economic inequalities is key to create equitable world for everyone. </a:t>
            </a:r>
          </a:p>
          <a:p>
            <a:pPr algn="l"/>
            <a:endParaRPr lang="en-IN" altLang="en-US" sz="1800" dirty="0"/>
          </a:p>
          <a:p>
            <a:pPr algn="l"/>
            <a:r>
              <a:rPr lang="en-IN" altLang="en-US" sz="1800" dirty="0"/>
              <a:t>Picturing social inequality as a maze of barriers and economic inequality as a scale of wealth. Together, they shape our society's landscape. By tackling both, we pave the way for a fairer and more prosperous future for all. </a:t>
            </a:r>
            <a:r>
              <a:rPr lang="en-IN" altLang="en-US" dirty="0"/>
              <a:t>                                                                                                                                                </a:t>
            </a:r>
          </a:p>
        </p:txBody>
      </p:sp>
      <p:sp>
        <p:nvSpPr>
          <p:cNvPr id="111" name="Google Shape;111;p14"/>
          <p:cNvSpPr/>
          <p:nvPr/>
        </p:nvSpPr>
        <p:spPr>
          <a:xfrm>
            <a:off x="354965" y="1125855"/>
            <a:ext cx="8526145" cy="48177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panose="020B0604020202020204"/>
              <a:buNone/>
            </a:pPr>
            <a:r>
              <a:rPr lang="en-IN" sz="22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p>
          <a:p>
            <a:pPr marL="0" marR="0" lvl="0" indent="0" algn="l" rtl="0">
              <a:lnSpc>
                <a:spcPct val="100000"/>
              </a:lnSpc>
              <a:spcBef>
                <a:spcPts val="0"/>
              </a:spcBef>
              <a:spcAft>
                <a:spcPts val="0"/>
              </a:spcAft>
              <a:buClr>
                <a:srgbClr val="000000"/>
              </a:buClr>
              <a:buSzPts val="2200"/>
              <a:buFont typeface="Arial" panose="020B0604020202020204"/>
              <a:buNone/>
            </a:pPr>
            <a:r>
              <a:rPr lang="en-IN" sz="22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r>
              <a:rPr lang="en-IN" sz="2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ABSTRACT</a:t>
            </a:r>
          </a:p>
        </p:txBody>
      </p:sp>
      <p:pic>
        <p:nvPicPr>
          <p:cNvPr id="112" name="Google Shape;112;p14"/>
          <p:cNvPicPr preferRelativeResize="0"/>
          <p:nvPr/>
        </p:nvPicPr>
        <p:blipFill rotWithShape="1">
          <a:blip r:embed="rId3"/>
          <a:srcRect/>
          <a:stretch>
            <a:fillRect/>
          </a:stretch>
        </p:blipFill>
        <p:spPr>
          <a:xfrm>
            <a:off x="152400" y="152400"/>
            <a:ext cx="708000" cy="708000"/>
          </a:xfrm>
          <a:prstGeom prst="rect">
            <a:avLst/>
          </a:prstGeom>
          <a:noFill/>
          <a:ln>
            <a:noFill/>
          </a:ln>
        </p:spPr>
      </p:pic>
      <p:pic>
        <p:nvPicPr>
          <p:cNvPr id="113" name="Google Shape;113;p14"/>
          <p:cNvPicPr preferRelativeResize="0"/>
          <p:nvPr/>
        </p:nvPicPr>
        <p:blipFill rotWithShape="1">
          <a:blip r:embed="rId4"/>
          <a:srcRect/>
          <a:stretch>
            <a:fillRect/>
          </a:stretch>
        </p:blipFill>
        <p:spPr>
          <a:xfrm>
            <a:off x="6990800" y="152400"/>
            <a:ext cx="708000" cy="708000"/>
          </a:xfrm>
          <a:prstGeom prst="rect">
            <a:avLst/>
          </a:prstGeom>
          <a:noFill/>
          <a:ln>
            <a:noFill/>
          </a:ln>
        </p:spPr>
      </p:pic>
      <p:pic>
        <p:nvPicPr>
          <p:cNvPr id="114" name="Google Shape;114;p14"/>
          <p:cNvPicPr preferRelativeResize="0"/>
          <p:nvPr/>
        </p:nvPicPr>
        <p:blipFill rotWithShape="1">
          <a:blip r:embed="rId5"/>
          <a:srcRect/>
          <a:stretch>
            <a:fillRect/>
          </a:stretch>
        </p:blipFill>
        <p:spPr>
          <a:xfrm>
            <a:off x="8260100" y="102426"/>
            <a:ext cx="825126" cy="903520"/>
          </a:xfrm>
          <a:prstGeom prst="rect">
            <a:avLst/>
          </a:prstGeom>
          <a:noFill/>
          <a:ln>
            <a:noFill/>
          </a:ln>
        </p:spPr>
      </p:pic>
      <p:sp>
        <p:nvSpPr>
          <p:cNvPr id="115" name="Google Shape;115;p14"/>
          <p:cNvSpPr txBox="1"/>
          <p:nvPr/>
        </p:nvSpPr>
        <p:spPr>
          <a:xfrm>
            <a:off x="7772400" y="157200"/>
            <a:ext cx="1417200" cy="70421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X</a:t>
            </a:r>
            <a:endParaRPr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
        <p:nvSpPr>
          <p:cNvPr id="116" name="Google Shape;116;p14"/>
          <p:cNvSpPr txBox="1"/>
          <p:nvPr/>
        </p:nvSpPr>
        <p:spPr>
          <a:xfrm>
            <a:off x="1066800" y="157200"/>
            <a:ext cx="5668200" cy="73533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800202"/>
                </a:solidFill>
                <a:latin typeface="Cambria" panose="02040503050406030204"/>
                <a:ea typeface="Cambria" panose="02040503050406030204"/>
                <a:cs typeface="Cambria" panose="02040503050406030204"/>
                <a:sym typeface="Cambria" panose="02040503050406030204"/>
              </a:rPr>
              <a:t>VALLURUPALLI NAGESWARA RAO VIGNANA JYOTHI INSTITUTE OF ENGINEERING AND TECHNOLOGY</a:t>
            </a:r>
            <a:endParaRPr sz="1800" b="1" i="0" u="none" strike="noStrike" cap="none">
              <a:solidFill>
                <a:srgbClr val="800202"/>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p:nvPr/>
        </p:nvSpPr>
        <p:spPr>
          <a:xfrm>
            <a:off x="860400" y="1449975"/>
            <a:ext cx="7055700" cy="3640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900"/>
              <a:buFont typeface="Arial" panose="020B0604020202020204"/>
              <a:buNone/>
            </a:pPr>
            <a:r>
              <a:rPr lang="en-US" sz="2900" b="0" i="0" u="none" strike="noStrike" cap="none">
                <a:solidFill>
                  <a:schemeClr val="dk1"/>
                </a:solidFill>
                <a:latin typeface="Squada One" panose="02000000000000000000"/>
                <a:ea typeface="Squada One" panose="02000000000000000000"/>
                <a:cs typeface="Squada One" panose="02000000000000000000"/>
                <a:sym typeface="Squada One" panose="02000000000000000000"/>
              </a:rPr>
              <a:t>This Slide is not to be added*</a:t>
            </a:r>
            <a:endParaRPr sz="29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50800" lvl="0" indent="0" algn="l" rtl="0">
              <a:lnSpc>
                <a:spcPct val="150000"/>
              </a:lnSpc>
              <a:spcBef>
                <a:spcPts val="0"/>
              </a:spcBef>
              <a:spcAft>
                <a:spcPts val="0"/>
              </a:spcAft>
              <a:buClr>
                <a:schemeClr val="dk1"/>
              </a:buClr>
              <a:buSzPts val="2200"/>
              <a:buFont typeface="Arial" panose="020B0604020202020204"/>
              <a:buChar char="•"/>
            </a:pPr>
            <a:r>
              <a:rPr lang="en-US" sz="2200" b="0" i="0" u="none" strike="noStrike" cap="none">
                <a:solidFill>
                  <a:schemeClr val="dk1"/>
                </a:solidFill>
                <a:latin typeface="Roboto Condensed" panose="02000000000000000000"/>
                <a:ea typeface="Roboto Condensed" panose="02000000000000000000"/>
                <a:cs typeface="Roboto Condensed" panose="02000000000000000000"/>
                <a:sym typeface="Roboto Condensed" panose="02000000000000000000"/>
              </a:rPr>
              <a:t>No Restrictions on the number of Slides for Each subheading</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50800" lvl="0" indent="0" algn="l" rtl="0">
              <a:lnSpc>
                <a:spcPct val="150000"/>
              </a:lnSpc>
              <a:spcBef>
                <a:spcPts val="0"/>
              </a:spcBef>
              <a:spcAft>
                <a:spcPts val="0"/>
              </a:spcAft>
              <a:buClr>
                <a:schemeClr val="dk1"/>
              </a:buClr>
              <a:buSzPts val="2200"/>
              <a:buFont typeface="Arial" panose="020B0604020202020204"/>
              <a:buChar char="•"/>
            </a:pPr>
            <a:r>
              <a:rPr lang="en-US" sz="2200" b="0" i="0" u="none" strike="noStrike" cap="none">
                <a:solidFill>
                  <a:schemeClr val="dk1"/>
                </a:solidFill>
                <a:latin typeface="Roboto Condensed" panose="02000000000000000000"/>
                <a:ea typeface="Roboto Condensed" panose="02000000000000000000"/>
                <a:cs typeface="Roboto Condensed" panose="02000000000000000000"/>
                <a:sym typeface="Roboto Condensed" panose="02000000000000000000"/>
              </a:rPr>
              <a:t>All Subheadings must be covered</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50800" lvl="0" indent="0" algn="l" rtl="0">
              <a:lnSpc>
                <a:spcPct val="150000"/>
              </a:lnSpc>
              <a:spcBef>
                <a:spcPts val="0"/>
              </a:spcBef>
              <a:spcAft>
                <a:spcPts val="0"/>
              </a:spcAft>
              <a:buClr>
                <a:schemeClr val="dk1"/>
              </a:buClr>
              <a:buSzPts val="2200"/>
              <a:buFont typeface="Arial" panose="020B0604020202020204"/>
              <a:buChar char="•"/>
            </a:pPr>
            <a:r>
              <a:rPr lang="en-US" sz="2200" b="0" i="0" u="none" strike="noStrike" cap="none">
                <a:solidFill>
                  <a:schemeClr val="dk1"/>
                </a:solidFill>
                <a:latin typeface="Roboto Condensed" panose="02000000000000000000"/>
                <a:ea typeface="Roboto Condensed" panose="02000000000000000000"/>
                <a:cs typeface="Roboto Condensed" panose="02000000000000000000"/>
                <a:sym typeface="Roboto Condensed" panose="02000000000000000000"/>
              </a:rPr>
              <a:t>All Team Details must be clearly mentioned</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50800" lvl="0" indent="0" algn="l" rtl="0">
              <a:lnSpc>
                <a:spcPct val="150000"/>
              </a:lnSpc>
              <a:spcBef>
                <a:spcPts val="0"/>
              </a:spcBef>
              <a:spcAft>
                <a:spcPts val="0"/>
              </a:spcAft>
              <a:buClr>
                <a:schemeClr val="dk1"/>
              </a:buClr>
              <a:buSzPts val="2200"/>
              <a:buFont typeface="Arial" panose="020B0604020202020204"/>
              <a:buChar char="•"/>
            </a:pPr>
            <a:r>
              <a:rPr lang="en-US" sz="2200" b="0" i="0" u="none" strike="noStrike" cap="none">
                <a:solidFill>
                  <a:schemeClr val="dk1"/>
                </a:solidFill>
                <a:latin typeface="Roboto Condensed" panose="02000000000000000000"/>
                <a:ea typeface="Roboto Condensed" panose="02000000000000000000"/>
                <a:cs typeface="Roboto Condensed" panose="02000000000000000000"/>
                <a:sym typeface="Roboto Condensed" panose="02000000000000000000"/>
              </a:rPr>
              <a:t>The submission deadline is on 28th August</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50800" lvl="0" indent="0" algn="l" rtl="0">
              <a:lnSpc>
                <a:spcPct val="150000"/>
              </a:lnSpc>
              <a:spcBef>
                <a:spcPts val="0"/>
              </a:spcBef>
              <a:spcAft>
                <a:spcPts val="0"/>
              </a:spcAft>
              <a:buClr>
                <a:schemeClr val="dk1"/>
              </a:buClr>
              <a:buSzPts val="2200"/>
              <a:buFont typeface="Arial" panose="020B0604020202020204"/>
              <a:buChar char="•"/>
            </a:pPr>
            <a:r>
              <a:rPr lang="en-US" sz="2200" b="0" i="0" u="none" strike="noStrike" cap="none">
                <a:solidFill>
                  <a:schemeClr val="dk1"/>
                </a:solidFill>
                <a:latin typeface="Roboto Condensed" panose="02000000000000000000"/>
                <a:ea typeface="Roboto Condensed" panose="02000000000000000000"/>
                <a:cs typeface="Roboto Condensed" panose="02000000000000000000"/>
                <a:sym typeface="Roboto Condensed" panose="02000000000000000000"/>
              </a:rPr>
              <a:t>Please Download this slide, it is view only</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5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8" name="Google Shape;208;p26"/>
          <p:cNvPicPr preferRelativeResize="0"/>
          <p:nvPr/>
        </p:nvPicPr>
        <p:blipFill rotWithShape="1">
          <a:blip r:embed="rId3"/>
          <a:srcRect/>
          <a:stretch>
            <a:fillRect/>
          </a:stretch>
        </p:blipFill>
        <p:spPr>
          <a:xfrm>
            <a:off x="152400" y="152400"/>
            <a:ext cx="708000" cy="708000"/>
          </a:xfrm>
          <a:prstGeom prst="rect">
            <a:avLst/>
          </a:prstGeom>
          <a:noFill/>
          <a:ln>
            <a:noFill/>
          </a:ln>
        </p:spPr>
      </p:pic>
      <p:pic>
        <p:nvPicPr>
          <p:cNvPr id="209" name="Google Shape;209;p26"/>
          <p:cNvPicPr preferRelativeResize="0"/>
          <p:nvPr/>
        </p:nvPicPr>
        <p:blipFill rotWithShape="1">
          <a:blip r:embed="rId4"/>
          <a:srcRect/>
          <a:stretch>
            <a:fillRect/>
          </a:stretch>
        </p:blipFill>
        <p:spPr>
          <a:xfrm>
            <a:off x="6990800" y="152400"/>
            <a:ext cx="708000" cy="708000"/>
          </a:xfrm>
          <a:prstGeom prst="rect">
            <a:avLst/>
          </a:prstGeom>
          <a:noFill/>
          <a:ln>
            <a:noFill/>
          </a:ln>
        </p:spPr>
      </p:pic>
      <p:pic>
        <p:nvPicPr>
          <p:cNvPr id="210" name="Google Shape;210;p26"/>
          <p:cNvPicPr preferRelativeResize="0"/>
          <p:nvPr/>
        </p:nvPicPr>
        <p:blipFill rotWithShape="1">
          <a:blip r:embed="rId5"/>
          <a:srcRect/>
          <a:stretch>
            <a:fillRect/>
          </a:stretch>
        </p:blipFill>
        <p:spPr>
          <a:xfrm>
            <a:off x="8260100" y="102426"/>
            <a:ext cx="825126" cy="903520"/>
          </a:xfrm>
          <a:prstGeom prst="rect">
            <a:avLst/>
          </a:prstGeom>
          <a:noFill/>
          <a:ln>
            <a:noFill/>
          </a:ln>
        </p:spPr>
      </p:pic>
      <p:sp>
        <p:nvSpPr>
          <p:cNvPr id="211" name="Google Shape;211;p26"/>
          <p:cNvSpPr txBox="1"/>
          <p:nvPr/>
        </p:nvSpPr>
        <p:spPr>
          <a:xfrm>
            <a:off x="7772400" y="157200"/>
            <a:ext cx="1417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X</a:t>
            </a:r>
            <a:endParaRPr sz="3400" b="1"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
        <p:nvSpPr>
          <p:cNvPr id="212" name="Google Shape;212;p26"/>
          <p:cNvSpPr txBox="1"/>
          <p:nvPr/>
        </p:nvSpPr>
        <p:spPr>
          <a:xfrm>
            <a:off x="1066800" y="157200"/>
            <a:ext cx="56682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800202"/>
                </a:solidFill>
                <a:latin typeface="Cambria" panose="02040503050406030204"/>
                <a:ea typeface="Cambria" panose="02040503050406030204"/>
                <a:cs typeface="Cambria" panose="02040503050406030204"/>
                <a:sym typeface="Cambria" panose="02040503050406030204"/>
              </a:rPr>
              <a:t>VALLURUPALLI NAGESWARA RAO VIGNANA JYOTHI INSTITUTE OF ENGINEERING AND TECHNOLOGY</a:t>
            </a:r>
            <a:endParaRPr sz="1800" b="1" i="0" u="none" strike="noStrike" cap="none">
              <a:solidFill>
                <a:srgbClr val="800202"/>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1610" y="179070"/>
            <a:ext cx="8733790" cy="6456045"/>
          </a:xfrm>
        </p:spPr>
        <p:txBody>
          <a:bodyPr>
            <a:normAutofit lnSpcReduction="10000"/>
          </a:bodyPr>
          <a:lstStyle/>
          <a:p>
            <a:pPr marL="80010" indent="0" algn="ctr">
              <a:buNone/>
            </a:pPr>
            <a:endParaRPr lang="en-IN" altLang="en-US" sz="2400" b="1" u="sng" dirty="0"/>
          </a:p>
          <a:p>
            <a:pPr marL="80010" indent="0" algn="ctr">
              <a:buNone/>
            </a:pPr>
            <a:r>
              <a:rPr lang="en-IN" altLang="en-US" sz="2400" b="1" u="sng" dirty="0"/>
              <a:t>INTRODUCTION</a:t>
            </a:r>
          </a:p>
          <a:p>
            <a:pPr marL="80010" indent="0" algn="l">
              <a:buNone/>
            </a:pPr>
            <a:endParaRPr lang="en-IN" altLang="en-US" sz="1800" dirty="0"/>
          </a:p>
          <a:p>
            <a:pPr marL="80010" indent="0" algn="l">
              <a:buNone/>
            </a:pPr>
            <a:r>
              <a:rPr lang="en-IN" altLang="en-US" sz="1800" dirty="0"/>
              <a:t>Reduced inequality refers to efforts aimed at decreasing disparities and promoting fairness among individuals in society. This involves addressing various forms of discrimination, such as caste discrimination, educational inequalities, and socioeconomic disparities. By implementing policies and initiatives that promote equal opportunities, access to resources, and social justice, reduced inequality strives to create a more equitable and inclusive society where all individuals have the chance to thrive and succeed regardless of their background or social status.</a:t>
            </a:r>
          </a:p>
          <a:p>
            <a:pPr marL="80010" indent="0" algn="l">
              <a:buNone/>
            </a:pPr>
            <a:r>
              <a:rPr lang="en-IN" altLang="en-US" sz="1800" dirty="0"/>
              <a:t>Inequality is a pressing issue that affects us all. It is the uneven distribution of resources, opportunities, and services that creates a gap between the rich and the poor, men and women, and different social groups. This gap can lead to social, economic, and political exclusion, making it difficult for individuals and communities to reach their full potential. Reducing inequality is crucial for creating a fair society where everyone has access to the same opportunities and resources. It's not just a moral imperative, but also essential for economic growth, social cohesion, and political stability. By addressing inequality, we can build a more inclusive and equitable world where everyone can thrive and contribute to their fullest potential. It requires a collective effort from governments, organizations, and individuals to create a more just and equal society.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8760" y="151130"/>
            <a:ext cx="8685530" cy="6706870"/>
          </a:xfrm>
        </p:spPr>
        <p:txBody>
          <a:bodyPr>
            <a:normAutofit/>
          </a:bodyPr>
          <a:lstStyle/>
          <a:p>
            <a:pPr marL="80010" indent="0">
              <a:buNone/>
            </a:pPr>
            <a:endParaRPr lang="en-IN" altLang="en-US" sz="1800" dirty="0">
              <a:sym typeface="+mn-ea"/>
            </a:endParaRPr>
          </a:p>
          <a:p>
            <a:pPr marL="80010" indent="0" algn="ctr">
              <a:buNone/>
            </a:pPr>
            <a:r>
              <a:rPr lang="en-IN" altLang="en-US" sz="2400" b="1" u="sng" dirty="0">
                <a:sym typeface="+mn-ea"/>
              </a:rPr>
              <a:t>IMPORTANCE</a:t>
            </a:r>
          </a:p>
          <a:p>
            <a:pPr marL="80010" indent="0">
              <a:buNone/>
            </a:pPr>
            <a:endParaRPr lang="en-IN" altLang="en-US" sz="2400" b="1" u="sng" dirty="0">
              <a:sym typeface="+mn-ea"/>
            </a:endParaRPr>
          </a:p>
          <a:p>
            <a:pPr marL="80010" indent="0">
              <a:buNone/>
            </a:pPr>
            <a:r>
              <a:rPr lang="en-IN" altLang="en-US" sz="1800" dirty="0">
                <a:sym typeface="+mn-ea"/>
              </a:rPr>
              <a:t>Reducing inequality creates a society of equality . Social inequality can result in unequal access to opportunities such as education, healthcare, and jobs based on factors like race, gender, or income. Economic inequality, on the other hand, refers to the uneven distribution of wealth and income among individuals and communities.</a:t>
            </a:r>
            <a:endParaRPr lang="en-IN" altLang="en-US" sz="1800" dirty="0"/>
          </a:p>
          <a:p>
            <a:pPr marL="80010" indent="0">
              <a:buNone/>
            </a:pPr>
            <a:endParaRPr lang="en-IN" altLang="en-US" sz="1800" dirty="0">
              <a:sym typeface="+mn-ea"/>
            </a:endParaRPr>
          </a:p>
          <a:p>
            <a:pPr marL="80010" indent="0">
              <a:buNone/>
            </a:pPr>
            <a:r>
              <a:rPr lang="en-IN" altLang="en-US" sz="1800" dirty="0">
                <a:sym typeface="+mn-ea"/>
              </a:rPr>
              <a:t>Efforts to address reduced inequality involve implementing policies that aim to level the playing field and provide equal opportunities for all. This can include initiatives like affordable housing programs, minimum wage regulations, progressive taxation, and social safety nets to support those in need.</a:t>
            </a:r>
            <a:endParaRPr lang="en-IN" altLang="en-US" sz="1800" dirty="0"/>
          </a:p>
          <a:p>
            <a:endParaRPr lang="en-IN" altLang="en-US" sz="1800" dirty="0"/>
          </a:p>
          <a:p>
            <a:pPr marL="80010" indent="0">
              <a:buNone/>
            </a:pPr>
            <a:r>
              <a:rPr lang="en-IN" altLang="en-US" sz="1800" dirty="0">
                <a:sym typeface="+mn-ea"/>
              </a:rPr>
              <a:t>By addressing both social and economic inequalities, societies can move towards creating a more inclusive and fair environment where everyone has the chance to succeed. Raising awareness, advocating for change, and implementing policies that prioritize fairness and equity are essential steps in building a more sustainable and prosperous future for all.</a:t>
            </a:r>
            <a:endParaRPr lang="en-IN" altLang="en-US" sz="1800" dirty="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17"/>
          <p:cNvSpPr txBox="1">
            <a:spLocks noGrp="1"/>
          </p:cNvSpPr>
          <p:nvPr>
            <p:ph type="body" idx="1"/>
          </p:nvPr>
        </p:nvSpPr>
        <p:spPr>
          <a:xfrm>
            <a:off x="266065" y="96520"/>
            <a:ext cx="8742680" cy="6685915"/>
          </a:xfrm>
          <a:prstGeom prst="rect">
            <a:avLst/>
          </a:prstGeom>
        </p:spPr>
        <p:txBody>
          <a:bodyPr spcFirstLastPara="1" wrap="square" lIns="91425" tIns="45700" rIns="91425" bIns="45700" anchor="t" anchorCtr="0">
            <a:normAutofit fontScale="47500" lnSpcReduction="20000"/>
          </a:bodyPr>
          <a:lstStyle/>
          <a:p>
            <a:pPr marL="0" lvl="0" indent="0" algn="l" rtl="0">
              <a:spcBef>
                <a:spcPts val="360"/>
              </a:spcBef>
              <a:spcAft>
                <a:spcPts val="0"/>
              </a:spcAft>
              <a:buNone/>
            </a:pPr>
            <a:r>
              <a:rPr lang="en-IN" sz="4000" dirty="0"/>
              <a:t>Here are a few </a:t>
            </a:r>
            <a:r>
              <a:rPr lang="en-IN" sz="4000" b="1" dirty="0"/>
              <a:t>SOLUTIONS</a:t>
            </a:r>
            <a:r>
              <a:rPr lang="en-IN" sz="4000" dirty="0"/>
              <a:t> to the</a:t>
            </a:r>
            <a:r>
              <a:rPr lang="en-IN" sz="4000" b="1" dirty="0"/>
              <a:t> PROBLEMS </a:t>
            </a:r>
            <a:r>
              <a:rPr lang="en-IN" sz="4000" dirty="0"/>
              <a:t>regarding inequality that we would like to present:-</a:t>
            </a:r>
          </a:p>
          <a:p>
            <a:pPr marL="0" lvl="0" indent="0" algn="l" rtl="0">
              <a:spcBef>
                <a:spcPts val="360"/>
              </a:spcBef>
              <a:spcAft>
                <a:spcPts val="0"/>
              </a:spcAft>
              <a:buNone/>
            </a:pPr>
            <a:r>
              <a:rPr lang="en-IN" sz="4000" dirty="0"/>
              <a:t>T</a:t>
            </a:r>
            <a:r>
              <a:rPr sz="4000" dirty="0"/>
              <a:t>o effectively reduce inequality, it’s essential to tackle both the problems and implement practical solutions. Here's a look at major issues and potential solutions:</a:t>
            </a:r>
          </a:p>
          <a:p>
            <a:pPr marL="0" lvl="0" indent="0" algn="l" rtl="0">
              <a:spcBef>
                <a:spcPts val="360"/>
              </a:spcBef>
              <a:spcAft>
                <a:spcPts val="0"/>
              </a:spcAft>
              <a:buNone/>
            </a:pPr>
            <a:r>
              <a:rPr sz="4500" b="1" u="sng" dirty="0"/>
              <a:t>1. Economic Disparities</a:t>
            </a:r>
            <a:r>
              <a:rPr lang="en-IN" sz="4500" b="1" u="sng" dirty="0"/>
              <a:t>:</a:t>
            </a:r>
            <a:endParaRPr sz="4500" b="1" u="sng" dirty="0"/>
          </a:p>
          <a:p>
            <a:pPr marL="0" lvl="0" indent="0" algn="just" rtl="0">
              <a:spcBef>
                <a:spcPts val="360"/>
              </a:spcBef>
              <a:spcAft>
                <a:spcPts val="0"/>
              </a:spcAft>
              <a:buNone/>
            </a:pPr>
            <a:r>
              <a:rPr sz="4000" u="sng" dirty="0"/>
              <a:t>Problem:</a:t>
            </a:r>
            <a:r>
              <a:rPr sz="4000" dirty="0"/>
              <a:t> Wealth and income gaps persist</a:t>
            </a:r>
            <a:r>
              <a:rPr lang="en-US" sz="4000" dirty="0"/>
              <a:t>,</a:t>
            </a:r>
            <a:r>
              <a:rPr sz="4000" dirty="0"/>
              <a:t> with the rich accumulating more while the poor struggle.</a:t>
            </a:r>
          </a:p>
          <a:p>
            <a:pPr marL="0" lvl="0" indent="0" algn="just" rtl="0">
              <a:spcBef>
                <a:spcPts val="360"/>
              </a:spcBef>
              <a:spcAft>
                <a:spcPts val="0"/>
              </a:spcAft>
              <a:buNone/>
            </a:pPr>
            <a:r>
              <a:rPr sz="4000" u="sng" dirty="0"/>
              <a:t>Solutions:</a:t>
            </a:r>
          </a:p>
          <a:p>
            <a:pPr marL="0" lvl="0" indent="0" algn="just" rtl="0">
              <a:spcBef>
                <a:spcPts val="360"/>
              </a:spcBef>
              <a:spcAft>
                <a:spcPts val="0"/>
              </a:spcAft>
              <a:buNone/>
            </a:pPr>
            <a:r>
              <a:rPr sz="4000" dirty="0"/>
              <a:t>- Progressive Taxation: Implement higher taxes on the wealthy and large corporations to fund social programs.</a:t>
            </a:r>
          </a:p>
          <a:p>
            <a:pPr marL="0" lvl="0" indent="0" algn="just" rtl="0">
              <a:spcBef>
                <a:spcPts val="360"/>
              </a:spcBef>
              <a:spcAft>
                <a:spcPts val="0"/>
              </a:spcAft>
              <a:buNone/>
            </a:pPr>
            <a:r>
              <a:rPr sz="4000" dirty="0"/>
              <a:t>- Universal Basic Income (UBI):</a:t>
            </a:r>
            <a:r>
              <a:rPr lang="en-IN" sz="4000" dirty="0"/>
              <a:t> </a:t>
            </a:r>
            <a:r>
              <a:rPr sz="4000" dirty="0"/>
              <a:t>Consider UBI to provide a safety net and reduce poverty.</a:t>
            </a:r>
          </a:p>
          <a:p>
            <a:pPr marL="0" lvl="0" indent="0" algn="just" rtl="0">
              <a:spcBef>
                <a:spcPts val="360"/>
              </a:spcBef>
              <a:spcAft>
                <a:spcPts val="0"/>
              </a:spcAft>
              <a:buNone/>
            </a:pPr>
            <a:r>
              <a:rPr sz="4000" dirty="0"/>
              <a:t>- Fair Wages: Raise the minimum wage and ensure equitable pay across different sectors.</a:t>
            </a:r>
          </a:p>
          <a:p>
            <a:pPr marL="0" lvl="0" indent="0" algn="just" rtl="0">
              <a:spcBef>
                <a:spcPts val="360"/>
              </a:spcBef>
              <a:spcAft>
                <a:spcPts val="0"/>
              </a:spcAft>
              <a:buNone/>
            </a:pPr>
            <a:r>
              <a:rPr sz="4500" b="1" u="sng" dirty="0"/>
              <a:t>2. Access to Education</a:t>
            </a:r>
            <a:r>
              <a:rPr lang="en-IN" sz="4500" b="1" u="sng" dirty="0"/>
              <a:t>:</a:t>
            </a:r>
            <a:endParaRPr sz="4500" b="1" u="sng" dirty="0"/>
          </a:p>
          <a:p>
            <a:pPr marL="0" lvl="0" indent="0" algn="just" rtl="0">
              <a:spcBef>
                <a:spcPts val="360"/>
              </a:spcBef>
              <a:spcAft>
                <a:spcPts val="0"/>
              </a:spcAft>
              <a:buNone/>
            </a:pPr>
            <a:r>
              <a:rPr sz="4000" u="sng" dirty="0"/>
              <a:t>Problem:</a:t>
            </a:r>
            <a:r>
              <a:rPr lang="en-IN" sz="4000" dirty="0"/>
              <a:t> </a:t>
            </a:r>
            <a:r>
              <a:rPr sz="4000" dirty="0"/>
              <a:t>Educational opportunities are uneven, limiting social mobility for disadvantaged groups.</a:t>
            </a:r>
          </a:p>
          <a:p>
            <a:pPr marL="0" lvl="0" indent="0" algn="just" rtl="0">
              <a:spcBef>
                <a:spcPts val="360"/>
              </a:spcBef>
              <a:spcAft>
                <a:spcPts val="0"/>
              </a:spcAft>
              <a:buNone/>
            </a:pPr>
            <a:r>
              <a:rPr lang="en-IN" sz="4000" u="sng" dirty="0"/>
              <a:t>S</a:t>
            </a:r>
            <a:r>
              <a:rPr sz="4000" u="sng" dirty="0" err="1"/>
              <a:t>olutions</a:t>
            </a:r>
            <a:r>
              <a:rPr sz="4000" u="sng" dirty="0"/>
              <a:t>:</a:t>
            </a:r>
          </a:p>
          <a:p>
            <a:pPr marL="0" lvl="0" indent="0" algn="just" rtl="0">
              <a:spcBef>
                <a:spcPts val="360"/>
              </a:spcBef>
              <a:spcAft>
                <a:spcPts val="0"/>
              </a:spcAft>
              <a:buNone/>
            </a:pPr>
            <a:r>
              <a:rPr sz="4000" dirty="0"/>
              <a:t>- Funding for Public Schools: Increase funding for schools in underserved areas to ensure equal access to quality education.</a:t>
            </a:r>
          </a:p>
          <a:p>
            <a:pPr marL="0" lvl="0" indent="0" algn="just" rtl="0">
              <a:spcBef>
                <a:spcPts val="360"/>
              </a:spcBef>
              <a:spcAft>
                <a:spcPts val="0"/>
              </a:spcAft>
              <a:buNone/>
            </a:pPr>
            <a:r>
              <a:rPr sz="4000" dirty="0"/>
              <a:t>- Scholarships and Grants: Expand financial aid for low-income students.</a:t>
            </a:r>
          </a:p>
          <a:p>
            <a:pPr marL="0" lvl="0" indent="0" algn="just" rtl="0">
              <a:spcBef>
                <a:spcPts val="360"/>
              </a:spcBef>
              <a:spcAft>
                <a:spcPts val="0"/>
              </a:spcAft>
              <a:buNone/>
            </a:pPr>
            <a:r>
              <a:rPr sz="4000" dirty="0"/>
              <a:t>- Early Childhood Education: Invest in early childhood education programs to give all children a strong start.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8"/>
          <p:cNvSpPr txBox="1">
            <a:spLocks noGrp="1"/>
          </p:cNvSpPr>
          <p:nvPr>
            <p:ph type="body" idx="1"/>
          </p:nvPr>
        </p:nvSpPr>
        <p:spPr>
          <a:xfrm>
            <a:off x="265430" y="230505"/>
            <a:ext cx="8570595" cy="6358255"/>
          </a:xfrm>
          <a:prstGeom prst="rect">
            <a:avLst/>
          </a:prstGeom>
        </p:spPr>
        <p:txBody>
          <a:bodyPr spcFirstLastPara="1" wrap="square" lIns="91425" tIns="45700" rIns="91425" bIns="45700" anchor="t" anchorCtr="0">
            <a:normAutofit fontScale="47500" lnSpcReduction="20000"/>
          </a:bodyPr>
          <a:lstStyle/>
          <a:p>
            <a:pPr marL="0" lvl="0" indent="0" algn="l" rtl="0">
              <a:spcBef>
                <a:spcPts val="360"/>
              </a:spcBef>
              <a:spcAft>
                <a:spcPts val="0"/>
              </a:spcAft>
              <a:buNone/>
            </a:pPr>
            <a:r>
              <a:rPr lang="en-IN" sz="4500" b="1" u="sng" dirty="0"/>
              <a:t>3. Healthcare Inequality:</a:t>
            </a:r>
          </a:p>
          <a:p>
            <a:pPr marL="0" lvl="0" indent="0" algn="l" rtl="0">
              <a:spcBef>
                <a:spcPts val="360"/>
              </a:spcBef>
              <a:spcAft>
                <a:spcPts val="0"/>
              </a:spcAft>
              <a:buNone/>
            </a:pPr>
            <a:r>
              <a:rPr lang="en-IN" sz="4000" u="sng" dirty="0"/>
              <a:t>Problem:</a:t>
            </a:r>
            <a:r>
              <a:rPr lang="en-IN" sz="4000" dirty="0"/>
              <a:t> Access to healthcare is often inequitable, affecting health outcomes.</a:t>
            </a:r>
          </a:p>
          <a:p>
            <a:pPr marL="0" lvl="0" indent="0" algn="l" rtl="0">
              <a:spcBef>
                <a:spcPts val="360"/>
              </a:spcBef>
              <a:spcAft>
                <a:spcPts val="0"/>
              </a:spcAft>
              <a:buNone/>
            </a:pPr>
            <a:r>
              <a:rPr lang="en-IN" sz="4000" u="sng" dirty="0"/>
              <a:t>Solutions:</a:t>
            </a:r>
          </a:p>
          <a:p>
            <a:pPr marL="0" lvl="0" indent="0" algn="l" rtl="0">
              <a:spcBef>
                <a:spcPts val="360"/>
              </a:spcBef>
              <a:spcAft>
                <a:spcPts val="0"/>
              </a:spcAft>
              <a:buNone/>
            </a:pPr>
            <a:r>
              <a:rPr lang="en-IN" sz="4000" dirty="0"/>
              <a:t>- Universal Healthcare: Implement or expand universal healthcare coverage to ensure all individuals can access necessary services.</a:t>
            </a:r>
          </a:p>
          <a:p>
            <a:pPr marL="0" lvl="0" indent="0" algn="l" rtl="0">
              <a:spcBef>
                <a:spcPts val="360"/>
              </a:spcBef>
              <a:spcAft>
                <a:spcPts val="0"/>
              </a:spcAft>
              <a:buNone/>
            </a:pPr>
            <a:r>
              <a:rPr lang="en-IN" sz="4000" dirty="0"/>
              <a:t>- Subsidies for Low-Income Families: Provide subsidies or sliding scale fees for low-income individuals to access healthcare.</a:t>
            </a:r>
          </a:p>
          <a:p>
            <a:pPr marL="0" lvl="0" indent="0" algn="l" rtl="0">
              <a:spcBef>
                <a:spcPts val="360"/>
              </a:spcBef>
              <a:spcAft>
                <a:spcPts val="0"/>
              </a:spcAft>
              <a:buNone/>
            </a:pPr>
            <a:r>
              <a:rPr lang="en-IN" sz="4000" dirty="0"/>
              <a:t>- Community Health Programs: Increase funding for community health initiatives in underserved areas.</a:t>
            </a:r>
          </a:p>
          <a:p>
            <a:pPr marL="0" lvl="0" indent="0" algn="l" rtl="0">
              <a:spcBef>
                <a:spcPts val="360"/>
              </a:spcBef>
              <a:spcAft>
                <a:spcPts val="0"/>
              </a:spcAft>
              <a:buNone/>
            </a:pPr>
            <a:endParaRPr lang="en-IN" sz="4000" dirty="0"/>
          </a:p>
          <a:p>
            <a:pPr marL="0" lvl="0" indent="0" algn="l" rtl="0">
              <a:spcBef>
                <a:spcPts val="360"/>
              </a:spcBef>
              <a:spcAft>
                <a:spcPts val="0"/>
              </a:spcAft>
              <a:buNone/>
            </a:pPr>
            <a:r>
              <a:rPr lang="en-IN" sz="4500" b="1" u="sng" dirty="0"/>
              <a:t>4. Employment Opportunities:</a:t>
            </a:r>
          </a:p>
          <a:p>
            <a:pPr marL="0" lvl="0" indent="0" algn="l" rtl="0">
              <a:spcBef>
                <a:spcPts val="360"/>
              </a:spcBef>
              <a:spcAft>
                <a:spcPts val="0"/>
              </a:spcAft>
              <a:buNone/>
            </a:pPr>
            <a:r>
              <a:rPr lang="en-IN" sz="4000" u="sng" dirty="0"/>
              <a:t>Problem: </a:t>
            </a:r>
            <a:r>
              <a:rPr lang="en-IN" sz="4000" dirty="0"/>
              <a:t>Discrimination and lack of access to quality jobs hinder economic advancement for marginalized groups.</a:t>
            </a:r>
          </a:p>
          <a:p>
            <a:pPr marL="0" lvl="0" indent="0" algn="l" rtl="0">
              <a:spcBef>
                <a:spcPts val="360"/>
              </a:spcBef>
              <a:spcAft>
                <a:spcPts val="0"/>
              </a:spcAft>
              <a:buNone/>
            </a:pPr>
            <a:r>
              <a:rPr lang="en-IN" sz="4000" u="sng" dirty="0"/>
              <a:t>Solutions:</a:t>
            </a:r>
          </a:p>
          <a:p>
            <a:pPr marL="0" lvl="0" indent="0" algn="l" rtl="0">
              <a:spcBef>
                <a:spcPts val="360"/>
              </a:spcBef>
              <a:spcAft>
                <a:spcPts val="0"/>
              </a:spcAft>
              <a:buNone/>
            </a:pPr>
            <a:r>
              <a:rPr lang="en-IN" sz="4000" dirty="0"/>
              <a:t>- Anti-Discrimination Laws: Strengthen and enforce laws to prevent workplace discrimination.</a:t>
            </a:r>
          </a:p>
          <a:p>
            <a:pPr marL="0" lvl="0" indent="0" algn="l" rtl="0">
              <a:spcBef>
                <a:spcPts val="360"/>
              </a:spcBef>
              <a:spcAft>
                <a:spcPts val="0"/>
              </a:spcAft>
              <a:buNone/>
            </a:pPr>
            <a:r>
              <a:rPr lang="en-IN" sz="4000" dirty="0"/>
              <a:t>- Job Training Programs: Develop job training and placement programs to help individuals gain skills needed for high-demand jobs.</a:t>
            </a:r>
          </a:p>
          <a:p>
            <a:pPr marL="0" lvl="0" indent="0" algn="l" rtl="0">
              <a:spcBef>
                <a:spcPts val="360"/>
              </a:spcBef>
              <a:spcAft>
                <a:spcPts val="0"/>
              </a:spcAft>
              <a:buNone/>
            </a:pPr>
            <a:r>
              <a:rPr lang="en-IN" sz="4000" dirty="0"/>
              <a:t>- Support for Small Businesses: Provide grants and low-interest loans to small businesses, especially those owned by minorities.</a:t>
            </a:r>
          </a:p>
          <a:p>
            <a:pPr marL="0" lvl="0" indent="0" algn="l" rtl="0">
              <a:spcBef>
                <a:spcPts val="360"/>
              </a:spcBef>
              <a:spcAft>
                <a:spcPts val="0"/>
              </a:spcAft>
              <a:buNone/>
            </a:pPr>
            <a:endParaRPr lang="en-IN" sz="4000" dirty="0"/>
          </a:p>
          <a:p>
            <a:pPr marL="0" lvl="0" indent="0" algn="l" rtl="0">
              <a:spcBef>
                <a:spcPts val="360"/>
              </a:spcBef>
              <a:spcAft>
                <a:spcPts val="0"/>
              </a:spcAft>
              <a:buNone/>
            </a:pPr>
            <a:r>
              <a:rPr lang="en-IN" sz="4000" u="sng" dirty="0"/>
              <a:t> </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19"/>
          <p:cNvSpPr txBox="1">
            <a:spLocks noGrp="1"/>
          </p:cNvSpPr>
          <p:nvPr>
            <p:ph type="body" idx="1"/>
          </p:nvPr>
        </p:nvSpPr>
        <p:spPr>
          <a:xfrm>
            <a:off x="168910" y="192405"/>
            <a:ext cx="8803005" cy="656971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sz="2000" b="1" u="sng"/>
              <a:t>5. Wealth Accumulation</a:t>
            </a:r>
            <a:r>
              <a:rPr lang="en-IN" sz="2000" b="1" u="sng"/>
              <a:t>:</a:t>
            </a:r>
            <a:endParaRPr sz="2000" b="1" u="sng"/>
          </a:p>
          <a:p>
            <a:pPr marL="0" lvl="0" indent="0" algn="l" rtl="0">
              <a:spcBef>
                <a:spcPts val="360"/>
              </a:spcBef>
              <a:spcAft>
                <a:spcPts val="0"/>
              </a:spcAft>
              <a:buNone/>
            </a:pPr>
            <a:r>
              <a:rPr sz="1600" u="sng"/>
              <a:t>Problem:</a:t>
            </a:r>
            <a:r>
              <a:rPr lang="en-IN" sz="1600"/>
              <a:t> </a:t>
            </a:r>
            <a:r>
              <a:rPr sz="1600"/>
              <a:t>Inherited wealth and investment opportunities are often inaccessible to lower-income individuals.</a:t>
            </a:r>
          </a:p>
          <a:p>
            <a:pPr marL="0" lvl="0" indent="0" algn="l" rtl="0">
              <a:spcBef>
                <a:spcPts val="360"/>
              </a:spcBef>
              <a:spcAft>
                <a:spcPts val="0"/>
              </a:spcAft>
              <a:buNone/>
            </a:pPr>
            <a:r>
              <a:rPr sz="1600" u="sng"/>
              <a:t>Solutions:</a:t>
            </a:r>
          </a:p>
          <a:p>
            <a:pPr marL="0" lvl="0" indent="0" algn="l" rtl="0">
              <a:spcBef>
                <a:spcPts val="360"/>
              </a:spcBef>
              <a:spcAft>
                <a:spcPts val="0"/>
              </a:spcAft>
              <a:buNone/>
            </a:pPr>
            <a:r>
              <a:rPr sz="1600"/>
              <a:t>- Financial Education: Offer financial literacy programs to help individuals manage and grow their finances.</a:t>
            </a:r>
          </a:p>
          <a:p>
            <a:pPr marL="0" lvl="0" indent="0" algn="l" rtl="0">
              <a:spcBef>
                <a:spcPts val="360"/>
              </a:spcBef>
              <a:spcAft>
                <a:spcPts val="0"/>
              </a:spcAft>
              <a:buNone/>
            </a:pPr>
            <a:r>
              <a:rPr sz="1600"/>
              <a:t>- Affordable Housing Programs: Support initiatives to provide affordable housing and assist first-time homebuyers.</a:t>
            </a:r>
          </a:p>
          <a:p>
            <a:pPr marL="0" lvl="0" indent="0" algn="l" rtl="0">
              <a:spcBef>
                <a:spcPts val="360"/>
              </a:spcBef>
              <a:spcAft>
                <a:spcPts val="0"/>
              </a:spcAft>
              <a:buNone/>
            </a:pPr>
            <a:r>
              <a:rPr sz="1600"/>
              <a:t>- Retirement Savings Incentives: Create or expand programs that encourage savings and investments for low-income individuals.</a:t>
            </a:r>
          </a:p>
          <a:p>
            <a:pPr marL="0" lvl="0" indent="0" algn="l" rtl="0">
              <a:spcBef>
                <a:spcPts val="360"/>
              </a:spcBef>
              <a:spcAft>
                <a:spcPts val="0"/>
              </a:spcAft>
              <a:buNone/>
            </a:pPr>
            <a:endParaRPr sz="1780"/>
          </a:p>
          <a:p>
            <a:pPr marL="0" lvl="0" indent="0" algn="l" rtl="0">
              <a:spcBef>
                <a:spcPts val="360"/>
              </a:spcBef>
              <a:spcAft>
                <a:spcPts val="0"/>
              </a:spcAft>
              <a:buNone/>
            </a:pPr>
            <a:r>
              <a:rPr sz="2000" b="1" u="sng"/>
              <a:t>6. Social Mobility</a:t>
            </a:r>
            <a:r>
              <a:rPr lang="en-IN" sz="2000" b="1" u="sng"/>
              <a:t>:</a:t>
            </a:r>
            <a:endParaRPr sz="2000" b="1" u="sng"/>
          </a:p>
          <a:p>
            <a:pPr marL="0" lvl="0" indent="0" algn="l" rtl="0">
              <a:spcBef>
                <a:spcPts val="360"/>
              </a:spcBef>
              <a:spcAft>
                <a:spcPts val="0"/>
              </a:spcAft>
              <a:buNone/>
            </a:pPr>
            <a:r>
              <a:rPr sz="1600" u="sng"/>
              <a:t>Problem: </a:t>
            </a:r>
            <a:r>
              <a:rPr sz="1600"/>
              <a:t>Inequality affects the ability of individuals to move up the social and economic ladder.</a:t>
            </a:r>
          </a:p>
          <a:p>
            <a:pPr marL="0" lvl="0" indent="0" algn="l" rtl="0">
              <a:spcBef>
                <a:spcPts val="360"/>
              </a:spcBef>
              <a:spcAft>
                <a:spcPts val="0"/>
              </a:spcAft>
              <a:buNone/>
            </a:pPr>
            <a:r>
              <a:rPr sz="1600" u="sng"/>
              <a:t>Solutions:</a:t>
            </a:r>
          </a:p>
          <a:p>
            <a:pPr marL="0" lvl="0" indent="0" algn="l" rtl="0">
              <a:spcBef>
                <a:spcPts val="360"/>
              </a:spcBef>
              <a:spcAft>
                <a:spcPts val="0"/>
              </a:spcAft>
              <a:buNone/>
            </a:pPr>
            <a:r>
              <a:rPr sz="1600"/>
              <a:t>- Social Safety Nets: Strengthen safety nets such as unemployment benefits, disability support, and housing assistance.</a:t>
            </a:r>
          </a:p>
          <a:p>
            <a:pPr marL="0" lvl="0" indent="0" algn="l" rtl="0">
              <a:spcBef>
                <a:spcPts val="360"/>
              </a:spcBef>
              <a:spcAft>
                <a:spcPts val="0"/>
              </a:spcAft>
              <a:buNone/>
            </a:pPr>
            <a:r>
              <a:rPr sz="1600"/>
              <a:t>- Mentorship Programs: Develop mentorship and networking programs to connect individuals from disadvantaged backgrounds with opportunities.</a:t>
            </a:r>
          </a:p>
          <a:p>
            <a:pPr marL="0" lvl="0" indent="0" algn="l" rtl="0">
              <a:spcBef>
                <a:spcPts val="360"/>
              </a:spcBef>
              <a:spcAft>
                <a:spcPts val="0"/>
              </a:spcAft>
              <a:buNone/>
            </a:pPr>
            <a:r>
              <a:rPr sz="1600"/>
              <a:t>- Support for Lifelong Learning:</a:t>
            </a:r>
            <a:r>
              <a:rPr lang="en-IN" sz="1600"/>
              <a:t> </a:t>
            </a:r>
            <a:r>
              <a:rPr sz="1600"/>
              <a:t>Provide access to adult education and vocational training programs.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0"/>
          <p:cNvSpPr txBox="1">
            <a:spLocks noGrp="1"/>
          </p:cNvSpPr>
          <p:nvPr>
            <p:ph type="body" idx="1"/>
          </p:nvPr>
        </p:nvSpPr>
        <p:spPr>
          <a:xfrm>
            <a:off x="178435" y="152400"/>
            <a:ext cx="8706485" cy="6494145"/>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lang="en-US" sz="2000" b="1" u="sng" dirty="0"/>
          </a:p>
          <a:p>
            <a:pPr marL="0" lvl="0" indent="0" algn="l" rtl="0">
              <a:spcBef>
                <a:spcPts val="360"/>
              </a:spcBef>
              <a:spcAft>
                <a:spcPts val="0"/>
              </a:spcAft>
              <a:buNone/>
            </a:pPr>
            <a:r>
              <a:rPr lang="en-US" sz="2000" b="1" u="sng" dirty="0"/>
              <a:t>7. Political Influence</a:t>
            </a:r>
            <a:r>
              <a:rPr lang="en-IN" altLang="en-US" sz="2000" b="1" u="sng" dirty="0"/>
              <a:t>:</a:t>
            </a:r>
            <a:endParaRPr lang="en-US" sz="2000" b="1" u="sng" dirty="0"/>
          </a:p>
          <a:p>
            <a:pPr marL="0" lvl="0" indent="0" algn="l" rtl="0">
              <a:spcBef>
                <a:spcPts val="360"/>
              </a:spcBef>
              <a:spcAft>
                <a:spcPts val="0"/>
              </a:spcAft>
              <a:buNone/>
            </a:pPr>
            <a:r>
              <a:rPr lang="en-US" sz="1600" u="sng" dirty="0"/>
              <a:t>Problem:</a:t>
            </a:r>
            <a:r>
              <a:rPr lang="en-US" sz="1600" dirty="0"/>
              <a:t> Wealthier individuals and corporations often have more influence over political decisions.</a:t>
            </a:r>
          </a:p>
          <a:p>
            <a:pPr marL="0" lvl="0" indent="0" algn="l" rtl="0">
              <a:spcBef>
                <a:spcPts val="360"/>
              </a:spcBef>
              <a:spcAft>
                <a:spcPts val="0"/>
              </a:spcAft>
              <a:buNone/>
            </a:pPr>
            <a:r>
              <a:rPr lang="en-US" sz="1600" u="sng" dirty="0"/>
              <a:t>Solutions:</a:t>
            </a:r>
          </a:p>
          <a:p>
            <a:pPr marL="0" lvl="0" indent="0" algn="l" rtl="0">
              <a:spcBef>
                <a:spcPts val="360"/>
              </a:spcBef>
              <a:spcAft>
                <a:spcPts val="0"/>
              </a:spcAft>
              <a:buNone/>
            </a:pPr>
            <a:r>
              <a:rPr lang="en-US" sz="1600" dirty="0"/>
              <a:t>- Campaign Finance Reform: Implement reforms to limit the influence of money in politics and increase transparency.</a:t>
            </a:r>
          </a:p>
          <a:p>
            <a:pPr marL="0" lvl="0" indent="0" algn="l" rtl="0">
              <a:spcBef>
                <a:spcPts val="360"/>
              </a:spcBef>
              <a:spcAft>
                <a:spcPts val="0"/>
              </a:spcAft>
              <a:buNone/>
            </a:pPr>
            <a:r>
              <a:rPr lang="en-US" sz="1600" dirty="0"/>
              <a:t>- Lobbying Regulations: Enforce strict regulations on lobbying to reduce its impact on policy-making.</a:t>
            </a:r>
          </a:p>
          <a:p>
            <a:pPr marL="0" lvl="0" indent="0" algn="l" rtl="0">
              <a:spcBef>
                <a:spcPts val="360"/>
              </a:spcBef>
              <a:spcAft>
                <a:spcPts val="0"/>
              </a:spcAft>
              <a:buNone/>
            </a:pPr>
            <a:r>
              <a:rPr lang="en-US" sz="1600" dirty="0"/>
              <a:t>- Public Engagement: Promote greater public participation in the political process to ensure diverse voices are heard.</a:t>
            </a:r>
          </a:p>
          <a:p>
            <a:pPr marL="0" lvl="0" indent="0" algn="l" rtl="0">
              <a:spcBef>
                <a:spcPts val="360"/>
              </a:spcBef>
              <a:spcAft>
                <a:spcPts val="0"/>
              </a:spcAft>
              <a:buNone/>
            </a:pPr>
            <a:endParaRPr lang="en-US" sz="1780" dirty="0"/>
          </a:p>
          <a:p>
            <a:pPr marL="0" lvl="0" indent="0" algn="l" rtl="0">
              <a:spcBef>
                <a:spcPts val="360"/>
              </a:spcBef>
              <a:spcAft>
                <a:spcPts val="0"/>
              </a:spcAft>
              <a:buNone/>
            </a:pPr>
            <a:r>
              <a:rPr lang="en-US" dirty="0"/>
              <a:t> </a:t>
            </a:r>
            <a:r>
              <a:rPr lang="en-US" sz="2000" b="1" u="sng" dirty="0"/>
              <a:t>8. Systemic Discrimination</a:t>
            </a:r>
            <a:r>
              <a:rPr lang="en-IN" altLang="en-US" sz="2000" b="1" u="sng" dirty="0"/>
              <a:t>:</a:t>
            </a:r>
            <a:endParaRPr lang="en-US" sz="2000" b="1" u="sng" dirty="0"/>
          </a:p>
          <a:p>
            <a:pPr marL="0" lvl="0" indent="0" algn="l" rtl="0">
              <a:spcBef>
                <a:spcPts val="360"/>
              </a:spcBef>
              <a:spcAft>
                <a:spcPts val="0"/>
              </a:spcAft>
              <a:buNone/>
            </a:pPr>
            <a:r>
              <a:rPr lang="en-US" sz="1600" u="sng" dirty="0"/>
              <a:t>Problem:</a:t>
            </a:r>
            <a:r>
              <a:rPr lang="en-US" sz="1600" dirty="0"/>
              <a:t> Systemic racism, sexism, and other forms of discrimination perpetuate inequality.</a:t>
            </a:r>
          </a:p>
          <a:p>
            <a:pPr marL="0" lvl="0" indent="0" algn="l" rtl="0">
              <a:spcBef>
                <a:spcPts val="360"/>
              </a:spcBef>
              <a:spcAft>
                <a:spcPts val="0"/>
              </a:spcAft>
              <a:buNone/>
            </a:pPr>
            <a:r>
              <a:rPr lang="en-US" sz="1600" u="sng" dirty="0"/>
              <a:t>Solutions:</a:t>
            </a:r>
          </a:p>
          <a:p>
            <a:pPr marL="0" lvl="0" indent="0" algn="l" rtl="0">
              <a:spcBef>
                <a:spcPts val="360"/>
              </a:spcBef>
              <a:spcAft>
                <a:spcPts val="0"/>
              </a:spcAft>
              <a:buNone/>
            </a:pPr>
            <a:r>
              <a:rPr lang="en-US" sz="1600" dirty="0"/>
              <a:t>- Anti-Discrimination Policies: Strengthen and enforce policies against discrimination in all areas of life.</a:t>
            </a:r>
          </a:p>
          <a:p>
            <a:pPr marL="0" lvl="0" indent="0" algn="l" rtl="0">
              <a:spcBef>
                <a:spcPts val="360"/>
              </a:spcBef>
              <a:spcAft>
                <a:spcPts val="0"/>
              </a:spcAft>
              <a:buNone/>
            </a:pPr>
            <a:r>
              <a:rPr lang="en-US" sz="1600" dirty="0"/>
              <a:t>- Diversity and Inclusion Training: Implement training programs in workplaces and educational institutions to promote diversity and inclusion.</a:t>
            </a:r>
          </a:p>
          <a:p>
            <a:pPr marL="0" lvl="0" indent="0" algn="l" rtl="0">
              <a:spcBef>
                <a:spcPts val="360"/>
              </a:spcBef>
              <a:spcAft>
                <a:spcPts val="0"/>
              </a:spcAft>
              <a:buNone/>
            </a:pPr>
            <a:r>
              <a:rPr lang="en-US" sz="1600" dirty="0"/>
              <a:t>- Support for Minority-Owned Businesses: Provide grants, loans, and support for businesses owned by marginalized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1"/>
          <p:cNvSpPr txBox="1">
            <a:spLocks noGrp="1"/>
          </p:cNvSpPr>
          <p:nvPr>
            <p:ph type="body" idx="1"/>
          </p:nvPr>
        </p:nvSpPr>
        <p:spPr>
          <a:xfrm>
            <a:off x="187960" y="182245"/>
            <a:ext cx="8783320" cy="6551295"/>
          </a:xfrm>
          <a:prstGeom prst="rect">
            <a:avLst/>
          </a:prstGeom>
        </p:spPr>
        <p:txBody>
          <a:bodyPr spcFirstLastPara="1" wrap="square" lIns="91425" tIns="45700" rIns="91425" bIns="45700" anchor="t" anchorCtr="0">
            <a:normAutofit fontScale="70000"/>
          </a:bodyPr>
          <a:lstStyle/>
          <a:p>
            <a:pPr marL="0" lvl="0" indent="0" algn="l" rtl="0">
              <a:spcBef>
                <a:spcPts val="360"/>
              </a:spcBef>
              <a:spcAft>
                <a:spcPts val="0"/>
              </a:spcAft>
              <a:buNone/>
            </a:pPr>
            <a:r>
              <a:rPr lang="en-US" sz="2570" b="1" u="sng"/>
              <a:t>9. Housing and Living Conditions</a:t>
            </a:r>
            <a:r>
              <a:rPr lang="en-IN" altLang="en-US" sz="2570" b="1" u="sng"/>
              <a:t>:</a:t>
            </a:r>
            <a:endParaRPr lang="en-US" sz="2570" b="1" u="sng"/>
          </a:p>
          <a:p>
            <a:pPr marL="0" lvl="0" indent="0" algn="l" rtl="0">
              <a:spcBef>
                <a:spcPts val="360"/>
              </a:spcBef>
              <a:spcAft>
                <a:spcPts val="0"/>
              </a:spcAft>
              <a:buNone/>
            </a:pPr>
            <a:r>
              <a:rPr lang="en-US" sz="2285" u="sng"/>
              <a:t>Problem:</a:t>
            </a:r>
            <a:r>
              <a:rPr lang="en-US" sz="2285"/>
              <a:t> Inequality often results in poor living conditions and lack of access to quality housing.</a:t>
            </a:r>
          </a:p>
          <a:p>
            <a:pPr marL="0" lvl="0" indent="0" algn="l" rtl="0">
              <a:spcBef>
                <a:spcPts val="360"/>
              </a:spcBef>
              <a:spcAft>
                <a:spcPts val="0"/>
              </a:spcAft>
              <a:buNone/>
            </a:pPr>
            <a:r>
              <a:rPr lang="en-US" sz="2285" u="sng"/>
              <a:t>Solutions:</a:t>
            </a:r>
          </a:p>
          <a:p>
            <a:pPr marL="0" lvl="0" indent="0" algn="l" rtl="0">
              <a:spcBef>
                <a:spcPts val="360"/>
              </a:spcBef>
              <a:spcAft>
                <a:spcPts val="0"/>
              </a:spcAft>
              <a:buNone/>
            </a:pPr>
            <a:r>
              <a:rPr lang="en-US" sz="2285"/>
              <a:t>- Affordable Housing Initiatives: Invest in building and maintaining affordable housing units.</a:t>
            </a:r>
          </a:p>
          <a:p>
            <a:pPr marL="0" lvl="0" indent="0" algn="l" rtl="0">
              <a:spcBef>
                <a:spcPts val="360"/>
              </a:spcBef>
              <a:spcAft>
                <a:spcPts val="0"/>
              </a:spcAft>
              <a:buNone/>
            </a:pPr>
            <a:r>
              <a:rPr lang="en-US" sz="2285"/>
              <a:t>- Rent Control Policies: Implement rent control measures to keep housing costs manageable.</a:t>
            </a:r>
          </a:p>
          <a:p>
            <a:pPr marL="0" lvl="0" indent="0" algn="l" rtl="0">
              <a:spcBef>
                <a:spcPts val="360"/>
              </a:spcBef>
              <a:spcAft>
                <a:spcPts val="0"/>
              </a:spcAft>
              <a:buNone/>
            </a:pPr>
            <a:r>
              <a:rPr lang="en-US" sz="2285"/>
              <a:t>- Homelessness Prevention: Develop programs to prevent homelessness and provide support for those affected.</a:t>
            </a:r>
          </a:p>
          <a:p>
            <a:pPr marL="0" lvl="0" indent="0" algn="l" rtl="0">
              <a:spcBef>
                <a:spcPts val="360"/>
              </a:spcBef>
              <a:spcAft>
                <a:spcPts val="0"/>
              </a:spcAft>
              <a:buNone/>
            </a:pPr>
            <a:endParaRPr lang="en-US"/>
          </a:p>
          <a:p>
            <a:pPr marL="0" lvl="0" indent="0" algn="l" rtl="0">
              <a:spcBef>
                <a:spcPts val="360"/>
              </a:spcBef>
              <a:spcAft>
                <a:spcPts val="0"/>
              </a:spcAft>
              <a:buNone/>
            </a:pPr>
            <a:r>
              <a:rPr lang="en-US" sz="2570" b="1" u="sng"/>
              <a:t>10. Social and Psychological Impacts</a:t>
            </a:r>
            <a:r>
              <a:rPr lang="en-IN" altLang="en-US" sz="2570" b="1" u="sng"/>
              <a:t>:</a:t>
            </a:r>
            <a:endParaRPr lang="en-US" sz="2570" b="1" u="sng"/>
          </a:p>
          <a:p>
            <a:pPr marL="0" lvl="0" indent="0" algn="l" rtl="0">
              <a:spcBef>
                <a:spcPts val="360"/>
              </a:spcBef>
              <a:spcAft>
                <a:spcPts val="0"/>
              </a:spcAft>
              <a:buNone/>
            </a:pPr>
            <a:r>
              <a:rPr lang="en-US" sz="2285" u="sng"/>
              <a:t>Problem:</a:t>
            </a:r>
            <a:r>
              <a:rPr lang="en-US" sz="2285"/>
              <a:t> High inequality can lead to social unrest and mental health issues.</a:t>
            </a:r>
          </a:p>
          <a:p>
            <a:pPr marL="0" lvl="0" indent="0" algn="l" rtl="0">
              <a:spcBef>
                <a:spcPts val="360"/>
              </a:spcBef>
              <a:spcAft>
                <a:spcPts val="0"/>
              </a:spcAft>
              <a:buNone/>
            </a:pPr>
            <a:r>
              <a:rPr lang="en-US" sz="2285" u="sng"/>
              <a:t>Solutions:</a:t>
            </a:r>
          </a:p>
          <a:p>
            <a:pPr marL="0" lvl="0" indent="0" algn="l" rtl="0">
              <a:spcBef>
                <a:spcPts val="360"/>
              </a:spcBef>
              <a:spcAft>
                <a:spcPts val="0"/>
              </a:spcAft>
              <a:buNone/>
            </a:pPr>
            <a:r>
              <a:rPr lang="en-US" sz="2285"/>
              <a:t>- Community Building: Foster community programs and social cohesion to reduce tensions and build trust.</a:t>
            </a:r>
          </a:p>
          <a:p>
            <a:pPr marL="0" lvl="0" indent="0" algn="l" rtl="0">
              <a:spcBef>
                <a:spcPts val="360"/>
              </a:spcBef>
              <a:spcAft>
                <a:spcPts val="0"/>
              </a:spcAft>
              <a:buNone/>
            </a:pPr>
            <a:r>
              <a:rPr lang="en-US" sz="2285"/>
              <a:t>- Mental Health Services: Expand access to mental health services and support for those affected by inequality.</a:t>
            </a:r>
          </a:p>
          <a:p>
            <a:pPr marL="0" lvl="0" indent="0" algn="l" rtl="0">
              <a:spcBef>
                <a:spcPts val="360"/>
              </a:spcBef>
              <a:spcAft>
                <a:spcPts val="0"/>
              </a:spcAft>
              <a:buNone/>
            </a:pPr>
            <a:r>
              <a:rPr lang="en-US" sz="2285"/>
              <a:t>- Social Welfare Programs: Strengthen welfare programs to provide support for those in need and mitigate negative psychological impacts.</a:t>
            </a:r>
          </a:p>
          <a:p>
            <a:pPr marL="0" lvl="0" indent="0" algn="l" rtl="0">
              <a:spcBef>
                <a:spcPts val="360"/>
              </a:spcBef>
              <a:spcAft>
                <a:spcPts val="0"/>
              </a:spcAft>
              <a:buNone/>
            </a:pPr>
            <a:endParaRPr lang="en-US"/>
          </a:p>
          <a:p>
            <a:pPr marL="0" lvl="0" indent="0" algn="l" rtl="0">
              <a:spcBef>
                <a:spcPts val="360"/>
              </a:spcBef>
              <a:spcAft>
                <a:spcPts val="0"/>
              </a:spcAft>
              <a:buNone/>
            </a:pPr>
            <a:r>
              <a:rPr lang="en-US" sz="2570" b="1"/>
              <a:t>Addressing these issues requires coordinated efforts from governments, businesses, and communities. A multi-faceted approach that combines policy changes with grassroots initiatives can help create a more equitable society.</a:t>
            </a:r>
          </a:p>
        </p:txBody>
      </p: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2D6DBED3-B3EC-ED91-47DD-18A18AA850C6}"/>
                  </a:ext>
                </a:extLst>
              </p:cNvPr>
              <p:cNvGraphicFramePr>
                <a:graphicFrameLocks noChangeAspect="1"/>
              </p:cNvGraphicFramePr>
              <p:nvPr>
                <p:extLst>
                  <p:ext uri="{D42A27DB-BD31-4B8C-83A1-F6EECF244321}">
                    <p14:modId xmlns:p14="http://schemas.microsoft.com/office/powerpoint/2010/main" val="59035781"/>
                  </p:ext>
                </p:extLst>
              </p:nvPr>
            </p:nvGraphicFramePr>
            <p:xfrm>
              <a:off x="-3131191" y="2655589"/>
              <a:ext cx="2286000" cy="1714500"/>
            </p:xfrm>
            <a:graphic>
              <a:graphicData uri="http://schemas.microsoft.com/office/powerpoint/2016/slidezoom">
                <pslz:sldZm>
                  <pslz:sldZmObj sldId="264" cId="0">
                    <pslz:zmPr id="{506703F6-6443-4756-AC71-7B84CB34AEAC}"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id="{2D6DBED3-B3EC-ED91-47DD-18A18AA850C6}"/>
                  </a:ext>
                </a:extLst>
              </p:cNvPr>
              <p:cNvPicPr>
                <a:picLocks noGrp="1" noRot="1" noChangeAspect="1" noMove="1" noResize="1" noEditPoints="1" noAdjustHandles="1" noChangeArrowheads="1" noChangeShapeType="1"/>
              </p:cNvPicPr>
              <p:nvPr/>
            </p:nvPicPr>
            <p:blipFill>
              <a:blip r:embed="rId3"/>
              <a:stretch>
                <a:fillRect/>
              </a:stretch>
            </p:blipFill>
            <p:spPr>
              <a:xfrm>
                <a:off x="-3131191" y="2655589"/>
                <a:ext cx="2286000" cy="1714500"/>
              </a:xfrm>
              <a:prstGeom prst="rect">
                <a:avLst/>
              </a:prstGeom>
              <a:ln w="3175">
                <a:solidFill>
                  <a:prstClr val="ltGray"/>
                </a:solidFill>
              </a:ln>
            </p:spPr>
          </p:pic>
        </mc:Fallback>
      </mc:AlternateContent>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96*523"/>
  <p:tag name="TABLE_ENDDRAG_RECT" val="13*16*696*523"/>
</p:tagLst>
</file>

<file path=ppt/theme/theme1.xml><?xml version="1.0" encoding="utf-8"?>
<a:theme xmlns:a="http://schemas.openxmlformats.org/drawingml/2006/main" name="Slipstream">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3199</Words>
  <Application>Microsoft Office PowerPoint</Application>
  <PresentationFormat>On-screen Show (4:3)</PresentationFormat>
  <Paragraphs>222</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Cambria</vt:lpstr>
      <vt:lpstr>Trebuchet MS</vt:lpstr>
      <vt:lpstr>Georgia</vt:lpstr>
      <vt:lpstr>Arial</vt:lpstr>
      <vt:lpstr>Squada One</vt:lpstr>
      <vt:lpstr>Roboto Condensed</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saraswathi battagiri</dc:creator>
  <cp:lastModifiedBy>harshithabadiga@outlook.com</cp:lastModifiedBy>
  <cp:revision>28</cp:revision>
  <dcterms:created xsi:type="dcterms:W3CDTF">2024-08-27T06:27:00Z</dcterms:created>
  <dcterms:modified xsi:type="dcterms:W3CDTF">2024-08-28T17:38:41Z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C7967345924F4164ABC8B7EA58358BC1_13</vt:lpwstr>
  </property>
  <property fmtid="{D5CDD505-2E9C-101B-9397-08002B2CF9AE}" pid="3" name="KSOProductBuildVer">
    <vt:lpwstr>1033-12.2.0.17545</vt:lpwstr>
  </property>
</Properties>
</file>