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1" r:id="rId13"/>
  </p:sldMasterIdLst>
  <p:sldIdLst>
    <p:sldId id="256" r:id="rId15"/>
    <p:sldId id="260" r:id="rId16"/>
    <p:sldId id="257" r:id="rId17"/>
    <p:sldId id="259" r:id="rId18"/>
    <p:sldId id="258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765610041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youtu.be/b1IvHQ844dA" TargetMode="External"></Relationship><Relationship Id="rId3" Type="http://schemas.openxmlformats.org/officeDocument/2006/relationships/image" Target="../media/fImage212311117846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Elevator 환경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방향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환경적인 요소를 외부에서 컨트롤 할 수 있게 개발한다.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전반적인 동작은 현재 시중의 엘레베이터 시스템에서 크게 벗어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나지 않도록 개발한다.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크게 2가지 모드로 개발한다.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1-각각 엘레베이터를 에이전트로 하는 멀티에이전트 시스템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2-중앙에서 엘레베이터를 컨트롤 하는 단일 에이전트 시스템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Parameter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00685" y="1607185"/>
          <a:ext cx="7086600" cy="25622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251200"/>
                <a:gridCol w="3835400"/>
              </a:tblGrid>
              <a:tr h="2571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Parameter Name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elevatorCount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엘레베이터 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floors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빌딩안의 층수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passinger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에피소트에 등장하는 승객수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height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층간 높이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speed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엘리베이터 최대속도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decelerate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초당 감속 속도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acelerate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초당 가속 속도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open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문열리는 시간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close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 닫히는 시간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turn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엘레베이터 이동 방향 바꾸데 걸리는 시간(현재 안씀)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capacity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엘레에비터 최대 승차 정원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기본적인 제약 조건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층간 중간에 멈출 수 없다.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엘레베이터 방향을 마음대로 바꿀 수 없다.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내리는 버튼이 눌려진 층에서는 반드시 멈춰야 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멈춘 상태에서만 문이 열리고 닫힌다.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5. 문이 열기거나 닫히는 중에서는 움직이지  못한다.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Elevator - FSM(</a:t>
            </a: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finite-state machine</a:t>
            </a:r>
            <a:r>
              <a:rPr lang="en-US" altLang="ko-KR" sz="587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-70485" y="4287520"/>
            <a:ext cx="7926705" cy="19386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Ready,          //문닫고 멈춰있는 상태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NormalMove,     //위아래 어느쪽이든 정상적인 이동상태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Decelerate,     //다음층에 멈추기 위한 감속상태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DoorOpening,    //문열는중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DoorOpened,     //문열린 상태에서 승객내리고 타고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DoorClosing,    //문닫히는 동안.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Accelate,       //이동에 대한 가속상태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hjy/AppData/Roaming/PolarisOffice/ETemp/10252_1429312/fImage3765610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160" y="1340485"/>
            <a:ext cx="5425440" cy="2584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개발 상황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115560" y="2018030"/>
            <a:ext cx="6351905" cy="2671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1.Parameter 연동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2.상태 UI연동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3.Elevator FSM 연동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4.간단한 RuleBase로 Elevator 동작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2"/>
              </a:rPr>
              <a:t>https://youtu.be/b1IvHQ844dA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jy/AppData/Roaming/PolarisOffice/ETemp/10252_1429312/fImage212311117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325" y="1654175"/>
            <a:ext cx="4215765" cy="4166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앞으로 해야 할것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단일 에이전트 Scene 구성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Reward 설계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Action 정의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승객 출연 Simulation 고도화 작업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likeblue74</dc:creator>
  <cp:lastModifiedBy>likeblue74</cp:lastModifiedBy>
</cp:coreProperties>
</file>