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95" r:id="rId13"/>
  </p:sldMasterIdLst>
  <p:sldIdLst>
    <p:sldId id="256" r:id="rId15"/>
    <p:sldId id="260" r:id="rId16"/>
    <p:sldId id="257" r:id="rId17"/>
    <p:sldId id="259" r:id="rId18"/>
    <p:sldId id="258" r:id="rId19"/>
    <p:sldId id="261" r:id="rId20"/>
    <p:sldId id="262" r:id="rId21"/>
  </p:sldIdLst>
  <p:sldSz cx="12192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+mn-lt"/>
        <a:ea typeface="+mn-ea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viewProps" Target="viewProps.xml"></Relationship><Relationship Id="rId23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3835" cy="14719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828800" y="3886200"/>
            <a:ext cx="8535035" cy="17557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9/16/2018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9/16/2018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839200" y="274320"/>
            <a:ext cx="2743835" cy="585279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274320"/>
            <a:ext cx="8034655" cy="585279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9/16/2018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9/16/2018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963295" y="2908300"/>
            <a:ext cx="10363200" cy="1499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3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963295" y="4406900"/>
            <a:ext cx="10363200" cy="1363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9/16/2018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 idx="2"/>
          </p:nvPr>
        </p:nvSpPr>
        <p:spPr>
          <a:xfrm rot="0">
            <a:off x="6193155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9/16/2018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193155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4"/>
          <p:cNvSpPr txBox="1">
            <a:spLocks/>
          </p:cNvSpPr>
          <p:nvPr>
            <p:ph type="obj" idx="3"/>
          </p:nvPr>
        </p:nvSpPr>
        <p:spPr>
          <a:xfrm rot="0">
            <a:off x="609600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/>
          </p:cNvSpPr>
          <p:nvPr>
            <p:ph type="obj" idx="4"/>
          </p:nvPr>
        </p:nvSpPr>
        <p:spPr>
          <a:xfrm rot="0">
            <a:off x="6193155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7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9/16/2018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8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9/16/2018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9/16/2018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9/16/2018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3"/>
          <p:cNvSpPr txBox="1">
            <a:spLocks/>
          </p:cNvSpPr>
          <p:nvPr>
            <p:ph type="pic" idx="2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9/16/2018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4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2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9/16/2018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3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3" Type="http://schemas.openxmlformats.org/officeDocument/2006/relationships/slideLayout" Target="../slideLayouts/slideLayout6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4" Type="http://schemas.openxmlformats.org/officeDocument/2006/relationships/image" Target="../media/fImage405476041.png"></Relationship><Relationship Id="rId5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hyperlink" Target="https://youtu.be/b1IvHQ844dA" TargetMode="External"></Relationship><Relationship Id="rId3" Type="http://schemas.openxmlformats.org/officeDocument/2006/relationships/image" Target="../media/fImage2123111178467.png"></Relationship><Relationship Id="rId4" Type="http://schemas.openxmlformats.org/officeDocument/2006/relationships/hyperlink" Target="https://youtu.be/b1IvHQ844dA" TargetMode="External"></Relationship><Relationship Id="rId5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3835" cy="14719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Elevator 환경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828800" y="3886200"/>
            <a:ext cx="8535035" cy="17557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개발 방향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609600" y="1600200"/>
            <a:ext cx="10975340" cy="452882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1. 환경적인 요소를 외부에서 설정 할 수 있게 개발한다.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2. 전반적인 동작은 현재 시중의 엘레베이터 시스템에서 크게 벗어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   나지 않도록 개발한다.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3. 크게 2가지 모드로 개발한다.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 </a:t>
            </a: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1-각각 엘레베이터를 에이전트로 하는 멀티에이전트 시스템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  2-중앙에서 모든 엘레베이터를 컨트롤 하는 단일 에이전트 시스템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>
            <a:off x="609600" y="274320"/>
            <a:ext cx="10974070" cy="1144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Parameter </a:t>
            </a: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00685" y="1607185"/>
          <a:ext cx="7086600" cy="256222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3251200"/>
                <a:gridCol w="3835400"/>
              </a:tblGrid>
              <a:tr h="257175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Parameter Name</a:t>
                      </a:r>
                      <a:endParaRPr lang="ko-KR" altLang="en-US" sz="14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Desc</a:t>
                      </a:r>
                      <a:endParaRPr lang="ko-KR" altLang="en-US" sz="14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elevatorCount</a:t>
                      </a:r>
                      <a:endParaRPr lang="ko-KR" altLang="en-US" sz="11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엘레베이터 수</a:t>
                      </a:r>
                      <a:endParaRPr lang="ko-KR" altLang="en-US" sz="11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floors</a:t>
                      </a:r>
                      <a:endParaRPr lang="ko-KR" altLang="en-US" sz="11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빌딩안의 층수</a:t>
                      </a:r>
                      <a:endParaRPr lang="ko-KR" altLang="en-US" sz="11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passinger</a:t>
                      </a:r>
                      <a:endParaRPr lang="ko-KR" altLang="en-US" sz="11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한 에피소트에 등장하는 승객수</a:t>
                      </a:r>
                      <a:endParaRPr lang="ko-KR" altLang="en-US" sz="11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height</a:t>
                      </a:r>
                      <a:endParaRPr lang="ko-KR" altLang="en-US" sz="11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층간 높이</a:t>
                      </a:r>
                      <a:endParaRPr lang="ko-KR" altLang="en-US" sz="11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speed</a:t>
                      </a:r>
                      <a:endParaRPr lang="ko-KR" altLang="en-US" sz="11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엘리베이터 최대속도</a:t>
                      </a:r>
                      <a:endParaRPr lang="ko-KR" altLang="en-US" sz="11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decelerate</a:t>
                      </a:r>
                      <a:endParaRPr lang="ko-KR" altLang="en-US" sz="11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초당 감속 속도</a:t>
                      </a:r>
                      <a:endParaRPr lang="ko-KR" altLang="en-US" sz="11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acelerate</a:t>
                      </a:r>
                      <a:endParaRPr lang="ko-KR" altLang="en-US" sz="11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초당 가속 속도</a:t>
                      </a:r>
                      <a:endParaRPr lang="ko-KR" altLang="en-US" sz="11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open</a:t>
                      </a:r>
                      <a:endParaRPr lang="ko-KR" altLang="en-US" sz="11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문열리는 시간</a:t>
                      </a:r>
                      <a:endParaRPr lang="ko-KR" altLang="en-US" sz="11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close</a:t>
                      </a:r>
                      <a:endParaRPr lang="ko-KR" altLang="en-US" sz="11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문 닫히는 시간</a:t>
                      </a:r>
                      <a:endParaRPr lang="ko-KR" altLang="en-US" sz="11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turn</a:t>
                      </a:r>
                      <a:endParaRPr lang="ko-KR" altLang="en-US" sz="11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엘레베이터 이동 방향 바꾸데 걸리는 시간(현재 안씀)</a:t>
                      </a:r>
                      <a:endParaRPr lang="ko-KR" altLang="en-US" sz="11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capacity</a:t>
                      </a:r>
                      <a:endParaRPr lang="ko-KR" altLang="en-US" sz="11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엘레에비터 최대 승차 정원</a:t>
                      </a:r>
                      <a:endParaRPr lang="ko-KR" altLang="en-US" sz="11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기본적인 제약 조건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4705" cy="452818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1. 층간 중간에 멈출 수 없다.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2. 엘레베이터 이동중에 방향을 마음대로 바꿀 수 없다.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3. 내리는 버튼이 눌려진 층에서는 반드시 멈춰야 한다.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4. 멈춘 상태에서만 문이 열리고 닫힌다.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5. 문이 열기거나 닫히는 중에서는 움직이지  못한다.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>
            <a:off x="609600" y="274320"/>
            <a:ext cx="10974070" cy="1144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Elevator - FSM(</a:t>
            </a:r>
            <a:r>
              <a:rPr lang="en-US" altLang="ko-KR" sz="3600" cap="none" dirty="0" smtClean="0" b="0" strike="noStrike">
                <a:latin typeface="맑은 고딕" charset="0"/>
                <a:ea typeface="맑은 고딕" charset="0"/>
              </a:rPr>
              <a:t>finite-state machine</a:t>
            </a:r>
            <a:r>
              <a:rPr lang="en-US" altLang="ko-KR" sz="5870" cap="none" dirty="0" smtClean="0" b="0" strike="noStrike">
                <a:latin typeface="맑은 고딕" charset="0"/>
                <a:ea typeface="맑은 고딕" charset="0"/>
              </a:rPr>
              <a:t>)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" name="그림 4" descr="C:/Users/hjy/AppData/Roaming/PolarisOffice/ETemp/17800_10991464/fImage405476041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9600" y="1360805"/>
            <a:ext cx="5629910" cy="2546350"/>
          </a:xfrm>
          <a:prstGeom prst="rect"/>
          <a:noFill/>
        </p:spPr>
      </p:pic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40080" y="4211320"/>
          <a:ext cx="6335395" cy="189547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250440"/>
                <a:gridCol w="4084955"/>
              </a:tblGrid>
              <a:tr h="219075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상태</a:t>
                      </a: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설명</a:t>
                      </a: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Ready,       </a:t>
                      </a:r>
                      <a:endParaRPr lang="ko-KR" altLang="en-US" sz="11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문닫고 멈춰있는 상태</a:t>
                      </a:r>
                      <a:endParaRPr lang="ko-KR" altLang="en-US" sz="11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NormalMove,  </a:t>
                      </a:r>
                      <a:endParaRPr lang="ko-KR" altLang="en-US" sz="11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위아래 어느쪽이든 정상적인 속도로 이동하는 상태</a:t>
                      </a:r>
                      <a:endParaRPr lang="ko-KR" altLang="en-US" sz="11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Decelerate,  </a:t>
                      </a:r>
                      <a:endParaRPr lang="ko-KR" altLang="en-US" sz="11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다음층에 멈추기 위한 감속상태</a:t>
                      </a:r>
                      <a:endParaRPr lang="ko-KR" altLang="en-US" sz="11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MoveStop,    </a:t>
                      </a:r>
                      <a:endParaRPr lang="ko-KR" altLang="en-US" sz="11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이동하는 중에 각층에 멈춤상태</a:t>
                      </a:r>
                      <a:endParaRPr lang="ko-KR" altLang="en-US" sz="11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DoorOpening, </a:t>
                      </a:r>
                      <a:endParaRPr lang="ko-KR" altLang="en-US" sz="11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문열는중</a:t>
                      </a:r>
                      <a:endParaRPr lang="ko-KR" altLang="en-US" sz="11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DoorOpened,  </a:t>
                      </a:r>
                      <a:endParaRPr lang="ko-KR" altLang="en-US" sz="11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문열린 상태(이 상태에서 승객 승하차가 이루어짐)</a:t>
                      </a:r>
                      <a:endParaRPr lang="ko-KR" altLang="en-US" sz="11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DoorClosing, </a:t>
                      </a:r>
                      <a:endParaRPr lang="ko-KR" altLang="en-US" sz="11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문닫히는 동안.</a:t>
                      </a:r>
                      <a:endParaRPr lang="ko-KR" altLang="en-US" sz="11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Accelate,    </a:t>
                      </a:r>
                      <a:endParaRPr lang="ko-KR" altLang="en-US" sz="11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이동에 대한 가속상태</a:t>
                      </a:r>
                      <a:endParaRPr lang="ko-KR" altLang="en-US" sz="11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현재 개발 상황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132830" y="2594610"/>
            <a:ext cx="5519420" cy="2672080"/>
          </a:xfrm>
          <a:prstGeom prst="rect"/>
        </p:spPr>
        <p:txBody>
          <a:bodyPr wrap="square" lIns="91440" tIns="45720" rIns="91440" bIns="45720" numCol="1" vert="horz" anchor="t">
            <a:normAutofit fontScale="85000" lnSpcReduction="0"/>
          </a:bodyPr>
          <a:lstStyle/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1.각 Parameter와 환경 상태 연동 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2.상태 UI 표시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3.Elevator FSM 상태 적용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4.간단한 RuleBase로 Elevator 동작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 </a:t>
            </a: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  <a:hlinkClick r:id="rId4"/>
              </a:rPr>
              <a:t>https://youtu.be/b1IvHQ844dA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hjy/AppData/Roaming/PolarisOffice/ETemp/17800_10991464/fImage2123111178467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309370" y="1942465"/>
            <a:ext cx="4216400" cy="4166870"/>
          </a:xfrm>
          <a:prstGeom prst="rect"/>
          <a:noFill/>
        </p:spPr>
      </p:pic>
      <p:sp>
        <p:nvSpPr>
          <p:cNvPr id="5" name="텍스트 상자 4"/>
          <p:cNvSpPr txBox="1">
            <a:spLocks/>
          </p:cNvSpPr>
          <p:nvPr/>
        </p:nvSpPr>
        <p:spPr>
          <a:xfrm rot="0">
            <a:off x="421640" y="6292215"/>
            <a:ext cx="1452245" cy="278130"/>
          </a:xfrm>
          <a:prstGeom prst="rect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대기중인 승객 수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178435" y="5547360"/>
            <a:ext cx="942975" cy="278130"/>
          </a:xfrm>
          <a:prstGeom prst="rect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요청 방향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3228340" y="5405120"/>
            <a:ext cx="942975" cy="278130"/>
          </a:xfrm>
          <a:prstGeom prst="rect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이동 방향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 rot="0">
            <a:off x="2924810" y="1418590"/>
            <a:ext cx="1496060" cy="462915"/>
          </a:xfrm>
          <a:prstGeom prst="rect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엘레베이터 안에서 누른 버튼 상황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2734945" y="6294755"/>
            <a:ext cx="1452245" cy="278130"/>
          </a:xfrm>
          <a:prstGeom prst="rect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탑승 승객 수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>
            <a:endCxn id="6" idx="3"/>
          </p:cNvCxnSpPr>
          <p:nvPr/>
        </p:nvCxnSpPr>
        <p:spPr>
          <a:xfrm rot="0" flipH="1">
            <a:off x="1120775" y="5668010"/>
            <a:ext cx="828040" cy="19050"/>
          </a:xfrm>
          <a:prstGeom prst="straightConnector1"/>
          <a:ln w="19050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도형 12"/>
          <p:cNvCxnSpPr>
            <a:endCxn id="5" idx="0"/>
          </p:cNvCxnSpPr>
          <p:nvPr/>
        </p:nvCxnSpPr>
        <p:spPr>
          <a:xfrm rot="0" flipH="1">
            <a:off x="1147445" y="5774055"/>
            <a:ext cx="899160" cy="518795"/>
          </a:xfrm>
          <a:prstGeom prst="straightConnector1"/>
          <a:ln w="19050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도형 13"/>
          <p:cNvCxnSpPr>
            <a:endCxn id="9" idx="0"/>
          </p:cNvCxnSpPr>
          <p:nvPr/>
        </p:nvCxnSpPr>
        <p:spPr>
          <a:xfrm rot="0">
            <a:off x="2792730" y="5719445"/>
            <a:ext cx="668655" cy="575945"/>
          </a:xfrm>
          <a:prstGeom prst="straightConnector1"/>
          <a:ln w="19050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도형 14"/>
          <p:cNvCxnSpPr>
            <a:endCxn id="7" idx="1"/>
          </p:cNvCxnSpPr>
          <p:nvPr/>
        </p:nvCxnSpPr>
        <p:spPr>
          <a:xfrm rot="0" flipV="1">
            <a:off x="2847340" y="5544185"/>
            <a:ext cx="381635" cy="48260"/>
          </a:xfrm>
          <a:prstGeom prst="straightConnector1"/>
          <a:ln w="19050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도형 15"/>
          <p:cNvSpPr>
            <a:spLocks/>
          </p:cNvSpPr>
          <p:nvPr/>
        </p:nvSpPr>
        <p:spPr>
          <a:xfrm rot="0">
            <a:off x="2823210" y="2070100"/>
            <a:ext cx="207010" cy="3613785"/>
          </a:xfrm>
          <a:prstGeom prst="ellipse"/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7" name="도형 16"/>
          <p:cNvCxnSpPr>
            <a:endCxn id="8" idx="2"/>
          </p:cNvCxnSpPr>
          <p:nvPr/>
        </p:nvCxnSpPr>
        <p:spPr>
          <a:xfrm rot="0" flipV="1">
            <a:off x="2999105" y="1880870"/>
            <a:ext cx="674370" cy="494029"/>
          </a:xfrm>
          <a:prstGeom prst="straightConnector1"/>
          <a:ln w="19050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앞으로 해야 할것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609600" y="1600200"/>
            <a:ext cx="10974705" cy="452818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1. 단일 에이전트 Scene 구성(현재 멀티에인전트씬만 구성된 상태)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2. Reward 설계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3. Action 정의(현재 멈춤,위로 이동, 아래로 이동)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4. 승객 출연 Simulation 고도화 작업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7</Pages>
  <Paragraphs>0</Paragraphs>
  <Words>6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likeblue74</dc:creator>
  <cp:lastModifiedBy>likeblue74</cp:lastModifiedBy>
</cp:coreProperties>
</file>