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sldIdLst>
    <p:sldId id="257" r:id="rId5"/>
    <p:sldId id="256" r:id="rId6"/>
    <p:sldId id="4597" r:id="rId7"/>
    <p:sldId id="4598" r:id="rId8"/>
    <p:sldId id="4599" r:id="rId9"/>
    <p:sldId id="4600" r:id="rId10"/>
    <p:sldId id="4601" r:id="rId11"/>
    <p:sldId id="4602" r:id="rId12"/>
    <p:sldId id="5177" r:id="rId13"/>
    <p:sldId id="5171" r:id="rId14"/>
    <p:sldId id="5172" r:id="rId15"/>
    <p:sldId id="5178" r:id="rId16"/>
    <p:sldId id="4607" r:id="rId17"/>
    <p:sldId id="4608" r:id="rId18"/>
    <p:sldId id="4609" r:id="rId19"/>
    <p:sldId id="5183" r:id="rId20"/>
    <p:sldId id="5181" r:id="rId21"/>
    <p:sldId id="5182" r:id="rId22"/>
    <p:sldId id="4610" r:id="rId23"/>
    <p:sldId id="4611" r:id="rId24"/>
  </p:sldIdLst>
  <p:sldSz cx="9906000" cy="6858000" type="A4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4A551-80CB-4A6F-899D-3986254708DF}" v="627" dt="2021-02-09T07:59:49.192"/>
    <p1510:client id="{2DF5F7F1-45A4-4E47-9FB2-F1339560606B}" v="258" dt="2021-02-08T10:42:44.694"/>
    <p1510:client id="{E5429FC3-DCB9-4E0D-9CE5-FA1A2299181B}" v="6" vWet="10" dt="2021-02-08T10:01:31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 QUENTIN" userId="6962deb3-b639-4acd-8091-a0516ea2376b" providerId="ADAL" clId="{2DF5F7F1-45A4-4E47-9FB2-F1339560606B}"/>
    <pc:docChg chg="undo redo custSel addSld delSld modSld">
      <pc:chgData name="Jean QUENTIN" userId="6962deb3-b639-4acd-8091-a0516ea2376b" providerId="ADAL" clId="{2DF5F7F1-45A4-4E47-9FB2-F1339560606B}" dt="2021-02-08T10:42:44.694" v="1049" actId="207"/>
      <pc:docMkLst>
        <pc:docMk/>
      </pc:docMkLst>
      <pc:sldChg chg="modSp mod">
        <pc:chgData name="Jean QUENTIN" userId="6962deb3-b639-4acd-8091-a0516ea2376b" providerId="ADAL" clId="{2DF5F7F1-45A4-4E47-9FB2-F1339560606B}" dt="2021-02-08T09:54:23.282" v="861" actId="20577"/>
        <pc:sldMkLst>
          <pc:docMk/>
          <pc:sldMk cId="3610590874" sldId="4599"/>
        </pc:sldMkLst>
        <pc:spChg chg="mod">
          <ac:chgData name="Jean QUENTIN" userId="6962deb3-b639-4acd-8091-a0516ea2376b" providerId="ADAL" clId="{2DF5F7F1-45A4-4E47-9FB2-F1339560606B}" dt="2021-02-08T09:54:23.282" v="861" actId="20577"/>
          <ac:spMkLst>
            <pc:docMk/>
            <pc:sldMk cId="3610590874" sldId="4599"/>
            <ac:spMk id="7" creationId="{A19FA6E9-A921-4928-8223-4EBCEF4E7C19}"/>
          </ac:spMkLst>
        </pc:spChg>
      </pc:sldChg>
      <pc:sldChg chg="modSp mod">
        <pc:chgData name="Jean QUENTIN" userId="6962deb3-b639-4acd-8091-a0516ea2376b" providerId="ADAL" clId="{2DF5F7F1-45A4-4E47-9FB2-F1339560606B}" dt="2021-02-08T09:53:39.525" v="850" actId="207"/>
        <pc:sldMkLst>
          <pc:docMk/>
          <pc:sldMk cId="94812485" sldId="4602"/>
        </pc:sldMkLst>
        <pc:picChg chg="mod">
          <ac:chgData name="Jean QUENTIN" userId="6962deb3-b639-4acd-8091-a0516ea2376b" providerId="ADAL" clId="{2DF5F7F1-45A4-4E47-9FB2-F1339560606B}" dt="2021-02-08T09:53:37.206" v="848" actId="207"/>
          <ac:picMkLst>
            <pc:docMk/>
            <pc:sldMk cId="94812485" sldId="4602"/>
            <ac:picMk id="36" creationId="{75897C9F-3C89-4607-B7CB-62826A397771}"/>
          </ac:picMkLst>
        </pc:picChg>
        <pc:picChg chg="mod">
          <ac:chgData name="Jean QUENTIN" userId="6962deb3-b639-4acd-8091-a0516ea2376b" providerId="ADAL" clId="{2DF5F7F1-45A4-4E47-9FB2-F1339560606B}" dt="2021-02-08T09:53:39.525" v="850" actId="207"/>
          <ac:picMkLst>
            <pc:docMk/>
            <pc:sldMk cId="94812485" sldId="4602"/>
            <ac:picMk id="38" creationId="{E483C95E-8BCF-495C-9D24-55BEA0EAA2F2}"/>
          </ac:picMkLst>
        </pc:picChg>
      </pc:sldChg>
      <pc:sldChg chg="addSp modSp mod">
        <pc:chgData name="Jean QUENTIN" userId="6962deb3-b639-4acd-8091-a0516ea2376b" providerId="ADAL" clId="{2DF5F7F1-45A4-4E47-9FB2-F1339560606B}" dt="2021-02-08T09:18:01.488" v="385" actId="14100"/>
        <pc:sldMkLst>
          <pc:docMk/>
          <pc:sldMk cId="1138017258" sldId="4603"/>
        </pc:sldMkLst>
        <pc:spChg chg="mod">
          <ac:chgData name="Jean QUENTIN" userId="6962deb3-b639-4acd-8091-a0516ea2376b" providerId="ADAL" clId="{2DF5F7F1-45A4-4E47-9FB2-F1339560606B}" dt="2021-02-08T09:17:46.156" v="382"/>
          <ac:spMkLst>
            <pc:docMk/>
            <pc:sldMk cId="1138017258" sldId="4603"/>
            <ac:spMk id="54" creationId="{73E603EE-BFC6-49B3-BFDB-B28AC26BE22B}"/>
          </ac:spMkLst>
        </pc:spChg>
        <pc:spChg chg="mod">
          <ac:chgData name="Jean QUENTIN" userId="6962deb3-b639-4acd-8091-a0516ea2376b" providerId="ADAL" clId="{2DF5F7F1-45A4-4E47-9FB2-F1339560606B}" dt="2021-02-08T09:17:46.156" v="382"/>
          <ac:spMkLst>
            <pc:docMk/>
            <pc:sldMk cId="1138017258" sldId="4603"/>
            <ac:spMk id="55" creationId="{BBDB39D5-8584-47D4-B08B-554F496B4FCC}"/>
          </ac:spMkLst>
        </pc:spChg>
        <pc:spChg chg="mod">
          <ac:chgData name="Jean QUENTIN" userId="6962deb3-b639-4acd-8091-a0516ea2376b" providerId="ADAL" clId="{2DF5F7F1-45A4-4E47-9FB2-F1339560606B}" dt="2021-02-08T09:17:46.156" v="382"/>
          <ac:spMkLst>
            <pc:docMk/>
            <pc:sldMk cId="1138017258" sldId="4603"/>
            <ac:spMk id="56" creationId="{177301A0-7D82-4194-AA94-E3BB9ADEA4E7}"/>
          </ac:spMkLst>
        </pc:spChg>
        <pc:spChg chg="mod">
          <ac:chgData name="Jean QUENTIN" userId="6962deb3-b639-4acd-8091-a0516ea2376b" providerId="ADAL" clId="{2DF5F7F1-45A4-4E47-9FB2-F1339560606B}" dt="2021-02-08T09:17:46.156" v="382"/>
          <ac:spMkLst>
            <pc:docMk/>
            <pc:sldMk cId="1138017258" sldId="4603"/>
            <ac:spMk id="57" creationId="{5A6931B7-4757-49E6-8CCD-D4E5ED7D1FD9}"/>
          </ac:spMkLst>
        </pc:spChg>
        <pc:spChg chg="mod">
          <ac:chgData name="Jean QUENTIN" userId="6962deb3-b639-4acd-8091-a0516ea2376b" providerId="ADAL" clId="{2DF5F7F1-45A4-4E47-9FB2-F1339560606B}" dt="2021-02-08T09:17:46.156" v="382"/>
          <ac:spMkLst>
            <pc:docMk/>
            <pc:sldMk cId="1138017258" sldId="4603"/>
            <ac:spMk id="58" creationId="{E014B60A-C986-455D-8C2E-ECB8BB2AA6EB}"/>
          </ac:spMkLst>
        </pc:spChg>
        <pc:grpChg chg="add mod">
          <ac:chgData name="Jean QUENTIN" userId="6962deb3-b639-4acd-8091-a0516ea2376b" providerId="ADAL" clId="{2DF5F7F1-45A4-4E47-9FB2-F1339560606B}" dt="2021-02-08T09:18:01.488" v="385" actId="14100"/>
          <ac:grpSpMkLst>
            <pc:docMk/>
            <pc:sldMk cId="1138017258" sldId="4603"/>
            <ac:grpSpMk id="53" creationId="{596EA368-85C9-4D70-BA84-1D739E3556F5}"/>
          </ac:grpSpMkLst>
        </pc:grpChg>
      </pc:sldChg>
      <pc:sldChg chg="addSp modSp mod">
        <pc:chgData name="Jean QUENTIN" userId="6962deb3-b639-4acd-8091-a0516ea2376b" providerId="ADAL" clId="{2DF5F7F1-45A4-4E47-9FB2-F1339560606B}" dt="2021-02-08T09:53:03.475" v="847"/>
        <pc:sldMkLst>
          <pc:docMk/>
          <pc:sldMk cId="3154934116" sldId="4604"/>
        </pc:sldMkLst>
        <pc:spChg chg="mod">
          <ac:chgData name="Jean QUENTIN" userId="6962deb3-b639-4acd-8091-a0516ea2376b" providerId="ADAL" clId="{2DF5F7F1-45A4-4E47-9FB2-F1339560606B}" dt="2021-02-08T09:47:08.725" v="741" actId="207"/>
          <ac:spMkLst>
            <pc:docMk/>
            <pc:sldMk cId="3154934116" sldId="4604"/>
            <ac:spMk id="21" creationId="{B11207D0-FAC1-4479-9ABC-E98F42AB3EEB}"/>
          </ac:spMkLst>
        </pc:spChg>
        <pc:spChg chg="mod">
          <ac:chgData name="Jean QUENTIN" userId="6962deb3-b639-4acd-8091-a0516ea2376b" providerId="ADAL" clId="{2DF5F7F1-45A4-4E47-9FB2-F1339560606B}" dt="2021-02-08T09:51:03.275" v="784" actId="207"/>
          <ac:spMkLst>
            <pc:docMk/>
            <pc:sldMk cId="3154934116" sldId="4604"/>
            <ac:spMk id="23" creationId="{65E61FA1-5527-4880-BC96-311DA4F6C5B5}"/>
          </ac:spMkLst>
        </pc:spChg>
        <pc:spChg chg="mod">
          <ac:chgData name="Jean QUENTIN" userId="6962deb3-b639-4acd-8091-a0516ea2376b" providerId="ADAL" clId="{2DF5F7F1-45A4-4E47-9FB2-F1339560606B}" dt="2021-02-08T09:51:51.209" v="803"/>
          <ac:spMkLst>
            <pc:docMk/>
            <pc:sldMk cId="3154934116" sldId="4604"/>
            <ac:spMk id="24" creationId="{3F47E4AF-380E-4C3F-AF8B-AEE89DE05F8A}"/>
          </ac:spMkLst>
        </pc:spChg>
        <pc:spChg chg="mod">
          <ac:chgData name="Jean QUENTIN" userId="6962deb3-b639-4acd-8091-a0516ea2376b" providerId="ADAL" clId="{2DF5F7F1-45A4-4E47-9FB2-F1339560606B}" dt="2021-02-08T09:53:03.475" v="847"/>
          <ac:spMkLst>
            <pc:docMk/>
            <pc:sldMk cId="3154934116" sldId="4604"/>
            <ac:spMk id="27" creationId="{E4F99A35-DA25-41C8-B51F-F005EDA8E79A}"/>
          </ac:spMkLst>
        </pc:spChg>
        <pc:spChg chg="mod">
          <ac:chgData name="Jean QUENTIN" userId="6962deb3-b639-4acd-8091-a0516ea2376b" providerId="ADAL" clId="{2DF5F7F1-45A4-4E47-9FB2-F1339560606B}" dt="2021-02-08T09:18:14.636" v="386"/>
          <ac:spMkLst>
            <pc:docMk/>
            <pc:sldMk cId="3154934116" sldId="4604"/>
            <ac:spMk id="35" creationId="{A31F385D-D3B7-49E9-AA20-E7B1DAB9AA5D}"/>
          </ac:spMkLst>
        </pc:spChg>
        <pc:spChg chg="mod">
          <ac:chgData name="Jean QUENTIN" userId="6962deb3-b639-4acd-8091-a0516ea2376b" providerId="ADAL" clId="{2DF5F7F1-45A4-4E47-9FB2-F1339560606B}" dt="2021-02-08T09:18:14.636" v="386"/>
          <ac:spMkLst>
            <pc:docMk/>
            <pc:sldMk cId="3154934116" sldId="4604"/>
            <ac:spMk id="36" creationId="{37C66C57-5FA2-4B10-A961-9C7218C38A28}"/>
          </ac:spMkLst>
        </pc:spChg>
        <pc:spChg chg="mod">
          <ac:chgData name="Jean QUENTIN" userId="6962deb3-b639-4acd-8091-a0516ea2376b" providerId="ADAL" clId="{2DF5F7F1-45A4-4E47-9FB2-F1339560606B}" dt="2021-02-08T09:18:14.636" v="386"/>
          <ac:spMkLst>
            <pc:docMk/>
            <pc:sldMk cId="3154934116" sldId="4604"/>
            <ac:spMk id="37" creationId="{D142B188-7933-4ADF-A860-CF04FF41B17E}"/>
          </ac:spMkLst>
        </pc:spChg>
        <pc:spChg chg="mod">
          <ac:chgData name="Jean QUENTIN" userId="6962deb3-b639-4acd-8091-a0516ea2376b" providerId="ADAL" clId="{2DF5F7F1-45A4-4E47-9FB2-F1339560606B}" dt="2021-02-08T09:18:14.636" v="386"/>
          <ac:spMkLst>
            <pc:docMk/>
            <pc:sldMk cId="3154934116" sldId="4604"/>
            <ac:spMk id="38" creationId="{E24E7E64-2EE5-47D0-B862-1D5223C3ED8C}"/>
          </ac:spMkLst>
        </pc:spChg>
        <pc:spChg chg="mod">
          <ac:chgData name="Jean QUENTIN" userId="6962deb3-b639-4acd-8091-a0516ea2376b" providerId="ADAL" clId="{2DF5F7F1-45A4-4E47-9FB2-F1339560606B}" dt="2021-02-08T09:18:14.636" v="386"/>
          <ac:spMkLst>
            <pc:docMk/>
            <pc:sldMk cId="3154934116" sldId="4604"/>
            <ac:spMk id="39" creationId="{19FD1779-E562-4551-A685-90D6FA312A8F}"/>
          </ac:spMkLst>
        </pc:spChg>
        <pc:grpChg chg="add mod">
          <ac:chgData name="Jean QUENTIN" userId="6962deb3-b639-4acd-8091-a0516ea2376b" providerId="ADAL" clId="{2DF5F7F1-45A4-4E47-9FB2-F1339560606B}" dt="2021-02-08T09:18:14.636" v="386"/>
          <ac:grpSpMkLst>
            <pc:docMk/>
            <pc:sldMk cId="3154934116" sldId="4604"/>
            <ac:grpSpMk id="34" creationId="{833A53E6-534E-424E-B8B0-65FD412F58C6}"/>
          </ac:grpSpMkLst>
        </pc:grpChg>
      </pc:sldChg>
      <pc:sldChg chg="addSp modSp mod">
        <pc:chgData name="Jean QUENTIN" userId="6962deb3-b639-4acd-8091-a0516ea2376b" providerId="ADAL" clId="{2DF5F7F1-45A4-4E47-9FB2-F1339560606B}" dt="2021-02-08T09:18:57.993" v="438" actId="1038"/>
        <pc:sldMkLst>
          <pc:docMk/>
          <pc:sldMk cId="3394791622" sldId="4605"/>
        </pc:sldMkLst>
        <pc:spChg chg="mod">
          <ac:chgData name="Jean QUENTIN" userId="6962deb3-b639-4acd-8091-a0516ea2376b" providerId="ADAL" clId="{2DF5F7F1-45A4-4E47-9FB2-F1339560606B}" dt="2021-02-08T09:18:35.689" v="388" actId="207"/>
          <ac:spMkLst>
            <pc:docMk/>
            <pc:sldMk cId="3394791622" sldId="4605"/>
            <ac:spMk id="96" creationId="{6D29EED0-688F-4F19-8D30-69B92CC1E50F}"/>
          </ac:spMkLst>
        </pc:spChg>
        <pc:spChg chg="mod">
          <ac:chgData name="Jean QUENTIN" userId="6962deb3-b639-4acd-8091-a0516ea2376b" providerId="ADAL" clId="{2DF5F7F1-45A4-4E47-9FB2-F1339560606B}" dt="2021-02-08T09:18:40.158" v="389" actId="207"/>
          <ac:spMkLst>
            <pc:docMk/>
            <pc:sldMk cId="3394791622" sldId="4605"/>
            <ac:spMk id="97" creationId="{10832021-0431-40E6-8CF4-F3134E78DBFA}"/>
          </ac:spMkLst>
        </pc:spChg>
        <pc:spChg chg="mod">
          <ac:chgData name="Jean QUENTIN" userId="6962deb3-b639-4acd-8091-a0516ea2376b" providerId="ADAL" clId="{2DF5F7F1-45A4-4E47-9FB2-F1339560606B}" dt="2021-02-08T09:18:25.868" v="387"/>
          <ac:spMkLst>
            <pc:docMk/>
            <pc:sldMk cId="3394791622" sldId="4605"/>
            <ac:spMk id="98" creationId="{01AB75AB-B172-4B35-B655-FF6AD7E694FF}"/>
          </ac:spMkLst>
        </pc:spChg>
        <pc:spChg chg="mod">
          <ac:chgData name="Jean QUENTIN" userId="6962deb3-b639-4acd-8091-a0516ea2376b" providerId="ADAL" clId="{2DF5F7F1-45A4-4E47-9FB2-F1339560606B}" dt="2021-02-08T09:18:25.868" v="387"/>
          <ac:spMkLst>
            <pc:docMk/>
            <pc:sldMk cId="3394791622" sldId="4605"/>
            <ac:spMk id="99" creationId="{F6D6774C-FD0C-4E98-8BCA-4AD194708324}"/>
          </ac:spMkLst>
        </pc:spChg>
        <pc:spChg chg="mod">
          <ac:chgData name="Jean QUENTIN" userId="6962deb3-b639-4acd-8091-a0516ea2376b" providerId="ADAL" clId="{2DF5F7F1-45A4-4E47-9FB2-F1339560606B}" dt="2021-02-08T09:18:57.993" v="438" actId="1038"/>
          <ac:spMkLst>
            <pc:docMk/>
            <pc:sldMk cId="3394791622" sldId="4605"/>
            <ac:spMk id="100" creationId="{B50739E3-9AD6-49D4-AED5-DDF84A038BC1}"/>
          </ac:spMkLst>
        </pc:spChg>
        <pc:grpChg chg="add mod">
          <ac:chgData name="Jean QUENTIN" userId="6962deb3-b639-4acd-8091-a0516ea2376b" providerId="ADAL" clId="{2DF5F7F1-45A4-4E47-9FB2-F1339560606B}" dt="2021-02-08T09:18:25.868" v="387"/>
          <ac:grpSpMkLst>
            <pc:docMk/>
            <pc:sldMk cId="3394791622" sldId="4605"/>
            <ac:grpSpMk id="49" creationId="{473FB96C-5E6E-41E0-A37B-2F3923820555}"/>
          </ac:grpSpMkLst>
        </pc:grpChg>
      </pc:sldChg>
      <pc:sldChg chg="addSp delSp modSp mod">
        <pc:chgData name="Jean QUENTIN" userId="6962deb3-b639-4acd-8091-a0516ea2376b" providerId="ADAL" clId="{2DF5F7F1-45A4-4E47-9FB2-F1339560606B}" dt="2021-02-08T09:48:02.113" v="748" actId="207"/>
        <pc:sldMkLst>
          <pc:docMk/>
          <pc:sldMk cId="59924846" sldId="4606"/>
        </pc:sldMkLst>
        <pc:spChg chg="add del mod">
          <ac:chgData name="Jean QUENTIN" userId="6962deb3-b639-4acd-8091-a0516ea2376b" providerId="ADAL" clId="{2DF5F7F1-45A4-4E47-9FB2-F1339560606B}" dt="2021-02-08T08:49:43.876" v="7" actId="478"/>
          <ac:spMkLst>
            <pc:docMk/>
            <pc:sldMk cId="59924846" sldId="4606"/>
            <ac:spMk id="2" creationId="{5CDFC202-2992-4AA3-AF89-B70ECB7661D8}"/>
          </ac:spMkLst>
        </pc:spChg>
        <pc:spChg chg="add del">
          <ac:chgData name="Jean QUENTIN" userId="6962deb3-b639-4acd-8091-a0516ea2376b" providerId="ADAL" clId="{2DF5F7F1-45A4-4E47-9FB2-F1339560606B}" dt="2021-02-08T08:49:48.590" v="9" actId="478"/>
          <ac:spMkLst>
            <pc:docMk/>
            <pc:sldMk cId="59924846" sldId="4606"/>
            <ac:spMk id="3" creationId="{99FA0642-9230-4D93-BAB2-B970E4EB7BAE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5" creationId="{F68765FC-EA67-48F1-AA1B-18660AA13D0B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7" creationId="{4D6CB669-91BC-4F66-B36E-0205294CFA56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9" creationId="{B5F3F18C-E1E4-4C19-9F4D-49EBE087E5C0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0" creationId="{8B86F309-14AA-4506-8AEA-F7C68F1B941C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1" creationId="{01DC481C-D2F4-4972-A32A-7340444862B1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2" creationId="{3B9CF09C-B5C8-4670-BCFC-D7B258B76898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3" creationId="{A5D62691-5F22-4CB6-A558-9C2397806867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4" creationId="{C08BD774-6669-4139-9867-85AC0B361C33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5" creationId="{E2E71490-42DD-40E6-81CD-C4DF2A8A4E74}"/>
          </ac:spMkLst>
        </pc:spChg>
        <pc:spChg chg="del mod topLvl">
          <ac:chgData name="Jean QUENTIN" userId="6962deb3-b639-4acd-8091-a0516ea2376b" providerId="ADAL" clId="{2DF5F7F1-45A4-4E47-9FB2-F1339560606B}" dt="2021-02-08T08:50:36.760" v="25"/>
          <ac:spMkLst>
            <pc:docMk/>
            <pc:sldMk cId="59924846" sldId="4606"/>
            <ac:spMk id="16" creationId="{B1A6CFDD-3444-4631-A4A2-619A7AB0BF18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8" creationId="{68B110B7-468A-4293-BB9A-EC2B613FAFBD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19" creationId="{EEE670B2-E64E-4080-A9BC-6ED9B97EBDBD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20" creationId="{D1F2BD0B-A9EB-4E79-9827-DF0EB1C4763C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21" creationId="{560F8C36-1215-4F73-8016-A9B3A5F90A5C}"/>
          </ac:spMkLst>
        </pc:spChg>
        <pc:spChg chg="mod topLvl">
          <ac:chgData name="Jean QUENTIN" userId="6962deb3-b639-4acd-8091-a0516ea2376b" providerId="ADAL" clId="{2DF5F7F1-45A4-4E47-9FB2-F1339560606B}" dt="2021-02-08T08:54:23.248" v="73" actId="20577"/>
          <ac:spMkLst>
            <pc:docMk/>
            <pc:sldMk cId="59924846" sldId="4606"/>
            <ac:spMk id="22" creationId="{6C787FA4-6092-4AE3-AB39-887FB38D4847}"/>
          </ac:spMkLst>
        </pc:spChg>
        <pc:spChg chg="del mod topLvl">
          <ac:chgData name="Jean QUENTIN" userId="6962deb3-b639-4acd-8091-a0516ea2376b" providerId="ADAL" clId="{2DF5F7F1-45A4-4E47-9FB2-F1339560606B}" dt="2021-02-08T08:50:19.512" v="18"/>
          <ac:spMkLst>
            <pc:docMk/>
            <pc:sldMk cId="59924846" sldId="4606"/>
            <ac:spMk id="23" creationId="{1275E960-3930-4AD3-81DF-949742FCEA60}"/>
          </ac:spMkLst>
        </pc:spChg>
        <pc:spChg chg="del mod topLvl">
          <ac:chgData name="Jean QUENTIN" userId="6962deb3-b639-4acd-8091-a0516ea2376b" providerId="ADAL" clId="{2DF5F7F1-45A4-4E47-9FB2-F1339560606B}" dt="2021-02-08T08:50:36.760" v="23"/>
          <ac:spMkLst>
            <pc:docMk/>
            <pc:sldMk cId="59924846" sldId="4606"/>
            <ac:spMk id="24" creationId="{F6CBC49C-D27F-4386-9E0C-A686A2BA1A20}"/>
          </ac:spMkLst>
        </pc:spChg>
        <pc:spChg chg="mod topLvl">
          <ac:chgData name="Jean QUENTIN" userId="6962deb3-b639-4acd-8091-a0516ea2376b" providerId="ADAL" clId="{2DF5F7F1-45A4-4E47-9FB2-F1339560606B}" dt="2021-02-08T08:54:29.968" v="76" actId="207"/>
          <ac:spMkLst>
            <pc:docMk/>
            <pc:sldMk cId="59924846" sldId="4606"/>
            <ac:spMk id="28" creationId="{468E3E10-7E91-4DB0-AEDA-BE18AB639B84}"/>
          </ac:spMkLst>
        </pc:spChg>
        <pc:spChg chg="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29" creationId="{DDF176EB-3197-465A-98EC-0AB4D60E344F}"/>
          </ac:spMkLst>
        </pc:spChg>
        <pc:spChg chg="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30" creationId="{0EC14477-F355-4418-B3AA-AC7E42E1F084}"/>
          </ac:spMkLst>
        </pc:spChg>
        <pc:spChg chg="mod topLvl">
          <ac:chgData name="Jean QUENTIN" userId="6962deb3-b639-4acd-8091-a0516ea2376b" providerId="ADAL" clId="{2DF5F7F1-45A4-4E47-9FB2-F1339560606B}" dt="2021-02-08T08:50:52.462" v="27" actId="255"/>
          <ac:spMkLst>
            <pc:docMk/>
            <pc:sldMk cId="59924846" sldId="4606"/>
            <ac:spMk id="31" creationId="{8BD27BEA-A24B-45B9-9B61-B96F219FFDEF}"/>
          </ac:spMkLst>
        </pc:spChg>
        <pc:spChg chg="mod topLvl">
          <ac:chgData name="Jean QUENTIN" userId="6962deb3-b639-4acd-8091-a0516ea2376b" providerId="ADAL" clId="{2DF5F7F1-45A4-4E47-9FB2-F1339560606B}" dt="2021-02-08T08:50:45.707" v="26" actId="255"/>
          <ac:spMkLst>
            <pc:docMk/>
            <pc:sldMk cId="59924846" sldId="4606"/>
            <ac:spMk id="32" creationId="{62F0EACB-06B6-4F86-A177-3F953DADFAD4}"/>
          </ac:spMkLst>
        </pc:spChg>
        <pc:spChg chg="mod topLvl">
          <ac:chgData name="Jean QUENTIN" userId="6962deb3-b639-4acd-8091-a0516ea2376b" providerId="ADAL" clId="{2DF5F7F1-45A4-4E47-9FB2-F1339560606B}" dt="2021-02-08T08:51:00.388" v="28" actId="255"/>
          <ac:spMkLst>
            <pc:docMk/>
            <pc:sldMk cId="59924846" sldId="4606"/>
            <ac:spMk id="33" creationId="{2F646987-DB66-41BD-90F9-417C4A45B7BF}"/>
          </ac:spMkLst>
        </pc:spChg>
        <pc:spChg chg="mod topLvl">
          <ac:chgData name="Jean QUENTIN" userId="6962deb3-b639-4acd-8091-a0516ea2376b" providerId="ADAL" clId="{2DF5F7F1-45A4-4E47-9FB2-F1339560606B}" dt="2021-02-08T08:51:05.945" v="29" actId="255"/>
          <ac:spMkLst>
            <pc:docMk/>
            <pc:sldMk cId="59924846" sldId="4606"/>
            <ac:spMk id="34" creationId="{E692A04F-8CA3-44E9-B941-BDB79E2BCF29}"/>
          </ac:spMkLst>
        </pc:spChg>
        <pc:spChg chg="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35" creationId="{A2FCF108-9256-4938-B4C0-4C99F6CECF11}"/>
          </ac:spMkLst>
        </pc:spChg>
        <pc:spChg chg="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36" creationId="{20CFE615-0C24-456E-ADCF-C4BC8E0120B0}"/>
          </ac:spMkLst>
        </pc:spChg>
        <pc:spChg chg="mod topLvl">
          <ac:chgData name="Jean QUENTIN" userId="6962deb3-b639-4acd-8091-a0516ea2376b" providerId="ADAL" clId="{2DF5F7F1-45A4-4E47-9FB2-F1339560606B}" dt="2021-02-08T08:52:07.455" v="33" actId="255"/>
          <ac:spMkLst>
            <pc:docMk/>
            <pc:sldMk cId="59924846" sldId="4606"/>
            <ac:spMk id="37" creationId="{540CD6E0-662A-439B-864E-717946B81E55}"/>
          </ac:spMkLst>
        </pc:spChg>
        <pc:spChg chg="add del 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43" creationId="{B2FE83E3-B5BB-46EB-ACB0-ED4826C44121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45" creationId="{392802B2-395A-45D9-8671-5302FE93EA86}"/>
          </ac:spMkLst>
        </pc:spChg>
        <pc:spChg chg="mod topLvl">
          <ac:chgData name="Jean QUENTIN" userId="6962deb3-b639-4acd-8091-a0516ea2376b" providerId="ADAL" clId="{2DF5F7F1-45A4-4E47-9FB2-F1339560606B}" dt="2021-02-08T08:49:59.052" v="10" actId="165"/>
          <ac:spMkLst>
            <pc:docMk/>
            <pc:sldMk cId="59924846" sldId="4606"/>
            <ac:spMk id="47" creationId="{CCA6BFC5-A2B1-4E16-AE35-86A33EFE552F}"/>
          </ac:spMkLst>
        </pc:spChg>
        <pc:spChg chg="mod topLvl">
          <ac:chgData name="Jean QUENTIN" userId="6962deb3-b639-4acd-8091-a0516ea2376b" providerId="ADAL" clId="{2DF5F7F1-45A4-4E47-9FB2-F1339560606B}" dt="2021-02-08T09:45:23.746" v="734" actId="207"/>
          <ac:spMkLst>
            <pc:docMk/>
            <pc:sldMk cId="59924846" sldId="4606"/>
            <ac:spMk id="49" creationId="{8DC63BA2-F108-407C-AA1A-0A8070C6F72F}"/>
          </ac:spMkLst>
        </pc:spChg>
        <pc:spChg chg="mod">
          <ac:chgData name="Jean QUENTIN" userId="6962deb3-b639-4acd-8091-a0516ea2376b" providerId="ADAL" clId="{2DF5F7F1-45A4-4E47-9FB2-F1339560606B}" dt="2021-02-08T09:19:05.570" v="439"/>
          <ac:spMkLst>
            <pc:docMk/>
            <pc:sldMk cId="59924846" sldId="4606"/>
            <ac:spMk id="52" creationId="{C4E2117B-BDCA-4AD2-B599-0BB763787738}"/>
          </ac:spMkLst>
        </pc:spChg>
        <pc:spChg chg="mod">
          <ac:chgData name="Jean QUENTIN" userId="6962deb3-b639-4acd-8091-a0516ea2376b" providerId="ADAL" clId="{2DF5F7F1-45A4-4E47-9FB2-F1339560606B}" dt="2021-02-08T09:19:05.570" v="439"/>
          <ac:spMkLst>
            <pc:docMk/>
            <pc:sldMk cId="59924846" sldId="4606"/>
            <ac:spMk id="53" creationId="{94473FBD-D991-4B18-92F2-82AEB7CBB839}"/>
          </ac:spMkLst>
        </pc:spChg>
        <pc:spChg chg="mod">
          <ac:chgData name="Jean QUENTIN" userId="6962deb3-b639-4acd-8091-a0516ea2376b" providerId="ADAL" clId="{2DF5F7F1-45A4-4E47-9FB2-F1339560606B}" dt="2021-02-08T09:19:05.570" v="439"/>
          <ac:spMkLst>
            <pc:docMk/>
            <pc:sldMk cId="59924846" sldId="4606"/>
            <ac:spMk id="54" creationId="{69C49980-5177-41D9-A959-F35860094E24}"/>
          </ac:spMkLst>
        </pc:spChg>
        <pc:spChg chg="mod">
          <ac:chgData name="Jean QUENTIN" userId="6962deb3-b639-4acd-8091-a0516ea2376b" providerId="ADAL" clId="{2DF5F7F1-45A4-4E47-9FB2-F1339560606B}" dt="2021-02-08T09:19:05.570" v="439"/>
          <ac:spMkLst>
            <pc:docMk/>
            <pc:sldMk cId="59924846" sldId="4606"/>
            <ac:spMk id="55" creationId="{D7C9AB91-4C5F-4957-9A62-D113A0D74995}"/>
          </ac:spMkLst>
        </pc:spChg>
        <pc:spChg chg="mod">
          <ac:chgData name="Jean QUENTIN" userId="6962deb3-b639-4acd-8091-a0516ea2376b" providerId="ADAL" clId="{2DF5F7F1-45A4-4E47-9FB2-F1339560606B}" dt="2021-02-08T09:19:05.570" v="439"/>
          <ac:spMkLst>
            <pc:docMk/>
            <pc:sldMk cId="59924846" sldId="4606"/>
            <ac:spMk id="56" creationId="{C3A078C0-DB51-4815-9ABC-F52CC869B556}"/>
          </ac:spMkLst>
        </pc:spChg>
        <pc:spChg chg="add mod">
          <ac:chgData name="Jean QUENTIN" userId="6962deb3-b639-4acd-8091-a0516ea2376b" providerId="ADAL" clId="{2DF5F7F1-45A4-4E47-9FB2-F1339560606B}" dt="2021-02-08T09:45:08.659" v="729" actId="571"/>
          <ac:spMkLst>
            <pc:docMk/>
            <pc:sldMk cId="59924846" sldId="4606"/>
            <ac:spMk id="57" creationId="{80BA830D-67FB-456C-BA2F-819C78168342}"/>
          </ac:spMkLst>
        </pc:spChg>
        <pc:spChg chg="add mod">
          <ac:chgData name="Jean QUENTIN" userId="6962deb3-b639-4acd-8091-a0516ea2376b" providerId="ADAL" clId="{2DF5F7F1-45A4-4E47-9FB2-F1339560606B}" dt="2021-02-08T09:45:08.659" v="729" actId="571"/>
          <ac:spMkLst>
            <pc:docMk/>
            <pc:sldMk cId="59924846" sldId="4606"/>
            <ac:spMk id="58" creationId="{070C9EEA-075E-4F9D-B275-FB2F98BFBB1F}"/>
          </ac:spMkLst>
        </pc:spChg>
        <pc:spChg chg="add mod">
          <ac:chgData name="Jean QUENTIN" userId="6962deb3-b639-4acd-8091-a0516ea2376b" providerId="ADAL" clId="{2DF5F7F1-45A4-4E47-9FB2-F1339560606B}" dt="2021-02-08T09:45:08.659" v="729" actId="571"/>
          <ac:spMkLst>
            <pc:docMk/>
            <pc:sldMk cId="59924846" sldId="4606"/>
            <ac:spMk id="59" creationId="{741BC8FF-DF43-4863-AD1C-6EF0C9DB4CB7}"/>
          </ac:spMkLst>
        </pc:spChg>
        <pc:spChg chg="add mod">
          <ac:chgData name="Jean QUENTIN" userId="6962deb3-b639-4acd-8091-a0516ea2376b" providerId="ADAL" clId="{2DF5F7F1-45A4-4E47-9FB2-F1339560606B}" dt="2021-02-08T09:45:08.659" v="729" actId="571"/>
          <ac:spMkLst>
            <pc:docMk/>
            <pc:sldMk cId="59924846" sldId="4606"/>
            <ac:spMk id="60" creationId="{9E3D2159-DAAF-4CD1-A819-AAE7CE6EE6F9}"/>
          </ac:spMkLst>
        </pc:spChg>
        <pc:spChg chg="add mod">
          <ac:chgData name="Jean QUENTIN" userId="6962deb3-b639-4acd-8091-a0516ea2376b" providerId="ADAL" clId="{2DF5F7F1-45A4-4E47-9FB2-F1339560606B}" dt="2021-02-08T09:47:25.559" v="743" actId="571"/>
          <ac:spMkLst>
            <pc:docMk/>
            <pc:sldMk cId="59924846" sldId="4606"/>
            <ac:spMk id="61" creationId="{39503624-C63B-4D27-AF8D-D4C3A35BC95F}"/>
          </ac:spMkLst>
        </pc:spChg>
        <pc:spChg chg="add mod">
          <ac:chgData name="Jean QUENTIN" userId="6962deb3-b639-4acd-8091-a0516ea2376b" providerId="ADAL" clId="{2DF5F7F1-45A4-4E47-9FB2-F1339560606B}" dt="2021-02-08T09:47:28.001" v="745" actId="571"/>
          <ac:spMkLst>
            <pc:docMk/>
            <pc:sldMk cId="59924846" sldId="4606"/>
            <ac:spMk id="62" creationId="{63663F01-5EB1-428E-BAD9-4DA469B21484}"/>
          </ac:spMkLst>
        </pc:spChg>
        <pc:spChg chg="add mod">
          <ac:chgData name="Jean QUENTIN" userId="6962deb3-b639-4acd-8091-a0516ea2376b" providerId="ADAL" clId="{2DF5F7F1-45A4-4E47-9FB2-F1339560606B}" dt="2021-02-08T09:47:28.001" v="745" actId="571"/>
          <ac:spMkLst>
            <pc:docMk/>
            <pc:sldMk cId="59924846" sldId="4606"/>
            <ac:spMk id="63" creationId="{AC86E25B-3F96-4E69-8552-EB708F1D484E}"/>
          </ac:spMkLst>
        </pc:spChg>
        <pc:spChg chg="add mod">
          <ac:chgData name="Jean QUENTIN" userId="6962deb3-b639-4acd-8091-a0516ea2376b" providerId="ADAL" clId="{2DF5F7F1-45A4-4E47-9FB2-F1339560606B}" dt="2021-02-08T09:47:28.001" v="745" actId="571"/>
          <ac:spMkLst>
            <pc:docMk/>
            <pc:sldMk cId="59924846" sldId="4606"/>
            <ac:spMk id="64" creationId="{F29B0A09-6EF5-4941-9C89-31D4A2E931AF}"/>
          </ac:spMkLst>
        </pc:spChg>
        <pc:grpChg chg="add del mod">
          <ac:chgData name="Jean QUENTIN" userId="6962deb3-b639-4acd-8091-a0516ea2376b" providerId="ADAL" clId="{2DF5F7F1-45A4-4E47-9FB2-F1339560606B}" dt="2021-02-08T08:49:59.052" v="10" actId="165"/>
          <ac:grpSpMkLst>
            <pc:docMk/>
            <pc:sldMk cId="59924846" sldId="4606"/>
            <ac:grpSpMk id="4" creationId="{A2044A1B-5984-4368-AE5E-BBB7EB0E8E5B}"/>
          </ac:grpSpMkLst>
        </pc:grpChg>
        <pc:grpChg chg="add mod">
          <ac:chgData name="Jean QUENTIN" userId="6962deb3-b639-4acd-8091-a0516ea2376b" providerId="ADAL" clId="{2DF5F7F1-45A4-4E47-9FB2-F1339560606B}" dt="2021-02-08T09:19:05.570" v="439"/>
          <ac:grpSpMkLst>
            <pc:docMk/>
            <pc:sldMk cId="59924846" sldId="4606"/>
            <ac:grpSpMk id="51" creationId="{0CF9A708-F4EB-46DD-AC2E-7A63E530B4EB}"/>
          </ac:grpSpMkLst>
        </pc:grpChg>
        <pc:picChg chg="mod topLvl">
          <ac:chgData name="Jean QUENTIN" userId="6962deb3-b639-4acd-8091-a0516ea2376b" providerId="ADAL" clId="{2DF5F7F1-45A4-4E47-9FB2-F1339560606B}" dt="2021-02-08T09:47:58.635" v="747" actId="207"/>
          <ac:picMkLst>
            <pc:docMk/>
            <pc:sldMk cId="59924846" sldId="4606"/>
            <ac:picMk id="6" creationId="{6C74FE3F-9239-4A66-A0AB-515A638A572E}"/>
          </ac:picMkLst>
        </pc:picChg>
        <pc:picChg chg="mod topLvl">
          <ac:chgData name="Jean QUENTIN" userId="6962deb3-b639-4acd-8091-a0516ea2376b" providerId="ADAL" clId="{2DF5F7F1-45A4-4E47-9FB2-F1339560606B}" dt="2021-02-08T09:47:58.635" v="747" actId="207"/>
          <ac:picMkLst>
            <pc:docMk/>
            <pc:sldMk cId="59924846" sldId="4606"/>
            <ac:picMk id="8" creationId="{24A8EE07-24D2-401B-97E8-8D8CA6EDF518}"/>
          </ac:picMkLst>
        </pc:picChg>
        <pc:picChg chg="mod topLvl">
          <ac:chgData name="Jean QUENTIN" userId="6962deb3-b639-4acd-8091-a0516ea2376b" providerId="ADAL" clId="{2DF5F7F1-45A4-4E47-9FB2-F1339560606B}" dt="2021-02-08T08:49:59.052" v="10" actId="165"/>
          <ac:picMkLst>
            <pc:docMk/>
            <pc:sldMk cId="59924846" sldId="4606"/>
            <ac:picMk id="17" creationId="{0CFFD058-00AE-491E-A896-F845117464E8}"/>
          </ac:picMkLst>
        </pc:picChg>
        <pc:picChg chg="mod topLvl">
          <ac:chgData name="Jean QUENTIN" userId="6962deb3-b639-4acd-8091-a0516ea2376b" providerId="ADAL" clId="{2DF5F7F1-45A4-4E47-9FB2-F1339560606B}" dt="2021-02-08T08:49:59.052" v="10" actId="165"/>
          <ac:picMkLst>
            <pc:docMk/>
            <pc:sldMk cId="59924846" sldId="4606"/>
            <ac:picMk id="25" creationId="{B2BB8020-1008-40AD-9ACD-C8B5676EBE35}"/>
          </ac:picMkLst>
        </pc:picChg>
        <pc:picChg chg="mod topLvl">
          <ac:chgData name="Jean QUENTIN" userId="6962deb3-b639-4acd-8091-a0516ea2376b" providerId="ADAL" clId="{2DF5F7F1-45A4-4E47-9FB2-F1339560606B}" dt="2021-02-08T08:49:59.052" v="10" actId="165"/>
          <ac:picMkLst>
            <pc:docMk/>
            <pc:sldMk cId="59924846" sldId="4606"/>
            <ac:picMk id="26" creationId="{BA3A59DA-7E53-4301-A1B6-C4C39B5BA4A4}"/>
          </ac:picMkLst>
        </pc:picChg>
        <pc:picChg chg="mod topLvl">
          <ac:chgData name="Jean QUENTIN" userId="6962deb3-b639-4acd-8091-a0516ea2376b" providerId="ADAL" clId="{2DF5F7F1-45A4-4E47-9FB2-F1339560606B}" dt="2021-02-08T08:49:59.052" v="10" actId="165"/>
          <ac:picMkLst>
            <pc:docMk/>
            <pc:sldMk cId="59924846" sldId="4606"/>
            <ac:picMk id="27" creationId="{B2F11A87-F4BE-410E-9C34-D8C419BFFD0C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38" creationId="{04C6653C-2951-4915-96B8-187AF8BF0BB0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39" creationId="{10559AB4-30F1-4D24-BE6C-172399185ABE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40" creationId="{9465253E-4F00-44B3-A22C-5C99F117FE8B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41" creationId="{617E4240-C816-4B15-A588-9BEACDFE671D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42" creationId="{18F07521-CEBF-4D58-8CB5-A23089E920D1}"/>
          </ac:picMkLst>
        </pc:picChg>
        <pc:picChg chg="mod topLvl">
          <ac:chgData name="Jean QUENTIN" userId="6962deb3-b639-4acd-8091-a0516ea2376b" providerId="ADAL" clId="{2DF5F7F1-45A4-4E47-9FB2-F1339560606B}" dt="2021-02-08T09:47:58.635" v="747" actId="207"/>
          <ac:picMkLst>
            <pc:docMk/>
            <pc:sldMk cId="59924846" sldId="4606"/>
            <ac:picMk id="44" creationId="{3B2673D7-D976-41C6-A337-2D83C6339944}"/>
          </ac:picMkLst>
        </pc:picChg>
        <pc:picChg chg="mod topLvl">
          <ac:chgData name="Jean QUENTIN" userId="6962deb3-b639-4acd-8091-a0516ea2376b" providerId="ADAL" clId="{2DF5F7F1-45A4-4E47-9FB2-F1339560606B}" dt="2021-02-08T09:48:02.113" v="748" actId="207"/>
          <ac:picMkLst>
            <pc:docMk/>
            <pc:sldMk cId="59924846" sldId="4606"/>
            <ac:picMk id="46" creationId="{512D1E72-72D0-4FC5-BEB2-89D53E487C9A}"/>
          </ac:picMkLst>
        </pc:picChg>
        <pc:picChg chg="mod topLvl">
          <ac:chgData name="Jean QUENTIN" userId="6962deb3-b639-4acd-8091-a0516ea2376b" providerId="ADAL" clId="{2DF5F7F1-45A4-4E47-9FB2-F1339560606B}" dt="2021-02-08T09:48:02.113" v="748" actId="207"/>
          <ac:picMkLst>
            <pc:docMk/>
            <pc:sldMk cId="59924846" sldId="4606"/>
            <ac:picMk id="48" creationId="{DBE4CC8B-6C52-4066-BDF7-FA2F5A6F762D}"/>
          </ac:picMkLst>
        </pc:picChg>
        <pc:picChg chg="mod topLvl">
          <ac:chgData name="Jean QUENTIN" userId="6962deb3-b639-4acd-8091-a0516ea2376b" providerId="ADAL" clId="{2DF5F7F1-45A4-4E47-9FB2-F1339560606B}" dt="2021-02-08T09:47:54.501" v="746" actId="207"/>
          <ac:picMkLst>
            <pc:docMk/>
            <pc:sldMk cId="59924846" sldId="4606"/>
            <ac:picMk id="50" creationId="{9929DA2D-50E7-4690-ABC1-244F9566B58C}"/>
          </ac:picMkLst>
        </pc:picChg>
      </pc:sldChg>
      <pc:sldChg chg="addSp delSp modSp new mod">
        <pc:chgData name="Jean QUENTIN" userId="6962deb3-b639-4acd-8091-a0516ea2376b" providerId="ADAL" clId="{2DF5F7F1-45A4-4E47-9FB2-F1339560606B}" dt="2021-02-08T09:20:00.590" v="472" actId="1076"/>
        <pc:sldMkLst>
          <pc:docMk/>
          <pc:sldMk cId="3048361112" sldId="4607"/>
        </pc:sldMkLst>
        <pc:spChg chg="add mod">
          <ac:chgData name="Jean QUENTIN" userId="6962deb3-b639-4acd-8091-a0516ea2376b" providerId="ADAL" clId="{2DF5F7F1-45A4-4E47-9FB2-F1339560606B}" dt="2021-02-08T09:01:17.584" v="181" actId="1076"/>
          <ac:spMkLst>
            <pc:docMk/>
            <pc:sldMk cId="3048361112" sldId="4607"/>
            <ac:spMk id="3" creationId="{D4D292B2-7138-40AF-97F5-17A4F13679A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" creationId="{D657E889-C330-4BBA-A100-CFED1779DF3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" creationId="{F09B52BA-316E-4901-A8E1-5395D573419E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7" creationId="{D5B959AB-12DB-48DB-AA61-E68D01EF61F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" creationId="{721F9DBE-8241-43C1-8AC2-44A7B634023A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" creationId="{5B01ED24-6815-4358-BE15-AB650B08792A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0" creationId="{41E3FFA9-3CC2-41F6-8B7E-99804ADEF700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2" creationId="{7C288156-7725-4D80-A8E2-9CD18EB6BD1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3" creationId="{210495EF-CA39-4797-88E6-F1E5ED5DF5AC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4" creationId="{FED0579E-34C5-41CF-BACE-4E608ACC935F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5" creationId="{B7CEC57A-C198-46A1-B4C1-0FC6B43BCAC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6" creationId="{FF4A359A-B7DE-4A76-BAED-B19B41A516DB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7" creationId="{078C85D6-7034-45BD-9BF9-13652B995DC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8" creationId="{1A457CF7-F5DE-4415-9D2A-9119E21FEB5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9" creationId="{5DEE778F-B397-41C1-9E61-E387F2128A81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0" creationId="{8795D6C9-D68B-4224-BCF8-84E48F16D21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1" creationId="{3ED2EA8D-B01A-41B0-A0B7-B67A9EB9EC1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2" creationId="{7E996324-8D53-4EBE-B6B0-F1BCC0D5EA0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3" creationId="{434BCC73-5BCB-4A96-8BF2-62A156E81A7D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4" creationId="{B587075E-2023-4475-BF47-C20299EEA1B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5" creationId="{E09D9D5C-4377-490E-A4B0-3A2C4CDEB230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6" creationId="{8C79DEE3-59BD-4DDA-8012-56FD686C8CEC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7" creationId="{6517EB6C-3C5E-4E39-824E-3B2076BFF9C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8" creationId="{6B3197D5-0FD8-4118-B170-FAAB7A2F9EAC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29" creationId="{CB5663EC-BF15-492B-BCB0-3A8042611BA0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0" creationId="{325E5391-7C3B-4C29-BA1C-3A66BD1C42FD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1" creationId="{055E000F-7422-4D2A-B8D6-2729BF138AF2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2" creationId="{AB5415BB-19CB-480F-8004-BB6E63E8C560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3" creationId="{B313270F-FB08-42C6-9C76-96ADD0694A2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4" creationId="{6D1FB067-30FC-4DE1-99B3-3E2A4215597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5" creationId="{F6CBDC0A-E32A-42CA-B700-6CEB103D8C4E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6" creationId="{B008446F-F7F2-44C6-9C29-3B5E113983F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7" creationId="{3897E357-7074-460D-B422-6042BF41DED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8" creationId="{BCD73453-42B1-4198-A02D-9606017AB0C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39" creationId="{5D4F4841-11FF-4FAF-BBB2-57623F89A12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0" creationId="{664C8A60-0BE3-4EFB-BBB6-8AF84B95549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1" creationId="{326906D8-0787-4480-90BB-D84F82EE75B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2" creationId="{52714592-C107-4B91-8F23-B397973FE915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3" creationId="{0A460DB0-5475-43F7-9F88-81E407B9F75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4" creationId="{D59D84DC-5B41-4D8D-92F2-C997E40A850D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5" creationId="{69809781-F13C-4AB9-8A44-CB4F6DD12AF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6" creationId="{D3889C64-1DB9-4585-85CD-1479C68CD42E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7" creationId="{3BA339C1-8E65-4654-A04D-A365776D887A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8" creationId="{603B1D7A-FCE7-480B-AD31-72BA8B89896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49" creationId="{60A749F5-DC35-467D-8BDF-F4853521E80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0" creationId="{38E83972-DEF8-4070-B19E-63F514D9BB6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1" creationId="{0E9E0D8C-1436-45D7-A83E-301BBD955E5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2" creationId="{93020830-654F-4B01-A607-8DE234AE5CF1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3" creationId="{02D4D18D-F723-4673-ABD3-B81A47F30DB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4" creationId="{4834B72D-55D6-4ADB-B7AE-41D8B6780DB1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5" creationId="{BCD248D8-1505-468C-ABD9-E5EF8B47F9B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6" creationId="{A9205DD1-F404-4A43-B505-CF9EFE8B5501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7" creationId="{E8334721-A485-4864-964E-881559A97D2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8" creationId="{6D45F23D-7F47-4A60-BA5D-38E555E5D7A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59" creationId="{DAADFAEE-7172-4833-8926-A72B6366F2C4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0" creationId="{9667A905-08D3-4C36-908B-F03447BC08A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1" creationId="{A35A6809-3CE8-45E9-A9D2-109A4BEC5F2B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2" creationId="{C08FB396-8EE6-4EEC-92C6-FA05F0D75F3C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3" creationId="{CADBEECC-CFFE-4665-8B4A-5DC5A02ECF82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4" creationId="{A60ECA64-907D-4758-B9F4-BBED72A74821}"/>
          </ac:spMkLst>
        </pc:spChg>
        <pc:spChg chg="mod topLvl">
          <ac:chgData name="Jean QUENTIN" userId="6962deb3-b639-4acd-8091-a0516ea2376b" providerId="ADAL" clId="{2DF5F7F1-45A4-4E47-9FB2-F1339560606B}" dt="2021-02-08T09:02:39.120" v="193" actId="255"/>
          <ac:spMkLst>
            <pc:docMk/>
            <pc:sldMk cId="3048361112" sldId="4607"/>
            <ac:spMk id="65" creationId="{4AEA2395-5FE9-430E-BA20-9D23E780D355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6" creationId="{FB306945-FDF4-476B-9520-81AC16D09B3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67" creationId="{D0CC0C9B-2AC3-4B30-81BB-B6BBEF42219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79" creationId="{744031FC-6380-4EA0-B44A-04BA5AA7721F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0" creationId="{BD039513-03F3-4F7B-AC03-E40ABB92DBB5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1" creationId="{EBE91EF6-6E79-411A-B272-F0F0DF7C098D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2" creationId="{F273892F-959C-4F90-90A8-211391B18D0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3" creationId="{BFFA3F44-F8E0-4270-ACC3-E3F824F5B941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4" creationId="{FB1F0EC8-6FCD-4794-9267-D39993F2F03F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5" creationId="{6A85CFDE-BE1A-4AF5-80DB-E7B1C503DDB5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6" creationId="{AA758627-45FE-4850-9E4B-A111897C168E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7" creationId="{2E1A6360-68A9-4586-B280-8123BE3706FD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8" creationId="{DC95F232-CA7A-42F0-AEF4-8DEC2A1C796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89" creationId="{BFB61F53-4778-4C69-AE9D-DC312EA930D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0" creationId="{1DF53990-21B0-4398-85C8-040AA904B38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1" creationId="{4040F538-46E8-480F-A378-FE319D87D106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2" creationId="{78F70E29-68E2-4A71-BAFB-B56F1B91D42B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3" creationId="{0FC799C7-CC86-41C8-A202-827C3D7A5DB9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4" creationId="{E1502C3B-1BE8-455F-A44B-90FCD94FCEEB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5" creationId="{A4923066-6DA9-4916-9B61-4B2ED4D4603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6" creationId="{6527EAA5-7F03-479E-8D96-12DBE2CBBFD7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7" creationId="{CCBB0488-1F73-40FB-AC3C-E9249C59702A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8" creationId="{35B7AE2E-125A-4BD3-BEE4-F75E49B5BC73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99" creationId="{D848C294-AB89-460E-9040-7FC1260D8738}"/>
          </ac:spMkLst>
        </pc:spChg>
        <pc:spChg chg="mod topLvl">
          <ac:chgData name="Jean QUENTIN" userId="6962deb3-b639-4acd-8091-a0516ea2376b" providerId="ADAL" clId="{2DF5F7F1-45A4-4E47-9FB2-F1339560606B}" dt="2021-02-08T09:01:22.612" v="182" actId="164"/>
          <ac:spMkLst>
            <pc:docMk/>
            <pc:sldMk cId="3048361112" sldId="4607"/>
            <ac:spMk id="100" creationId="{0401B5D4-59A9-42E9-B544-F23074A11647}"/>
          </ac:spMkLst>
        </pc:spChg>
        <pc:spChg chg="mod topLvl">
          <ac:chgData name="Jean QUENTIN" userId="6962deb3-b639-4acd-8091-a0516ea2376b" providerId="ADAL" clId="{2DF5F7F1-45A4-4E47-9FB2-F1339560606B}" dt="2021-02-08T09:01:53.051" v="192" actId="1037"/>
          <ac:spMkLst>
            <pc:docMk/>
            <pc:sldMk cId="3048361112" sldId="4607"/>
            <ac:spMk id="101" creationId="{1092DCEE-BF1A-4982-AF77-14E1989FABF7}"/>
          </ac:spMkLst>
        </pc:spChg>
        <pc:spChg chg="mod">
          <ac:chgData name="Jean QUENTIN" userId="6962deb3-b639-4acd-8091-a0516ea2376b" providerId="ADAL" clId="{2DF5F7F1-45A4-4E47-9FB2-F1339560606B}" dt="2021-02-08T08:59:01.058" v="149" actId="255"/>
          <ac:spMkLst>
            <pc:docMk/>
            <pc:sldMk cId="3048361112" sldId="4607"/>
            <ac:spMk id="103" creationId="{1F63BAB6-B154-4FFA-A1AA-0340DD71B62E}"/>
          </ac:spMkLst>
        </pc:spChg>
        <pc:spChg chg="mod">
          <ac:chgData name="Jean QUENTIN" userId="6962deb3-b639-4acd-8091-a0516ea2376b" providerId="ADAL" clId="{2DF5F7F1-45A4-4E47-9FB2-F1339560606B}" dt="2021-02-08T08:59:04.921" v="150" actId="255"/>
          <ac:spMkLst>
            <pc:docMk/>
            <pc:sldMk cId="3048361112" sldId="4607"/>
            <ac:spMk id="104" creationId="{0733A73E-C3E3-4B9C-9A7C-6B99D7E691B5}"/>
          </ac:spMkLst>
        </pc:spChg>
        <pc:spChg chg="mod">
          <ac:chgData name="Jean QUENTIN" userId="6962deb3-b639-4acd-8091-a0516ea2376b" providerId="ADAL" clId="{2DF5F7F1-45A4-4E47-9FB2-F1339560606B}" dt="2021-02-08T08:59:21.469" v="153" actId="255"/>
          <ac:spMkLst>
            <pc:docMk/>
            <pc:sldMk cId="3048361112" sldId="4607"/>
            <ac:spMk id="105" creationId="{DEABC31D-89B8-480E-98D4-A28EE185661F}"/>
          </ac:spMkLst>
        </pc:spChg>
        <pc:spChg chg="mod">
          <ac:chgData name="Jean QUENTIN" userId="6962deb3-b639-4acd-8091-a0516ea2376b" providerId="ADAL" clId="{2DF5F7F1-45A4-4E47-9FB2-F1339560606B}" dt="2021-02-08T08:59:28.451" v="154" actId="255"/>
          <ac:spMkLst>
            <pc:docMk/>
            <pc:sldMk cId="3048361112" sldId="4607"/>
            <ac:spMk id="106" creationId="{04514F2C-B3D9-442D-92ED-4C16580506CB}"/>
          </ac:spMkLst>
        </pc:spChg>
        <pc:spChg chg="mod">
          <ac:chgData name="Jean QUENTIN" userId="6962deb3-b639-4acd-8091-a0516ea2376b" providerId="ADAL" clId="{2DF5F7F1-45A4-4E47-9FB2-F1339560606B}" dt="2021-02-08T08:59:31.703" v="155" actId="255"/>
          <ac:spMkLst>
            <pc:docMk/>
            <pc:sldMk cId="3048361112" sldId="4607"/>
            <ac:spMk id="107" creationId="{970D5FBB-F37C-406E-ADF5-F7C7A5DB1027}"/>
          </ac:spMkLst>
        </pc:spChg>
        <pc:spChg chg="mod">
          <ac:chgData name="Jean QUENTIN" userId="6962deb3-b639-4acd-8091-a0516ea2376b" providerId="ADAL" clId="{2DF5F7F1-45A4-4E47-9FB2-F1339560606B}" dt="2021-02-08T08:59:35.464" v="156" actId="255"/>
          <ac:spMkLst>
            <pc:docMk/>
            <pc:sldMk cId="3048361112" sldId="4607"/>
            <ac:spMk id="108" creationId="{B605437A-100F-4CC9-BA17-2483DF069668}"/>
          </ac:spMkLst>
        </pc:spChg>
        <pc:spChg chg="add mod">
          <ac:chgData name="Jean QUENTIN" userId="6962deb3-b639-4acd-8091-a0516ea2376b" providerId="ADAL" clId="{2DF5F7F1-45A4-4E47-9FB2-F1339560606B}" dt="2021-02-08T08:58:13.158" v="143" actId="571"/>
          <ac:spMkLst>
            <pc:docMk/>
            <pc:sldMk cId="3048361112" sldId="4607"/>
            <ac:spMk id="121" creationId="{D6BAA248-EC3D-4FFE-8748-C1CED8BEFA33}"/>
          </ac:spMkLst>
        </pc:spChg>
        <pc:spChg chg="add mod">
          <ac:chgData name="Jean QUENTIN" userId="6962deb3-b639-4acd-8091-a0516ea2376b" providerId="ADAL" clId="{2DF5F7F1-45A4-4E47-9FB2-F1339560606B}" dt="2021-02-08T08:58:13.158" v="143" actId="571"/>
          <ac:spMkLst>
            <pc:docMk/>
            <pc:sldMk cId="3048361112" sldId="4607"/>
            <ac:spMk id="122" creationId="{77D6BC2E-F8E1-4478-89D8-3453B43F9C1D}"/>
          </ac:spMkLst>
        </pc:spChg>
        <pc:spChg chg="add mod">
          <ac:chgData name="Jean QUENTIN" userId="6962deb3-b639-4acd-8091-a0516ea2376b" providerId="ADAL" clId="{2DF5F7F1-45A4-4E47-9FB2-F1339560606B}" dt="2021-02-08T08:58:13.158" v="143" actId="571"/>
          <ac:spMkLst>
            <pc:docMk/>
            <pc:sldMk cId="3048361112" sldId="4607"/>
            <ac:spMk id="123" creationId="{B5DA8081-B271-4194-8A17-6107A41410D2}"/>
          </ac:spMkLst>
        </pc:spChg>
        <pc:spChg chg="mod">
          <ac:chgData name="Jean QUENTIN" userId="6962deb3-b639-4acd-8091-a0516ea2376b" providerId="ADAL" clId="{2DF5F7F1-45A4-4E47-9FB2-F1339560606B}" dt="2021-02-08T09:19:30.464" v="440"/>
          <ac:spMkLst>
            <pc:docMk/>
            <pc:sldMk cId="3048361112" sldId="4607"/>
            <ac:spMk id="139" creationId="{9AE8F9A7-9BB5-4046-A7DA-27528FCFDAD8}"/>
          </ac:spMkLst>
        </pc:spChg>
        <pc:spChg chg="mod">
          <ac:chgData name="Jean QUENTIN" userId="6962deb3-b639-4acd-8091-a0516ea2376b" providerId="ADAL" clId="{2DF5F7F1-45A4-4E47-9FB2-F1339560606B}" dt="2021-02-08T09:19:37.960" v="441" actId="207"/>
          <ac:spMkLst>
            <pc:docMk/>
            <pc:sldMk cId="3048361112" sldId="4607"/>
            <ac:spMk id="140" creationId="{ACE5BCE6-704C-4F53-944A-0E62971958AB}"/>
          </ac:spMkLst>
        </pc:spChg>
        <pc:spChg chg="mod">
          <ac:chgData name="Jean QUENTIN" userId="6962deb3-b639-4acd-8091-a0516ea2376b" providerId="ADAL" clId="{2DF5F7F1-45A4-4E47-9FB2-F1339560606B}" dt="2021-02-08T09:19:42.378" v="442" actId="207"/>
          <ac:spMkLst>
            <pc:docMk/>
            <pc:sldMk cId="3048361112" sldId="4607"/>
            <ac:spMk id="141" creationId="{63925121-0CF8-4100-B428-1D43714D1E32}"/>
          </ac:spMkLst>
        </pc:spChg>
        <pc:spChg chg="mod">
          <ac:chgData name="Jean QUENTIN" userId="6962deb3-b639-4acd-8091-a0516ea2376b" providerId="ADAL" clId="{2DF5F7F1-45A4-4E47-9FB2-F1339560606B}" dt="2021-02-08T09:19:30.464" v="440"/>
          <ac:spMkLst>
            <pc:docMk/>
            <pc:sldMk cId="3048361112" sldId="4607"/>
            <ac:spMk id="142" creationId="{6B029287-F8B1-4F50-B35D-4E529604A374}"/>
          </ac:spMkLst>
        </pc:spChg>
        <pc:spChg chg="mod">
          <ac:chgData name="Jean QUENTIN" userId="6962deb3-b639-4acd-8091-a0516ea2376b" providerId="ADAL" clId="{2DF5F7F1-45A4-4E47-9FB2-F1339560606B}" dt="2021-02-08T09:20:00.590" v="472" actId="1076"/>
          <ac:spMkLst>
            <pc:docMk/>
            <pc:sldMk cId="3048361112" sldId="4607"/>
            <ac:spMk id="143" creationId="{61D7A9E2-C2F5-41E5-934B-DA151CFC5CCA}"/>
          </ac:spMkLst>
        </pc:spChg>
        <pc:grpChg chg="add del mod">
          <ac:chgData name="Jean QUENTIN" userId="6962deb3-b639-4acd-8091-a0516ea2376b" providerId="ADAL" clId="{2DF5F7F1-45A4-4E47-9FB2-F1339560606B}" dt="2021-02-08T08:55:55.322" v="97" actId="165"/>
          <ac:grpSpMkLst>
            <pc:docMk/>
            <pc:sldMk cId="3048361112" sldId="4607"/>
            <ac:grpSpMk id="4" creationId="{06E2CDE2-5AC7-4918-9089-56C4482A8776}"/>
          </ac:grpSpMkLst>
        </pc:grpChg>
        <pc:grpChg chg="mod topLvl">
          <ac:chgData name="Jean QUENTIN" userId="6962deb3-b639-4acd-8091-a0516ea2376b" providerId="ADAL" clId="{2DF5F7F1-45A4-4E47-9FB2-F1339560606B}" dt="2021-02-08T09:01:22.612" v="182" actId="164"/>
          <ac:grpSpMkLst>
            <pc:docMk/>
            <pc:sldMk cId="3048361112" sldId="4607"/>
            <ac:grpSpMk id="11" creationId="{E8FDFCAB-EB25-40C8-B98A-6C08732BCA90}"/>
          </ac:grpSpMkLst>
        </pc:grpChg>
        <pc:grpChg chg="add del mod">
          <ac:chgData name="Jean QUENTIN" userId="6962deb3-b639-4acd-8091-a0516ea2376b" providerId="ADAL" clId="{2DF5F7F1-45A4-4E47-9FB2-F1339560606B}" dt="2021-02-08T08:56:19.959" v="102" actId="165"/>
          <ac:grpSpMkLst>
            <pc:docMk/>
            <pc:sldMk cId="3048361112" sldId="4607"/>
            <ac:grpSpMk id="109" creationId="{630599E8-FEF1-4ADF-BDC8-0B5F50D22EAE}"/>
          </ac:grpSpMkLst>
        </pc:grpChg>
        <pc:grpChg chg="add mod">
          <ac:chgData name="Jean QUENTIN" userId="6962deb3-b639-4acd-8091-a0516ea2376b" providerId="ADAL" clId="{2DF5F7F1-45A4-4E47-9FB2-F1339560606B}" dt="2021-02-08T09:01:25.235" v="183" actId="1076"/>
          <ac:grpSpMkLst>
            <pc:docMk/>
            <pc:sldMk cId="3048361112" sldId="4607"/>
            <ac:grpSpMk id="137" creationId="{E4A4D9F2-F118-4E29-9F68-FD434F981102}"/>
          </ac:grpSpMkLst>
        </pc:grpChg>
        <pc:grpChg chg="add mod">
          <ac:chgData name="Jean QUENTIN" userId="6962deb3-b639-4acd-8091-a0516ea2376b" providerId="ADAL" clId="{2DF5F7F1-45A4-4E47-9FB2-F1339560606B}" dt="2021-02-08T09:19:30.464" v="440"/>
          <ac:grpSpMkLst>
            <pc:docMk/>
            <pc:sldMk cId="3048361112" sldId="4607"/>
            <ac:grpSpMk id="138" creationId="{AD5D8467-BDD6-4CC3-A863-7A18A386CEDB}"/>
          </ac:grpSpMkLst>
        </pc:grpChg>
        <pc:picChg chg="mod topLvl">
          <ac:chgData name="Jean QUENTIN" userId="6962deb3-b639-4acd-8091-a0516ea2376b" providerId="ADAL" clId="{2DF5F7F1-45A4-4E47-9FB2-F1339560606B}" dt="2021-02-08T09:01:22.612" v="182" actId="164"/>
          <ac:picMkLst>
            <pc:docMk/>
            <pc:sldMk cId="3048361112" sldId="4607"/>
            <ac:picMk id="102" creationId="{9EDFD3F4-1A95-494D-8A40-6362BC9A8B0F}"/>
          </ac:picMkLst>
        </pc:pic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68" creationId="{D5F1FFC1-F33F-479A-8D3C-030BFE200A26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69" creationId="{A948338C-8A21-48EB-806B-4D3082306935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0" creationId="{A15584A9-D83E-4945-83FF-E678AFB65837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1" creationId="{42601D71-4FA1-4D06-85E0-B2079D2B7AC4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2" creationId="{7FD1E56A-AA08-4BED-ABB3-86FD4FADDB9E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3" creationId="{B7646910-4C12-4747-ABFD-AE62659142C6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4" creationId="{F556FDF3-1D1A-4550-9F41-CC3E1C8D0342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5" creationId="{63A3127B-DC1D-4A9C-B878-A87F4AECB9AA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6" creationId="{53C812B8-562E-4C84-B605-E3A00C3E4206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7" creationId="{5F43D5A4-1C57-49A1-865D-BC704A86C6B6}"/>
          </ac:cxnSpMkLst>
        </pc:cxnChg>
        <pc:cxnChg chg="mod topLvl">
          <ac:chgData name="Jean QUENTIN" userId="6962deb3-b639-4acd-8091-a0516ea2376b" providerId="ADAL" clId="{2DF5F7F1-45A4-4E47-9FB2-F1339560606B}" dt="2021-02-08T09:01:22.612" v="182" actId="164"/>
          <ac:cxnSpMkLst>
            <pc:docMk/>
            <pc:sldMk cId="3048361112" sldId="4607"/>
            <ac:cxnSpMk id="78" creationId="{61560B7F-FB50-4245-B8CD-1836D6638F3D}"/>
          </ac:cxnSpMkLst>
        </pc:cxnChg>
      </pc:sldChg>
      <pc:sldChg chg="addSp delSp modSp new mod">
        <pc:chgData name="Jean QUENTIN" userId="6962deb3-b639-4acd-8091-a0516ea2376b" providerId="ADAL" clId="{2DF5F7F1-45A4-4E47-9FB2-F1339560606B}" dt="2021-02-08T09:20:33.248" v="476"/>
        <pc:sldMkLst>
          <pc:docMk/>
          <pc:sldMk cId="3998224302" sldId="4608"/>
        </pc:sldMkLst>
        <pc:spChg chg="add mod">
          <ac:chgData name="Jean QUENTIN" userId="6962deb3-b639-4acd-8091-a0516ea2376b" providerId="ADAL" clId="{2DF5F7F1-45A4-4E47-9FB2-F1339560606B}" dt="2021-02-08T09:12:51.794" v="340" actId="1076"/>
          <ac:spMkLst>
            <pc:docMk/>
            <pc:sldMk cId="3998224302" sldId="4608"/>
            <ac:spMk id="3" creationId="{B7766682-151A-45C1-B375-D345A193A2E8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5" creationId="{1E14B88C-158F-47F4-8437-40B61C193C2F}"/>
          </ac:spMkLst>
        </pc:spChg>
        <pc:spChg chg="add del 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6" creationId="{BBFED141-A829-43B9-A11D-C4B82357DA4F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7" creationId="{779DD407-94B1-4AC2-8F2F-18751B708BAC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8" creationId="{3CCFCCC3-1C03-461E-817A-74F425DB1C6B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9" creationId="{08F06F08-3C6F-4921-9041-6B2856E157EA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10" creationId="{C2881E75-DBD7-43B7-97D6-5BE3F30CF2D1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11" creationId="{40F1E30D-85D4-4EA5-A271-A47F4A9BB3D5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12" creationId="{13A76269-651C-4E57-9E9E-E44338A7C918}"/>
          </ac:spMkLst>
        </pc:spChg>
        <pc:spChg chg="mod topLvl">
          <ac:chgData name="Jean QUENTIN" userId="6962deb3-b639-4acd-8091-a0516ea2376b" providerId="ADAL" clId="{2DF5F7F1-45A4-4E47-9FB2-F1339560606B}" dt="2021-02-08T09:13:54.597" v="361" actId="164"/>
          <ac:spMkLst>
            <pc:docMk/>
            <pc:sldMk cId="3998224302" sldId="4608"/>
            <ac:spMk id="13" creationId="{75C6D45D-1C77-4684-B47F-16316CF7D90A}"/>
          </ac:spMkLst>
        </pc:spChg>
        <pc:spChg chg="add del 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14" creationId="{DE562870-5B15-466F-A092-7E40D2280128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17" creationId="{F784EE88-0920-41C7-BED3-056420A0B42C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18" creationId="{514F800D-17C5-451B-B321-7DA19F744D3A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19" creationId="{903EBDB5-8A39-4976-BAA4-37E0A8EE3A74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1" creationId="{F6E3C775-404A-4617-9131-D519815E5073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2" creationId="{66F4E0A3-7F1A-43A0-943B-4739DA78F9AB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3" creationId="{C4686E19-F488-4E00-9D27-2BCF07AE0CBC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5" creationId="{3AF9CE4F-4A4A-44DB-9ABF-D3C93CBD1F73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6" creationId="{6AA08B06-EEB4-4B86-9320-C05DCE5E4C8D}"/>
          </ac:spMkLst>
        </pc:spChg>
        <pc:spChg chg="mod topLvl">
          <ac:chgData name="Jean QUENTIN" userId="6962deb3-b639-4acd-8091-a0516ea2376b" providerId="ADAL" clId="{2DF5F7F1-45A4-4E47-9FB2-F1339560606B}" dt="2021-02-08T09:13:32.584" v="353" actId="164"/>
          <ac:spMkLst>
            <pc:docMk/>
            <pc:sldMk cId="3998224302" sldId="4608"/>
            <ac:spMk id="27" creationId="{984F3D53-79CD-4C7E-945F-4E73B3C06787}"/>
          </ac:spMkLst>
        </pc:spChg>
        <pc:spChg chg="mod topLvl">
          <ac:chgData name="Jean QUENTIN" userId="6962deb3-b639-4acd-8091-a0516ea2376b" providerId="ADAL" clId="{2DF5F7F1-45A4-4E47-9FB2-F1339560606B}" dt="2021-02-08T09:15:46.075" v="377" actId="255"/>
          <ac:spMkLst>
            <pc:docMk/>
            <pc:sldMk cId="3998224302" sldId="4608"/>
            <ac:spMk id="28" creationId="{76E65175-3F7D-479C-A22F-763E6893E3B6}"/>
          </ac:spMkLst>
        </pc:spChg>
        <pc:spChg chg="mod topLvl">
          <ac:chgData name="Jean QUENTIN" userId="6962deb3-b639-4acd-8091-a0516ea2376b" providerId="ADAL" clId="{2DF5F7F1-45A4-4E47-9FB2-F1339560606B}" dt="2021-02-08T09:15:37.012" v="375" actId="255"/>
          <ac:spMkLst>
            <pc:docMk/>
            <pc:sldMk cId="3998224302" sldId="4608"/>
            <ac:spMk id="29" creationId="{7C8A73C2-F94F-4FB6-BA2F-15486196FD31}"/>
          </ac:spMkLst>
        </pc:spChg>
        <pc:spChg chg="mod topLvl">
          <ac:chgData name="Jean QUENTIN" userId="6962deb3-b639-4acd-8091-a0516ea2376b" providerId="ADAL" clId="{2DF5F7F1-45A4-4E47-9FB2-F1339560606B}" dt="2021-02-08T09:14:34.134" v="366" actId="1076"/>
          <ac:spMkLst>
            <pc:docMk/>
            <pc:sldMk cId="3998224302" sldId="4608"/>
            <ac:spMk id="31" creationId="{DE10A882-E8E1-4493-8FA9-F8593E689564}"/>
          </ac:spMkLst>
        </pc:spChg>
        <pc:spChg chg="mod topLvl">
          <ac:chgData name="Jean QUENTIN" userId="6962deb3-b639-4acd-8091-a0516ea2376b" providerId="ADAL" clId="{2DF5F7F1-45A4-4E47-9FB2-F1339560606B}" dt="2021-02-08T09:14:55.049" v="370" actId="1076"/>
          <ac:spMkLst>
            <pc:docMk/>
            <pc:sldMk cId="3998224302" sldId="4608"/>
            <ac:spMk id="32" creationId="{7C3DDABD-8C2D-47E1-944F-A9DDA714C201}"/>
          </ac:spMkLst>
        </pc:spChg>
        <pc:spChg chg="mod">
          <ac:chgData name="Jean QUENTIN" userId="6962deb3-b639-4acd-8091-a0516ea2376b" providerId="ADAL" clId="{2DF5F7F1-45A4-4E47-9FB2-F1339560606B}" dt="2021-02-08T09:20:33.248" v="476"/>
          <ac:spMkLst>
            <pc:docMk/>
            <pc:sldMk cId="3998224302" sldId="4608"/>
            <ac:spMk id="42" creationId="{C8A73398-45B1-4221-BA4F-4855D64B1EED}"/>
          </ac:spMkLst>
        </pc:spChg>
        <pc:spChg chg="mod">
          <ac:chgData name="Jean QUENTIN" userId="6962deb3-b639-4acd-8091-a0516ea2376b" providerId="ADAL" clId="{2DF5F7F1-45A4-4E47-9FB2-F1339560606B}" dt="2021-02-08T09:20:33.248" v="476"/>
          <ac:spMkLst>
            <pc:docMk/>
            <pc:sldMk cId="3998224302" sldId="4608"/>
            <ac:spMk id="43" creationId="{5B76F784-DB5A-4127-8BE7-B23EE773FF9F}"/>
          </ac:spMkLst>
        </pc:spChg>
        <pc:spChg chg="mod">
          <ac:chgData name="Jean QUENTIN" userId="6962deb3-b639-4acd-8091-a0516ea2376b" providerId="ADAL" clId="{2DF5F7F1-45A4-4E47-9FB2-F1339560606B}" dt="2021-02-08T09:20:33.248" v="476"/>
          <ac:spMkLst>
            <pc:docMk/>
            <pc:sldMk cId="3998224302" sldId="4608"/>
            <ac:spMk id="44" creationId="{DA03237B-3827-448A-B7B7-F24B97043610}"/>
          </ac:spMkLst>
        </pc:spChg>
        <pc:spChg chg="mod">
          <ac:chgData name="Jean QUENTIN" userId="6962deb3-b639-4acd-8091-a0516ea2376b" providerId="ADAL" clId="{2DF5F7F1-45A4-4E47-9FB2-F1339560606B}" dt="2021-02-08T09:20:33.248" v="476"/>
          <ac:spMkLst>
            <pc:docMk/>
            <pc:sldMk cId="3998224302" sldId="4608"/>
            <ac:spMk id="45" creationId="{5F5B2C01-49AD-4FA9-A999-13CF86B6B9C5}"/>
          </ac:spMkLst>
        </pc:spChg>
        <pc:spChg chg="mod">
          <ac:chgData name="Jean QUENTIN" userId="6962deb3-b639-4acd-8091-a0516ea2376b" providerId="ADAL" clId="{2DF5F7F1-45A4-4E47-9FB2-F1339560606B}" dt="2021-02-08T09:20:33.248" v="476"/>
          <ac:spMkLst>
            <pc:docMk/>
            <pc:sldMk cId="3998224302" sldId="4608"/>
            <ac:spMk id="46" creationId="{D1D1779B-7F4E-4965-AE08-5DA0DB1F96A6}"/>
          </ac:spMkLst>
        </pc:spChg>
        <pc:grpChg chg="add del mod">
          <ac:chgData name="Jean QUENTIN" userId="6962deb3-b639-4acd-8091-a0516ea2376b" providerId="ADAL" clId="{2DF5F7F1-45A4-4E47-9FB2-F1339560606B}" dt="2021-02-08T09:04:03.042" v="208" actId="165"/>
          <ac:grpSpMkLst>
            <pc:docMk/>
            <pc:sldMk cId="3998224302" sldId="4608"/>
            <ac:grpSpMk id="4" creationId="{416150E0-ECAA-401A-8B63-AED61E8AEB1B}"/>
          </ac:grpSpMkLst>
        </pc:grpChg>
        <pc:grpChg chg="add del mod">
          <ac:chgData name="Jean QUENTIN" userId="6962deb3-b639-4acd-8091-a0516ea2376b" providerId="ADAL" clId="{2DF5F7F1-45A4-4E47-9FB2-F1339560606B}" dt="2021-02-08T09:09:49.446" v="299" actId="165"/>
          <ac:grpSpMkLst>
            <pc:docMk/>
            <pc:sldMk cId="3998224302" sldId="4608"/>
            <ac:grpSpMk id="33" creationId="{7A3F3CFD-C848-432F-8E8F-86AFBBA21A22}"/>
          </ac:grpSpMkLst>
        </pc:grpChg>
        <pc:grpChg chg="add del mod topLvl">
          <ac:chgData name="Jean QUENTIN" userId="6962deb3-b639-4acd-8091-a0516ea2376b" providerId="ADAL" clId="{2DF5F7F1-45A4-4E47-9FB2-F1339560606B}" dt="2021-02-08T09:13:20.159" v="348" actId="165"/>
          <ac:grpSpMkLst>
            <pc:docMk/>
            <pc:sldMk cId="3998224302" sldId="4608"/>
            <ac:grpSpMk id="34" creationId="{273F6697-52C7-488F-B83C-2601097D8330}"/>
          </ac:grpSpMkLst>
        </pc:grpChg>
        <pc:grpChg chg="add del mod">
          <ac:chgData name="Jean QUENTIN" userId="6962deb3-b639-4acd-8091-a0516ea2376b" providerId="ADAL" clId="{2DF5F7F1-45A4-4E47-9FB2-F1339560606B}" dt="2021-02-08T09:13:18.889" v="345" actId="165"/>
          <ac:grpSpMkLst>
            <pc:docMk/>
            <pc:sldMk cId="3998224302" sldId="4608"/>
            <ac:grpSpMk id="35" creationId="{EA3E41C5-C50B-43BB-9E75-E0E764005758}"/>
          </ac:grpSpMkLst>
        </pc:grpChg>
        <pc:grpChg chg="add del mod">
          <ac:chgData name="Jean QUENTIN" userId="6962deb3-b639-4acd-8091-a0516ea2376b" providerId="ADAL" clId="{2DF5F7F1-45A4-4E47-9FB2-F1339560606B}" dt="2021-02-08T09:13:19.875" v="347" actId="165"/>
          <ac:grpSpMkLst>
            <pc:docMk/>
            <pc:sldMk cId="3998224302" sldId="4608"/>
            <ac:grpSpMk id="36" creationId="{089D67F6-DE8D-4D07-87C5-703F68A85D95}"/>
          </ac:grpSpMkLst>
        </pc:grpChg>
        <pc:grpChg chg="add del mod">
          <ac:chgData name="Jean QUENTIN" userId="6962deb3-b639-4acd-8091-a0516ea2376b" providerId="ADAL" clId="{2DF5F7F1-45A4-4E47-9FB2-F1339560606B}" dt="2021-02-08T09:13:27.711" v="352" actId="165"/>
          <ac:grpSpMkLst>
            <pc:docMk/>
            <pc:sldMk cId="3998224302" sldId="4608"/>
            <ac:grpSpMk id="37" creationId="{AF3FE1F0-CAF5-4A9F-AE43-A491B0928661}"/>
          </ac:grpSpMkLst>
        </pc:grpChg>
        <pc:grpChg chg="add mod">
          <ac:chgData name="Jean QUENTIN" userId="6962deb3-b639-4acd-8091-a0516ea2376b" providerId="ADAL" clId="{2DF5F7F1-45A4-4E47-9FB2-F1339560606B}" dt="2021-02-08T09:16:48.053" v="378" actId="164"/>
          <ac:grpSpMkLst>
            <pc:docMk/>
            <pc:sldMk cId="3998224302" sldId="4608"/>
            <ac:grpSpMk id="38" creationId="{409C3FA0-33BF-4C6F-B9BD-9AC88B18B70A}"/>
          </ac:grpSpMkLst>
        </pc:grpChg>
        <pc:grpChg chg="add mod">
          <ac:chgData name="Jean QUENTIN" userId="6962deb3-b639-4acd-8091-a0516ea2376b" providerId="ADAL" clId="{2DF5F7F1-45A4-4E47-9FB2-F1339560606B}" dt="2021-02-08T09:16:48.053" v="378" actId="164"/>
          <ac:grpSpMkLst>
            <pc:docMk/>
            <pc:sldMk cId="3998224302" sldId="4608"/>
            <ac:grpSpMk id="39" creationId="{D23FF52A-5A3C-446A-BFD2-5D4AA48194CC}"/>
          </ac:grpSpMkLst>
        </pc:grpChg>
        <pc:grpChg chg="add mod">
          <ac:chgData name="Jean QUENTIN" userId="6962deb3-b639-4acd-8091-a0516ea2376b" providerId="ADAL" clId="{2DF5F7F1-45A4-4E47-9FB2-F1339560606B}" dt="2021-02-08T09:17:01.863" v="380" actId="1076"/>
          <ac:grpSpMkLst>
            <pc:docMk/>
            <pc:sldMk cId="3998224302" sldId="4608"/>
            <ac:grpSpMk id="40" creationId="{1698E25F-A785-4459-A3BB-34C7D0762085}"/>
          </ac:grpSpMkLst>
        </pc:grpChg>
        <pc:grpChg chg="add mod">
          <ac:chgData name="Jean QUENTIN" userId="6962deb3-b639-4acd-8091-a0516ea2376b" providerId="ADAL" clId="{2DF5F7F1-45A4-4E47-9FB2-F1339560606B}" dt="2021-02-08T09:20:33.248" v="476"/>
          <ac:grpSpMkLst>
            <pc:docMk/>
            <pc:sldMk cId="3998224302" sldId="4608"/>
            <ac:grpSpMk id="41" creationId="{53A6A233-7275-4819-A5BB-7FA0084866EA}"/>
          </ac:grpSpMkLst>
        </pc:grpChg>
        <pc:picChg chg="mod topLvl">
          <ac:chgData name="Jean QUENTIN" userId="6962deb3-b639-4acd-8091-a0516ea2376b" providerId="ADAL" clId="{2DF5F7F1-45A4-4E47-9FB2-F1339560606B}" dt="2021-02-08T09:13:54.597" v="361" actId="164"/>
          <ac:picMkLst>
            <pc:docMk/>
            <pc:sldMk cId="3998224302" sldId="4608"/>
            <ac:picMk id="15" creationId="{8B389CE7-721F-4CE3-BA08-6EC31CBCF306}"/>
          </ac:picMkLst>
        </pc:picChg>
        <pc:picChg chg="mod topLvl">
          <ac:chgData name="Jean QUENTIN" userId="6962deb3-b639-4acd-8091-a0516ea2376b" providerId="ADAL" clId="{2DF5F7F1-45A4-4E47-9FB2-F1339560606B}" dt="2021-02-08T09:13:54.597" v="361" actId="164"/>
          <ac:picMkLst>
            <pc:docMk/>
            <pc:sldMk cId="3998224302" sldId="4608"/>
            <ac:picMk id="16" creationId="{D8D2933E-E288-40A5-9356-F4093E722297}"/>
          </ac:picMkLst>
        </pc:picChg>
        <pc:picChg chg="mod topLvl">
          <ac:chgData name="Jean QUENTIN" userId="6962deb3-b639-4acd-8091-a0516ea2376b" providerId="ADAL" clId="{2DF5F7F1-45A4-4E47-9FB2-F1339560606B}" dt="2021-02-08T09:13:32.584" v="353" actId="164"/>
          <ac:picMkLst>
            <pc:docMk/>
            <pc:sldMk cId="3998224302" sldId="4608"/>
            <ac:picMk id="20" creationId="{6EFBF666-43EE-4B3E-BE15-9326593C7C4D}"/>
          </ac:picMkLst>
        </pc:picChg>
        <pc:picChg chg="mod topLvl">
          <ac:chgData name="Jean QUENTIN" userId="6962deb3-b639-4acd-8091-a0516ea2376b" providerId="ADAL" clId="{2DF5F7F1-45A4-4E47-9FB2-F1339560606B}" dt="2021-02-08T09:13:32.584" v="353" actId="164"/>
          <ac:picMkLst>
            <pc:docMk/>
            <pc:sldMk cId="3998224302" sldId="4608"/>
            <ac:picMk id="24" creationId="{DE993917-E78A-48DC-BFDC-11AD30CB07DF}"/>
          </ac:picMkLst>
        </pc:picChg>
        <pc:picChg chg="mod topLvl">
          <ac:chgData name="Jean QUENTIN" userId="6962deb3-b639-4acd-8091-a0516ea2376b" providerId="ADAL" clId="{2DF5F7F1-45A4-4E47-9FB2-F1339560606B}" dt="2021-02-08T09:13:32.584" v="353" actId="164"/>
          <ac:picMkLst>
            <pc:docMk/>
            <pc:sldMk cId="3998224302" sldId="4608"/>
            <ac:picMk id="30" creationId="{5EA6F9D1-E7B2-492E-AD24-619A36E91C00}"/>
          </ac:picMkLst>
        </pc:picChg>
      </pc:sldChg>
      <pc:sldChg chg="addSp modSp new mod">
        <pc:chgData name="Jean QUENTIN" userId="6962deb3-b639-4acd-8091-a0516ea2376b" providerId="ADAL" clId="{2DF5F7F1-45A4-4E47-9FB2-F1339560606B}" dt="2021-02-08T09:22:48.329" v="499" actId="207"/>
        <pc:sldMkLst>
          <pc:docMk/>
          <pc:sldMk cId="1368766780" sldId="4609"/>
        </pc:sldMkLst>
        <pc:spChg chg="add mod">
          <ac:chgData name="Jean QUENTIN" userId="6962deb3-b639-4acd-8091-a0516ea2376b" providerId="ADAL" clId="{2DF5F7F1-45A4-4E47-9FB2-F1339560606B}" dt="2021-02-08T09:22:48.329" v="499" actId="207"/>
          <ac:spMkLst>
            <pc:docMk/>
            <pc:sldMk cId="1368766780" sldId="4609"/>
            <ac:spMk id="3" creationId="{5BFEAD45-76CB-45F8-B301-B84E8517EE9C}"/>
          </ac:spMkLst>
        </pc:spChg>
        <pc:spChg chg="mod">
          <ac:chgData name="Jean QUENTIN" userId="6962deb3-b639-4acd-8091-a0516ea2376b" providerId="ADAL" clId="{2DF5F7F1-45A4-4E47-9FB2-F1339560606B}" dt="2021-02-08T09:22:06.062" v="496" actId="14100"/>
          <ac:spMkLst>
            <pc:docMk/>
            <pc:sldMk cId="1368766780" sldId="4609"/>
            <ac:spMk id="5" creationId="{19AEA08B-EE98-4FF9-8F1F-285DE377762E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7" creationId="{54759AF6-197A-4D8C-8A86-A991D1CD6D91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9" creationId="{E61B3810-A3D7-4CF9-9BB9-AA7227CE817B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0" creationId="{DB031E17-3023-4049-BADE-BD94EC717757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1" creationId="{A463626C-994C-4FC3-85B2-47E365B77376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2" creationId="{3A4A3BA6-A4C9-4111-8263-1F53595B5C3D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3" creationId="{887983A5-4A77-49D8-9FB2-DBB2A007C215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4" creationId="{93E30418-252D-4D1B-BAE1-539D6CC38612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7" creationId="{FC34541F-50B6-48EC-B219-B0F3CDAB51AA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18" creationId="{F4B1F040-ADD8-45FD-8713-0336893B252C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2" creationId="{C4C00305-3120-4ABD-B3B1-435B3D1A69D5}"/>
          </ac:spMkLst>
        </pc:spChg>
        <pc:spChg chg="mod">
          <ac:chgData name="Jean QUENTIN" userId="6962deb3-b639-4acd-8091-a0516ea2376b" providerId="ADAL" clId="{2DF5F7F1-45A4-4E47-9FB2-F1339560606B}" dt="2021-02-08T09:21:55.222" v="494" actId="1076"/>
          <ac:spMkLst>
            <pc:docMk/>
            <pc:sldMk cId="1368766780" sldId="4609"/>
            <ac:spMk id="23" creationId="{CAE284D2-1466-4F27-B047-CEB6297F7C12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4" creationId="{69C383E3-914E-4CEE-9FAC-CBE1C2092300}"/>
          </ac:spMkLst>
        </pc:spChg>
        <pc:spChg chg="mod">
          <ac:chgData name="Jean QUENTIN" userId="6962deb3-b639-4acd-8091-a0516ea2376b" providerId="ADAL" clId="{2DF5F7F1-45A4-4E47-9FB2-F1339560606B}" dt="2021-02-08T09:21:42.071" v="490" actId="1076"/>
          <ac:spMkLst>
            <pc:docMk/>
            <pc:sldMk cId="1368766780" sldId="4609"/>
            <ac:spMk id="25" creationId="{F6E8DF4A-1641-4B41-86EF-67AA036AF0D3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6" creationId="{A0284E4D-3646-466F-8FD9-0541AFB044B2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7" creationId="{90182004-7733-46E3-A7AB-E23C9B46ECC1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8" creationId="{001AC824-FC48-430C-B3D0-E250770F26EB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29" creationId="{51867124-5821-4C3B-A368-4D05DD474A85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0" creationId="{B35A54D5-BA61-4E76-BB9D-30089C4D6DA2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1" creationId="{42D4E74D-5384-4638-B32B-383395AB70F5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2" creationId="{7E745A44-21E8-4861-8B4A-0B73CBE1077D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3" creationId="{0C323D89-7BCA-41D8-8562-2D74746AAF8A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4" creationId="{D7396422-069C-4D1F-8429-F155CBD340F0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5" creationId="{3DD514DE-D270-41CA-85DE-136BC7788E1B}"/>
          </ac:spMkLst>
        </pc:spChg>
        <pc:spChg chg="mod">
          <ac:chgData name="Jean QUENTIN" userId="6962deb3-b639-4acd-8091-a0516ea2376b" providerId="ADAL" clId="{2DF5F7F1-45A4-4E47-9FB2-F1339560606B}" dt="2021-02-08T09:21:12.464" v="481"/>
          <ac:spMkLst>
            <pc:docMk/>
            <pc:sldMk cId="1368766780" sldId="4609"/>
            <ac:spMk id="36" creationId="{7EA69F83-8E70-4EDD-BA78-1E885B5C0D12}"/>
          </ac:spMkLst>
        </pc:spChg>
        <pc:spChg chg="mod">
          <ac:chgData name="Jean QUENTIN" userId="6962deb3-b639-4acd-8091-a0516ea2376b" providerId="ADAL" clId="{2DF5F7F1-45A4-4E47-9FB2-F1339560606B}" dt="2021-02-08T09:22:29.845" v="497"/>
          <ac:spMkLst>
            <pc:docMk/>
            <pc:sldMk cId="1368766780" sldId="4609"/>
            <ac:spMk id="38" creationId="{A2083163-E2EE-4441-A510-7B569D1247A9}"/>
          </ac:spMkLst>
        </pc:spChg>
        <pc:spChg chg="mod">
          <ac:chgData name="Jean QUENTIN" userId="6962deb3-b639-4acd-8091-a0516ea2376b" providerId="ADAL" clId="{2DF5F7F1-45A4-4E47-9FB2-F1339560606B}" dt="2021-02-08T09:22:29.845" v="497"/>
          <ac:spMkLst>
            <pc:docMk/>
            <pc:sldMk cId="1368766780" sldId="4609"/>
            <ac:spMk id="39" creationId="{4CF9376D-3EFE-4A19-8536-FD75B36CFD1A}"/>
          </ac:spMkLst>
        </pc:spChg>
        <pc:spChg chg="mod">
          <ac:chgData name="Jean QUENTIN" userId="6962deb3-b639-4acd-8091-a0516ea2376b" providerId="ADAL" clId="{2DF5F7F1-45A4-4E47-9FB2-F1339560606B}" dt="2021-02-08T09:22:29.845" v="497"/>
          <ac:spMkLst>
            <pc:docMk/>
            <pc:sldMk cId="1368766780" sldId="4609"/>
            <ac:spMk id="40" creationId="{E45D32E1-52FC-4BF4-B9A2-00D3B5BE7C2A}"/>
          </ac:spMkLst>
        </pc:spChg>
        <pc:spChg chg="mod">
          <ac:chgData name="Jean QUENTIN" userId="6962deb3-b639-4acd-8091-a0516ea2376b" providerId="ADAL" clId="{2DF5F7F1-45A4-4E47-9FB2-F1339560606B}" dt="2021-02-08T09:22:29.845" v="497"/>
          <ac:spMkLst>
            <pc:docMk/>
            <pc:sldMk cId="1368766780" sldId="4609"/>
            <ac:spMk id="41" creationId="{739FB776-ABAB-4737-86D4-D0D441F651DE}"/>
          </ac:spMkLst>
        </pc:spChg>
        <pc:spChg chg="mod">
          <ac:chgData name="Jean QUENTIN" userId="6962deb3-b639-4acd-8091-a0516ea2376b" providerId="ADAL" clId="{2DF5F7F1-45A4-4E47-9FB2-F1339560606B}" dt="2021-02-08T09:22:29.845" v="497"/>
          <ac:spMkLst>
            <pc:docMk/>
            <pc:sldMk cId="1368766780" sldId="4609"/>
            <ac:spMk id="42" creationId="{163EF51C-5394-45E3-A381-2503BC1B5425}"/>
          </ac:spMkLst>
        </pc:spChg>
        <pc:grpChg chg="add mod">
          <ac:chgData name="Jean QUENTIN" userId="6962deb3-b639-4acd-8091-a0516ea2376b" providerId="ADAL" clId="{2DF5F7F1-45A4-4E47-9FB2-F1339560606B}" dt="2021-02-08T09:21:25.051" v="486" actId="1076"/>
          <ac:grpSpMkLst>
            <pc:docMk/>
            <pc:sldMk cId="1368766780" sldId="4609"/>
            <ac:grpSpMk id="4" creationId="{8D2543E0-FF0D-4042-A4A2-F8CB6FE81E3E}"/>
          </ac:grpSpMkLst>
        </pc:grpChg>
        <pc:grpChg chg="mod">
          <ac:chgData name="Jean QUENTIN" userId="6962deb3-b639-4acd-8091-a0516ea2376b" providerId="ADAL" clId="{2DF5F7F1-45A4-4E47-9FB2-F1339560606B}" dt="2021-02-08T09:21:12.464" v="481"/>
          <ac:grpSpMkLst>
            <pc:docMk/>
            <pc:sldMk cId="1368766780" sldId="4609"/>
            <ac:grpSpMk id="6" creationId="{8D4D1C0E-4707-403E-9CF1-6DE9C07CFA58}"/>
          </ac:grpSpMkLst>
        </pc:grpChg>
        <pc:grpChg chg="mod">
          <ac:chgData name="Jean QUENTIN" userId="6962deb3-b639-4acd-8091-a0516ea2376b" providerId="ADAL" clId="{2DF5F7F1-45A4-4E47-9FB2-F1339560606B}" dt="2021-02-08T09:21:12.464" v="481"/>
          <ac:grpSpMkLst>
            <pc:docMk/>
            <pc:sldMk cId="1368766780" sldId="4609"/>
            <ac:grpSpMk id="15" creationId="{7AB19A94-00DC-468B-90ED-A7F9F30B0F09}"/>
          </ac:grpSpMkLst>
        </pc:grpChg>
        <pc:grpChg chg="mod">
          <ac:chgData name="Jean QUENTIN" userId="6962deb3-b639-4acd-8091-a0516ea2376b" providerId="ADAL" clId="{2DF5F7F1-45A4-4E47-9FB2-F1339560606B}" dt="2021-02-08T09:21:12.464" v="481"/>
          <ac:grpSpMkLst>
            <pc:docMk/>
            <pc:sldMk cId="1368766780" sldId="4609"/>
            <ac:grpSpMk id="16" creationId="{C089D7BB-2342-469D-AB8A-0D749FC2879C}"/>
          </ac:grpSpMkLst>
        </pc:grpChg>
        <pc:grpChg chg="add mod">
          <ac:chgData name="Jean QUENTIN" userId="6962deb3-b639-4acd-8091-a0516ea2376b" providerId="ADAL" clId="{2DF5F7F1-45A4-4E47-9FB2-F1339560606B}" dt="2021-02-08T09:22:29.845" v="497"/>
          <ac:grpSpMkLst>
            <pc:docMk/>
            <pc:sldMk cId="1368766780" sldId="4609"/>
            <ac:grpSpMk id="37" creationId="{A6EFD397-23C9-4C43-848A-8E4256546F01}"/>
          </ac:grpSpMkLst>
        </pc:grpChg>
        <pc:cxnChg chg="mod">
          <ac:chgData name="Jean QUENTIN" userId="6962deb3-b639-4acd-8091-a0516ea2376b" providerId="ADAL" clId="{2DF5F7F1-45A4-4E47-9FB2-F1339560606B}" dt="2021-02-08T09:21:12.464" v="481"/>
          <ac:cxnSpMkLst>
            <pc:docMk/>
            <pc:sldMk cId="1368766780" sldId="4609"/>
            <ac:cxnSpMk id="8" creationId="{10917EEE-0702-4A78-9E1C-DE5E52945294}"/>
          </ac:cxnSpMkLst>
        </pc:cxnChg>
        <pc:cxnChg chg="mod">
          <ac:chgData name="Jean QUENTIN" userId="6962deb3-b639-4acd-8091-a0516ea2376b" providerId="ADAL" clId="{2DF5F7F1-45A4-4E47-9FB2-F1339560606B}" dt="2021-02-08T09:21:12.464" v="481"/>
          <ac:cxnSpMkLst>
            <pc:docMk/>
            <pc:sldMk cId="1368766780" sldId="4609"/>
            <ac:cxnSpMk id="19" creationId="{BA66B2CE-537E-4EE4-995D-8F65E990573E}"/>
          </ac:cxnSpMkLst>
        </pc:cxnChg>
        <pc:cxnChg chg="mod">
          <ac:chgData name="Jean QUENTIN" userId="6962deb3-b639-4acd-8091-a0516ea2376b" providerId="ADAL" clId="{2DF5F7F1-45A4-4E47-9FB2-F1339560606B}" dt="2021-02-08T09:21:12.464" v="481"/>
          <ac:cxnSpMkLst>
            <pc:docMk/>
            <pc:sldMk cId="1368766780" sldId="4609"/>
            <ac:cxnSpMk id="20" creationId="{52810BF1-24BC-439C-BE7F-CDE85D0EFC8F}"/>
          </ac:cxnSpMkLst>
        </pc:cxnChg>
        <pc:cxnChg chg="mod">
          <ac:chgData name="Jean QUENTIN" userId="6962deb3-b639-4acd-8091-a0516ea2376b" providerId="ADAL" clId="{2DF5F7F1-45A4-4E47-9FB2-F1339560606B}" dt="2021-02-08T09:21:12.464" v="481"/>
          <ac:cxnSpMkLst>
            <pc:docMk/>
            <pc:sldMk cId="1368766780" sldId="4609"/>
            <ac:cxnSpMk id="21" creationId="{FB384A3B-0904-407A-BA42-BF1601883FF4}"/>
          </ac:cxnSpMkLst>
        </pc:cxnChg>
      </pc:sldChg>
      <pc:sldChg chg="addSp delSp modSp new mod modShow">
        <pc:chgData name="Jean QUENTIN" userId="6962deb3-b639-4acd-8091-a0516ea2376b" providerId="ADAL" clId="{2DF5F7F1-45A4-4E47-9FB2-F1339560606B}" dt="2021-02-08T09:31:40.042" v="644" actId="1038"/>
        <pc:sldMkLst>
          <pc:docMk/>
          <pc:sldMk cId="1987219139" sldId="4610"/>
        </pc:sldMkLst>
        <pc:spChg chg="mod topLvl">
          <ac:chgData name="Jean QUENTIN" userId="6962deb3-b639-4acd-8091-a0516ea2376b" providerId="ADAL" clId="{2DF5F7F1-45A4-4E47-9FB2-F1339560606B}" dt="2021-02-08T09:23:21.768" v="501" actId="165"/>
          <ac:spMkLst>
            <pc:docMk/>
            <pc:sldMk cId="1987219139" sldId="4610"/>
            <ac:spMk id="4" creationId="{1F934457-2491-422B-A4A4-855A37F74126}"/>
          </ac:spMkLst>
        </pc:spChg>
        <pc:spChg chg="mod topLvl">
          <ac:chgData name="Jean QUENTIN" userId="6962deb3-b639-4acd-8091-a0516ea2376b" providerId="ADAL" clId="{2DF5F7F1-45A4-4E47-9FB2-F1339560606B}" dt="2021-02-08T09:23:21.768" v="501" actId="165"/>
          <ac:spMkLst>
            <pc:docMk/>
            <pc:sldMk cId="1987219139" sldId="4610"/>
            <ac:spMk id="5" creationId="{549371FF-4F5B-448D-9F4C-3CE396DD7F9A}"/>
          </ac:spMkLst>
        </pc:spChg>
        <pc:spChg chg="mod topLvl">
          <ac:chgData name="Jean QUENTIN" userId="6962deb3-b639-4acd-8091-a0516ea2376b" providerId="ADAL" clId="{2DF5F7F1-45A4-4E47-9FB2-F1339560606B}" dt="2021-02-08T09:23:21.768" v="501" actId="165"/>
          <ac:spMkLst>
            <pc:docMk/>
            <pc:sldMk cId="1987219139" sldId="4610"/>
            <ac:spMk id="6" creationId="{CE460408-A9BB-4426-A341-300B121CFB29}"/>
          </ac:spMkLst>
        </pc:spChg>
        <pc:spChg chg="mod topLvl">
          <ac:chgData name="Jean QUENTIN" userId="6962deb3-b639-4acd-8091-a0516ea2376b" providerId="ADAL" clId="{2DF5F7F1-45A4-4E47-9FB2-F1339560606B}" dt="2021-02-08T09:23:31.974" v="503" actId="207"/>
          <ac:spMkLst>
            <pc:docMk/>
            <pc:sldMk cId="1987219139" sldId="4610"/>
            <ac:spMk id="7" creationId="{44B50B0F-BCCE-4139-9D4A-C8D59FA5F29E}"/>
          </ac:spMkLst>
        </pc:spChg>
        <pc:spChg chg="mod topLvl">
          <ac:chgData name="Jean QUENTIN" userId="6962deb3-b639-4acd-8091-a0516ea2376b" providerId="ADAL" clId="{2DF5F7F1-45A4-4E47-9FB2-F1339560606B}" dt="2021-02-08T09:23:42.182" v="536" actId="20577"/>
          <ac:spMkLst>
            <pc:docMk/>
            <pc:sldMk cId="1987219139" sldId="4610"/>
            <ac:spMk id="8" creationId="{6060AF4A-81FE-4504-8B2F-CEEEDC2A4CEA}"/>
          </ac:spMkLst>
        </pc:spChg>
        <pc:spChg chg="add mod">
          <ac:chgData name="Jean QUENTIN" userId="6962deb3-b639-4acd-8091-a0516ea2376b" providerId="ADAL" clId="{2DF5F7F1-45A4-4E47-9FB2-F1339560606B}" dt="2021-02-08T09:24:12.975" v="588" actId="20577"/>
          <ac:spMkLst>
            <pc:docMk/>
            <pc:sldMk cId="1987219139" sldId="4610"/>
            <ac:spMk id="9" creationId="{56C52647-567F-4DF0-8E68-11B7BD05D96A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1" creationId="{549EC30F-9B1F-4FFF-A1F5-B34D5D298F85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3" creationId="{82AFB1E8-403D-4768-AB3B-7E8C014D3D0B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4" creationId="{689C406F-AEE2-4D54-A8A5-07C45653867C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5" creationId="{C52CA7F1-A998-4B26-BB6C-07026C382552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6" creationId="{BD800268-10CF-4322-AE32-F951B659A014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7" creationId="{68788AED-15EB-483E-B495-4A2815F9C0CB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8" creationId="{4E3087E5-74FA-4C4C-8732-FE4011F16786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19" creationId="{94EAE59D-B104-43CA-BC1D-22AB71390671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0" creationId="{7040D568-19F5-4888-9C74-9E50F1E57A67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1" creationId="{D28958EE-2B0E-4CA5-B7D0-CD9969964D7D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2" creationId="{36555DDE-5D88-4EF6-B706-8591EFA44AD8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3" creationId="{0BAB5DF3-0179-434A-9807-12DBB3E19DA2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4" creationId="{5196884C-18B3-4B36-8650-AEEA8F9B1E39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5" creationId="{798EC3A5-5078-4884-B0E8-30FF670867D1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26" creationId="{A0997506-FAD5-47A1-A7B2-29B10481F2DC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30" creationId="{339B675C-9930-42EF-9263-F108EBD03F2F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33" creationId="{8B10A04D-0B8F-46B2-A8AB-79CB718B33C7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36" creationId="{65D72F28-E530-428F-A112-7CB6A1ACC55C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41" creationId="{12AB88A9-124D-496F-BA83-6F1C359A18FE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42" creationId="{032BD2F0-DEF0-4EAA-B648-FAE636A6D221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43" creationId="{645974E1-87E1-48E2-8781-D1E36387A613}"/>
          </ac:spMkLst>
        </pc:spChg>
        <pc:spChg chg="mod">
          <ac:chgData name="Jean QUENTIN" userId="6962deb3-b639-4acd-8091-a0516ea2376b" providerId="ADAL" clId="{2DF5F7F1-45A4-4E47-9FB2-F1339560606B}" dt="2021-02-08T09:31:40.042" v="644" actId="1038"/>
          <ac:spMkLst>
            <pc:docMk/>
            <pc:sldMk cId="1987219139" sldId="4610"/>
            <ac:spMk id="44" creationId="{9541E1E7-4F33-41DB-A127-E8C374F16D4E}"/>
          </ac:spMkLst>
        </pc:spChg>
        <pc:grpChg chg="add del mod">
          <ac:chgData name="Jean QUENTIN" userId="6962deb3-b639-4acd-8091-a0516ea2376b" providerId="ADAL" clId="{2DF5F7F1-45A4-4E47-9FB2-F1339560606B}" dt="2021-02-08T09:23:21.768" v="501" actId="165"/>
          <ac:grpSpMkLst>
            <pc:docMk/>
            <pc:sldMk cId="1987219139" sldId="4610"/>
            <ac:grpSpMk id="3" creationId="{2259F434-FE21-48E1-86E1-C3A903431674}"/>
          </ac:grpSpMkLst>
        </pc:grpChg>
        <pc:grpChg chg="add mod">
          <ac:chgData name="Jean QUENTIN" userId="6962deb3-b639-4acd-8091-a0516ea2376b" providerId="ADAL" clId="{2DF5F7F1-45A4-4E47-9FB2-F1339560606B}" dt="2021-02-08T09:31:40.042" v="644" actId="1038"/>
          <ac:grpSpMkLst>
            <pc:docMk/>
            <pc:sldMk cId="1987219139" sldId="4610"/>
            <ac:grpSpMk id="10" creationId="{AB70C228-05E0-420C-A6CC-87E935CB34FC}"/>
          </ac:grpSpMkLst>
        </pc:grpChg>
        <pc:graphicFrameChg chg="mod">
          <ac:chgData name="Jean QUENTIN" userId="6962deb3-b639-4acd-8091-a0516ea2376b" providerId="ADAL" clId="{2DF5F7F1-45A4-4E47-9FB2-F1339560606B}" dt="2021-02-08T09:31:40.042" v="644" actId="1038"/>
          <ac:graphicFrameMkLst>
            <pc:docMk/>
            <pc:sldMk cId="1987219139" sldId="4610"/>
            <ac:graphicFrameMk id="12" creationId="{A8ABF91A-8B00-4ECB-87A7-AC11B8261BF5}"/>
          </ac:graphicFrameMkLst>
        </pc:graphicFrame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27" creationId="{71BE108C-7519-43CD-A01D-99FE9A8D2D11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28" creationId="{4D90BB37-309C-438A-AE48-765F83A0D8E1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29" creationId="{980882C6-C94C-4AEF-8D02-92273F52E24B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1" creationId="{44012276-3877-4C26-AC5E-84BE3CC61BB8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2" creationId="{2B63485D-8BDB-417D-8E79-BEDC8C94E310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4" creationId="{36919AEA-CD9E-4E98-87D3-F3885FCC3F13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5" creationId="{FDFAF735-F1E2-489E-A977-1851F2960BFB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7" creationId="{ED4FBA20-B905-41D1-8481-EE0912E4194E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8" creationId="{B9B4C99D-CFD8-4354-A7C4-7238EBE9A774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39" creationId="{83A9BB44-727B-47F3-86B3-4561CBF0D0A3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40" creationId="{CFB681DF-C920-46C4-B7FD-268A8B6504AF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45" creationId="{A5DAE7E1-6170-4929-A342-23479F449F51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46" creationId="{16909C15-86B9-487B-AF72-F62162395F0D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47" creationId="{62C53A89-91E2-49FE-8D3C-AA4C5455047B}"/>
          </ac:picMkLst>
        </pc:picChg>
        <pc:picChg chg="mod">
          <ac:chgData name="Jean QUENTIN" userId="6962deb3-b639-4acd-8091-a0516ea2376b" providerId="ADAL" clId="{2DF5F7F1-45A4-4E47-9FB2-F1339560606B}" dt="2021-02-08T09:31:40.042" v="644" actId="1038"/>
          <ac:picMkLst>
            <pc:docMk/>
            <pc:sldMk cId="1987219139" sldId="4610"/>
            <ac:picMk id="48" creationId="{D2C22A1F-BA6C-4F1E-9A6F-3EE2E8232EDF}"/>
          </ac:picMkLst>
        </pc:picChg>
      </pc:sldChg>
      <pc:sldChg chg="addSp delSp modSp new mod">
        <pc:chgData name="Jean QUENTIN" userId="6962deb3-b639-4acd-8091-a0516ea2376b" providerId="ADAL" clId="{2DF5F7F1-45A4-4E47-9FB2-F1339560606B}" dt="2021-02-08T09:44:45.656" v="726" actId="465"/>
        <pc:sldMkLst>
          <pc:docMk/>
          <pc:sldMk cId="2853233182" sldId="4611"/>
        </pc:sldMkLst>
        <pc:spChg chg="mod">
          <ac:chgData name="Jean QUENTIN" userId="6962deb3-b639-4acd-8091-a0516ea2376b" providerId="ADAL" clId="{2DF5F7F1-45A4-4E47-9FB2-F1339560606B}" dt="2021-02-08T09:24:23.188" v="589"/>
          <ac:spMkLst>
            <pc:docMk/>
            <pc:sldMk cId="2853233182" sldId="4611"/>
            <ac:spMk id="5" creationId="{F5B82B23-4FB6-484F-A952-F3C71B14595F}"/>
          </ac:spMkLst>
        </pc:spChg>
        <pc:spChg chg="mod">
          <ac:chgData name="Jean QUENTIN" userId="6962deb3-b639-4acd-8091-a0516ea2376b" providerId="ADAL" clId="{2DF5F7F1-45A4-4E47-9FB2-F1339560606B}" dt="2021-02-08T09:24:23.188" v="589"/>
          <ac:spMkLst>
            <pc:docMk/>
            <pc:sldMk cId="2853233182" sldId="4611"/>
            <ac:spMk id="6" creationId="{B9FA9E21-2742-4DFE-97B2-F0C6FB94FE16}"/>
          </ac:spMkLst>
        </pc:spChg>
        <pc:spChg chg="mod">
          <ac:chgData name="Jean QUENTIN" userId="6962deb3-b639-4acd-8091-a0516ea2376b" providerId="ADAL" clId="{2DF5F7F1-45A4-4E47-9FB2-F1339560606B}" dt="2021-02-08T09:24:23.188" v="589"/>
          <ac:spMkLst>
            <pc:docMk/>
            <pc:sldMk cId="2853233182" sldId="4611"/>
            <ac:spMk id="7" creationId="{924F3B51-FC4C-46E9-8844-5B26C6FC841A}"/>
          </ac:spMkLst>
        </pc:spChg>
        <pc:spChg chg="mod">
          <ac:chgData name="Jean QUENTIN" userId="6962deb3-b639-4acd-8091-a0516ea2376b" providerId="ADAL" clId="{2DF5F7F1-45A4-4E47-9FB2-F1339560606B}" dt="2021-02-08T09:24:23.188" v="589"/>
          <ac:spMkLst>
            <pc:docMk/>
            <pc:sldMk cId="2853233182" sldId="4611"/>
            <ac:spMk id="8" creationId="{6DA21515-4091-48A1-859E-6D2BD6334C42}"/>
          </ac:spMkLst>
        </pc:spChg>
        <pc:spChg chg="mod">
          <ac:chgData name="Jean QUENTIN" userId="6962deb3-b639-4acd-8091-a0516ea2376b" providerId="ADAL" clId="{2DF5F7F1-45A4-4E47-9FB2-F1339560606B}" dt="2021-02-08T09:24:23.188" v="589"/>
          <ac:spMkLst>
            <pc:docMk/>
            <pc:sldMk cId="2853233182" sldId="4611"/>
            <ac:spMk id="9" creationId="{F0E44A94-223F-4190-8BDC-75248F8478D6}"/>
          </ac:spMkLst>
        </pc:spChg>
        <pc:spChg chg="add mod">
          <ac:chgData name="Jean QUENTIN" userId="6962deb3-b639-4acd-8091-a0516ea2376b" providerId="ADAL" clId="{2DF5F7F1-45A4-4E47-9FB2-F1339560606B}" dt="2021-02-08T09:24:31.132" v="591"/>
          <ac:spMkLst>
            <pc:docMk/>
            <pc:sldMk cId="2853233182" sldId="4611"/>
            <ac:spMk id="10" creationId="{173D743E-D4CD-4FF5-930E-939E176F71B4}"/>
          </ac:spMkLst>
        </pc:spChg>
        <pc:spChg chg="add mod">
          <ac:chgData name="Jean QUENTIN" userId="6962deb3-b639-4acd-8091-a0516ea2376b" providerId="ADAL" clId="{2DF5F7F1-45A4-4E47-9FB2-F1339560606B}" dt="2021-02-08T09:24:31.132" v="591"/>
          <ac:spMkLst>
            <pc:docMk/>
            <pc:sldMk cId="2853233182" sldId="4611"/>
            <ac:spMk id="11" creationId="{5475179E-99D9-4128-8A07-61949E60E67E}"/>
          </ac:spMkLst>
        </pc:spChg>
        <pc:spChg chg="add mod">
          <ac:chgData name="Jean QUENTIN" userId="6962deb3-b639-4acd-8091-a0516ea2376b" providerId="ADAL" clId="{2DF5F7F1-45A4-4E47-9FB2-F1339560606B}" dt="2021-02-08T09:24:31.132" v="591"/>
          <ac:spMkLst>
            <pc:docMk/>
            <pc:sldMk cId="2853233182" sldId="4611"/>
            <ac:spMk id="12" creationId="{E574A65B-98D0-4B79-9EDF-DFF85B317CCC}"/>
          </ac:spMkLst>
        </pc:spChg>
        <pc:spChg chg="add mod">
          <ac:chgData name="Jean QUENTIN" userId="6962deb3-b639-4acd-8091-a0516ea2376b" providerId="ADAL" clId="{2DF5F7F1-45A4-4E47-9FB2-F1339560606B}" dt="2021-02-08T09:24:31.132" v="591"/>
          <ac:spMkLst>
            <pc:docMk/>
            <pc:sldMk cId="2853233182" sldId="4611"/>
            <ac:spMk id="13" creationId="{2BDDFC8A-AD28-4D9A-87B1-604AA36365E4}"/>
          </ac:spMkLst>
        </pc:spChg>
        <pc:spChg chg="add mod">
          <ac:chgData name="Jean QUENTIN" userId="6962deb3-b639-4acd-8091-a0516ea2376b" providerId="ADAL" clId="{2DF5F7F1-45A4-4E47-9FB2-F1339560606B}" dt="2021-02-08T09:24:31.132" v="591"/>
          <ac:spMkLst>
            <pc:docMk/>
            <pc:sldMk cId="2853233182" sldId="4611"/>
            <ac:spMk id="14" creationId="{42C6CDAA-CEF1-45A8-A630-298CC76498EB}"/>
          </ac:spMkLst>
        </pc:spChg>
        <pc:spChg chg="add mod">
          <ac:chgData name="Jean QUENTIN" userId="6962deb3-b639-4acd-8091-a0516ea2376b" providerId="ADAL" clId="{2DF5F7F1-45A4-4E47-9FB2-F1339560606B}" dt="2021-02-08T09:33:02.331" v="648" actId="207"/>
          <ac:spMkLst>
            <pc:docMk/>
            <pc:sldMk cId="2853233182" sldId="4611"/>
            <ac:spMk id="15" creationId="{B2DB98F5-E225-4DFD-8E84-F10E343073C7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16" creationId="{E80B6F75-9648-492D-87D5-22C529CFDA2F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17" creationId="{CF4CE092-4F98-4C9D-8B1A-AA937282A03D}"/>
          </ac:spMkLst>
        </pc:spChg>
        <pc:spChg chg="add mod topLvl">
          <ac:chgData name="Jean QUENTIN" userId="6962deb3-b639-4acd-8091-a0516ea2376b" providerId="ADAL" clId="{2DF5F7F1-45A4-4E47-9FB2-F1339560606B}" dt="2021-02-08T09:35:58.781" v="681" actId="1076"/>
          <ac:spMkLst>
            <pc:docMk/>
            <pc:sldMk cId="2853233182" sldId="4611"/>
            <ac:spMk id="18" creationId="{CDD7ACBA-6596-4F45-89D4-42C39F2B00E0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19" creationId="{562F0708-400B-45AE-BE20-10D599F77F02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20" creationId="{96043156-DA5E-4B2A-ADAB-C6E81C38ABC5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21" creationId="{C7A31D4D-A327-4E91-B328-9FF1160ADA8C}"/>
          </ac:spMkLst>
        </pc:spChg>
        <pc:spChg chg="add mod topLvl">
          <ac:chgData name="Jean QUENTIN" userId="6962deb3-b639-4acd-8091-a0516ea2376b" providerId="ADAL" clId="{2DF5F7F1-45A4-4E47-9FB2-F1339560606B}" dt="2021-02-08T09:33:59.581" v="666" actId="165"/>
          <ac:spMkLst>
            <pc:docMk/>
            <pc:sldMk cId="2853233182" sldId="4611"/>
            <ac:spMk id="22" creationId="{77724EAA-5C1C-4127-B4D9-528220818006}"/>
          </ac:spMkLst>
        </pc:spChg>
        <pc:spChg chg="add mod topLvl">
          <ac:chgData name="Jean QUENTIN" userId="6962deb3-b639-4acd-8091-a0516ea2376b" providerId="ADAL" clId="{2DF5F7F1-45A4-4E47-9FB2-F1339560606B}" dt="2021-02-08T09:35:51.314" v="680" actId="255"/>
          <ac:spMkLst>
            <pc:docMk/>
            <pc:sldMk cId="2853233182" sldId="4611"/>
            <ac:spMk id="23" creationId="{4510FDBC-5825-44AA-9C7C-BC36FF0B2054}"/>
          </ac:spMkLst>
        </pc:spChg>
        <pc:spChg chg="add mod topLvl">
          <ac:chgData name="Jean QUENTIN" userId="6962deb3-b639-4acd-8091-a0516ea2376b" providerId="ADAL" clId="{2DF5F7F1-45A4-4E47-9FB2-F1339560606B}" dt="2021-02-08T09:44:45.656" v="726" actId="465"/>
          <ac:spMkLst>
            <pc:docMk/>
            <pc:sldMk cId="2853233182" sldId="4611"/>
            <ac:spMk id="24" creationId="{783DAC48-5E16-49D3-B134-1A7E5104DCCD}"/>
          </ac:spMkLst>
        </pc:spChg>
        <pc:spChg chg="add mod topLvl">
          <ac:chgData name="Jean QUENTIN" userId="6962deb3-b639-4acd-8091-a0516ea2376b" providerId="ADAL" clId="{2DF5F7F1-45A4-4E47-9FB2-F1339560606B}" dt="2021-02-08T09:44:45.445" v="725" actId="1076"/>
          <ac:spMkLst>
            <pc:docMk/>
            <pc:sldMk cId="2853233182" sldId="4611"/>
            <ac:spMk id="25" creationId="{AF35AC13-0346-43D5-8D72-5243ABC2EC7F}"/>
          </ac:spMkLst>
        </pc:spChg>
        <pc:spChg chg="add mod topLvl">
          <ac:chgData name="Jean QUENTIN" userId="6962deb3-b639-4acd-8091-a0516ea2376b" providerId="ADAL" clId="{2DF5F7F1-45A4-4E47-9FB2-F1339560606B}" dt="2021-02-08T09:35:42.690" v="678" actId="255"/>
          <ac:spMkLst>
            <pc:docMk/>
            <pc:sldMk cId="2853233182" sldId="4611"/>
            <ac:spMk id="26" creationId="{957A54FE-6985-4A07-917A-E3B7D72FFB2F}"/>
          </ac:spMkLst>
        </pc:spChg>
        <pc:spChg chg="add mod topLvl">
          <ac:chgData name="Jean QUENTIN" userId="6962deb3-b639-4acd-8091-a0516ea2376b" providerId="ADAL" clId="{2DF5F7F1-45A4-4E47-9FB2-F1339560606B}" dt="2021-02-08T09:35:47.253" v="679" actId="255"/>
          <ac:spMkLst>
            <pc:docMk/>
            <pc:sldMk cId="2853233182" sldId="4611"/>
            <ac:spMk id="30" creationId="{12DAEEF6-D0AB-46AE-8CB6-4759B17B3829}"/>
          </ac:spMkLst>
        </pc:spChg>
        <pc:spChg chg="add mod topLvl">
          <ac:chgData name="Jean QUENTIN" userId="6962deb3-b639-4acd-8091-a0516ea2376b" providerId="ADAL" clId="{2DF5F7F1-45A4-4E47-9FB2-F1339560606B}" dt="2021-02-08T09:36:40.455" v="705" actId="255"/>
          <ac:spMkLst>
            <pc:docMk/>
            <pc:sldMk cId="2853233182" sldId="4611"/>
            <ac:spMk id="32" creationId="{624F2384-2B6A-4F01-9442-6D069BD15053}"/>
          </ac:spMkLst>
        </pc:spChg>
        <pc:spChg chg="add mod topLvl">
          <ac:chgData name="Jean QUENTIN" userId="6962deb3-b639-4acd-8091-a0516ea2376b" providerId="ADAL" clId="{2DF5F7F1-45A4-4E47-9FB2-F1339560606B}" dt="2021-02-08T09:36:59.707" v="715" actId="1036"/>
          <ac:spMkLst>
            <pc:docMk/>
            <pc:sldMk cId="2853233182" sldId="4611"/>
            <ac:spMk id="33" creationId="{76405DAF-76E2-4BDE-80F4-1051F50CAC32}"/>
          </ac:spMkLst>
        </pc:spChg>
        <pc:grpChg chg="add del mod">
          <ac:chgData name="Jean QUENTIN" userId="6962deb3-b639-4acd-8091-a0516ea2376b" providerId="ADAL" clId="{2DF5F7F1-45A4-4E47-9FB2-F1339560606B}" dt="2021-02-08T09:24:25.127" v="590"/>
          <ac:grpSpMkLst>
            <pc:docMk/>
            <pc:sldMk cId="2853233182" sldId="4611"/>
            <ac:grpSpMk id="3" creationId="{908BFE35-26FC-491C-A4F3-D90E781BA671}"/>
          </ac:grpSpMkLst>
        </pc:grpChg>
        <pc:grpChg chg="mod">
          <ac:chgData name="Jean QUENTIN" userId="6962deb3-b639-4acd-8091-a0516ea2376b" providerId="ADAL" clId="{2DF5F7F1-45A4-4E47-9FB2-F1339560606B}" dt="2021-02-08T09:24:23.188" v="589"/>
          <ac:grpSpMkLst>
            <pc:docMk/>
            <pc:sldMk cId="2853233182" sldId="4611"/>
            <ac:grpSpMk id="4" creationId="{617E4009-4259-49A2-885B-81A65C4A48BB}"/>
          </ac:grpSpMkLst>
        </pc:grpChg>
        <pc:grpChg chg="add del mod">
          <ac:chgData name="Jean QUENTIN" userId="6962deb3-b639-4acd-8091-a0516ea2376b" providerId="ADAL" clId="{2DF5F7F1-45A4-4E47-9FB2-F1339560606B}" dt="2021-02-08T09:33:59.581" v="666" actId="165"/>
          <ac:grpSpMkLst>
            <pc:docMk/>
            <pc:sldMk cId="2853233182" sldId="4611"/>
            <ac:grpSpMk id="36" creationId="{3B75D43F-A9FB-4479-96F5-832FC913E72D}"/>
          </ac:grpSpMkLst>
        </pc:grpChg>
        <pc:picChg chg="add mod topLvl">
          <ac:chgData name="Jean QUENTIN" userId="6962deb3-b639-4acd-8091-a0516ea2376b" providerId="ADAL" clId="{2DF5F7F1-45A4-4E47-9FB2-F1339560606B}" dt="2021-02-08T09:33:59.581" v="666" actId="165"/>
          <ac:picMkLst>
            <pc:docMk/>
            <pc:sldMk cId="2853233182" sldId="4611"/>
            <ac:picMk id="27" creationId="{49CAE055-34B8-4535-A87A-0B612FF124A2}"/>
          </ac:picMkLst>
        </pc:picChg>
        <pc:picChg chg="add mod topLvl">
          <ac:chgData name="Jean QUENTIN" userId="6962deb3-b639-4acd-8091-a0516ea2376b" providerId="ADAL" clId="{2DF5F7F1-45A4-4E47-9FB2-F1339560606B}" dt="2021-02-08T09:33:59.581" v="666" actId="165"/>
          <ac:picMkLst>
            <pc:docMk/>
            <pc:sldMk cId="2853233182" sldId="4611"/>
            <ac:picMk id="28" creationId="{CC5074C9-A1A8-44D4-9541-F8124C8D42F9}"/>
          </ac:picMkLst>
        </pc:picChg>
        <pc:picChg chg="add mod topLvl">
          <ac:chgData name="Jean QUENTIN" userId="6962deb3-b639-4acd-8091-a0516ea2376b" providerId="ADAL" clId="{2DF5F7F1-45A4-4E47-9FB2-F1339560606B}" dt="2021-02-08T09:33:59.581" v="666" actId="165"/>
          <ac:picMkLst>
            <pc:docMk/>
            <pc:sldMk cId="2853233182" sldId="4611"/>
            <ac:picMk id="29" creationId="{981EFD73-AD18-45C9-BCB2-33AD8E0BDFD5}"/>
          </ac:picMkLst>
        </pc:picChg>
        <pc:picChg chg="add mod topLvl">
          <ac:chgData name="Jean QUENTIN" userId="6962deb3-b639-4acd-8091-a0516ea2376b" providerId="ADAL" clId="{2DF5F7F1-45A4-4E47-9FB2-F1339560606B}" dt="2021-02-08T09:36:59.707" v="715" actId="1036"/>
          <ac:picMkLst>
            <pc:docMk/>
            <pc:sldMk cId="2853233182" sldId="4611"/>
            <ac:picMk id="34" creationId="{CBFF0095-5917-4379-8DC0-1E6A63178B42}"/>
          </ac:picMkLst>
        </pc:picChg>
        <pc:cxnChg chg="add mod topLvl">
          <ac:chgData name="Jean QUENTIN" userId="6962deb3-b639-4acd-8091-a0516ea2376b" providerId="ADAL" clId="{2DF5F7F1-45A4-4E47-9FB2-F1339560606B}" dt="2021-02-08T09:33:59.581" v="666" actId="165"/>
          <ac:cxnSpMkLst>
            <pc:docMk/>
            <pc:sldMk cId="2853233182" sldId="4611"/>
            <ac:cxnSpMk id="31" creationId="{F6CB9610-33F9-4B5C-8E49-95E316F39FF7}"/>
          </ac:cxnSpMkLst>
        </pc:cxnChg>
      </pc:sldChg>
      <pc:sldChg chg="new add del">
        <pc:chgData name="Jean QUENTIN" userId="6962deb3-b639-4acd-8091-a0516ea2376b" providerId="ADAL" clId="{2DF5F7F1-45A4-4E47-9FB2-F1339560606B}" dt="2021-02-08T09:44:45.830" v="727" actId="47"/>
        <pc:sldMkLst>
          <pc:docMk/>
          <pc:sldMk cId="2005640086" sldId="4612"/>
        </pc:sldMkLst>
      </pc:sldChg>
      <pc:sldChg chg="delSp modSp mod">
        <pc:chgData name="Jean QUENTIN" userId="6962deb3-b639-4acd-8091-a0516ea2376b" providerId="ADAL" clId="{2DF5F7F1-45A4-4E47-9FB2-F1339560606B}" dt="2021-02-08T10:41:50.483" v="1044" actId="207"/>
        <pc:sldMkLst>
          <pc:docMk/>
          <pc:sldMk cId="3906404687" sldId="5171"/>
        </pc:sldMkLst>
        <pc:spChg chg="mod">
          <ac:chgData name="Jean QUENTIN" userId="6962deb3-b639-4acd-8091-a0516ea2376b" providerId="ADAL" clId="{2DF5F7F1-45A4-4E47-9FB2-F1339560606B}" dt="2021-02-08T10:41:50.483" v="1044" actId="207"/>
          <ac:spMkLst>
            <pc:docMk/>
            <pc:sldMk cId="3906404687" sldId="5171"/>
            <ac:spMk id="5" creationId="{EAAA392D-683D-4A85-9EE8-66E5104B4672}"/>
          </ac:spMkLst>
        </pc:spChg>
        <pc:spChg chg="mod">
          <ac:chgData name="Jean QUENTIN" userId="6962deb3-b639-4acd-8091-a0516ea2376b" providerId="ADAL" clId="{2DF5F7F1-45A4-4E47-9FB2-F1339560606B}" dt="2021-02-08T10:41:50.483" v="1044" actId="207"/>
          <ac:spMkLst>
            <pc:docMk/>
            <pc:sldMk cId="3906404687" sldId="5171"/>
            <ac:spMk id="6" creationId="{BD8ED03D-2BCB-4482-A2A1-73883826C928}"/>
          </ac:spMkLst>
        </pc:spChg>
        <pc:spChg chg="mod">
          <ac:chgData name="Jean QUENTIN" userId="6962deb3-b639-4acd-8091-a0516ea2376b" providerId="ADAL" clId="{2DF5F7F1-45A4-4E47-9FB2-F1339560606B}" dt="2021-02-08T10:41:50.483" v="1044" actId="207"/>
          <ac:spMkLst>
            <pc:docMk/>
            <pc:sldMk cId="3906404687" sldId="5171"/>
            <ac:spMk id="8" creationId="{104E8067-3C93-40E4-93A9-CA57706F08BA}"/>
          </ac:spMkLst>
        </pc:spChg>
        <pc:spChg chg="mod">
          <ac:chgData name="Jean QUENTIN" userId="6962deb3-b639-4acd-8091-a0516ea2376b" providerId="ADAL" clId="{2DF5F7F1-45A4-4E47-9FB2-F1339560606B}" dt="2021-02-08T10:41:50.483" v="1044" actId="207"/>
          <ac:spMkLst>
            <pc:docMk/>
            <pc:sldMk cId="3906404687" sldId="5171"/>
            <ac:spMk id="11" creationId="{78EB536E-71E5-46FD-8A54-F00930ED07E4}"/>
          </ac:spMkLst>
        </pc:spChg>
        <pc:spChg chg="del">
          <ac:chgData name="Jean QUENTIN" userId="6962deb3-b639-4acd-8091-a0516ea2376b" providerId="ADAL" clId="{2DF5F7F1-45A4-4E47-9FB2-F1339560606B}" dt="2021-02-08T10:41:35.741" v="1043" actId="478"/>
          <ac:spMkLst>
            <pc:docMk/>
            <pc:sldMk cId="3906404687" sldId="5171"/>
            <ac:spMk id="51" creationId="{2A88992E-C7A8-47E9-8FF0-5D41958C688F}"/>
          </ac:spMkLst>
        </pc:spChg>
      </pc:sldChg>
      <pc:sldChg chg="delSp modSp mod">
        <pc:chgData name="Jean QUENTIN" userId="6962deb3-b639-4acd-8091-a0516ea2376b" providerId="ADAL" clId="{2DF5F7F1-45A4-4E47-9FB2-F1339560606B}" dt="2021-02-08T10:42:12.275" v="1047" actId="255"/>
        <pc:sldMkLst>
          <pc:docMk/>
          <pc:sldMk cId="3098170979" sldId="5177"/>
        </pc:sldMkLst>
        <pc:spChg chg="del">
          <ac:chgData name="Jean QUENTIN" userId="6962deb3-b639-4acd-8091-a0516ea2376b" providerId="ADAL" clId="{2DF5F7F1-45A4-4E47-9FB2-F1339560606B}" dt="2021-02-08T10:41:56.973" v="1045" actId="478"/>
          <ac:spMkLst>
            <pc:docMk/>
            <pc:sldMk cId="3098170979" sldId="5177"/>
            <ac:spMk id="8" creationId="{D4F628D3-1A57-48A1-B28A-10A530739DBB}"/>
          </ac:spMkLst>
        </pc:spChg>
        <pc:spChg chg="mod">
          <ac:chgData name="Jean QUENTIN" userId="6962deb3-b639-4acd-8091-a0516ea2376b" providerId="ADAL" clId="{2DF5F7F1-45A4-4E47-9FB2-F1339560606B}" dt="2021-02-08T10:42:12.275" v="1047" actId="255"/>
          <ac:spMkLst>
            <pc:docMk/>
            <pc:sldMk cId="3098170979" sldId="5177"/>
            <ac:spMk id="27" creationId="{378950BA-6058-466C-A752-DA94994E8E64}"/>
          </ac:spMkLst>
        </pc:spChg>
        <pc:spChg chg="mod">
          <ac:chgData name="Jean QUENTIN" userId="6962deb3-b639-4acd-8091-a0516ea2376b" providerId="ADAL" clId="{2DF5F7F1-45A4-4E47-9FB2-F1339560606B}" dt="2021-02-08T10:42:12.275" v="1047" actId="255"/>
          <ac:spMkLst>
            <pc:docMk/>
            <pc:sldMk cId="3098170979" sldId="5177"/>
            <ac:spMk id="42" creationId="{00D4B403-11BE-4877-95CE-D64D74E20F7B}"/>
          </ac:spMkLst>
        </pc:spChg>
        <pc:spChg chg="mod">
          <ac:chgData name="Jean QUENTIN" userId="6962deb3-b639-4acd-8091-a0516ea2376b" providerId="ADAL" clId="{2DF5F7F1-45A4-4E47-9FB2-F1339560606B}" dt="2021-02-08T10:42:12.275" v="1047" actId="255"/>
          <ac:spMkLst>
            <pc:docMk/>
            <pc:sldMk cId="3098170979" sldId="5177"/>
            <ac:spMk id="43" creationId="{EB5BA529-F30D-4DC2-B26F-BF9B0E1939D6}"/>
          </ac:spMkLst>
        </pc:spChg>
      </pc:sldChg>
      <pc:sldChg chg="delSp modSp mod">
        <pc:chgData name="Jean QUENTIN" userId="6962deb3-b639-4acd-8091-a0516ea2376b" providerId="ADAL" clId="{2DF5F7F1-45A4-4E47-9FB2-F1339560606B}" dt="2021-02-08T10:41:20.421" v="1042" actId="207"/>
        <pc:sldMkLst>
          <pc:docMk/>
          <pc:sldMk cId="2127142376" sldId="5178"/>
        </pc:sldMkLst>
        <pc:spChg chg="mod">
          <ac:chgData name="Jean QUENTIN" userId="6962deb3-b639-4acd-8091-a0516ea2376b" providerId="ADAL" clId="{2DF5F7F1-45A4-4E47-9FB2-F1339560606B}" dt="2021-02-08T10:40:51.904" v="1039" actId="207"/>
          <ac:spMkLst>
            <pc:docMk/>
            <pc:sldMk cId="2127142376" sldId="5178"/>
            <ac:spMk id="5" creationId="{E096312F-660B-4F8C-AA0C-7DD2898E9778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12" creationId="{2D2B6159-E9E9-4C6D-B1DC-B43A1E5A0541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13" creationId="{86BEA5E0-5095-46F0-AA77-E9A2D696D5B9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34" creationId="{EE3055D0-A501-4C76-8E3B-7C1F1B38311D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60" creationId="{D0DCB4DC-2ED6-45AC-BD29-4D92C8A04472}"/>
          </ac:spMkLst>
        </pc:spChg>
        <pc:spChg chg="del">
          <ac:chgData name="Jean QUENTIN" userId="6962deb3-b639-4acd-8091-a0516ea2376b" providerId="ADAL" clId="{2DF5F7F1-45A4-4E47-9FB2-F1339560606B}" dt="2021-02-08T10:40:11.693" v="1016" actId="478"/>
          <ac:spMkLst>
            <pc:docMk/>
            <pc:sldMk cId="2127142376" sldId="5178"/>
            <ac:spMk id="71" creationId="{195DB4D5-E9AA-4828-BCAC-A9DCC34AA87B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115" creationId="{2A01D332-00A1-4C09-951F-56E89AE93F2D}"/>
          </ac:spMkLst>
        </pc:spChg>
        <pc:spChg chg="mod">
          <ac:chgData name="Jean QUENTIN" userId="6962deb3-b639-4acd-8091-a0516ea2376b" providerId="ADAL" clId="{2DF5F7F1-45A4-4E47-9FB2-F1339560606B}" dt="2021-02-08T10:40:07.942" v="1015" actId="207"/>
          <ac:spMkLst>
            <pc:docMk/>
            <pc:sldMk cId="2127142376" sldId="5178"/>
            <ac:spMk id="137" creationId="{D78CA909-6BE5-49F1-BEE9-5C5844936B17}"/>
          </ac:spMkLst>
        </pc:spChg>
        <pc:picChg chg="mod">
          <ac:chgData name="Jean QUENTIN" userId="6962deb3-b639-4acd-8091-a0516ea2376b" providerId="ADAL" clId="{2DF5F7F1-45A4-4E47-9FB2-F1339560606B}" dt="2021-02-08T10:41:11.052" v="1040" actId="207"/>
          <ac:picMkLst>
            <pc:docMk/>
            <pc:sldMk cId="2127142376" sldId="5178"/>
            <ac:picMk id="14" creationId="{28E1F6BD-9F75-4229-8D46-E56913671155}"/>
          </ac:picMkLst>
        </pc:picChg>
        <pc:picChg chg="mod">
          <ac:chgData name="Jean QUENTIN" userId="6962deb3-b639-4acd-8091-a0516ea2376b" providerId="ADAL" clId="{2DF5F7F1-45A4-4E47-9FB2-F1339560606B}" dt="2021-02-08T10:41:11.052" v="1040" actId="207"/>
          <ac:picMkLst>
            <pc:docMk/>
            <pc:sldMk cId="2127142376" sldId="5178"/>
            <ac:picMk id="68" creationId="{DFB8A5B4-0357-4130-8F67-F453308FDC98}"/>
          </ac:picMkLst>
        </pc:picChg>
        <pc:picChg chg="mod">
          <ac:chgData name="Jean QUENTIN" userId="6962deb3-b639-4acd-8091-a0516ea2376b" providerId="ADAL" clId="{2DF5F7F1-45A4-4E47-9FB2-F1339560606B}" dt="2021-02-08T10:41:11.052" v="1040" actId="207"/>
          <ac:picMkLst>
            <pc:docMk/>
            <pc:sldMk cId="2127142376" sldId="5178"/>
            <ac:picMk id="69" creationId="{A1F83FDF-57A7-4CAB-8039-09827C6276F0}"/>
          </ac:picMkLst>
        </pc:picChg>
        <pc:picChg chg="mod">
          <ac:chgData name="Jean QUENTIN" userId="6962deb3-b639-4acd-8091-a0516ea2376b" providerId="ADAL" clId="{2DF5F7F1-45A4-4E47-9FB2-F1339560606B}" dt="2021-02-08T10:41:11.052" v="1040" actId="207"/>
          <ac:picMkLst>
            <pc:docMk/>
            <pc:sldMk cId="2127142376" sldId="5178"/>
            <ac:picMk id="70" creationId="{32FDACF7-3371-4D00-9B90-9B7E2D4A48DF}"/>
          </ac:picMkLst>
        </pc:picChg>
        <pc:picChg chg="mod">
          <ac:chgData name="Jean QUENTIN" userId="6962deb3-b639-4acd-8091-a0516ea2376b" providerId="ADAL" clId="{2DF5F7F1-45A4-4E47-9FB2-F1339560606B}" dt="2021-02-08T10:41:16.395" v="1041" actId="207"/>
          <ac:picMkLst>
            <pc:docMk/>
            <pc:sldMk cId="2127142376" sldId="5178"/>
            <ac:picMk id="116" creationId="{5E9A84AB-0B24-470A-A0D9-582CCD77B640}"/>
          </ac:picMkLst>
        </pc:picChg>
        <pc:picChg chg="mod">
          <ac:chgData name="Jean QUENTIN" userId="6962deb3-b639-4acd-8091-a0516ea2376b" providerId="ADAL" clId="{2DF5F7F1-45A4-4E47-9FB2-F1339560606B}" dt="2021-02-08T10:41:16.395" v="1041" actId="207"/>
          <ac:picMkLst>
            <pc:docMk/>
            <pc:sldMk cId="2127142376" sldId="5178"/>
            <ac:picMk id="129" creationId="{293EE6BB-F1C0-4B32-AAFD-28C9DAC5A118}"/>
          </ac:picMkLst>
        </pc:picChg>
        <pc:picChg chg="mod">
          <ac:chgData name="Jean QUENTIN" userId="6962deb3-b639-4acd-8091-a0516ea2376b" providerId="ADAL" clId="{2DF5F7F1-45A4-4E47-9FB2-F1339560606B}" dt="2021-02-08T10:41:16.395" v="1041" actId="207"/>
          <ac:picMkLst>
            <pc:docMk/>
            <pc:sldMk cId="2127142376" sldId="5178"/>
            <ac:picMk id="132" creationId="{E607823F-BF8B-4BBC-84A8-96465F0D60A1}"/>
          </ac:picMkLst>
        </pc:picChg>
        <pc:picChg chg="mod">
          <ac:chgData name="Jean QUENTIN" userId="6962deb3-b639-4acd-8091-a0516ea2376b" providerId="ADAL" clId="{2DF5F7F1-45A4-4E47-9FB2-F1339560606B}" dt="2021-02-08T10:41:20.421" v="1042" actId="207"/>
          <ac:picMkLst>
            <pc:docMk/>
            <pc:sldMk cId="2127142376" sldId="5178"/>
            <ac:picMk id="134" creationId="{7DCE1A39-2AE4-4F05-95AC-2BA4387192A5}"/>
          </ac:picMkLst>
        </pc:picChg>
        <pc:picChg chg="mod">
          <ac:chgData name="Jean QUENTIN" userId="6962deb3-b639-4acd-8091-a0516ea2376b" providerId="ADAL" clId="{2DF5F7F1-45A4-4E47-9FB2-F1339560606B}" dt="2021-02-08T10:41:20.421" v="1042" actId="207"/>
          <ac:picMkLst>
            <pc:docMk/>
            <pc:sldMk cId="2127142376" sldId="5178"/>
            <ac:picMk id="136" creationId="{ECAE710D-018B-4193-A436-4C068F02892B}"/>
          </ac:picMkLst>
        </pc:picChg>
        <pc:picChg chg="mod">
          <ac:chgData name="Jean QUENTIN" userId="6962deb3-b639-4acd-8091-a0516ea2376b" providerId="ADAL" clId="{2DF5F7F1-45A4-4E47-9FB2-F1339560606B}" dt="2021-02-08T10:41:20.421" v="1042" actId="207"/>
          <ac:picMkLst>
            <pc:docMk/>
            <pc:sldMk cId="2127142376" sldId="5178"/>
            <ac:picMk id="138" creationId="{4A3E8C08-7B2A-44B0-89F5-236A31A3FED9}"/>
          </ac:picMkLst>
        </pc:picChg>
      </pc:sldChg>
      <pc:sldChg chg="addSp delSp modSp mod">
        <pc:chgData name="Jean QUENTIN" userId="6962deb3-b639-4acd-8091-a0516ea2376b" providerId="ADAL" clId="{2DF5F7F1-45A4-4E47-9FB2-F1339560606B}" dt="2021-02-08T10:42:44.694" v="1049" actId="207"/>
        <pc:sldMkLst>
          <pc:docMk/>
          <pc:sldMk cId="454727075" sldId="5181"/>
        </pc:sldMkLst>
        <pc:spChg chg="mod">
          <ac:chgData name="Jean QUENTIN" userId="6962deb3-b639-4acd-8091-a0516ea2376b" providerId="ADAL" clId="{2DF5F7F1-45A4-4E47-9FB2-F1339560606B}" dt="2021-02-08T10:32:56.619" v="917" actId="207"/>
          <ac:spMkLst>
            <pc:docMk/>
            <pc:sldMk cId="454727075" sldId="5181"/>
            <ac:spMk id="2" creationId="{FE77F41D-C5F3-4B19-A08B-9694931F606A}"/>
          </ac:spMkLst>
        </pc:spChg>
        <pc:spChg chg="mod">
          <ac:chgData name="Jean QUENTIN" userId="6962deb3-b639-4acd-8091-a0516ea2376b" providerId="ADAL" clId="{2DF5F7F1-45A4-4E47-9FB2-F1339560606B}" dt="2021-02-08T10:29:06.589" v="886" actId="164"/>
          <ac:spMkLst>
            <pc:docMk/>
            <pc:sldMk cId="454727075" sldId="5181"/>
            <ac:spMk id="7" creationId="{4B402CC9-4892-423C-9A96-1B6A0DFBB077}"/>
          </ac:spMkLst>
        </pc:spChg>
        <pc:spChg chg="mod">
          <ac:chgData name="Jean QUENTIN" userId="6962deb3-b639-4acd-8091-a0516ea2376b" providerId="ADAL" clId="{2DF5F7F1-45A4-4E47-9FB2-F1339560606B}" dt="2021-02-08T10:33:17.535" v="922" actId="207"/>
          <ac:spMkLst>
            <pc:docMk/>
            <pc:sldMk cId="454727075" sldId="5181"/>
            <ac:spMk id="27" creationId="{65A6A0EF-2C4E-4B20-985A-1A26E13F7C5A}"/>
          </ac:spMkLst>
        </pc:spChg>
        <pc:spChg chg="mod">
          <ac:chgData name="Jean QUENTIN" userId="6962deb3-b639-4acd-8091-a0516ea2376b" providerId="ADAL" clId="{2DF5F7F1-45A4-4E47-9FB2-F1339560606B}" dt="2021-02-08T10:33:21.505" v="923" actId="207"/>
          <ac:spMkLst>
            <pc:docMk/>
            <pc:sldMk cId="454727075" sldId="5181"/>
            <ac:spMk id="37" creationId="{B0F8333D-359D-4E34-BF1E-EB0F9D5DC421}"/>
          </ac:spMkLst>
        </pc:spChg>
        <pc:spChg chg="del mod">
          <ac:chgData name="Jean QUENTIN" userId="6962deb3-b639-4acd-8091-a0516ea2376b" providerId="ADAL" clId="{2DF5F7F1-45A4-4E47-9FB2-F1339560606B}" dt="2021-02-08T10:33:45.212" v="933" actId="478"/>
          <ac:spMkLst>
            <pc:docMk/>
            <pc:sldMk cId="454727075" sldId="5181"/>
            <ac:spMk id="114" creationId="{0EE140E5-930F-40EA-836E-6B7C1390E1AA}"/>
          </ac:spMkLst>
        </pc:spChg>
        <pc:spChg chg="mod">
          <ac:chgData name="Jean QUENTIN" userId="6962deb3-b639-4acd-8091-a0516ea2376b" providerId="ADAL" clId="{2DF5F7F1-45A4-4E47-9FB2-F1339560606B}" dt="2021-02-08T10:33:01.259" v="918" actId="207"/>
          <ac:spMkLst>
            <pc:docMk/>
            <pc:sldMk cId="454727075" sldId="5181"/>
            <ac:spMk id="127" creationId="{EFCEF762-B43C-4876-9CBC-78330AD8C7F6}"/>
          </ac:spMkLst>
        </pc:spChg>
        <pc:spChg chg="mod">
          <ac:chgData name="Jean QUENTIN" userId="6962deb3-b639-4acd-8091-a0516ea2376b" providerId="ADAL" clId="{2DF5F7F1-45A4-4E47-9FB2-F1339560606B}" dt="2021-02-08T10:33:05.705" v="919" actId="207"/>
          <ac:spMkLst>
            <pc:docMk/>
            <pc:sldMk cId="454727075" sldId="5181"/>
            <ac:spMk id="129" creationId="{3A41B195-8DF9-478F-8806-B7114695A9CD}"/>
          </ac:spMkLst>
        </pc:spChg>
        <pc:spChg chg="mod">
          <ac:chgData name="Jean QUENTIN" userId="6962deb3-b639-4acd-8091-a0516ea2376b" providerId="ADAL" clId="{2DF5F7F1-45A4-4E47-9FB2-F1339560606B}" dt="2021-02-08T10:32:31.832" v="916" actId="14100"/>
          <ac:spMkLst>
            <pc:docMk/>
            <pc:sldMk cId="454727075" sldId="5181"/>
            <ac:spMk id="130" creationId="{0B0145F9-C37B-4836-8A6B-0EE9B797A142}"/>
          </ac:spMkLst>
        </pc:spChg>
        <pc:spChg chg="mod">
          <ac:chgData name="Jean QUENTIN" userId="6962deb3-b639-4acd-8091-a0516ea2376b" providerId="ADAL" clId="{2DF5F7F1-45A4-4E47-9FB2-F1339560606B}" dt="2021-02-08T10:33:08.744" v="920" actId="207"/>
          <ac:spMkLst>
            <pc:docMk/>
            <pc:sldMk cId="454727075" sldId="5181"/>
            <ac:spMk id="132" creationId="{02FC04E9-8032-4D04-8E19-1D44B27C0136}"/>
          </ac:spMkLst>
        </pc:spChg>
        <pc:spChg chg="mod">
          <ac:chgData name="Jean QUENTIN" userId="6962deb3-b639-4acd-8091-a0516ea2376b" providerId="ADAL" clId="{2DF5F7F1-45A4-4E47-9FB2-F1339560606B}" dt="2021-02-08T10:32:26.047" v="915" actId="14100"/>
          <ac:spMkLst>
            <pc:docMk/>
            <pc:sldMk cId="454727075" sldId="5181"/>
            <ac:spMk id="133" creationId="{BE74DFA7-0151-4CB4-BBA9-757BDD360E4F}"/>
          </ac:spMkLst>
        </pc:spChg>
        <pc:spChg chg="mod">
          <ac:chgData name="Jean QUENTIN" userId="6962deb3-b639-4acd-8091-a0516ea2376b" providerId="ADAL" clId="{2DF5F7F1-45A4-4E47-9FB2-F1339560606B}" dt="2021-02-08T10:33:12.136" v="921" actId="207"/>
          <ac:spMkLst>
            <pc:docMk/>
            <pc:sldMk cId="454727075" sldId="5181"/>
            <ac:spMk id="135" creationId="{2CEBFFA9-CD90-4423-A572-7073D14EBB02}"/>
          </ac:spMkLst>
        </pc:spChg>
        <pc:spChg chg="mod">
          <ac:chgData name="Jean QUENTIN" userId="6962deb3-b639-4acd-8091-a0516ea2376b" providerId="ADAL" clId="{2DF5F7F1-45A4-4E47-9FB2-F1339560606B}" dt="2021-02-08T10:32:04.155" v="913" actId="14100"/>
          <ac:spMkLst>
            <pc:docMk/>
            <pc:sldMk cId="454727075" sldId="5181"/>
            <ac:spMk id="136" creationId="{ED93BFB3-C1EC-48E4-A7E5-B9C8FFA2A469}"/>
          </ac:spMkLst>
        </pc:spChg>
        <pc:spChg chg="mod">
          <ac:chgData name="Jean QUENTIN" userId="6962deb3-b639-4acd-8091-a0516ea2376b" providerId="ADAL" clId="{2DF5F7F1-45A4-4E47-9FB2-F1339560606B}" dt="2021-02-08T10:42:44.694" v="1049" actId="207"/>
          <ac:spMkLst>
            <pc:docMk/>
            <pc:sldMk cId="454727075" sldId="5181"/>
            <ac:spMk id="468" creationId="{C3B6C3C0-4CA5-4B39-95D2-EA781F161A53}"/>
          </ac:spMkLst>
        </pc:spChg>
        <pc:spChg chg="mod">
          <ac:chgData name="Jean QUENTIN" userId="6962deb3-b639-4acd-8091-a0516ea2376b" providerId="ADAL" clId="{2DF5F7F1-45A4-4E47-9FB2-F1339560606B}" dt="2021-02-08T10:29:19.545" v="888" actId="1076"/>
          <ac:spMkLst>
            <pc:docMk/>
            <pc:sldMk cId="454727075" sldId="5181"/>
            <ac:spMk id="505" creationId="{F42F6470-1B22-4F5F-8F1D-A1B79E605F07}"/>
          </ac:spMkLst>
        </pc:spChg>
        <pc:spChg chg="mod">
          <ac:chgData name="Jean QUENTIN" userId="6962deb3-b639-4acd-8091-a0516ea2376b" providerId="ADAL" clId="{2DF5F7F1-45A4-4E47-9FB2-F1339560606B}" dt="2021-02-08T10:29:38.177" v="891" actId="1076"/>
          <ac:spMkLst>
            <pc:docMk/>
            <pc:sldMk cId="454727075" sldId="5181"/>
            <ac:spMk id="508" creationId="{C3C94819-A343-4BCA-909C-6FCAF5AC79FC}"/>
          </ac:spMkLst>
        </pc:spChg>
        <pc:spChg chg="mod">
          <ac:chgData name="Jean QUENTIN" userId="6962deb3-b639-4acd-8091-a0516ea2376b" providerId="ADAL" clId="{2DF5F7F1-45A4-4E47-9FB2-F1339560606B}" dt="2021-02-08T10:33:41.867" v="932" actId="1036"/>
          <ac:spMkLst>
            <pc:docMk/>
            <pc:sldMk cId="454727075" sldId="5181"/>
            <ac:spMk id="516" creationId="{81C79837-47FB-4B3C-B8B8-CD8E5E69A334}"/>
          </ac:spMkLst>
        </pc:spChg>
        <pc:spChg chg="mod">
          <ac:chgData name="Jean QUENTIN" userId="6962deb3-b639-4acd-8091-a0516ea2376b" providerId="ADAL" clId="{2DF5F7F1-45A4-4E47-9FB2-F1339560606B}" dt="2021-02-08T10:30:23.792" v="898" actId="1076"/>
          <ac:spMkLst>
            <pc:docMk/>
            <pc:sldMk cId="454727075" sldId="5181"/>
            <ac:spMk id="518" creationId="{711DC33D-C06E-4A22-81DC-0B036223A53F}"/>
          </ac:spMkLst>
        </pc:spChg>
        <pc:grpChg chg="add mod">
          <ac:chgData name="Jean QUENTIN" userId="6962deb3-b639-4acd-8091-a0516ea2376b" providerId="ADAL" clId="{2DF5F7F1-45A4-4E47-9FB2-F1339560606B}" dt="2021-02-08T10:30:43.854" v="902" actId="12788"/>
          <ac:grpSpMkLst>
            <pc:docMk/>
            <pc:sldMk cId="454727075" sldId="5181"/>
            <ac:grpSpMk id="5" creationId="{C9B315C8-4E03-494F-8DD4-2396DBF77295}"/>
          </ac:grpSpMkLst>
        </pc:grpChg>
        <pc:picChg chg="mod">
          <ac:chgData name="Jean QUENTIN" userId="6962deb3-b639-4acd-8091-a0516ea2376b" providerId="ADAL" clId="{2DF5F7F1-45A4-4E47-9FB2-F1339560606B}" dt="2021-02-08T10:33:41.867" v="932" actId="1036"/>
          <ac:picMkLst>
            <pc:docMk/>
            <pc:sldMk cId="454727075" sldId="5181"/>
            <ac:picMk id="515" creationId="{C956344E-ECF2-4EAF-89D0-B4F9BB718E55}"/>
          </ac:picMkLst>
        </pc:picChg>
        <pc:cxnChg chg="mod">
          <ac:chgData name="Jean QUENTIN" userId="6962deb3-b639-4acd-8091-a0516ea2376b" providerId="ADAL" clId="{2DF5F7F1-45A4-4E47-9FB2-F1339560606B}" dt="2021-02-08T10:29:06.589" v="886" actId="164"/>
          <ac:cxnSpMkLst>
            <pc:docMk/>
            <pc:sldMk cId="454727075" sldId="5181"/>
            <ac:cxnSpMk id="8" creationId="{0FCE6DA2-497A-457F-AB4B-1AD85AE1AC06}"/>
          </ac:cxnSpMkLst>
        </pc:cxnChg>
        <pc:cxnChg chg="add del mod">
          <ac:chgData name="Jean QUENTIN" userId="6962deb3-b639-4acd-8091-a0516ea2376b" providerId="ADAL" clId="{2DF5F7F1-45A4-4E47-9FB2-F1339560606B}" dt="2021-02-08T10:30:16.525" v="897" actId="478"/>
          <ac:cxnSpMkLst>
            <pc:docMk/>
            <pc:sldMk cId="454727075" sldId="5181"/>
            <ac:cxnSpMk id="517" creationId="{04E04EEB-D3CA-402A-BB65-0B729F62C3F6}"/>
          </ac:cxnSpMkLst>
        </pc:cxnChg>
      </pc:sldChg>
      <pc:sldChg chg="addSp delSp modSp mod">
        <pc:chgData name="Jean QUENTIN" userId="6962deb3-b639-4acd-8091-a0516ea2376b" providerId="ADAL" clId="{2DF5F7F1-45A4-4E47-9FB2-F1339560606B}" dt="2021-02-08T10:36:53.757" v="976" actId="478"/>
        <pc:sldMkLst>
          <pc:docMk/>
          <pc:sldMk cId="1487075723" sldId="5182"/>
        </pc:sldMkLst>
        <pc:spChg chg="mod">
          <ac:chgData name="Jean QUENTIN" userId="6962deb3-b639-4acd-8091-a0516ea2376b" providerId="ADAL" clId="{2DF5F7F1-45A4-4E47-9FB2-F1339560606B}" dt="2021-02-08T10:35:49.451" v="967" actId="207"/>
          <ac:spMkLst>
            <pc:docMk/>
            <pc:sldMk cId="1487075723" sldId="5182"/>
            <ac:spMk id="2" creationId="{68AD7D0E-F18F-495F-8E6A-70DC1567136B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3" creationId="{E71674CD-995A-4CD1-A855-8FFFBCD10A3C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6" creationId="{006B60B9-11D1-4EE7-B650-415CE59D8CFD}"/>
          </ac:spMkLst>
        </pc:spChg>
        <pc:spChg chg="mod">
          <ac:chgData name="Jean QUENTIN" userId="6962deb3-b639-4acd-8091-a0516ea2376b" providerId="ADAL" clId="{2DF5F7F1-45A4-4E47-9FB2-F1339560606B}" dt="2021-02-08T10:36:05.591" v="970" actId="207"/>
          <ac:spMkLst>
            <pc:docMk/>
            <pc:sldMk cId="1487075723" sldId="5182"/>
            <ac:spMk id="8" creationId="{79C30DD5-67A2-457B-9168-931CE604137C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10" creationId="{5722835D-D476-4AB6-9284-9650A6211F03}"/>
          </ac:spMkLst>
        </pc:spChg>
        <pc:spChg chg="mod">
          <ac:chgData name="Jean QUENTIN" userId="6962deb3-b639-4acd-8091-a0516ea2376b" providerId="ADAL" clId="{2DF5F7F1-45A4-4E47-9FB2-F1339560606B}" dt="2021-02-08T10:36:08.575" v="971" actId="207"/>
          <ac:spMkLst>
            <pc:docMk/>
            <pc:sldMk cId="1487075723" sldId="5182"/>
            <ac:spMk id="11" creationId="{7703B9BF-7A7E-4C6F-9B08-E45D88547A67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20" creationId="{4E7BB9B2-B367-4931-8237-4A2ED1D8A5AE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21" creationId="{731589BA-74C4-4491-AE34-38261C151C1C}"/>
          </ac:spMkLst>
        </pc:spChg>
        <pc:spChg chg="mod">
          <ac:chgData name="Jean QUENTIN" userId="6962deb3-b639-4acd-8091-a0516ea2376b" providerId="ADAL" clId="{2DF5F7F1-45A4-4E47-9FB2-F1339560606B}" dt="2021-02-08T10:34:05.425" v="949" actId="1035"/>
          <ac:spMkLst>
            <pc:docMk/>
            <pc:sldMk cId="1487075723" sldId="5182"/>
            <ac:spMk id="22" creationId="{1B764AC7-B3AF-45D3-9381-07D57E79326C}"/>
          </ac:spMkLst>
        </pc:spChg>
        <pc:spChg chg="del mod">
          <ac:chgData name="Jean QUENTIN" userId="6962deb3-b639-4acd-8091-a0516ea2376b" providerId="ADAL" clId="{2DF5F7F1-45A4-4E47-9FB2-F1339560606B}" dt="2021-02-08T10:36:53.757" v="976" actId="478"/>
          <ac:spMkLst>
            <pc:docMk/>
            <pc:sldMk cId="1487075723" sldId="5182"/>
            <ac:spMk id="29" creationId="{F2A2BA4F-1975-4505-A78F-88DDDCA1EDD9}"/>
          </ac:spMkLst>
        </pc:spChg>
        <pc:spChg chg="mod">
          <ac:chgData name="Jean QUENTIN" userId="6962deb3-b639-4acd-8091-a0516ea2376b" providerId="ADAL" clId="{2DF5F7F1-45A4-4E47-9FB2-F1339560606B}" dt="2021-02-08T10:36:28.500" v="974" actId="207"/>
          <ac:spMkLst>
            <pc:docMk/>
            <pc:sldMk cId="1487075723" sldId="5182"/>
            <ac:spMk id="33" creationId="{7B0C6EC0-DC53-4A1A-A87E-E6EDBD9DFC60}"/>
          </ac:spMkLst>
        </pc:spChg>
        <pc:spChg chg="mod">
          <ac:chgData name="Jean QUENTIN" userId="6962deb3-b639-4acd-8091-a0516ea2376b" providerId="ADAL" clId="{2DF5F7F1-45A4-4E47-9FB2-F1339560606B}" dt="2021-02-08T10:35:22.423" v="964" actId="207"/>
          <ac:spMkLst>
            <pc:docMk/>
            <pc:sldMk cId="1487075723" sldId="5182"/>
            <ac:spMk id="34" creationId="{0015A46B-1E18-4403-B727-778C58C957B0}"/>
          </ac:spMkLst>
        </pc:spChg>
        <pc:spChg chg="mod">
          <ac:chgData name="Jean QUENTIN" userId="6962deb3-b639-4acd-8091-a0516ea2376b" providerId="ADAL" clId="{2DF5F7F1-45A4-4E47-9FB2-F1339560606B}" dt="2021-02-08T10:36:49.819" v="975" actId="207"/>
          <ac:spMkLst>
            <pc:docMk/>
            <pc:sldMk cId="1487075723" sldId="5182"/>
            <ac:spMk id="36" creationId="{6E2DFB61-D20E-4619-BC22-DE7A86896DFB}"/>
          </ac:spMkLst>
        </pc:spChg>
        <pc:spChg chg="mod">
          <ac:chgData name="Jean QUENTIN" userId="6962deb3-b639-4acd-8091-a0516ea2376b" providerId="ADAL" clId="{2DF5F7F1-45A4-4E47-9FB2-F1339560606B}" dt="2021-02-08T10:35:22.423" v="964" actId="207"/>
          <ac:spMkLst>
            <pc:docMk/>
            <pc:sldMk cId="1487075723" sldId="5182"/>
            <ac:spMk id="37" creationId="{E24A4304-255C-41DC-8B25-753176A00914}"/>
          </ac:spMkLst>
        </pc:spChg>
        <pc:grpChg chg="add mod">
          <ac:chgData name="Jean QUENTIN" userId="6962deb3-b639-4acd-8091-a0516ea2376b" providerId="ADAL" clId="{2DF5F7F1-45A4-4E47-9FB2-F1339560606B}" dt="2021-02-08T10:35:22.423" v="964" actId="207"/>
          <ac:grpSpMkLst>
            <pc:docMk/>
            <pc:sldMk cId="1487075723" sldId="5182"/>
            <ac:grpSpMk id="9" creationId="{F5B9D15B-6C76-48D8-A434-1D0207225122}"/>
          </ac:grpSpMkLst>
        </pc:grpChg>
        <pc:grpChg chg="add mod">
          <ac:chgData name="Jean QUENTIN" userId="6962deb3-b639-4acd-8091-a0516ea2376b" providerId="ADAL" clId="{2DF5F7F1-45A4-4E47-9FB2-F1339560606B}" dt="2021-02-08T10:35:22.423" v="964" actId="207"/>
          <ac:grpSpMkLst>
            <pc:docMk/>
            <pc:sldMk cId="1487075723" sldId="5182"/>
            <ac:grpSpMk id="12" creationId="{E3445469-D7C9-4594-BB1F-54A218EB68A6}"/>
          </ac:grpSpMkLst>
        </pc:grpChg>
        <pc:picChg chg="mod">
          <ac:chgData name="Jean QUENTIN" userId="6962deb3-b639-4acd-8091-a0516ea2376b" providerId="ADAL" clId="{2DF5F7F1-45A4-4E47-9FB2-F1339560606B}" dt="2021-02-08T10:34:05.425" v="949" actId="1035"/>
          <ac:picMkLst>
            <pc:docMk/>
            <pc:sldMk cId="1487075723" sldId="5182"/>
            <ac:picMk id="1026" creationId="{2A0FC0C2-13C0-4265-90A4-6AAB7FC04619}"/>
          </ac:picMkLst>
        </pc:picChg>
        <pc:picChg chg="mod">
          <ac:chgData name="Jean QUENTIN" userId="6962deb3-b639-4acd-8091-a0516ea2376b" providerId="ADAL" clId="{2DF5F7F1-45A4-4E47-9FB2-F1339560606B}" dt="2021-02-08T10:34:05.425" v="949" actId="1035"/>
          <ac:picMkLst>
            <pc:docMk/>
            <pc:sldMk cId="1487075723" sldId="5182"/>
            <ac:picMk id="3074" creationId="{4C40428E-2185-476B-9B1F-B512D219C56D}"/>
          </ac:picMkLst>
        </pc:picChg>
        <pc:cxnChg chg="mod">
          <ac:chgData name="Jean QUENTIN" userId="6962deb3-b639-4acd-8091-a0516ea2376b" providerId="ADAL" clId="{2DF5F7F1-45A4-4E47-9FB2-F1339560606B}" dt="2021-02-08T10:34:05.425" v="949" actId="1035"/>
          <ac:cxnSpMkLst>
            <pc:docMk/>
            <pc:sldMk cId="1487075723" sldId="5182"/>
            <ac:cxnSpMk id="5" creationId="{8881211A-4489-46DF-AC75-F106F1FAF4E1}"/>
          </ac:cxnSpMkLst>
        </pc:cxnChg>
        <pc:cxnChg chg="mod">
          <ac:chgData name="Jean QUENTIN" userId="6962deb3-b639-4acd-8091-a0516ea2376b" providerId="ADAL" clId="{2DF5F7F1-45A4-4E47-9FB2-F1339560606B}" dt="2021-02-08T10:34:05.425" v="949" actId="1035"/>
          <ac:cxnSpMkLst>
            <pc:docMk/>
            <pc:sldMk cId="1487075723" sldId="5182"/>
            <ac:cxnSpMk id="14" creationId="{31476EE9-9E14-4E7D-A73A-80AB0A0D1D49}"/>
          </ac:cxnSpMkLst>
        </pc:cxnChg>
        <pc:cxnChg chg="mod">
          <ac:chgData name="Jean QUENTIN" userId="6962deb3-b639-4acd-8091-a0516ea2376b" providerId="ADAL" clId="{2DF5F7F1-45A4-4E47-9FB2-F1339560606B}" dt="2021-02-08T10:34:05.425" v="949" actId="1035"/>
          <ac:cxnSpMkLst>
            <pc:docMk/>
            <pc:sldMk cId="1487075723" sldId="5182"/>
            <ac:cxnSpMk id="19" creationId="{698F757B-1219-4347-95E4-A06C1803F0B8}"/>
          </ac:cxnSpMkLst>
        </pc:cxnChg>
      </pc:sldChg>
      <pc:sldChg chg="addSp delSp modSp mod">
        <pc:chgData name="Jean QUENTIN" userId="6962deb3-b639-4acd-8091-a0516ea2376b" providerId="ADAL" clId="{2DF5F7F1-45A4-4E47-9FB2-F1339560606B}" dt="2021-02-08T10:39:44.112" v="1014" actId="207"/>
        <pc:sldMkLst>
          <pc:docMk/>
          <pc:sldMk cId="3143251059" sldId="5183"/>
        </pc:sldMkLst>
        <pc:spChg chg="mod">
          <ac:chgData name="Jean QUENTIN" userId="6962deb3-b639-4acd-8091-a0516ea2376b" providerId="ADAL" clId="{2DF5F7F1-45A4-4E47-9FB2-F1339560606B}" dt="2021-02-08T10:39:44.112" v="1014" actId="207"/>
          <ac:spMkLst>
            <pc:docMk/>
            <pc:sldMk cId="3143251059" sldId="5183"/>
            <ac:spMk id="2" creationId="{F0FF184E-4603-4BEB-9307-5C5657961196}"/>
          </ac:spMkLst>
        </pc:spChg>
        <pc:spChg chg="mod">
          <ac:chgData name="Jean QUENTIN" userId="6962deb3-b639-4acd-8091-a0516ea2376b" providerId="ADAL" clId="{2DF5F7F1-45A4-4E47-9FB2-F1339560606B}" dt="2021-02-08T10:38:06.097" v="994" actId="207"/>
          <ac:spMkLst>
            <pc:docMk/>
            <pc:sldMk cId="3143251059" sldId="5183"/>
            <ac:spMk id="30" creationId="{2B0F1F81-FC89-48BE-A8BA-D9BA54228232}"/>
          </ac:spMkLst>
        </pc:spChg>
        <pc:spChg chg="del mod">
          <ac:chgData name="Jean QUENTIN" userId="6962deb3-b639-4acd-8091-a0516ea2376b" providerId="ADAL" clId="{2DF5F7F1-45A4-4E47-9FB2-F1339560606B}" dt="2021-02-08T10:28:09.833" v="877" actId="478"/>
          <ac:spMkLst>
            <pc:docMk/>
            <pc:sldMk cId="3143251059" sldId="5183"/>
            <ac:spMk id="34" creationId="{DBDBFA15-80C0-457C-9C1F-D22E42590333}"/>
          </ac:spMkLst>
        </pc:spChg>
        <pc:spChg chg="mod">
          <ac:chgData name="Jean QUENTIN" userId="6962deb3-b639-4acd-8091-a0516ea2376b" providerId="ADAL" clId="{2DF5F7F1-45A4-4E47-9FB2-F1339560606B}" dt="2021-02-08T10:38:10.805" v="995" actId="207"/>
          <ac:spMkLst>
            <pc:docMk/>
            <pc:sldMk cId="3143251059" sldId="5183"/>
            <ac:spMk id="36" creationId="{5FD9C125-EE98-4218-AF29-00D9F04F2725}"/>
          </ac:spMkLst>
        </pc:spChg>
        <pc:spChg chg="mod">
          <ac:chgData name="Jean QUENTIN" userId="6962deb3-b639-4acd-8091-a0516ea2376b" providerId="ADAL" clId="{2DF5F7F1-45A4-4E47-9FB2-F1339560606B}" dt="2021-02-08T10:38:46.087" v="1005" actId="14100"/>
          <ac:spMkLst>
            <pc:docMk/>
            <pc:sldMk cId="3143251059" sldId="5183"/>
            <ac:spMk id="48" creationId="{F489EA79-6155-4F4C-8001-53BF3B85E506}"/>
          </ac:spMkLst>
        </pc:spChg>
        <pc:spChg chg="mod">
          <ac:chgData name="Jean QUENTIN" userId="6962deb3-b639-4acd-8091-a0516ea2376b" providerId="ADAL" clId="{2DF5F7F1-45A4-4E47-9FB2-F1339560606B}" dt="2021-02-08T10:39:20.354" v="1011" actId="207"/>
          <ac:spMkLst>
            <pc:docMk/>
            <pc:sldMk cId="3143251059" sldId="5183"/>
            <ac:spMk id="56" creationId="{0CC6545A-630D-409D-A854-B8EAA97A08F4}"/>
          </ac:spMkLst>
        </pc:spChg>
        <pc:spChg chg="mod">
          <ac:chgData name="Jean QUENTIN" userId="6962deb3-b639-4acd-8091-a0516ea2376b" providerId="ADAL" clId="{2DF5F7F1-45A4-4E47-9FB2-F1339560606B}" dt="2021-02-08T10:39:23.920" v="1012" actId="207"/>
          <ac:spMkLst>
            <pc:docMk/>
            <pc:sldMk cId="3143251059" sldId="5183"/>
            <ac:spMk id="57" creationId="{D6CD6FA9-84A1-4349-AA08-328F1EE6A4FD}"/>
          </ac:spMkLst>
        </pc:spChg>
        <pc:spChg chg="mod">
          <ac:chgData name="Jean QUENTIN" userId="6962deb3-b639-4acd-8091-a0516ea2376b" providerId="ADAL" clId="{2DF5F7F1-45A4-4E47-9FB2-F1339560606B}" dt="2021-02-08T10:39:26.492" v="1013" actId="207"/>
          <ac:spMkLst>
            <pc:docMk/>
            <pc:sldMk cId="3143251059" sldId="5183"/>
            <ac:spMk id="58" creationId="{DC3EE85F-53E4-4813-80A5-E5E6D44DA6DE}"/>
          </ac:spMkLst>
        </pc:spChg>
        <pc:spChg chg="mod">
          <ac:chgData name="Jean QUENTIN" userId="6962deb3-b639-4acd-8091-a0516ea2376b" providerId="ADAL" clId="{2DF5F7F1-45A4-4E47-9FB2-F1339560606B}" dt="2021-02-08T10:37:57.730" v="993" actId="1036"/>
          <ac:spMkLst>
            <pc:docMk/>
            <pc:sldMk cId="3143251059" sldId="5183"/>
            <ac:spMk id="59" creationId="{8341CBF2-D475-4B91-944F-6171AEE212B7}"/>
          </ac:spMkLst>
        </pc:spChg>
        <pc:spChg chg="mod">
          <ac:chgData name="Jean QUENTIN" userId="6962deb3-b639-4acd-8091-a0516ea2376b" providerId="ADAL" clId="{2DF5F7F1-45A4-4E47-9FB2-F1339560606B}" dt="2021-02-08T10:37:57.730" v="993" actId="1036"/>
          <ac:spMkLst>
            <pc:docMk/>
            <pc:sldMk cId="3143251059" sldId="5183"/>
            <ac:spMk id="60" creationId="{E8B62FB6-3AAE-4F5B-990E-E59497C441D8}"/>
          </ac:spMkLst>
        </pc:spChg>
        <pc:spChg chg="mod">
          <ac:chgData name="Jean QUENTIN" userId="6962deb3-b639-4acd-8091-a0516ea2376b" providerId="ADAL" clId="{2DF5F7F1-45A4-4E47-9FB2-F1339560606B}" dt="2021-02-08T10:37:57.730" v="993" actId="1036"/>
          <ac:spMkLst>
            <pc:docMk/>
            <pc:sldMk cId="3143251059" sldId="5183"/>
            <ac:spMk id="61" creationId="{0F030F4A-7167-4F5D-8F11-526F5A91CE0A}"/>
          </ac:spMkLst>
        </pc:spChg>
        <pc:spChg chg="mod">
          <ac:chgData name="Jean QUENTIN" userId="6962deb3-b639-4acd-8091-a0516ea2376b" providerId="ADAL" clId="{2DF5F7F1-45A4-4E47-9FB2-F1339560606B}" dt="2021-02-08T10:37:57.730" v="993" actId="1036"/>
          <ac:spMkLst>
            <pc:docMk/>
            <pc:sldMk cId="3143251059" sldId="5183"/>
            <ac:spMk id="70" creationId="{15CCF75E-CBD6-45DE-B632-25382950EF26}"/>
          </ac:spMkLst>
        </pc:spChg>
        <pc:spChg chg="mod">
          <ac:chgData name="Jean QUENTIN" userId="6962deb3-b639-4acd-8091-a0516ea2376b" providerId="ADAL" clId="{2DF5F7F1-45A4-4E47-9FB2-F1339560606B}" dt="2021-02-08T10:37:57.730" v="993" actId="1036"/>
          <ac:spMkLst>
            <pc:docMk/>
            <pc:sldMk cId="3143251059" sldId="5183"/>
            <ac:spMk id="71" creationId="{66C9D011-55A7-41FF-9A49-288CFF32F2EF}"/>
          </ac:spMkLst>
        </pc:spChg>
        <pc:spChg chg="mod">
          <ac:chgData name="Jean QUENTIN" userId="6962deb3-b639-4acd-8091-a0516ea2376b" providerId="ADAL" clId="{2DF5F7F1-45A4-4E47-9FB2-F1339560606B}" dt="2021-02-08T10:38:14.145" v="996" actId="207"/>
          <ac:spMkLst>
            <pc:docMk/>
            <pc:sldMk cId="3143251059" sldId="5183"/>
            <ac:spMk id="76" creationId="{13BF8532-CC86-4FE1-8D31-F9A15A55381C}"/>
          </ac:spMkLst>
        </pc:spChg>
        <pc:spChg chg="mod">
          <ac:chgData name="Jean QUENTIN" userId="6962deb3-b639-4acd-8091-a0516ea2376b" providerId="ADAL" clId="{2DF5F7F1-45A4-4E47-9FB2-F1339560606B}" dt="2021-02-08T10:38:57.182" v="1007" actId="14100"/>
          <ac:spMkLst>
            <pc:docMk/>
            <pc:sldMk cId="3143251059" sldId="5183"/>
            <ac:spMk id="77" creationId="{6DA9A8D8-184C-4E69-A71C-E3AF8B3FD1FB}"/>
          </ac:spMkLst>
        </pc:spChg>
        <pc:spChg chg="mod">
          <ac:chgData name="Jean QUENTIN" userId="6962deb3-b639-4acd-8091-a0516ea2376b" providerId="ADAL" clId="{2DF5F7F1-45A4-4E47-9FB2-F1339560606B}" dt="2021-02-08T10:38:17.280" v="997" actId="207"/>
          <ac:spMkLst>
            <pc:docMk/>
            <pc:sldMk cId="3143251059" sldId="5183"/>
            <ac:spMk id="79" creationId="{16176851-F91E-4E53-B4B6-3BCCBB51234C}"/>
          </ac:spMkLst>
        </pc:spChg>
        <pc:spChg chg="mod">
          <ac:chgData name="Jean QUENTIN" userId="6962deb3-b639-4acd-8091-a0516ea2376b" providerId="ADAL" clId="{2DF5F7F1-45A4-4E47-9FB2-F1339560606B}" dt="2021-02-08T10:39:13.909" v="1010" actId="14100"/>
          <ac:spMkLst>
            <pc:docMk/>
            <pc:sldMk cId="3143251059" sldId="5183"/>
            <ac:spMk id="80" creationId="{15D4C7FB-03A9-4D94-8750-6117EF6015F9}"/>
          </ac:spMkLst>
        </pc:spChg>
        <pc:spChg chg="mod">
          <ac:chgData name="Jean QUENTIN" userId="6962deb3-b639-4acd-8091-a0516ea2376b" providerId="ADAL" clId="{2DF5F7F1-45A4-4E47-9FB2-F1339560606B}" dt="2021-02-08T10:27:21.965" v="871" actId="164"/>
          <ac:spMkLst>
            <pc:docMk/>
            <pc:sldMk cId="3143251059" sldId="5183"/>
            <ac:spMk id="101" creationId="{14837D48-8D87-4BC5-8146-24011702B692}"/>
          </ac:spMkLst>
        </pc:spChg>
        <pc:spChg chg="mod">
          <ac:chgData name="Jean QUENTIN" userId="6962deb3-b639-4acd-8091-a0516ea2376b" providerId="ADAL" clId="{2DF5F7F1-45A4-4E47-9FB2-F1339560606B}" dt="2021-02-08T10:37:52.068" v="990" actId="12789"/>
          <ac:spMkLst>
            <pc:docMk/>
            <pc:sldMk cId="3143251059" sldId="5183"/>
            <ac:spMk id="112" creationId="{72E334F0-CF99-4CC3-B28E-6BD4252F8632}"/>
          </ac:spMkLst>
        </pc:spChg>
        <pc:spChg chg="mod">
          <ac:chgData name="Jean QUENTIN" userId="6962deb3-b639-4acd-8091-a0516ea2376b" providerId="ADAL" clId="{2DF5F7F1-45A4-4E47-9FB2-F1339560606B}" dt="2021-02-08T10:37:52.068" v="990" actId="12789"/>
          <ac:spMkLst>
            <pc:docMk/>
            <pc:sldMk cId="3143251059" sldId="5183"/>
            <ac:spMk id="113" creationId="{4B25C178-C259-453F-AD6E-8D2662AF150B}"/>
          </ac:spMkLst>
        </pc:spChg>
        <pc:spChg chg="mod">
          <ac:chgData name="Jean QUENTIN" userId="6962deb3-b639-4acd-8091-a0516ea2376b" providerId="ADAL" clId="{2DF5F7F1-45A4-4E47-9FB2-F1339560606B}" dt="2021-02-08T10:37:52.068" v="990" actId="12789"/>
          <ac:spMkLst>
            <pc:docMk/>
            <pc:sldMk cId="3143251059" sldId="5183"/>
            <ac:spMk id="114" creationId="{50E9F74E-7DA9-4CCB-9C42-65B35621AC19}"/>
          </ac:spMkLst>
        </pc:spChg>
        <pc:grpChg chg="add mod">
          <ac:chgData name="Jean QUENTIN" userId="6962deb3-b639-4acd-8091-a0516ea2376b" providerId="ADAL" clId="{2DF5F7F1-45A4-4E47-9FB2-F1339560606B}" dt="2021-02-08T10:27:25.326" v="872" actId="1076"/>
          <ac:grpSpMkLst>
            <pc:docMk/>
            <pc:sldMk cId="3143251059" sldId="5183"/>
            <ac:grpSpMk id="5" creationId="{A58177FB-0794-46FD-8A1E-F1FD361C0AAB}"/>
          </ac:grpSpMkLst>
        </pc:grpChg>
        <pc:grpChg chg="mod">
          <ac:chgData name="Jean QUENTIN" userId="6962deb3-b639-4acd-8091-a0516ea2376b" providerId="ADAL" clId="{2DF5F7F1-45A4-4E47-9FB2-F1339560606B}" dt="2021-02-08T10:37:57.730" v="993" actId="1036"/>
          <ac:grpSpMkLst>
            <pc:docMk/>
            <pc:sldMk cId="3143251059" sldId="5183"/>
            <ac:grpSpMk id="82" creationId="{2D32FA80-9B0A-4D8E-BCA7-4B740D9D343F}"/>
          </ac:grpSpMkLst>
        </pc:grpChg>
        <pc:cxnChg chg="mod">
          <ac:chgData name="Jean QUENTIN" userId="6962deb3-b639-4acd-8091-a0516ea2376b" providerId="ADAL" clId="{2DF5F7F1-45A4-4E47-9FB2-F1339560606B}" dt="2021-02-08T10:37:57.730" v="993" actId="1036"/>
          <ac:cxnSpMkLst>
            <pc:docMk/>
            <pc:sldMk cId="3143251059" sldId="5183"/>
            <ac:cxnSpMk id="86" creationId="{E6EE86FA-4EDD-44E9-848F-94047E61B45A}"/>
          </ac:cxnSpMkLst>
        </pc:cxnChg>
        <pc:cxnChg chg="mod">
          <ac:chgData name="Jean QUENTIN" userId="6962deb3-b639-4acd-8091-a0516ea2376b" providerId="ADAL" clId="{2DF5F7F1-45A4-4E47-9FB2-F1339560606B}" dt="2021-02-08T10:37:57.730" v="993" actId="1036"/>
          <ac:cxnSpMkLst>
            <pc:docMk/>
            <pc:sldMk cId="3143251059" sldId="5183"/>
            <ac:cxnSpMk id="89" creationId="{E9B6A2C9-B21C-4C95-8115-1734BB1E3A94}"/>
          </ac:cxnSpMkLst>
        </pc:cxnChg>
        <pc:cxnChg chg="mod">
          <ac:chgData name="Jean QUENTIN" userId="6962deb3-b639-4acd-8091-a0516ea2376b" providerId="ADAL" clId="{2DF5F7F1-45A4-4E47-9FB2-F1339560606B}" dt="2021-02-08T10:37:57.730" v="993" actId="1036"/>
          <ac:cxnSpMkLst>
            <pc:docMk/>
            <pc:sldMk cId="3143251059" sldId="5183"/>
            <ac:cxnSpMk id="93" creationId="{4D029F40-8D56-4198-9A3E-16A036EEA0A3}"/>
          </ac:cxnSpMkLst>
        </pc:cxnChg>
        <pc:cxnChg chg="mod">
          <ac:chgData name="Jean QUENTIN" userId="6962deb3-b639-4acd-8091-a0516ea2376b" providerId="ADAL" clId="{2DF5F7F1-45A4-4E47-9FB2-F1339560606B}" dt="2021-02-08T10:37:57.730" v="993" actId="1036"/>
          <ac:cxnSpMkLst>
            <pc:docMk/>
            <pc:sldMk cId="3143251059" sldId="5183"/>
            <ac:cxnSpMk id="97" creationId="{6535DAB7-4263-4AED-AB76-9C5E38223164}"/>
          </ac:cxnSpMkLst>
        </pc:cxnChg>
        <pc:cxnChg chg="mod">
          <ac:chgData name="Jean QUENTIN" userId="6962deb3-b639-4acd-8091-a0516ea2376b" providerId="ADAL" clId="{2DF5F7F1-45A4-4E47-9FB2-F1339560606B}" dt="2021-02-08T10:37:57.730" v="993" actId="1036"/>
          <ac:cxnSpMkLst>
            <pc:docMk/>
            <pc:sldMk cId="3143251059" sldId="5183"/>
            <ac:cxnSpMk id="98" creationId="{5A2C9B9B-DE5D-4DD9-879F-AA5EA5C5D90D}"/>
          </ac:cxnSpMkLst>
        </pc:cxnChg>
        <pc:cxnChg chg="mod">
          <ac:chgData name="Jean QUENTIN" userId="6962deb3-b639-4acd-8091-a0516ea2376b" providerId="ADAL" clId="{2DF5F7F1-45A4-4E47-9FB2-F1339560606B}" dt="2021-02-08T10:27:21.965" v="871" actId="164"/>
          <ac:cxnSpMkLst>
            <pc:docMk/>
            <pc:sldMk cId="3143251059" sldId="5183"/>
            <ac:cxnSpMk id="103" creationId="{2861138F-276E-4FED-93BD-A5BCD9B75E68}"/>
          </ac:cxnSpMkLst>
        </pc:cxnChg>
      </pc:sldChg>
    </pc:docChg>
  </pc:docChgLst>
  <pc:docChgLst>
    <pc:chgData name="Hélène BAUD" userId="6b72c730-d548-4b3b-b51d-0a510ccdef52" providerId="ADAL" clId="{E5429FC3-DCB9-4E0D-9CE5-FA1A2299181B}"/>
    <pc:docChg chg="undo custSel modSld">
      <pc:chgData name="Hélène BAUD" userId="6b72c730-d548-4b3b-b51d-0a510ccdef52" providerId="ADAL" clId="{E5429FC3-DCB9-4E0D-9CE5-FA1A2299181B}" dt="2021-02-08T09:57:59.865" v="87" actId="478"/>
      <pc:docMkLst>
        <pc:docMk/>
      </pc:docMkLst>
      <pc:sldChg chg="modSp mod">
        <pc:chgData name="Hélène BAUD" userId="6b72c730-d548-4b3b-b51d-0a510ccdef52" providerId="ADAL" clId="{E5429FC3-DCB9-4E0D-9CE5-FA1A2299181B}" dt="2021-02-05T17:20:28.169" v="85" actId="207"/>
        <pc:sldMkLst>
          <pc:docMk/>
          <pc:sldMk cId="1450929378" sldId="256"/>
        </pc:sldMkLst>
        <pc:spChg chg="mod">
          <ac:chgData name="Hélène BAUD" userId="6b72c730-d548-4b3b-b51d-0a510ccdef52" providerId="ADAL" clId="{E5429FC3-DCB9-4E0D-9CE5-FA1A2299181B}" dt="2021-02-05T17:20:28.169" v="85" actId="207"/>
          <ac:spMkLst>
            <pc:docMk/>
            <pc:sldMk cId="1450929378" sldId="256"/>
            <ac:spMk id="63" creationId="{1BADD212-53FE-4225-9CE1-5B1BB54E2607}"/>
          </ac:spMkLst>
        </pc:spChg>
        <pc:spChg chg="mod">
          <ac:chgData name="Hélène BAUD" userId="6b72c730-d548-4b3b-b51d-0a510ccdef52" providerId="ADAL" clId="{E5429FC3-DCB9-4E0D-9CE5-FA1A2299181B}" dt="2021-02-05T17:20:28.169" v="85" actId="207"/>
          <ac:spMkLst>
            <pc:docMk/>
            <pc:sldMk cId="1450929378" sldId="256"/>
            <ac:spMk id="73" creationId="{43EF3003-D271-4AED-9638-B329930FB431}"/>
          </ac:spMkLst>
        </pc:spChg>
        <pc:spChg chg="mod">
          <ac:chgData name="Hélène BAUD" userId="6b72c730-d548-4b3b-b51d-0a510ccdef52" providerId="ADAL" clId="{E5429FC3-DCB9-4E0D-9CE5-FA1A2299181B}" dt="2021-02-05T17:20:28.169" v="85" actId="207"/>
          <ac:spMkLst>
            <pc:docMk/>
            <pc:sldMk cId="1450929378" sldId="256"/>
            <ac:spMk id="74" creationId="{F37C6D14-B531-4702-99EB-0117222DDBE4}"/>
          </ac:spMkLst>
        </pc:spChg>
        <pc:spChg chg="mod">
          <ac:chgData name="Hélène BAUD" userId="6b72c730-d548-4b3b-b51d-0a510ccdef52" providerId="ADAL" clId="{E5429FC3-DCB9-4E0D-9CE5-FA1A2299181B}" dt="2021-02-05T17:07:07.969" v="0" actId="207"/>
          <ac:spMkLst>
            <pc:docMk/>
            <pc:sldMk cId="1450929378" sldId="256"/>
            <ac:spMk id="78" creationId="{285F23B6-9AC2-4E76-A5AF-15DE80B0549A}"/>
          </ac:spMkLst>
        </pc:spChg>
        <pc:spChg chg="mod">
          <ac:chgData name="Hélène BAUD" userId="6b72c730-d548-4b3b-b51d-0a510ccdef52" providerId="ADAL" clId="{E5429FC3-DCB9-4E0D-9CE5-FA1A2299181B}" dt="2021-02-05T17:07:07.969" v="0" actId="207"/>
          <ac:spMkLst>
            <pc:docMk/>
            <pc:sldMk cId="1450929378" sldId="256"/>
            <ac:spMk id="79" creationId="{EE48ED4C-EA54-4F50-92A4-B088D3F8904D}"/>
          </ac:spMkLst>
        </pc:s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0" creationId="{8033A3E3-FF6D-4B20-83E2-33440B19A4A5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1" creationId="{CF70FF43-C478-4E20-9067-4B264D35D18E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2" creationId="{388D8CEF-263D-4774-A71C-28F42CE5ADA1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4" creationId="{6077076B-92BC-4EE2-ADB1-219C2282CAFD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5" creationId="{415F7B6A-179B-4E56-88C2-4D2C28FA5312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6" creationId="{D3795967-A40B-462A-A601-0E4F8311355E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7" creationId="{949B7849-6C62-4A7F-966A-C9F41B42BF0F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8" creationId="{F99D3E18-7A17-4F47-8E5A-0AEB205D1919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69" creationId="{72732249-86F2-45A7-A361-6021005B9872}"/>
          </ac:grpSpMkLst>
        </pc:grpChg>
        <pc:grpChg chg="mod">
          <ac:chgData name="Hélène BAUD" userId="6b72c730-d548-4b3b-b51d-0a510ccdef52" providerId="ADAL" clId="{E5429FC3-DCB9-4E0D-9CE5-FA1A2299181B}" dt="2021-02-05T17:07:07.969" v="0" actId="207"/>
          <ac:grpSpMkLst>
            <pc:docMk/>
            <pc:sldMk cId="1450929378" sldId="256"/>
            <ac:grpSpMk id="72" creationId="{B6E59FBA-6256-4413-AB08-3599A40C3B4E}"/>
          </ac:grpSpMkLst>
        </pc:grpChg>
      </pc:sldChg>
      <pc:sldChg chg="addSp delSp">
        <pc:chgData name="Hélène BAUD" userId="6b72c730-d548-4b3b-b51d-0a510ccdef52" providerId="ADAL" clId="{E5429FC3-DCB9-4E0D-9CE5-FA1A2299181B}" dt="2021-02-08T09:57:59.865" v="87" actId="478"/>
        <pc:sldMkLst>
          <pc:docMk/>
          <pc:sldMk cId="2753955909" sldId="257"/>
        </pc:sldMkLst>
        <pc:picChg chg="del">
          <ac:chgData name="Hélène BAUD" userId="6b72c730-d548-4b3b-b51d-0a510ccdef52" providerId="ADAL" clId="{E5429FC3-DCB9-4E0D-9CE5-FA1A2299181B}" dt="2021-02-05T17:14:20.135" v="63" actId="478"/>
          <ac:picMkLst>
            <pc:docMk/>
            <pc:sldMk cId="2753955909" sldId="257"/>
            <ac:picMk id="10" creationId="{D7F5C42A-4CD9-4D83-BC3E-6CFCC6E9432B}"/>
          </ac:picMkLst>
        </pc:picChg>
        <pc:picChg chg="del">
          <ac:chgData name="Hélène BAUD" userId="6b72c730-d548-4b3b-b51d-0a510ccdef52" providerId="ADAL" clId="{E5429FC3-DCB9-4E0D-9CE5-FA1A2299181B}" dt="2021-02-05T17:14:20.135" v="63" actId="478"/>
          <ac:picMkLst>
            <pc:docMk/>
            <pc:sldMk cId="2753955909" sldId="257"/>
            <ac:picMk id="11" creationId="{5CB6FE1E-7A95-499F-BD93-000E3FEA2F38}"/>
          </ac:picMkLst>
        </pc:picChg>
        <pc:picChg chg="add del">
          <ac:chgData name="Hélène BAUD" userId="6b72c730-d548-4b3b-b51d-0a510ccdef52" providerId="ADAL" clId="{E5429FC3-DCB9-4E0D-9CE5-FA1A2299181B}" dt="2021-02-08T09:57:59.865" v="87" actId="478"/>
          <ac:picMkLst>
            <pc:docMk/>
            <pc:sldMk cId="2753955909" sldId="257"/>
            <ac:picMk id="1026" creationId="{9053E59E-776B-4A9C-BD51-AFA851ADF166}"/>
          </ac:picMkLst>
        </pc:picChg>
      </pc:sldChg>
      <pc:sldChg chg="delSp modSp mod">
        <pc:chgData name="Hélène BAUD" userId="6b72c730-d548-4b3b-b51d-0a510ccdef52" providerId="ADAL" clId="{E5429FC3-DCB9-4E0D-9CE5-FA1A2299181B}" dt="2021-02-05T17:19:53.162" v="83" actId="1036"/>
        <pc:sldMkLst>
          <pc:docMk/>
          <pc:sldMk cId="2655104678" sldId="4597"/>
        </pc:sldMkLst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3" creationId="{D32E8C89-7151-479B-9EA2-8FBFD3E518C0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4" creationId="{1AF1720B-BE41-44B7-ACD3-EE573F85DA63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5" creationId="{D53BA74E-7B22-403C-BB0D-4799E886FA0D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6" creationId="{CB07B830-1F60-45D1-87C6-836B8605E109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7" creationId="{485EDF5A-52C2-4B23-8BAC-7E56B6FE5C16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8" creationId="{7996CAA8-67AA-4336-B65B-0C65031A1FB4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9" creationId="{43DB3ACD-1764-4669-96E8-FBD815AFF38D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0" creationId="{10F6F90D-5DB2-4DCA-8846-479FDA43AD0B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1" creationId="{6D887BA8-9E95-463D-BBAA-52E22F8E9EDF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2" creationId="{A20641E4-BE33-439B-93BB-73F00350EA68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3" creationId="{7E3310FC-7392-4D24-867B-05BD1EE7F0C0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4" creationId="{C5C97726-4ABF-402C-B082-8828BAFA061D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5" creationId="{EECBE6FA-39C5-40EF-BFEA-E8B2B241D25F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6" creationId="{2970886B-7249-49FA-9CEA-C0B76A1EF620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7" creationId="{129E133E-8356-4E17-8434-5676461BA61B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8" creationId="{C7E2FCF6-E868-4BA6-B950-8E41841DC401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19" creationId="{862373F1-CC85-4E0D-9657-B91E93F2A764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20" creationId="{8E9F03A1-79C3-4C58-A219-7AF336A2B0AE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21" creationId="{7B5CFEB0-3754-4511-8E75-9F00892B76A1}"/>
          </ac:spMkLst>
        </pc:spChg>
        <pc:spChg chg="mod topLvl">
          <ac:chgData name="Hélène BAUD" userId="6b72c730-d548-4b3b-b51d-0a510ccdef52" providerId="ADAL" clId="{E5429FC3-DCB9-4E0D-9CE5-FA1A2299181B}" dt="2021-02-05T17:19:53.162" v="83" actId="1036"/>
          <ac:spMkLst>
            <pc:docMk/>
            <pc:sldMk cId="2655104678" sldId="4597"/>
            <ac:spMk id="22" creationId="{75D536AB-D79E-4D4E-853C-B153C0722206}"/>
          </ac:spMkLst>
        </pc:spChg>
        <pc:grpChg chg="del mod">
          <ac:chgData name="Hélène BAUD" userId="6b72c730-d548-4b3b-b51d-0a510ccdef52" providerId="ADAL" clId="{E5429FC3-DCB9-4E0D-9CE5-FA1A2299181B}" dt="2021-02-05T17:11:04.973" v="20" actId="165"/>
          <ac:grpSpMkLst>
            <pc:docMk/>
            <pc:sldMk cId="2655104678" sldId="4597"/>
            <ac:grpSpMk id="24" creationId="{D161EC82-F467-40F3-BAA5-C30B9565385D}"/>
          </ac:grpSpMkLst>
        </pc:grpChg>
      </pc:sldChg>
      <pc:sldChg chg="modSp mod">
        <pc:chgData name="Hélène BAUD" userId="6b72c730-d548-4b3b-b51d-0a510ccdef52" providerId="ADAL" clId="{E5429FC3-DCB9-4E0D-9CE5-FA1A2299181B}" dt="2021-02-05T17:20:06.232" v="84" actId="207"/>
        <pc:sldMkLst>
          <pc:docMk/>
          <pc:sldMk cId="4278319036" sldId="4598"/>
        </pc:sldMkLst>
        <pc:spChg chg="mod">
          <ac:chgData name="Hélène BAUD" userId="6b72c730-d548-4b3b-b51d-0a510ccdef52" providerId="ADAL" clId="{E5429FC3-DCB9-4E0D-9CE5-FA1A2299181B}" dt="2021-02-05T17:20:06.232" v="84" actId="207"/>
          <ac:spMkLst>
            <pc:docMk/>
            <pc:sldMk cId="4278319036" sldId="4598"/>
            <ac:spMk id="5" creationId="{9B258881-C93D-44E5-BB90-9C5148DA7B3E}"/>
          </ac:spMkLst>
        </pc:spChg>
        <pc:spChg chg="mod">
          <ac:chgData name="Hélène BAUD" userId="6b72c730-d548-4b3b-b51d-0a510ccdef52" providerId="ADAL" clId="{E5429FC3-DCB9-4E0D-9CE5-FA1A2299181B}" dt="2021-02-05T17:07:31.154" v="2" actId="207"/>
          <ac:spMkLst>
            <pc:docMk/>
            <pc:sldMk cId="4278319036" sldId="4598"/>
            <ac:spMk id="7" creationId="{BBB3FD85-7643-4CE6-92F2-EE9AA285E528}"/>
          </ac:spMkLst>
        </pc:spChg>
      </pc:sldChg>
      <pc:sldChg chg="modSp mod">
        <pc:chgData name="Hélène BAUD" userId="6b72c730-d548-4b3b-b51d-0a510ccdef52" providerId="ADAL" clId="{E5429FC3-DCB9-4E0D-9CE5-FA1A2299181B}" dt="2021-02-05T17:11:34.115" v="44"/>
        <pc:sldMkLst>
          <pc:docMk/>
          <pc:sldMk cId="3610590874" sldId="4599"/>
        </pc:sldMkLst>
        <pc:spChg chg="mod">
          <ac:chgData name="Hélène BAUD" userId="6b72c730-d548-4b3b-b51d-0a510ccdef52" providerId="ADAL" clId="{E5429FC3-DCB9-4E0D-9CE5-FA1A2299181B}" dt="2021-02-05T17:11:34.115" v="44"/>
          <ac:spMkLst>
            <pc:docMk/>
            <pc:sldMk cId="3610590874" sldId="4599"/>
            <ac:spMk id="5" creationId="{CFFDC3DB-BBA0-4F81-81A1-05873E3B87EF}"/>
          </ac:spMkLst>
        </pc:spChg>
        <pc:spChg chg="mod">
          <ac:chgData name="Hélène BAUD" userId="6b72c730-d548-4b3b-b51d-0a510ccdef52" providerId="ADAL" clId="{E5429FC3-DCB9-4E0D-9CE5-FA1A2299181B}" dt="2021-02-05T17:11:31.956" v="42" actId="108"/>
          <ac:spMkLst>
            <pc:docMk/>
            <pc:sldMk cId="3610590874" sldId="4599"/>
            <ac:spMk id="6" creationId="{DCA36CF4-00FC-4326-94EC-D7E4FA222A38}"/>
          </ac:spMkLst>
        </pc:spChg>
        <pc:spChg chg="mod">
          <ac:chgData name="Hélène BAUD" userId="6b72c730-d548-4b3b-b51d-0a510ccdef52" providerId="ADAL" clId="{E5429FC3-DCB9-4E0D-9CE5-FA1A2299181B}" dt="2021-02-05T17:11:31.956" v="42" actId="108"/>
          <ac:spMkLst>
            <pc:docMk/>
            <pc:sldMk cId="3610590874" sldId="4599"/>
            <ac:spMk id="7" creationId="{A19FA6E9-A921-4928-8223-4EBCEF4E7C19}"/>
          </ac:spMkLst>
        </pc:spChg>
      </pc:sldChg>
      <pc:sldChg chg="modSp mod">
        <pc:chgData name="Hélène BAUD" userId="6b72c730-d548-4b3b-b51d-0a510ccdef52" providerId="ADAL" clId="{E5429FC3-DCB9-4E0D-9CE5-FA1A2299181B}" dt="2021-02-05T17:11:36.875" v="46"/>
        <pc:sldMkLst>
          <pc:docMk/>
          <pc:sldMk cId="3930981414" sldId="4600"/>
        </pc:sldMkLst>
        <pc:spChg chg="mod">
          <ac:chgData name="Hélène BAUD" userId="6b72c730-d548-4b3b-b51d-0a510ccdef52" providerId="ADAL" clId="{E5429FC3-DCB9-4E0D-9CE5-FA1A2299181B}" dt="2021-02-05T17:11:36.875" v="46"/>
          <ac:spMkLst>
            <pc:docMk/>
            <pc:sldMk cId="3930981414" sldId="4600"/>
            <ac:spMk id="12" creationId="{26895599-6E40-4620-A513-52F9535CFE0E}"/>
          </ac:spMkLst>
        </pc:spChg>
        <pc:spChg chg="mod">
          <ac:chgData name="Hélène BAUD" userId="6b72c730-d548-4b3b-b51d-0a510ccdef52" providerId="ADAL" clId="{E5429FC3-DCB9-4E0D-9CE5-FA1A2299181B}" dt="2021-02-05T17:08:12.609" v="12" actId="20577"/>
          <ac:spMkLst>
            <pc:docMk/>
            <pc:sldMk cId="3930981414" sldId="4600"/>
            <ac:spMk id="14" creationId="{ABC0D6CD-762B-44EC-8BD0-66BDD9A0A9FA}"/>
          </ac:spMkLst>
        </pc:spChg>
      </pc:sldChg>
      <pc:sldChg chg="modSp mod">
        <pc:chgData name="Hélène BAUD" userId="6b72c730-d548-4b3b-b51d-0a510ccdef52" providerId="ADAL" clId="{E5429FC3-DCB9-4E0D-9CE5-FA1A2299181B}" dt="2021-02-05T17:12:21.147" v="53" actId="207"/>
        <pc:sldMkLst>
          <pc:docMk/>
          <pc:sldMk cId="3797597905" sldId="4601"/>
        </pc:sldMkLst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39" creationId="{9425BFBC-5401-49CE-B766-B21D0A3EE1EE}"/>
          </ac:spMkLst>
        </pc:spChg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40" creationId="{149FE7D1-05B5-4B3B-A5F0-FC5A5D67567E}"/>
          </ac:spMkLst>
        </pc:spChg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41" creationId="{31F75E26-689A-4C49-95BA-B03030BCFDFD}"/>
          </ac:spMkLst>
        </pc:spChg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42" creationId="{B42087D6-33EA-4D8C-B22F-1F177776DF7A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51" creationId="{EDD426A5-C659-40E0-85EE-271A2EED5E98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52" creationId="{CEADE1C3-1C6F-4C9E-9B3C-CEBE2B45D33A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53" creationId="{FDF9581E-A13C-46C9-87A7-73238CE3289F}"/>
          </ac:spMkLst>
        </pc:spChg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54" creationId="{E3903999-C1E0-400D-BBE3-FA6E980DEE26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56" creationId="{81CC378D-9CDF-4971-933F-1407C418C773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57" creationId="{7AA9B1F2-0597-4332-A8F5-BAD3F48FD672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58" creationId="{3E336305-A463-4DE4-98B1-FE1D6FC8E57A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59" creationId="{A2E92B3B-D42D-4D99-AD6A-4245E6767231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60" creationId="{73DC5860-172E-4E6D-88C7-043B0A3D87B3}"/>
          </ac:spMkLst>
        </pc:spChg>
        <pc:spChg chg="mod">
          <ac:chgData name="Hélène BAUD" userId="6b72c730-d548-4b3b-b51d-0a510ccdef52" providerId="ADAL" clId="{E5429FC3-DCB9-4E0D-9CE5-FA1A2299181B}" dt="2021-02-05T17:12:21.147" v="53" actId="207"/>
          <ac:spMkLst>
            <pc:docMk/>
            <pc:sldMk cId="3797597905" sldId="4601"/>
            <ac:spMk id="61" creationId="{01E7E992-000E-406A-A37B-6F9645BF43C4}"/>
          </ac:spMkLst>
        </pc:spChg>
        <pc:spChg chg="mod">
          <ac:chgData name="Hélène BAUD" userId="6b72c730-d548-4b3b-b51d-0a510ccdef52" providerId="ADAL" clId="{E5429FC3-DCB9-4E0D-9CE5-FA1A2299181B}" dt="2021-02-05T17:12:08.443" v="52" actId="207"/>
          <ac:spMkLst>
            <pc:docMk/>
            <pc:sldMk cId="3797597905" sldId="4601"/>
            <ac:spMk id="62" creationId="{024D5122-0CDB-4592-B82F-CC10DF239AE3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64" creationId="{7F441FD2-BD9B-4376-8A06-41417B23D238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65" creationId="{DB3EBC98-58C1-42DD-B07B-44C45EF13094}"/>
          </ac:spMkLst>
        </pc:spChg>
        <pc:spChg chg="mod">
          <ac:chgData name="Hélène BAUD" userId="6b72c730-d548-4b3b-b51d-0a510ccdef52" providerId="ADAL" clId="{E5429FC3-DCB9-4E0D-9CE5-FA1A2299181B}" dt="2021-02-05T17:08:27.045" v="13" actId="207"/>
          <ac:spMkLst>
            <pc:docMk/>
            <pc:sldMk cId="3797597905" sldId="4601"/>
            <ac:spMk id="66" creationId="{01D2A343-F135-4C3C-939F-874DDE1D2C46}"/>
          </ac:spMkLst>
        </pc:spChg>
      </pc:sldChg>
      <pc:sldChg chg="modSp mod">
        <pc:chgData name="Hélène BAUD" userId="6b72c730-d548-4b3b-b51d-0a510ccdef52" providerId="ADAL" clId="{E5429FC3-DCB9-4E0D-9CE5-FA1A2299181B}" dt="2021-02-05T17:10:11.769" v="17" actId="207"/>
        <pc:sldMkLst>
          <pc:docMk/>
          <pc:sldMk cId="94812485" sldId="4602"/>
        </pc:sldMkLst>
        <pc:spChg chg="mod">
          <ac:chgData name="Hélène BAUD" userId="6b72c730-d548-4b3b-b51d-0a510ccdef52" providerId="ADAL" clId="{E5429FC3-DCB9-4E0D-9CE5-FA1A2299181B}" dt="2021-02-05T17:10:11.769" v="17" actId="207"/>
          <ac:spMkLst>
            <pc:docMk/>
            <pc:sldMk cId="94812485" sldId="4602"/>
            <ac:spMk id="6" creationId="{55215470-D94F-41D0-B560-B9A45B994EA6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11" creationId="{786B4B41-8D8A-4C26-8109-25C59353FD5C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14" creationId="{FFA428E9-5F84-474F-93FB-BD80AC772991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16" creationId="{315E75C0-3912-47C2-BF7E-D8BB6C777A44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22" creationId="{AEA68956-3FC1-40BF-935C-762F55E98271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25" creationId="{75391352-4E52-4CBA-AA8C-381DBFD7BF86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28" creationId="{E5CC611C-0271-4632-BD0F-F2909CEFC9BB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30" creationId="{C2EDE4D6-864E-4D7E-B0BF-5D348D86A45D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35" creationId="{CCD83FC2-617A-4F37-B881-91E7F6F23E13}"/>
          </ac:spMkLst>
        </pc:spChg>
        <pc:spChg chg="mod">
          <ac:chgData name="Hélène BAUD" userId="6b72c730-d548-4b3b-b51d-0a510ccdef52" providerId="ADAL" clId="{E5429FC3-DCB9-4E0D-9CE5-FA1A2299181B}" dt="2021-02-05T17:08:42.288" v="14" actId="207"/>
          <ac:spMkLst>
            <pc:docMk/>
            <pc:sldMk cId="94812485" sldId="4602"/>
            <ac:spMk id="45" creationId="{D0576285-0BE3-45C7-99D2-C9FEECFA3AE4}"/>
          </ac:spMkLst>
        </pc:spChg>
      </pc:sldChg>
      <pc:sldChg chg="modSp mod">
        <pc:chgData name="Hélène BAUD" userId="6b72c730-d548-4b3b-b51d-0a510ccdef52" providerId="ADAL" clId="{E5429FC3-DCB9-4E0D-9CE5-FA1A2299181B}" dt="2021-02-05T17:17:38.108" v="70"/>
        <pc:sldMkLst>
          <pc:docMk/>
          <pc:sldMk cId="1138017258" sldId="4603"/>
        </pc:sldMkLst>
        <pc:spChg chg="mod">
          <ac:chgData name="Hélène BAUD" userId="6b72c730-d548-4b3b-b51d-0a510ccdef52" providerId="ADAL" clId="{E5429FC3-DCB9-4E0D-9CE5-FA1A2299181B}" dt="2021-02-05T17:17:35.357" v="68"/>
          <ac:spMkLst>
            <pc:docMk/>
            <pc:sldMk cId="1138017258" sldId="4603"/>
            <ac:spMk id="17" creationId="{45E7735C-FC4F-468A-8FFE-4155810CF69C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24" creationId="{6B4C43E1-D239-4B3E-B48E-F8623D2C5954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25" creationId="{14133396-D7DF-413E-9195-8507666D1C93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26" creationId="{A7607878-4FBC-43B2-8D9E-4DAD1AE06F11}"/>
          </ac:spMkLst>
        </pc:spChg>
        <pc:spChg chg="mod">
          <ac:chgData name="Hélène BAUD" userId="6b72c730-d548-4b3b-b51d-0a510ccdef52" providerId="ADAL" clId="{E5429FC3-DCB9-4E0D-9CE5-FA1A2299181B}" dt="2021-02-05T17:17:33.242" v="66"/>
          <ac:spMkLst>
            <pc:docMk/>
            <pc:sldMk cId="1138017258" sldId="4603"/>
            <ac:spMk id="27" creationId="{2EF979EC-E508-4F22-B090-508229CE36E2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34" creationId="{821D7782-4DB6-4C72-8674-E6CF1EC862D6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35" creationId="{FC422916-0ECE-4E95-A353-474CCD44384C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36" creationId="{1D812CF9-8950-4AC8-92F3-F80C39102326}"/>
          </ac:spMkLst>
        </pc:spChg>
        <pc:spChg chg="mod">
          <ac:chgData name="Hélène BAUD" userId="6b72c730-d548-4b3b-b51d-0a510ccdef52" providerId="ADAL" clId="{E5429FC3-DCB9-4E0D-9CE5-FA1A2299181B}" dt="2021-02-05T17:17:38.108" v="70"/>
          <ac:spMkLst>
            <pc:docMk/>
            <pc:sldMk cId="1138017258" sldId="4603"/>
            <ac:spMk id="37" creationId="{E5674BA2-BAB9-43F8-907D-63E06EEDA2C1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4" creationId="{445255CE-3E63-458A-BA38-8163CCF9F22C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5" creationId="{609B7301-7C5C-4911-AF14-5749F1556A60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6" creationId="{18442E99-5C31-48E7-8325-0E06372F4409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7" creationId="{8BDAE094-728B-4213-B3F8-1EEAC512AEAB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8" creationId="{0320C23B-8FAC-4702-851B-54504C69ACE5}"/>
          </ac:spMkLst>
        </pc:spChg>
        <pc:spChg chg="mod">
          <ac:chgData name="Hélène BAUD" userId="6b72c730-d548-4b3b-b51d-0a510ccdef52" providerId="ADAL" clId="{E5429FC3-DCB9-4E0D-9CE5-FA1A2299181B}" dt="2021-02-05T17:08:54.398" v="15" actId="207"/>
          <ac:spMkLst>
            <pc:docMk/>
            <pc:sldMk cId="1138017258" sldId="4603"/>
            <ac:spMk id="49" creationId="{18A024D8-0DF8-41B1-8550-80C7CFF9D3FE}"/>
          </ac:spMkLst>
        </pc:spChg>
      </pc:sldChg>
      <pc:sldChg chg="delSp modSp mod">
        <pc:chgData name="Hélène BAUD" userId="6b72c730-d548-4b3b-b51d-0a510ccdef52" providerId="ADAL" clId="{E5429FC3-DCB9-4E0D-9CE5-FA1A2299181B}" dt="2021-02-05T17:17:20.483" v="64" actId="207"/>
        <pc:sldMkLst>
          <pc:docMk/>
          <pc:sldMk cId="3154934116" sldId="4604"/>
        </pc:sldMkLst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5" creationId="{0F581255-1DFF-4D24-BE8C-D207B67FFA3C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6" creationId="{C4DBF921-2AAF-435B-96A0-567A07D985D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7" creationId="{329AF2BD-7791-4AEF-BB72-590FF72D8EA8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8" creationId="{FAB2AA81-D64C-4E06-B8A4-3A1DB3A10686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9" creationId="{B363BE52-D9A9-4353-8837-C8D2B0B5279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0" creationId="{4CB15516-5894-4435-A095-3C7E4ED1E23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1" creationId="{C1A0BD0A-EFB2-4CD3-814D-7E8EA6ED23A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2" creationId="{284AA574-C196-4D3E-B4FE-109DAFA2E6B2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3" creationId="{BBDD2D51-C7E4-4BEF-AB73-55D08459C24E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7" creationId="{72B1162F-1643-4C73-8DAA-7290C6144794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8" creationId="{2EDFEDEE-DD77-4E50-B26E-FF05E6F7240B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19" creationId="{DF178ABF-673B-4A7C-8766-76D657F52633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20" creationId="{9ED5C5D3-0B82-46BA-BB8F-41839BF22F28}"/>
          </ac:spMkLst>
        </pc:spChg>
        <pc:spChg chg="mod topLvl">
          <ac:chgData name="Hélène BAUD" userId="6b72c730-d548-4b3b-b51d-0a510ccdef52" providerId="ADAL" clId="{E5429FC3-DCB9-4E0D-9CE5-FA1A2299181B}" dt="2021-02-05T17:13:58.913" v="62" actId="207"/>
          <ac:spMkLst>
            <pc:docMk/>
            <pc:sldMk cId="3154934116" sldId="4604"/>
            <ac:spMk id="21" creationId="{B11207D0-FAC1-4479-9ABC-E98F42AB3EEB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22" creationId="{03B7F245-41D3-458A-B3A9-2DF61708C2DD}"/>
          </ac:spMkLst>
        </pc:spChg>
        <pc:spChg chg="mod topLvl">
          <ac:chgData name="Hélène BAUD" userId="6b72c730-d548-4b3b-b51d-0a510ccdef52" providerId="ADAL" clId="{E5429FC3-DCB9-4E0D-9CE5-FA1A2299181B}" dt="2021-02-05T17:13:58.913" v="62" actId="207"/>
          <ac:spMkLst>
            <pc:docMk/>
            <pc:sldMk cId="3154934116" sldId="4604"/>
            <ac:spMk id="23" creationId="{65E61FA1-5527-4880-BC96-311DA4F6C5B5}"/>
          </ac:spMkLst>
        </pc:spChg>
        <pc:spChg chg="mod topLvl">
          <ac:chgData name="Hélène BAUD" userId="6b72c730-d548-4b3b-b51d-0a510ccdef52" providerId="ADAL" clId="{E5429FC3-DCB9-4E0D-9CE5-FA1A2299181B}" dt="2021-02-05T17:13:58.913" v="62" actId="207"/>
          <ac:spMkLst>
            <pc:docMk/>
            <pc:sldMk cId="3154934116" sldId="4604"/>
            <ac:spMk id="24" creationId="{3F47E4AF-380E-4C3F-AF8B-AEE89DE05F8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25" creationId="{22777D96-FDC5-4F87-A93B-8BB85312515C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26" creationId="{95E39C89-3D02-41A1-818E-D4A43DCFB683}"/>
          </ac:spMkLst>
        </pc:spChg>
        <pc:spChg chg="mod topLvl">
          <ac:chgData name="Hélène BAUD" userId="6b72c730-d548-4b3b-b51d-0a510ccdef52" providerId="ADAL" clId="{E5429FC3-DCB9-4E0D-9CE5-FA1A2299181B}" dt="2021-02-05T17:13:58.913" v="62" actId="207"/>
          <ac:spMkLst>
            <pc:docMk/>
            <pc:sldMk cId="3154934116" sldId="4604"/>
            <ac:spMk id="27" creationId="{E4F99A35-DA25-41C8-B51F-F005EDA8E79A}"/>
          </ac:spMkLst>
        </pc:spChg>
        <pc:spChg chg="mod topLvl">
          <ac:chgData name="Hélène BAUD" userId="6b72c730-d548-4b3b-b51d-0a510ccdef52" providerId="ADAL" clId="{E5429FC3-DCB9-4E0D-9CE5-FA1A2299181B}" dt="2021-02-05T17:13:52.826" v="61" actId="165"/>
          <ac:spMkLst>
            <pc:docMk/>
            <pc:sldMk cId="3154934116" sldId="4604"/>
            <ac:spMk id="28" creationId="{C8755B28-A04D-4237-9611-0E694B0A2A79}"/>
          </ac:spMkLst>
        </pc:spChg>
        <pc:grpChg chg="del">
          <ac:chgData name="Hélène BAUD" userId="6b72c730-d548-4b3b-b51d-0a510ccdef52" providerId="ADAL" clId="{E5429FC3-DCB9-4E0D-9CE5-FA1A2299181B}" dt="2021-02-05T17:13:52.826" v="61" actId="165"/>
          <ac:grpSpMkLst>
            <pc:docMk/>
            <pc:sldMk cId="3154934116" sldId="4604"/>
            <ac:grpSpMk id="34" creationId="{8E57BA2B-26B6-4E18-B912-723BD0B3072E}"/>
          </ac:grpSpMkLst>
        </pc:grpChg>
        <pc:picChg chg="mod topLvl">
          <ac:chgData name="Hélène BAUD" userId="6b72c730-d548-4b3b-b51d-0a510ccdef52" providerId="ADAL" clId="{E5429FC3-DCB9-4E0D-9CE5-FA1A2299181B}" dt="2021-02-05T17:13:52.826" v="61" actId="165"/>
          <ac:picMkLst>
            <pc:docMk/>
            <pc:sldMk cId="3154934116" sldId="4604"/>
            <ac:picMk id="14" creationId="{1090FCE4-2F6D-4B9D-A5C3-3E8ABCA020BE}"/>
          </ac:picMkLst>
        </pc:picChg>
        <pc:picChg chg="mod topLvl">
          <ac:chgData name="Hélène BAUD" userId="6b72c730-d548-4b3b-b51d-0a510ccdef52" providerId="ADAL" clId="{E5429FC3-DCB9-4E0D-9CE5-FA1A2299181B}" dt="2021-02-05T17:13:52.826" v="61" actId="165"/>
          <ac:picMkLst>
            <pc:docMk/>
            <pc:sldMk cId="3154934116" sldId="4604"/>
            <ac:picMk id="15" creationId="{C7704DA8-E48A-49A9-B615-F795CD5DA698}"/>
          </ac:picMkLst>
        </pc:picChg>
        <pc:picChg chg="mod topLvl">
          <ac:chgData name="Hélène BAUD" userId="6b72c730-d548-4b3b-b51d-0a510ccdef52" providerId="ADAL" clId="{E5429FC3-DCB9-4E0D-9CE5-FA1A2299181B}" dt="2021-02-05T17:13:52.826" v="61" actId="165"/>
          <ac:picMkLst>
            <pc:docMk/>
            <pc:sldMk cId="3154934116" sldId="4604"/>
            <ac:picMk id="16" creationId="{8321A595-C947-48FC-BFC2-3DF5D1B84425}"/>
          </ac:picMkLst>
        </pc:picChg>
        <pc:picChg chg="mod topLvl">
          <ac:chgData name="Hélène BAUD" userId="6b72c730-d548-4b3b-b51d-0a510ccdef52" providerId="ADAL" clId="{E5429FC3-DCB9-4E0D-9CE5-FA1A2299181B}" dt="2021-02-05T17:17:20.483" v="64" actId="207"/>
          <ac:picMkLst>
            <pc:docMk/>
            <pc:sldMk cId="3154934116" sldId="4604"/>
            <ac:picMk id="29" creationId="{57323A90-A81C-4C08-A75E-BEF4870CE572}"/>
          </ac:picMkLst>
        </pc:picChg>
        <pc:picChg chg="mod topLvl">
          <ac:chgData name="Hélène BAUD" userId="6b72c730-d548-4b3b-b51d-0a510ccdef52" providerId="ADAL" clId="{E5429FC3-DCB9-4E0D-9CE5-FA1A2299181B}" dt="2021-02-05T17:17:20.483" v="64" actId="207"/>
          <ac:picMkLst>
            <pc:docMk/>
            <pc:sldMk cId="3154934116" sldId="4604"/>
            <ac:picMk id="30" creationId="{8D1EC7B6-4FD4-4FCE-B40E-47B8041EF78F}"/>
          </ac:picMkLst>
        </pc:picChg>
        <pc:picChg chg="mod topLvl">
          <ac:chgData name="Hélène BAUD" userId="6b72c730-d548-4b3b-b51d-0a510ccdef52" providerId="ADAL" clId="{E5429FC3-DCB9-4E0D-9CE5-FA1A2299181B}" dt="2021-02-05T17:17:20.483" v="64" actId="207"/>
          <ac:picMkLst>
            <pc:docMk/>
            <pc:sldMk cId="3154934116" sldId="4604"/>
            <ac:picMk id="31" creationId="{48452A54-097F-4D76-81CE-D00E861654AA}"/>
          </ac:picMkLst>
        </pc:picChg>
        <pc:picChg chg="mod topLvl">
          <ac:chgData name="Hélène BAUD" userId="6b72c730-d548-4b3b-b51d-0a510ccdef52" providerId="ADAL" clId="{E5429FC3-DCB9-4E0D-9CE5-FA1A2299181B}" dt="2021-02-05T17:17:20.483" v="64" actId="207"/>
          <ac:picMkLst>
            <pc:docMk/>
            <pc:sldMk cId="3154934116" sldId="4604"/>
            <ac:picMk id="32" creationId="{F89683DB-E418-43D4-A4E4-F98B7EE25E6B}"/>
          </ac:picMkLst>
        </pc:picChg>
        <pc:picChg chg="mod topLvl">
          <ac:chgData name="Hélène BAUD" userId="6b72c730-d548-4b3b-b51d-0a510ccdef52" providerId="ADAL" clId="{E5429FC3-DCB9-4E0D-9CE5-FA1A2299181B}" dt="2021-02-05T17:17:20.483" v="64" actId="207"/>
          <ac:picMkLst>
            <pc:docMk/>
            <pc:sldMk cId="3154934116" sldId="4604"/>
            <ac:picMk id="33" creationId="{8C1F1B21-41EC-48BF-9A14-DA0BB5990AE5}"/>
          </ac:picMkLst>
        </pc:picChg>
      </pc:sldChg>
      <pc:sldChg chg="delSp modSp mod">
        <pc:chgData name="Hélène BAUD" userId="6b72c730-d548-4b3b-b51d-0a510ccdef52" providerId="ADAL" clId="{E5429FC3-DCB9-4E0D-9CE5-FA1A2299181B}" dt="2021-02-05T17:13:37.993" v="60" actId="208"/>
        <pc:sldMkLst>
          <pc:docMk/>
          <pc:sldMk cId="3394791622" sldId="4605"/>
        </pc:sldMkLst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0" creationId="{597C63ED-0752-45B5-8E6A-5ED938C7A180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1" creationId="{0E541AF4-F253-42A1-9641-4397E77EC853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2" creationId="{E71AB348-067B-475A-A6C4-7E12C7F89FD6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3" creationId="{2CEF4BCC-B11A-4B85-B649-7BD4010808C6}"/>
          </ac:spMkLst>
        </pc:spChg>
        <pc:spChg chg="mod topLvl">
          <ac:chgData name="Hélène BAUD" userId="6b72c730-d548-4b3b-b51d-0a510ccdef52" providerId="ADAL" clId="{E5429FC3-DCB9-4E0D-9CE5-FA1A2299181B}" dt="2021-02-05T17:13:37.993" v="60" actId="208"/>
          <ac:spMkLst>
            <pc:docMk/>
            <pc:sldMk cId="3394791622" sldId="4605"/>
            <ac:spMk id="54" creationId="{4B6BBD5A-0F69-4D96-A152-52394B64B61C}"/>
          </ac:spMkLst>
        </pc:spChg>
        <pc:spChg chg="mod topLvl">
          <ac:chgData name="Hélène BAUD" userId="6b72c730-d548-4b3b-b51d-0a510ccdef52" providerId="ADAL" clId="{E5429FC3-DCB9-4E0D-9CE5-FA1A2299181B}" dt="2021-02-05T17:13:37.993" v="60" actId="208"/>
          <ac:spMkLst>
            <pc:docMk/>
            <pc:sldMk cId="3394791622" sldId="4605"/>
            <ac:spMk id="55" creationId="{2DD3CD91-BCBA-47E5-82C9-B598209C395F}"/>
          </ac:spMkLst>
        </pc:spChg>
        <pc:spChg chg="mod topLvl">
          <ac:chgData name="Hélène BAUD" userId="6b72c730-d548-4b3b-b51d-0a510ccdef52" providerId="ADAL" clId="{E5429FC3-DCB9-4E0D-9CE5-FA1A2299181B}" dt="2021-02-05T17:13:37.993" v="60" actId="208"/>
          <ac:spMkLst>
            <pc:docMk/>
            <pc:sldMk cId="3394791622" sldId="4605"/>
            <ac:spMk id="56" creationId="{F0484F0A-A462-43D4-AE73-F6A8FBD02444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7" creationId="{00DC52C4-04DC-4382-B3AA-6394EE7FFA30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8" creationId="{F0E5D3C4-4DBD-4408-9541-D8C461437269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59" creationId="{9CAA12CE-DD3A-4AE5-BA4D-0358BA422C12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0" creationId="{9159114F-187F-47C1-ACD9-4712DC50322C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2" creationId="{F82A1D9C-67CD-42A4-B630-7B2E5E6A369F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3" creationId="{264D83A6-5A59-4A4B-A31A-7DC06C639EB5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4" creationId="{D73B818C-4A2A-4E46-B147-DBA49E4FC8DB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5" creationId="{7D0A1740-6603-42CE-960A-EA25B6E1A6E8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69" creationId="{224FEF3C-9021-4BDB-BED9-A046A589156C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0" creationId="{E3660DEB-1FEE-4BE6-B542-4CFF95E31551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1" creationId="{3EAC4767-58BA-4125-A19E-1F69648DD4AC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2" creationId="{7A0074E4-8741-4BC6-AF21-0E26DB7E042D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3" creationId="{6A1C157D-94E6-44C4-9D92-C0DC60272BED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4" creationId="{3EDB33E5-0881-44F6-AA90-ACB158AFAC95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5" creationId="{1D489D5F-81A6-48B9-91C3-16D6AF61D147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6" creationId="{B588DB75-C621-49FE-8F73-8A58F963EE9C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7" creationId="{FCDC8438-8CE4-4D63-B268-A51356C77EF2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8" creationId="{C966EFCA-7884-48A6-A4E5-5041B8C1D921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79" creationId="{A8704802-65D5-4BBB-9310-DAEE8D2DD9EE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0" creationId="{BABE9895-8339-4155-9809-F6E9E61CB1D5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1" creationId="{6B0F508E-7594-458B-BCDC-EE5411D10F65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2" creationId="{536353AE-2E68-4C91-92AB-9FBD03E7D082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3" creationId="{E3B47456-42C8-404D-87DD-3A10F381D9D0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4" creationId="{B2D622DC-B9C2-4DE8-9772-CFD1DD0B85F6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5" creationId="{C10FCCA5-6AC4-42A2-8E07-2EC487752229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6" creationId="{19DE7517-EED1-40D1-BC17-BED8913E9381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89" creationId="{20EBB387-22F0-4E31-B1DA-AC889C9A0EDD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90" creationId="{7A2D3DA6-870A-4276-883D-420DE7E8DA6F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91" creationId="{DEF713DA-EEC5-4734-A225-737B16A716EC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92" creationId="{918D7212-08CA-442A-A378-15FD35232A77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93" creationId="{D71A6FA1-E4F4-43B6-A646-BEEB7281BB29}"/>
          </ac:spMkLst>
        </pc:spChg>
        <pc:spChg chg="mod topLvl">
          <ac:chgData name="Hélène BAUD" userId="6b72c730-d548-4b3b-b51d-0a510ccdef52" providerId="ADAL" clId="{E5429FC3-DCB9-4E0D-9CE5-FA1A2299181B}" dt="2021-02-05T17:12:37.545" v="54" actId="165"/>
          <ac:spMkLst>
            <pc:docMk/>
            <pc:sldMk cId="3394791622" sldId="4605"/>
            <ac:spMk id="94" creationId="{7EB439B1-5B5F-4ADF-A0DC-55E83797AF93}"/>
          </ac:spMkLst>
        </pc:spChg>
        <pc:grpChg chg="del">
          <ac:chgData name="Hélène BAUD" userId="6b72c730-d548-4b3b-b51d-0a510ccdef52" providerId="ADAL" clId="{E5429FC3-DCB9-4E0D-9CE5-FA1A2299181B}" dt="2021-02-05T17:12:37.545" v="54" actId="165"/>
          <ac:grpSpMkLst>
            <pc:docMk/>
            <pc:sldMk cId="3394791622" sldId="4605"/>
            <ac:grpSpMk id="49" creationId="{D9F868FE-5A1F-407D-A678-D9A91B839E9F}"/>
          </ac:grpSpMkLst>
        </pc:grpChg>
        <pc:picChg chg="mod topLvl">
          <ac:chgData name="Hélène BAUD" userId="6b72c730-d548-4b3b-b51d-0a510ccdef52" providerId="ADAL" clId="{E5429FC3-DCB9-4E0D-9CE5-FA1A2299181B}" dt="2021-02-05T17:12:37.545" v="54" actId="165"/>
          <ac:picMkLst>
            <pc:docMk/>
            <pc:sldMk cId="3394791622" sldId="4605"/>
            <ac:picMk id="61" creationId="{674B06D8-8A9B-4E7A-B27D-371AE3E2BF88}"/>
          </ac:picMkLst>
        </pc:picChg>
        <pc:picChg chg="mod topLvl">
          <ac:chgData name="Hélène BAUD" userId="6b72c730-d548-4b3b-b51d-0a510ccdef52" providerId="ADAL" clId="{E5429FC3-DCB9-4E0D-9CE5-FA1A2299181B}" dt="2021-02-05T17:12:37.545" v="54" actId="165"/>
          <ac:picMkLst>
            <pc:docMk/>
            <pc:sldMk cId="3394791622" sldId="4605"/>
            <ac:picMk id="66" creationId="{CE50E7F4-7521-4F6A-BE19-6D94A69E4435}"/>
          </ac:picMkLst>
        </pc:picChg>
        <pc:picChg chg="mod topLvl">
          <ac:chgData name="Hélène BAUD" userId="6b72c730-d548-4b3b-b51d-0a510ccdef52" providerId="ADAL" clId="{E5429FC3-DCB9-4E0D-9CE5-FA1A2299181B}" dt="2021-02-05T17:12:37.545" v="54" actId="165"/>
          <ac:picMkLst>
            <pc:docMk/>
            <pc:sldMk cId="3394791622" sldId="4605"/>
            <ac:picMk id="67" creationId="{095E84BC-5F45-4CBA-8172-48B6DD7D081E}"/>
          </ac:picMkLst>
        </pc:picChg>
        <pc:picChg chg="mod topLvl">
          <ac:chgData name="Hélène BAUD" userId="6b72c730-d548-4b3b-b51d-0a510ccdef52" providerId="ADAL" clId="{E5429FC3-DCB9-4E0D-9CE5-FA1A2299181B}" dt="2021-02-05T17:12:37.545" v="54" actId="165"/>
          <ac:picMkLst>
            <pc:docMk/>
            <pc:sldMk cId="3394791622" sldId="4605"/>
            <ac:picMk id="68" creationId="{0C0C1318-9BEA-4E69-AC7B-9F8D2A7D8C7D}"/>
          </ac:picMkLst>
        </pc:picChg>
        <pc:cxnChg chg="mod topLvl">
          <ac:chgData name="Hélène BAUD" userId="6b72c730-d548-4b3b-b51d-0a510ccdef52" providerId="ADAL" clId="{E5429FC3-DCB9-4E0D-9CE5-FA1A2299181B}" dt="2021-02-05T17:12:37.545" v="54" actId="165"/>
          <ac:cxnSpMkLst>
            <pc:docMk/>
            <pc:sldMk cId="3394791622" sldId="4605"/>
            <ac:cxnSpMk id="87" creationId="{31CF50E8-F234-4EBF-AFBC-C314F07E4477}"/>
          </ac:cxnSpMkLst>
        </pc:cxnChg>
        <pc:cxnChg chg="mod topLvl">
          <ac:chgData name="Hélène BAUD" userId="6b72c730-d548-4b3b-b51d-0a510ccdef52" providerId="ADAL" clId="{E5429FC3-DCB9-4E0D-9CE5-FA1A2299181B}" dt="2021-02-05T17:12:37.545" v="54" actId="165"/>
          <ac:cxnSpMkLst>
            <pc:docMk/>
            <pc:sldMk cId="3394791622" sldId="4605"/>
            <ac:cxnSpMk id="88" creationId="{3DCC0DD4-F00E-4FEE-9202-C78EC04AD61F}"/>
          </ac:cxnSpMkLst>
        </pc:cxnChg>
      </pc:sldChg>
    </pc:docChg>
  </pc:docChgLst>
  <pc:docChgLst>
    <pc:chgData name="Simon GEORGES-KOT" userId="7570650f-3c37-4c2d-ab8f-e4223918a679" providerId="ADAL" clId="{21B4A551-80CB-4A6F-899D-3986254708DF}"/>
    <pc:docChg chg="undo custSel addSld delSld modSld">
      <pc:chgData name="Simon GEORGES-KOT" userId="7570650f-3c37-4c2d-ab8f-e4223918a679" providerId="ADAL" clId="{21B4A551-80CB-4A6F-899D-3986254708DF}" dt="2021-02-09T08:05:43.911" v="676"/>
      <pc:docMkLst>
        <pc:docMk/>
      </pc:docMkLst>
      <pc:sldChg chg="addSp delSp modSp mod chgLayout">
        <pc:chgData name="Simon GEORGES-KOT" userId="7570650f-3c37-4c2d-ab8f-e4223918a679" providerId="ADAL" clId="{21B4A551-80CB-4A6F-899D-3986254708DF}" dt="2021-02-08T10:11:31.543" v="89"/>
        <pc:sldMkLst>
          <pc:docMk/>
          <pc:sldMk cId="1450929378" sldId="256"/>
        </pc:sldMkLst>
        <pc:spChg chg="add mod ord">
          <ac:chgData name="Simon GEORGES-KOT" userId="7570650f-3c37-4c2d-ab8f-e4223918a679" providerId="ADAL" clId="{21B4A551-80CB-4A6F-899D-3986254708DF}" dt="2021-02-08T10:11:31.543" v="89"/>
          <ac:spMkLst>
            <pc:docMk/>
            <pc:sldMk cId="1450929378" sldId="256"/>
            <ac:spMk id="2" creationId="{73C0C919-BA44-417D-AA76-C20D9D749C3B}"/>
          </ac:spMkLst>
        </pc:spChg>
        <pc:spChg chg="del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450929378" sldId="256"/>
            <ac:spMk id="3" creationId="{4D4DFF16-ED70-4F90-9914-5E48CB9643D5}"/>
          </ac:spMkLst>
        </pc:spChg>
        <pc:spChg chg="del mod">
          <ac:chgData name="Simon GEORGES-KOT" userId="7570650f-3c37-4c2d-ab8f-e4223918a679" providerId="ADAL" clId="{21B4A551-80CB-4A6F-899D-3986254708DF}" dt="2021-02-08T10:11:29.936" v="88" actId="478"/>
          <ac:spMkLst>
            <pc:docMk/>
            <pc:sldMk cId="1450929378" sldId="256"/>
            <ac:spMk id="4" creationId="{EDB62B2D-713A-4F04-983A-2DFAFFC9854C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450929378" sldId="256"/>
            <ac:spMk id="5" creationId="{40AF73C1-D90A-43B5-8749-AB0647C5AA4F}"/>
          </ac:spMkLst>
        </pc:spChg>
      </pc:sldChg>
      <pc:sldChg chg="modSp mod modClrScheme chgLayout">
        <pc:chgData name="Simon GEORGES-KOT" userId="7570650f-3c37-4c2d-ab8f-e4223918a679" providerId="ADAL" clId="{21B4A551-80CB-4A6F-899D-3986254708DF}" dt="2021-02-08T10:11:24.692" v="86" actId="700"/>
        <pc:sldMkLst>
          <pc:docMk/>
          <pc:sldMk cId="2753955909" sldId="257"/>
        </pc:sldMkLst>
        <pc:spChg chg="mod ord">
          <ac:chgData name="Simon GEORGES-KOT" userId="7570650f-3c37-4c2d-ab8f-e4223918a679" providerId="ADAL" clId="{21B4A551-80CB-4A6F-899D-3986254708DF}" dt="2021-02-08T10:11:24.692" v="86" actId="700"/>
          <ac:spMkLst>
            <pc:docMk/>
            <pc:sldMk cId="2753955909" sldId="257"/>
            <ac:spMk id="2" creationId="{688A96E2-6D77-45A7-B510-7F2FF69C4AC3}"/>
          </ac:spMkLst>
        </pc:spChg>
        <pc:spChg chg="mod ord">
          <ac:chgData name="Simon GEORGES-KOT" userId="7570650f-3c37-4c2d-ab8f-e4223918a679" providerId="ADAL" clId="{21B4A551-80CB-4A6F-899D-3986254708DF}" dt="2021-02-08T10:11:24.692" v="86" actId="700"/>
          <ac:spMkLst>
            <pc:docMk/>
            <pc:sldMk cId="2753955909" sldId="257"/>
            <ac:spMk id="3" creationId="{A1BC813E-66DD-4312-9F79-445C7A9EF1DB}"/>
          </ac:spMkLst>
        </pc:spChg>
        <pc:spChg chg="mod ord">
          <ac:chgData name="Simon GEORGES-KOT" userId="7570650f-3c37-4c2d-ab8f-e4223918a679" providerId="ADAL" clId="{21B4A551-80CB-4A6F-899D-3986254708DF}" dt="2021-02-08T10:11:24.692" v="86" actId="700"/>
          <ac:spMkLst>
            <pc:docMk/>
            <pc:sldMk cId="2753955909" sldId="257"/>
            <ac:spMk id="4" creationId="{C796BD87-4789-448A-B937-6DFD27069EE1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9T08:00:23.617" v="657" actId="207"/>
        <pc:sldMkLst>
          <pc:docMk/>
          <pc:sldMk cId="2655104678" sldId="4597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655104678" sldId="4597"/>
            <ac:spMk id="2" creationId="{B0EA66D6-AB5E-4844-8865-6C9FD277075A}"/>
          </ac:spMkLst>
        </pc:spChg>
        <pc:spChg chg="mod">
          <ac:chgData name="Simon GEORGES-KOT" userId="7570650f-3c37-4c2d-ab8f-e4223918a679" providerId="ADAL" clId="{21B4A551-80CB-4A6F-899D-3986254708DF}" dt="2021-02-09T08:00:04.934" v="655" actId="207"/>
          <ac:spMkLst>
            <pc:docMk/>
            <pc:sldMk cId="2655104678" sldId="4597"/>
            <ac:spMk id="3" creationId="{D32E8C89-7151-479B-9EA2-8FBFD3E518C0}"/>
          </ac:spMkLst>
        </pc:spChg>
        <pc:spChg chg="mod">
          <ac:chgData name="Simon GEORGES-KOT" userId="7570650f-3c37-4c2d-ab8f-e4223918a679" providerId="ADAL" clId="{21B4A551-80CB-4A6F-899D-3986254708DF}" dt="2021-02-09T08:00:23.617" v="657" actId="207"/>
          <ac:spMkLst>
            <pc:docMk/>
            <pc:sldMk cId="2655104678" sldId="4597"/>
            <ac:spMk id="6" creationId="{CB07B830-1F60-45D1-87C6-836B8605E109}"/>
          </ac:spMkLst>
        </pc:spChg>
        <pc:spChg chg="mod">
          <ac:chgData name="Simon GEORGES-KOT" userId="7570650f-3c37-4c2d-ab8f-e4223918a679" providerId="ADAL" clId="{21B4A551-80CB-4A6F-899D-3986254708DF}" dt="2021-02-09T08:00:23.617" v="657" actId="207"/>
          <ac:spMkLst>
            <pc:docMk/>
            <pc:sldMk cId="2655104678" sldId="4597"/>
            <ac:spMk id="9" creationId="{43DB3ACD-1764-4669-96E8-FBD815AFF38D}"/>
          </ac:spMkLst>
        </pc:spChg>
        <pc:spChg chg="mod">
          <ac:chgData name="Simon GEORGES-KOT" userId="7570650f-3c37-4c2d-ab8f-e4223918a679" providerId="ADAL" clId="{21B4A551-80CB-4A6F-899D-3986254708DF}" dt="2021-02-09T08:00:23.617" v="657" actId="207"/>
          <ac:spMkLst>
            <pc:docMk/>
            <pc:sldMk cId="2655104678" sldId="4597"/>
            <ac:spMk id="12" creationId="{A20641E4-BE33-439B-93BB-73F00350EA68}"/>
          </ac:spMkLst>
        </pc:spChg>
        <pc:spChg chg="mod">
          <ac:chgData name="Simon GEORGES-KOT" userId="7570650f-3c37-4c2d-ab8f-e4223918a679" providerId="ADAL" clId="{21B4A551-80CB-4A6F-899D-3986254708DF}" dt="2021-02-09T08:00:23.617" v="657" actId="207"/>
          <ac:spMkLst>
            <pc:docMk/>
            <pc:sldMk cId="2655104678" sldId="4597"/>
            <ac:spMk id="15" creationId="{EECBE6FA-39C5-40EF-BFEA-E8B2B241D25F}"/>
          </ac:spMkLst>
        </pc:spChg>
        <pc:spChg chg="mod">
          <ac:chgData name="Simon GEORGES-KOT" userId="7570650f-3c37-4c2d-ab8f-e4223918a679" providerId="ADAL" clId="{21B4A551-80CB-4A6F-899D-3986254708DF}" dt="2021-02-09T08:00:23.617" v="657" actId="207"/>
          <ac:spMkLst>
            <pc:docMk/>
            <pc:sldMk cId="2655104678" sldId="4597"/>
            <ac:spMk id="18" creationId="{C7E2FCF6-E868-4BA6-B950-8E41841DC401}"/>
          </ac:spMkLst>
        </pc:spChg>
        <pc:spChg chg="mod">
          <ac:chgData name="Simon GEORGES-KOT" userId="7570650f-3c37-4c2d-ab8f-e4223918a679" providerId="ADAL" clId="{21B4A551-80CB-4A6F-899D-3986254708DF}" dt="2021-02-09T08:00:13.852" v="656" actId="208"/>
          <ac:spMkLst>
            <pc:docMk/>
            <pc:sldMk cId="2655104678" sldId="4597"/>
            <ac:spMk id="19" creationId="{862373F1-CC85-4E0D-9657-B91E93F2A764}"/>
          </ac:spMkLst>
        </pc:spChg>
        <pc:spChg chg="add mod ord">
          <ac:chgData name="Simon GEORGES-KOT" userId="7570650f-3c37-4c2d-ab8f-e4223918a679" providerId="ADAL" clId="{21B4A551-80CB-4A6F-899D-3986254708DF}" dt="2021-02-08T10:11:38.400" v="92"/>
          <ac:spMkLst>
            <pc:docMk/>
            <pc:sldMk cId="2655104678" sldId="4597"/>
            <ac:spMk id="23" creationId="{6EC63721-972B-4F55-B14B-BC3711F2F6E9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655104678" sldId="4597"/>
            <ac:spMk id="24" creationId="{B7113052-FF47-4121-BA8A-B50832081D31}"/>
          </ac:spMkLst>
        </pc:spChg>
        <pc:spChg chg="del mod">
          <ac:chgData name="Simon GEORGES-KOT" userId="7570650f-3c37-4c2d-ab8f-e4223918a679" providerId="ADAL" clId="{21B4A551-80CB-4A6F-899D-3986254708DF}" dt="2021-02-08T10:11:37.259" v="91" actId="478"/>
          <ac:spMkLst>
            <pc:docMk/>
            <pc:sldMk cId="2655104678" sldId="4597"/>
            <ac:spMk id="25" creationId="{6D38562C-0CA4-4A0A-A102-34C2C4DC62C5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1:44.059" v="95"/>
        <pc:sldMkLst>
          <pc:docMk/>
          <pc:sldMk cId="4278319036" sldId="4598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4278319036" sldId="4598"/>
            <ac:spMk id="2" creationId="{B727ACDC-0EE4-496E-970D-475CCF127F87}"/>
          </ac:spMkLst>
        </pc:spChg>
        <pc:spChg chg="add mod ord">
          <ac:chgData name="Simon GEORGES-KOT" userId="7570650f-3c37-4c2d-ab8f-e4223918a679" providerId="ADAL" clId="{21B4A551-80CB-4A6F-899D-3986254708DF}" dt="2021-02-08T10:11:44.059" v="95"/>
          <ac:spMkLst>
            <pc:docMk/>
            <pc:sldMk cId="4278319036" sldId="4598"/>
            <ac:spMk id="3" creationId="{2BA9A9E3-63FA-4D62-899B-D366ECA936E3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4278319036" sldId="4598"/>
            <ac:spMk id="15" creationId="{A82367E5-C5D9-40B1-B87B-40EB110E0FE3}"/>
          </ac:spMkLst>
        </pc:spChg>
        <pc:spChg chg="del mod">
          <ac:chgData name="Simon GEORGES-KOT" userId="7570650f-3c37-4c2d-ab8f-e4223918a679" providerId="ADAL" clId="{21B4A551-80CB-4A6F-899D-3986254708DF}" dt="2021-02-08T10:11:43.041" v="94" actId="478"/>
          <ac:spMkLst>
            <pc:docMk/>
            <pc:sldMk cId="4278319036" sldId="4598"/>
            <ac:spMk id="18" creationId="{432819F5-17EF-486A-B1C7-797C7EC409B1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1:50.155" v="98"/>
        <pc:sldMkLst>
          <pc:docMk/>
          <pc:sldMk cId="3610590874" sldId="4599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610590874" sldId="4599"/>
            <ac:spMk id="2" creationId="{BB8626CD-CB7E-4004-B56F-51EFB8B4ED8D}"/>
          </ac:spMkLst>
        </pc:spChg>
        <pc:spChg chg="del mod">
          <ac:chgData name="Simon GEORGES-KOT" userId="7570650f-3c37-4c2d-ab8f-e4223918a679" providerId="ADAL" clId="{21B4A551-80CB-4A6F-899D-3986254708DF}" dt="2021-02-08T10:11:48.937" v="97" actId="478"/>
          <ac:spMkLst>
            <pc:docMk/>
            <pc:sldMk cId="3610590874" sldId="4599"/>
            <ac:spMk id="3" creationId="{F733ADFF-DB87-4727-8832-1208F5A980FB}"/>
          </ac:spMkLst>
        </pc:spChg>
        <pc:spChg chg="add mod ord">
          <ac:chgData name="Simon GEORGES-KOT" userId="7570650f-3c37-4c2d-ab8f-e4223918a679" providerId="ADAL" clId="{21B4A551-80CB-4A6F-899D-3986254708DF}" dt="2021-02-08T10:11:50.155" v="98"/>
          <ac:spMkLst>
            <pc:docMk/>
            <pc:sldMk cId="3610590874" sldId="4599"/>
            <ac:spMk id="9" creationId="{85F5A43A-84F3-4504-A147-52548A0019CD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610590874" sldId="4599"/>
            <ac:spMk id="11" creationId="{C3F81694-6C78-44C1-9B87-F451FF87AE78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1:57.309" v="101"/>
        <pc:sldMkLst>
          <pc:docMk/>
          <pc:sldMk cId="3930981414" sldId="4600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30981414" sldId="4600"/>
            <ac:spMk id="2" creationId="{C07C6DE4-FC37-4B63-8084-CD1073F2F78F}"/>
          </ac:spMkLst>
        </pc:spChg>
        <pc:spChg chg="del mod">
          <ac:chgData name="Simon GEORGES-KOT" userId="7570650f-3c37-4c2d-ab8f-e4223918a679" providerId="ADAL" clId="{21B4A551-80CB-4A6F-899D-3986254708DF}" dt="2021-02-08T10:11:55.937" v="100" actId="478"/>
          <ac:spMkLst>
            <pc:docMk/>
            <pc:sldMk cId="3930981414" sldId="4600"/>
            <ac:spMk id="3" creationId="{24F517FC-B35C-4413-A08B-B8A8F730E95E}"/>
          </ac:spMkLst>
        </pc:spChg>
        <pc:spChg chg="add mod ord">
          <ac:chgData name="Simon GEORGES-KOT" userId="7570650f-3c37-4c2d-ab8f-e4223918a679" providerId="ADAL" clId="{21B4A551-80CB-4A6F-899D-3986254708DF}" dt="2021-02-08T10:11:57.309" v="101"/>
          <ac:spMkLst>
            <pc:docMk/>
            <pc:sldMk cId="3930981414" sldId="4600"/>
            <ac:spMk id="4" creationId="{5FA1AD55-28B0-4822-9CC8-B669518EFCBB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30981414" sldId="4600"/>
            <ac:spMk id="15" creationId="{BDCB78E7-822E-4EB3-A892-A290046A3CBC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2:02.250" v="104"/>
        <pc:sldMkLst>
          <pc:docMk/>
          <pc:sldMk cId="3797597905" sldId="4601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797597905" sldId="4601"/>
            <ac:spMk id="2" creationId="{2575AF96-F03D-41EB-AAD1-CB551426975D}"/>
          </ac:spMkLst>
        </pc:spChg>
        <pc:spChg chg="del mod">
          <ac:chgData name="Simon GEORGES-KOT" userId="7570650f-3c37-4c2d-ab8f-e4223918a679" providerId="ADAL" clId="{21B4A551-80CB-4A6F-899D-3986254708DF}" dt="2021-02-08T10:12:01.287" v="103" actId="478"/>
          <ac:spMkLst>
            <pc:docMk/>
            <pc:sldMk cId="3797597905" sldId="4601"/>
            <ac:spMk id="3" creationId="{0A334750-5D65-47B6-9D4C-08156B19D63A}"/>
          </ac:spMkLst>
        </pc:spChg>
        <pc:spChg chg="add mod ord">
          <ac:chgData name="Simon GEORGES-KOT" userId="7570650f-3c37-4c2d-ab8f-e4223918a679" providerId="ADAL" clId="{21B4A551-80CB-4A6F-899D-3986254708DF}" dt="2021-02-08T10:12:02.250" v="104"/>
          <ac:spMkLst>
            <pc:docMk/>
            <pc:sldMk cId="3797597905" sldId="4601"/>
            <ac:spMk id="4" creationId="{F530A022-0032-4BAE-88EF-EB2C2397ABED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797597905" sldId="4601"/>
            <ac:spMk id="5" creationId="{A3AFF0CA-3CC6-474B-A278-499B1422DF3F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2:26.778" v="109" actId="20577"/>
        <pc:sldMkLst>
          <pc:docMk/>
          <pc:sldMk cId="94812485" sldId="4602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94812485" sldId="4602"/>
            <ac:spMk id="2" creationId="{8661FDEA-C0DB-4757-A0D4-936A2CFE0FA6}"/>
          </ac:spMkLst>
        </pc:spChg>
        <pc:spChg chg="del mod">
          <ac:chgData name="Simon GEORGES-KOT" userId="7570650f-3c37-4c2d-ab8f-e4223918a679" providerId="ADAL" clId="{21B4A551-80CB-4A6F-899D-3986254708DF}" dt="2021-02-08T10:12:10.993" v="106" actId="478"/>
          <ac:spMkLst>
            <pc:docMk/>
            <pc:sldMk cId="94812485" sldId="4602"/>
            <ac:spMk id="3" creationId="{62F95B45-1DED-401F-A1A2-CF221F8858B0}"/>
          </ac:spMkLst>
        </pc:spChg>
        <pc:spChg chg="add mod ord">
          <ac:chgData name="Simon GEORGES-KOT" userId="7570650f-3c37-4c2d-ab8f-e4223918a679" providerId="ADAL" clId="{21B4A551-80CB-4A6F-899D-3986254708DF}" dt="2021-02-08T10:12:26.778" v="109" actId="20577"/>
          <ac:spMkLst>
            <pc:docMk/>
            <pc:sldMk cId="94812485" sldId="4602"/>
            <ac:spMk id="4" creationId="{915A6BF7-1D9C-448D-9C0D-671FA4FA2F49}"/>
          </ac:spMkLst>
        </pc:spChg>
        <pc:spChg chg="ord">
          <ac:chgData name="Simon GEORGES-KOT" userId="7570650f-3c37-4c2d-ab8f-e4223918a679" providerId="ADAL" clId="{21B4A551-80CB-4A6F-899D-3986254708DF}" dt="2021-02-08T10:01:31.530" v="2" actId="167"/>
          <ac:spMkLst>
            <pc:docMk/>
            <pc:sldMk cId="94812485" sldId="4602"/>
            <ac:spMk id="8" creationId="{A35AFFF8-8C19-421D-A56A-FA7AC91501D3}"/>
          </ac:spMkLst>
        </pc:spChg>
        <pc:spChg chg="ord">
          <ac:chgData name="Simon GEORGES-KOT" userId="7570650f-3c37-4c2d-ab8f-e4223918a679" providerId="ADAL" clId="{21B4A551-80CB-4A6F-899D-3986254708DF}" dt="2021-02-08T10:01:22.425" v="0" actId="167"/>
          <ac:spMkLst>
            <pc:docMk/>
            <pc:sldMk cId="94812485" sldId="4602"/>
            <ac:spMk id="47" creationId="{32394E76-454D-456E-BEB5-F32B293EFBED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94812485" sldId="4602"/>
            <ac:spMk id="49" creationId="{4E87F6FA-2AF5-4321-B137-16213502FA62}"/>
          </ac:spMkLst>
        </pc:spChg>
        <pc:picChg chg="mod">
          <ac:chgData name="Simon GEORGES-KOT" userId="7570650f-3c37-4c2d-ab8f-e4223918a679" providerId="ADAL" clId="{21B4A551-80CB-4A6F-899D-3986254708DF}" dt="2021-02-08T10:01:28.364" v="1" actId="207"/>
          <ac:picMkLst>
            <pc:docMk/>
            <pc:sldMk cId="94812485" sldId="4602"/>
            <ac:picMk id="46" creationId="{A91DA7E8-3B1F-4D6A-8FE4-5A42DF5EE997}"/>
          </ac:picMkLst>
        </pc:picChg>
      </pc:sldChg>
      <pc:sldChg chg="del">
        <pc:chgData name="Simon GEORGES-KOT" userId="7570650f-3c37-4c2d-ab8f-e4223918a679" providerId="ADAL" clId="{21B4A551-80CB-4A6F-899D-3986254708DF}" dt="2021-02-08T10:07:48.157" v="59" actId="47"/>
        <pc:sldMkLst>
          <pc:docMk/>
          <pc:sldMk cId="1138017258" sldId="4603"/>
        </pc:sldMkLst>
      </pc:sldChg>
      <pc:sldChg chg="del">
        <pc:chgData name="Simon GEORGES-KOT" userId="7570650f-3c37-4c2d-ab8f-e4223918a679" providerId="ADAL" clId="{21B4A551-80CB-4A6F-899D-3986254708DF}" dt="2021-02-08T10:07:48.157" v="59" actId="47"/>
        <pc:sldMkLst>
          <pc:docMk/>
          <pc:sldMk cId="3154934116" sldId="4604"/>
        </pc:sldMkLst>
      </pc:sldChg>
      <pc:sldChg chg="del">
        <pc:chgData name="Simon GEORGES-KOT" userId="7570650f-3c37-4c2d-ab8f-e4223918a679" providerId="ADAL" clId="{21B4A551-80CB-4A6F-899D-3986254708DF}" dt="2021-02-08T10:07:48.157" v="59" actId="47"/>
        <pc:sldMkLst>
          <pc:docMk/>
          <pc:sldMk cId="3394791622" sldId="4605"/>
        </pc:sldMkLst>
      </pc:sldChg>
      <pc:sldChg chg="modSp del mod">
        <pc:chgData name="Simon GEORGES-KOT" userId="7570650f-3c37-4c2d-ab8f-e4223918a679" providerId="ADAL" clId="{21B4A551-80CB-4A6F-899D-3986254708DF}" dt="2021-02-08T10:07:50.745" v="60" actId="47"/>
        <pc:sldMkLst>
          <pc:docMk/>
          <pc:sldMk cId="59924846" sldId="4606"/>
        </pc:sldMkLst>
        <pc:spChg chg="mod">
          <ac:chgData name="Simon GEORGES-KOT" userId="7570650f-3c37-4c2d-ab8f-e4223918a679" providerId="ADAL" clId="{21B4A551-80CB-4A6F-899D-3986254708DF}" dt="2021-02-08T10:05:10.660" v="57" actId="20577"/>
          <ac:spMkLst>
            <pc:docMk/>
            <pc:sldMk cId="59924846" sldId="4606"/>
            <ac:spMk id="5" creationId="{F68765FC-EA67-48F1-AA1B-18660AA13D0B}"/>
          </ac:spMkLst>
        </pc:spChg>
        <pc:spChg chg="mod">
          <ac:chgData name="Simon GEORGES-KOT" userId="7570650f-3c37-4c2d-ab8f-e4223918a679" providerId="ADAL" clId="{21B4A551-80CB-4A6F-899D-3986254708DF}" dt="2021-02-08T10:05:05.830" v="55" actId="20577"/>
          <ac:spMkLst>
            <pc:docMk/>
            <pc:sldMk cId="59924846" sldId="4606"/>
            <ac:spMk id="7" creationId="{4D6CB669-91BC-4F66-B36E-0205294CFA56}"/>
          </ac:spMkLst>
        </pc:spChg>
        <pc:spChg chg="mod">
          <ac:chgData name="Simon GEORGES-KOT" userId="7570650f-3c37-4c2d-ab8f-e4223918a679" providerId="ADAL" clId="{21B4A551-80CB-4A6F-899D-3986254708DF}" dt="2021-02-08T10:04:58.626" v="54" actId="20577"/>
          <ac:spMkLst>
            <pc:docMk/>
            <pc:sldMk cId="59924846" sldId="4606"/>
            <ac:spMk id="45" creationId="{392802B2-395A-45D9-8671-5302FE93EA86}"/>
          </ac:spMkLst>
        </pc:spChg>
        <pc:spChg chg="mod">
          <ac:chgData name="Simon GEORGES-KOT" userId="7570650f-3c37-4c2d-ab8f-e4223918a679" providerId="ADAL" clId="{21B4A551-80CB-4A6F-899D-3986254708DF}" dt="2021-02-08T10:04:50.045" v="53" actId="20577"/>
          <ac:spMkLst>
            <pc:docMk/>
            <pc:sldMk cId="59924846" sldId="4606"/>
            <ac:spMk id="47" creationId="{CCA6BFC5-A2B1-4E16-AE35-86A33EFE552F}"/>
          </ac:spMkLst>
        </pc:spChg>
      </pc:sldChg>
      <pc:sldChg chg="addSp delSp modSp mod modClrScheme chgLayout">
        <pc:chgData name="Simon GEORGES-KOT" userId="7570650f-3c37-4c2d-ab8f-e4223918a679" providerId="ADAL" clId="{21B4A551-80CB-4A6F-899D-3986254708DF}" dt="2021-02-08T10:17:05.132" v="162"/>
        <pc:sldMkLst>
          <pc:docMk/>
          <pc:sldMk cId="3048361112" sldId="4607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048361112" sldId="4607"/>
            <ac:spMk id="2" creationId="{E57B62D5-795C-4B1E-B669-EB0FFABE442A}"/>
          </ac:spMkLst>
        </pc:spChg>
        <pc:spChg chg="del mod">
          <ac:chgData name="Simon GEORGES-KOT" userId="7570650f-3c37-4c2d-ab8f-e4223918a679" providerId="ADAL" clId="{21B4A551-80CB-4A6F-899D-3986254708DF}" dt="2021-02-08T10:12:54.214" v="116" actId="478"/>
          <ac:spMkLst>
            <pc:docMk/>
            <pc:sldMk cId="3048361112" sldId="4607"/>
            <ac:spMk id="3" creationId="{D4D292B2-7138-40AF-97F5-17A4F13679A3}"/>
          </ac:spMkLst>
        </pc:spChg>
        <pc:spChg chg="add mod ord">
          <ac:chgData name="Simon GEORGES-KOT" userId="7570650f-3c37-4c2d-ab8f-e4223918a679" providerId="ADAL" clId="{21B4A551-80CB-4A6F-899D-3986254708DF}" dt="2021-02-08T10:12:55.740" v="117"/>
          <ac:spMkLst>
            <pc:docMk/>
            <pc:sldMk cId="3048361112" sldId="4607"/>
            <ac:spMk id="4" creationId="{72FA6B3D-A4CF-4977-998A-8874B6D57EF2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" creationId="{D657E889-C330-4BBA-A100-CFED1779DF3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" creationId="{F09B52BA-316E-4901-A8E1-5395D573419E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7" creationId="{D5B959AB-12DB-48DB-AA61-E68D01EF61F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" creationId="{721F9DBE-8241-43C1-8AC2-44A7B634023A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" creationId="{5B01ED24-6815-4358-BE15-AB650B08792A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" creationId="{41E3FFA9-3CC2-41F6-8B7E-99804ADEF700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2" creationId="{7C288156-7725-4D80-A8E2-9CD18EB6BD1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3" creationId="{210495EF-CA39-4797-88E6-F1E5ED5DF5AC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4" creationId="{FED0579E-34C5-41CF-BACE-4E608ACC935F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5" creationId="{B7CEC57A-C198-46A1-B4C1-0FC6B43BCAC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6" creationId="{FF4A359A-B7DE-4A76-BAED-B19B41A516DB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7" creationId="{078C85D6-7034-45BD-9BF9-13652B995DC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8" creationId="{1A457CF7-F5DE-4415-9D2A-9119E21FEB5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9" creationId="{5DEE778F-B397-41C1-9E61-E387F2128A8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0" creationId="{8795D6C9-D68B-4224-BCF8-84E48F16D21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1" creationId="{3ED2EA8D-B01A-41B0-A0B7-B67A9EB9EC1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2" creationId="{7E996324-8D53-4EBE-B6B0-F1BCC0D5EA0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3" creationId="{434BCC73-5BCB-4A96-8BF2-62A156E81A7D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4" creationId="{B587075E-2023-4475-BF47-C20299EEA1B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5" creationId="{E09D9D5C-4377-490E-A4B0-3A2C4CDEB230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6" creationId="{8C79DEE3-59BD-4DDA-8012-56FD686C8CEC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7" creationId="{6517EB6C-3C5E-4E39-824E-3B2076BFF9C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8" creationId="{6B3197D5-0FD8-4118-B170-FAAB7A2F9EAC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29" creationId="{CB5663EC-BF15-492B-BCB0-3A8042611BA0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0" creationId="{325E5391-7C3B-4C29-BA1C-3A66BD1C42FD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1" creationId="{055E000F-7422-4D2A-B8D6-2729BF138AF2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2" creationId="{AB5415BB-19CB-480F-8004-BB6E63E8C560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3" creationId="{B313270F-FB08-42C6-9C76-96ADD0694A2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4" creationId="{6D1FB067-30FC-4DE1-99B3-3E2A4215597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5" creationId="{F6CBDC0A-E32A-42CA-B700-6CEB103D8C4E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6" creationId="{B008446F-F7F2-44C6-9C29-3B5E113983F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7" creationId="{3897E357-7074-460D-B422-6042BF41DED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8" creationId="{BCD73453-42B1-4198-A02D-9606017AB0C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39" creationId="{5D4F4841-11FF-4FAF-BBB2-57623F89A12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0" creationId="{664C8A60-0BE3-4EFB-BBB6-8AF84B95549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1" creationId="{326906D8-0787-4480-90BB-D84F82EE75B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2" creationId="{52714592-C107-4B91-8F23-B397973FE915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3" creationId="{0A460DB0-5475-43F7-9F88-81E407B9F75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4" creationId="{D59D84DC-5B41-4D8D-92F2-C997E40A850D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5" creationId="{69809781-F13C-4AB9-8A44-CB4F6DD12AF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6" creationId="{D3889C64-1DB9-4585-85CD-1479C68CD42E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7" creationId="{3BA339C1-8E65-4654-A04D-A365776D887A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8" creationId="{603B1D7A-FCE7-480B-AD31-72BA8B89896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49" creationId="{60A749F5-DC35-467D-8BDF-F4853521E80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0" creationId="{38E83972-DEF8-4070-B19E-63F514D9BB6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1" creationId="{0E9E0D8C-1436-45D7-A83E-301BBD955E5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2" creationId="{93020830-654F-4B01-A607-8DE234AE5CF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3" creationId="{02D4D18D-F723-4673-ABD3-B81A47F30DB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4" creationId="{4834B72D-55D6-4ADB-B7AE-41D8B6780DB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5" creationId="{BCD248D8-1505-468C-ABD9-E5EF8B47F9B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6" creationId="{A9205DD1-F404-4A43-B505-CF9EFE8B550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7" creationId="{E8334721-A485-4864-964E-881559A97D2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8" creationId="{6D45F23D-7F47-4A60-BA5D-38E555E5D7A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59" creationId="{DAADFAEE-7172-4833-8926-A72B6366F2C4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0" creationId="{9667A905-08D3-4C36-908B-F03447BC08A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1" creationId="{A35A6809-3CE8-45E9-A9D2-109A4BEC5F2B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2" creationId="{C08FB396-8EE6-4EEC-92C6-FA05F0D75F3C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3" creationId="{CADBEECC-CFFE-4665-8B4A-5DC5A02ECF82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4" creationId="{A60ECA64-907D-4758-B9F4-BBED72A7482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5" creationId="{4AEA2395-5FE9-430E-BA20-9D23E780D355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6" creationId="{FB306945-FDF4-476B-9520-81AC16D09B3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67" creationId="{D0CC0C9B-2AC3-4B30-81BB-B6BBEF42219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79" creationId="{744031FC-6380-4EA0-B44A-04BA5AA7721F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0" creationId="{BD039513-03F3-4F7B-AC03-E40ABB92DBB5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1" creationId="{EBE91EF6-6E79-411A-B272-F0F0DF7C098D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2" creationId="{F273892F-959C-4F90-90A8-211391B18D0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3" creationId="{BFFA3F44-F8E0-4270-ACC3-E3F824F5B941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4" creationId="{FB1F0EC8-6FCD-4794-9267-D39993F2F03F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5" creationId="{6A85CFDE-BE1A-4AF5-80DB-E7B1C503DDB5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6" creationId="{AA758627-45FE-4850-9E4B-A111897C168E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7" creationId="{2E1A6360-68A9-4586-B280-8123BE3706FD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8" creationId="{DC95F232-CA7A-42F0-AEF4-8DEC2A1C796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89" creationId="{BFB61F53-4778-4C69-AE9D-DC312EA930D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0" creationId="{1DF53990-21B0-4398-85C8-040AA904B38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1" creationId="{4040F538-46E8-480F-A378-FE319D87D106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2" creationId="{78F70E29-68E2-4A71-BAFB-B56F1B91D42B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3" creationId="{0FC799C7-CC86-41C8-A202-827C3D7A5DB9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4" creationId="{E1502C3B-1BE8-455F-A44B-90FCD94FCEEB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5" creationId="{A4923066-6DA9-4916-9B61-4B2ED4D4603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6" creationId="{6527EAA5-7F03-479E-8D96-12DBE2CBBFD7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7" creationId="{CCBB0488-1F73-40FB-AC3C-E9249C59702A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8" creationId="{35B7AE2E-125A-4BD3-BEE4-F75E49B5BC73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99" creationId="{D848C294-AB89-460E-9040-7FC1260D8738}"/>
          </ac:spMkLst>
        </pc:spChg>
        <pc:spChg chg="mod topLvl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0" creationId="{0401B5D4-59A9-42E9-B544-F23074A11647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3" creationId="{1F63BAB6-B154-4FFA-A1AA-0340DD71B62E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4" creationId="{0733A73E-C3E3-4B9C-9A7C-6B99D7E691B5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5" creationId="{DEABC31D-89B8-480E-98D4-A28EE185661F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6" creationId="{04514F2C-B3D9-442D-92ED-4C16580506CB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7" creationId="{970D5FBB-F37C-406E-ADF5-F7C7A5DB1027}"/>
          </ac:spMkLst>
        </pc:spChg>
        <pc:spChg chg="mod">
          <ac:chgData name="Simon GEORGES-KOT" userId="7570650f-3c37-4c2d-ab8f-e4223918a679" providerId="ADAL" clId="{21B4A551-80CB-4A6F-899D-3986254708DF}" dt="2021-02-08T10:02:12.372" v="3" actId="165"/>
          <ac:spMkLst>
            <pc:docMk/>
            <pc:sldMk cId="3048361112" sldId="4607"/>
            <ac:spMk id="108" creationId="{B605437A-100F-4CC9-BA17-2483DF069668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048361112" sldId="4607"/>
            <ac:spMk id="109" creationId="{AF8F2F87-BF15-44CD-8A3B-861FDD474E76}"/>
          </ac:spMkLst>
        </pc:spChg>
        <pc:spChg chg="mod">
          <ac:chgData name="Simon GEORGES-KOT" userId="7570650f-3c37-4c2d-ab8f-e4223918a679" providerId="ADAL" clId="{21B4A551-80CB-4A6F-899D-3986254708DF}" dt="2021-02-08T10:17:05.132" v="162"/>
          <ac:spMkLst>
            <pc:docMk/>
            <pc:sldMk cId="3048361112" sldId="4607"/>
            <ac:spMk id="118" creationId="{6A52A5CA-802B-4376-8436-A892902A0993}"/>
          </ac:spMkLst>
        </pc:spChg>
        <pc:spChg chg="mod">
          <ac:chgData name="Simon GEORGES-KOT" userId="7570650f-3c37-4c2d-ab8f-e4223918a679" providerId="ADAL" clId="{21B4A551-80CB-4A6F-899D-3986254708DF}" dt="2021-02-08T10:17:05.132" v="162"/>
          <ac:spMkLst>
            <pc:docMk/>
            <pc:sldMk cId="3048361112" sldId="4607"/>
            <ac:spMk id="119" creationId="{81A0C2C5-22CB-41BF-AE84-910A287F28BA}"/>
          </ac:spMkLst>
        </pc:spChg>
        <pc:spChg chg="mod">
          <ac:chgData name="Simon GEORGES-KOT" userId="7570650f-3c37-4c2d-ab8f-e4223918a679" providerId="ADAL" clId="{21B4A551-80CB-4A6F-899D-3986254708DF}" dt="2021-02-08T10:17:05.132" v="162"/>
          <ac:spMkLst>
            <pc:docMk/>
            <pc:sldMk cId="3048361112" sldId="4607"/>
            <ac:spMk id="120" creationId="{F746E1E5-8686-43F3-BF57-A133C5EAE9B7}"/>
          </ac:spMkLst>
        </pc:spChg>
        <pc:spChg chg="mod">
          <ac:chgData name="Simon GEORGES-KOT" userId="7570650f-3c37-4c2d-ab8f-e4223918a679" providerId="ADAL" clId="{21B4A551-80CB-4A6F-899D-3986254708DF}" dt="2021-02-08T10:17:05.132" v="162"/>
          <ac:spMkLst>
            <pc:docMk/>
            <pc:sldMk cId="3048361112" sldId="4607"/>
            <ac:spMk id="121" creationId="{ACFCF33A-3DED-450E-B0D8-D8FC53A16E93}"/>
          </ac:spMkLst>
        </pc:spChg>
        <pc:spChg chg="mod">
          <ac:chgData name="Simon GEORGES-KOT" userId="7570650f-3c37-4c2d-ab8f-e4223918a679" providerId="ADAL" clId="{21B4A551-80CB-4A6F-899D-3986254708DF}" dt="2021-02-08T10:17:05.132" v="162"/>
          <ac:spMkLst>
            <pc:docMk/>
            <pc:sldMk cId="3048361112" sldId="4607"/>
            <ac:spMk id="122" creationId="{B007FF2F-54C4-4171-BA3B-C4065BA008ED}"/>
          </ac:spMkLst>
        </pc:spChg>
        <pc:grpChg chg="mod topLvl">
          <ac:chgData name="Simon GEORGES-KOT" userId="7570650f-3c37-4c2d-ab8f-e4223918a679" providerId="ADAL" clId="{21B4A551-80CB-4A6F-899D-3986254708DF}" dt="2021-02-08T10:02:12.372" v="3" actId="165"/>
          <ac:grpSpMkLst>
            <pc:docMk/>
            <pc:sldMk cId="3048361112" sldId="4607"/>
            <ac:grpSpMk id="11" creationId="{E8FDFCAB-EB25-40C8-B98A-6C08732BCA90}"/>
          </ac:grpSpMkLst>
        </pc:grpChg>
        <pc:grpChg chg="add mod">
          <ac:chgData name="Simon GEORGES-KOT" userId="7570650f-3c37-4c2d-ab8f-e4223918a679" providerId="ADAL" clId="{21B4A551-80CB-4A6F-899D-3986254708DF}" dt="2021-02-08T10:17:05.132" v="162"/>
          <ac:grpSpMkLst>
            <pc:docMk/>
            <pc:sldMk cId="3048361112" sldId="4607"/>
            <ac:grpSpMk id="117" creationId="{DA53625F-9EDE-4441-81A1-02A35626B5D5}"/>
          </ac:grpSpMkLst>
        </pc:grpChg>
        <pc:grpChg chg="del">
          <ac:chgData name="Simon GEORGES-KOT" userId="7570650f-3c37-4c2d-ab8f-e4223918a679" providerId="ADAL" clId="{21B4A551-80CB-4A6F-899D-3986254708DF}" dt="2021-02-08T10:02:12.372" v="3" actId="165"/>
          <ac:grpSpMkLst>
            <pc:docMk/>
            <pc:sldMk cId="3048361112" sldId="4607"/>
            <ac:grpSpMk id="137" creationId="{E4A4D9F2-F118-4E29-9F68-FD434F981102}"/>
          </ac:grpSpMkLst>
        </pc:grpChg>
        <pc:grpChg chg="del">
          <ac:chgData name="Simon GEORGES-KOT" userId="7570650f-3c37-4c2d-ab8f-e4223918a679" providerId="ADAL" clId="{21B4A551-80CB-4A6F-899D-3986254708DF}" dt="2021-02-08T10:17:04.664" v="161" actId="478"/>
          <ac:grpSpMkLst>
            <pc:docMk/>
            <pc:sldMk cId="3048361112" sldId="4607"/>
            <ac:grpSpMk id="138" creationId="{AD5D8467-BDD6-4CC3-A863-7A18A386CEDB}"/>
          </ac:grpSpMkLst>
        </pc:grpChg>
        <pc:picChg chg="mod topLvl">
          <ac:chgData name="Simon GEORGES-KOT" userId="7570650f-3c37-4c2d-ab8f-e4223918a679" providerId="ADAL" clId="{21B4A551-80CB-4A6F-899D-3986254708DF}" dt="2021-02-08T10:02:15.112" v="4" actId="207"/>
          <ac:picMkLst>
            <pc:docMk/>
            <pc:sldMk cId="3048361112" sldId="4607"/>
            <ac:picMk id="102" creationId="{9EDFD3F4-1A95-494D-8A40-6362BC9A8B0F}"/>
          </ac:picMkLst>
        </pc:pic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68" creationId="{D5F1FFC1-F33F-479A-8D3C-030BFE200A26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69" creationId="{A948338C-8A21-48EB-806B-4D3082306935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0" creationId="{A15584A9-D83E-4945-83FF-E678AFB65837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1" creationId="{42601D71-4FA1-4D06-85E0-B2079D2B7AC4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2" creationId="{7FD1E56A-AA08-4BED-ABB3-86FD4FADDB9E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3" creationId="{B7646910-4C12-4747-ABFD-AE62659142C6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4" creationId="{F556FDF3-1D1A-4550-9F41-CC3E1C8D0342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5" creationId="{63A3127B-DC1D-4A9C-B878-A87F4AECB9AA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6" creationId="{53C812B8-562E-4C84-B605-E3A00C3E4206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7" creationId="{5F43D5A4-1C57-49A1-865D-BC704A86C6B6}"/>
          </ac:cxnSpMkLst>
        </pc:cxnChg>
        <pc:cxnChg chg="mod topLvl">
          <ac:chgData name="Simon GEORGES-KOT" userId="7570650f-3c37-4c2d-ab8f-e4223918a679" providerId="ADAL" clId="{21B4A551-80CB-4A6F-899D-3986254708DF}" dt="2021-02-08T10:02:12.372" v="3" actId="165"/>
          <ac:cxnSpMkLst>
            <pc:docMk/>
            <pc:sldMk cId="3048361112" sldId="4607"/>
            <ac:cxnSpMk id="78" creationId="{61560B7F-FB50-4245-B8CD-1836D6638F3D}"/>
          </ac:cxnSpMkLst>
        </pc:cxnChg>
      </pc:sldChg>
      <pc:sldChg chg="addSp delSp modSp mod modClrScheme chgLayout">
        <pc:chgData name="Simon GEORGES-KOT" userId="7570650f-3c37-4c2d-ab8f-e4223918a679" providerId="ADAL" clId="{21B4A551-80CB-4A6F-899D-3986254708DF}" dt="2021-02-09T08:04:14.588" v="665" actId="120"/>
        <pc:sldMkLst>
          <pc:docMk/>
          <pc:sldMk cId="3998224302" sldId="4608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98224302" sldId="4608"/>
            <ac:spMk id="2" creationId="{54D6CBFD-906D-44FE-9C07-01080547375B}"/>
          </ac:spMkLst>
        </pc:spChg>
        <pc:spChg chg="del mod">
          <ac:chgData name="Simon GEORGES-KOT" userId="7570650f-3c37-4c2d-ab8f-e4223918a679" providerId="ADAL" clId="{21B4A551-80CB-4A6F-899D-3986254708DF}" dt="2021-02-08T10:13:01.301" v="119" actId="478"/>
          <ac:spMkLst>
            <pc:docMk/>
            <pc:sldMk cId="3998224302" sldId="4608"/>
            <ac:spMk id="3" creationId="{B7766682-151A-45C1-B375-D345A193A2E8}"/>
          </ac:spMkLst>
        </pc:spChg>
        <pc:spChg chg="add mod ord">
          <ac:chgData name="Simon GEORGES-KOT" userId="7570650f-3c37-4c2d-ab8f-e4223918a679" providerId="ADAL" clId="{21B4A551-80CB-4A6F-899D-3986254708DF}" dt="2021-02-08T10:13:02.609" v="120"/>
          <ac:spMkLst>
            <pc:docMk/>
            <pc:sldMk cId="3998224302" sldId="4608"/>
            <ac:spMk id="4" creationId="{A147494E-8118-4DAF-8375-2E2CB0685118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5" creationId="{1E14B88C-158F-47F4-8437-40B61C193C2F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6" creationId="{BBFED141-A829-43B9-A11D-C4B82357DA4F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7" creationId="{779DD407-94B1-4AC2-8F2F-18751B708BAC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8" creationId="{3CCFCCC3-1C03-461E-817A-74F425DB1C6B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9" creationId="{08F06F08-3C6F-4921-9041-6B2856E157EA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0" creationId="{C2881E75-DBD7-43B7-97D6-5BE3F30CF2D1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1" creationId="{40F1E30D-85D4-4EA5-A271-A47F4A9BB3D5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2" creationId="{13A76269-651C-4E57-9E9E-E44338A7C918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3" creationId="{75C6D45D-1C77-4684-B47F-16316CF7D90A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4" creationId="{DE562870-5B15-466F-A092-7E40D2280128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7" creationId="{F784EE88-0920-41C7-BED3-056420A0B42C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8" creationId="{514F800D-17C5-451B-B321-7DA19F744D3A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19" creationId="{903EBDB5-8A39-4976-BAA4-37E0A8EE3A74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1" creationId="{F6E3C775-404A-4617-9131-D519815E5073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2" creationId="{66F4E0A3-7F1A-43A0-943B-4739DA78F9AB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3" creationId="{C4686E19-F488-4E00-9D27-2BCF07AE0CBC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5" creationId="{3AF9CE4F-4A4A-44DB-9ABF-D3C93CBD1F73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6" creationId="{6AA08B06-EEB4-4B86-9320-C05DCE5E4C8D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27" creationId="{984F3D53-79CD-4C7E-945F-4E73B3C06787}"/>
          </ac:spMkLst>
        </pc:spChg>
        <pc:spChg chg="mod">
          <ac:chgData name="Simon GEORGES-KOT" userId="7570650f-3c37-4c2d-ab8f-e4223918a679" providerId="ADAL" clId="{21B4A551-80CB-4A6F-899D-3986254708DF}" dt="2021-02-09T08:04:14.588" v="665" actId="120"/>
          <ac:spMkLst>
            <pc:docMk/>
            <pc:sldMk cId="3998224302" sldId="4608"/>
            <ac:spMk id="28" creationId="{76E65175-3F7D-479C-A22F-763E6893E3B6}"/>
          </ac:spMkLst>
        </pc:spChg>
        <pc:spChg chg="mod">
          <ac:chgData name="Simon GEORGES-KOT" userId="7570650f-3c37-4c2d-ab8f-e4223918a679" providerId="ADAL" clId="{21B4A551-80CB-4A6F-899D-3986254708DF}" dt="2021-02-09T08:04:09.614" v="664" actId="120"/>
          <ac:spMkLst>
            <pc:docMk/>
            <pc:sldMk cId="3998224302" sldId="4608"/>
            <ac:spMk id="29" creationId="{7C8A73C2-F94F-4FB6-BA2F-15486196FD31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31" creationId="{DE10A882-E8E1-4493-8FA9-F8593E689564}"/>
          </ac:spMkLst>
        </pc:spChg>
        <pc:spChg chg="mod">
          <ac:chgData name="Simon GEORGES-KOT" userId="7570650f-3c37-4c2d-ab8f-e4223918a679" providerId="ADAL" clId="{21B4A551-80CB-4A6F-899D-3986254708DF}" dt="2021-02-08T10:52:55.118" v="444"/>
          <ac:spMkLst>
            <pc:docMk/>
            <pc:sldMk cId="3998224302" sldId="4608"/>
            <ac:spMk id="32" creationId="{7C3DDABD-8C2D-47E1-944F-A9DDA714C201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98224302" sldId="4608"/>
            <ac:spMk id="33" creationId="{2A9EB880-7794-40A0-BAA3-97010C9B4502}"/>
          </ac:spMkLst>
        </pc:spChg>
        <pc:spChg chg="mod topLvl">
          <ac:chgData name="Simon GEORGES-KOT" userId="7570650f-3c37-4c2d-ab8f-e4223918a679" providerId="ADAL" clId="{21B4A551-80CB-4A6F-899D-3986254708DF}" dt="2021-02-08T10:16:54.993" v="160" actId="164"/>
          <ac:spMkLst>
            <pc:docMk/>
            <pc:sldMk cId="3998224302" sldId="4608"/>
            <ac:spMk id="42" creationId="{C8A73398-45B1-4221-BA4F-4855D64B1EED}"/>
          </ac:spMkLst>
        </pc:spChg>
        <pc:spChg chg="mod topLvl">
          <ac:chgData name="Simon GEORGES-KOT" userId="7570650f-3c37-4c2d-ab8f-e4223918a679" providerId="ADAL" clId="{21B4A551-80CB-4A6F-899D-3986254708DF}" dt="2021-02-08T10:16:54.993" v="160" actId="164"/>
          <ac:spMkLst>
            <pc:docMk/>
            <pc:sldMk cId="3998224302" sldId="4608"/>
            <ac:spMk id="43" creationId="{5B76F784-DB5A-4127-8BE7-B23EE773FF9F}"/>
          </ac:spMkLst>
        </pc:spChg>
        <pc:spChg chg="mod topLvl">
          <ac:chgData name="Simon GEORGES-KOT" userId="7570650f-3c37-4c2d-ab8f-e4223918a679" providerId="ADAL" clId="{21B4A551-80CB-4A6F-899D-3986254708DF}" dt="2021-02-08T10:16:54.993" v="160" actId="164"/>
          <ac:spMkLst>
            <pc:docMk/>
            <pc:sldMk cId="3998224302" sldId="4608"/>
            <ac:spMk id="44" creationId="{DA03237B-3827-448A-B7B7-F24B97043610}"/>
          </ac:spMkLst>
        </pc:spChg>
        <pc:spChg chg="mod topLvl">
          <ac:chgData name="Simon GEORGES-KOT" userId="7570650f-3c37-4c2d-ab8f-e4223918a679" providerId="ADAL" clId="{21B4A551-80CB-4A6F-899D-3986254708DF}" dt="2021-02-08T10:16:54.993" v="160" actId="164"/>
          <ac:spMkLst>
            <pc:docMk/>
            <pc:sldMk cId="3998224302" sldId="4608"/>
            <ac:spMk id="45" creationId="{5F5B2C01-49AD-4FA9-A999-13CF86B6B9C5}"/>
          </ac:spMkLst>
        </pc:spChg>
        <pc:spChg chg="mod topLvl">
          <ac:chgData name="Simon GEORGES-KOT" userId="7570650f-3c37-4c2d-ab8f-e4223918a679" providerId="ADAL" clId="{21B4A551-80CB-4A6F-899D-3986254708DF}" dt="2021-02-08T10:16:54.993" v="160" actId="164"/>
          <ac:spMkLst>
            <pc:docMk/>
            <pc:sldMk cId="3998224302" sldId="4608"/>
            <ac:spMk id="46" creationId="{D1D1779B-7F4E-4965-AE08-5DA0DB1F96A6}"/>
          </ac:spMkLst>
        </pc:spChg>
        <pc:grpChg chg="add mod">
          <ac:chgData name="Simon GEORGES-KOT" userId="7570650f-3c37-4c2d-ab8f-e4223918a679" providerId="ADAL" clId="{21B4A551-80CB-4A6F-899D-3986254708DF}" dt="2021-02-08T10:16:54.993" v="160" actId="164"/>
          <ac:grpSpMkLst>
            <pc:docMk/>
            <pc:sldMk cId="3998224302" sldId="4608"/>
            <ac:grpSpMk id="34" creationId="{B0ACD91C-0777-4599-AA7D-AD1A4D2085A0}"/>
          </ac:grpSpMkLst>
        </pc:grpChg>
        <pc:grpChg chg="mod">
          <ac:chgData name="Simon GEORGES-KOT" userId="7570650f-3c37-4c2d-ab8f-e4223918a679" providerId="ADAL" clId="{21B4A551-80CB-4A6F-899D-3986254708DF}" dt="2021-02-08T10:52:55.118" v="444"/>
          <ac:grpSpMkLst>
            <pc:docMk/>
            <pc:sldMk cId="3998224302" sldId="4608"/>
            <ac:grpSpMk id="38" creationId="{409C3FA0-33BF-4C6F-B9BD-9AC88B18B70A}"/>
          </ac:grpSpMkLst>
        </pc:grpChg>
        <pc:grpChg chg="mod">
          <ac:chgData name="Simon GEORGES-KOT" userId="7570650f-3c37-4c2d-ab8f-e4223918a679" providerId="ADAL" clId="{21B4A551-80CB-4A6F-899D-3986254708DF}" dt="2021-02-08T10:52:55.118" v="444"/>
          <ac:grpSpMkLst>
            <pc:docMk/>
            <pc:sldMk cId="3998224302" sldId="4608"/>
            <ac:grpSpMk id="39" creationId="{D23FF52A-5A3C-446A-BFD2-5D4AA48194CC}"/>
          </ac:grpSpMkLst>
        </pc:grpChg>
        <pc:grpChg chg="mod">
          <ac:chgData name="Simon GEORGES-KOT" userId="7570650f-3c37-4c2d-ab8f-e4223918a679" providerId="ADAL" clId="{21B4A551-80CB-4A6F-899D-3986254708DF}" dt="2021-02-08T10:52:55.118" v="444"/>
          <ac:grpSpMkLst>
            <pc:docMk/>
            <pc:sldMk cId="3998224302" sldId="4608"/>
            <ac:grpSpMk id="40" creationId="{1698E25F-A785-4459-A3BB-34C7D0762085}"/>
          </ac:grpSpMkLst>
        </pc:grpChg>
        <pc:grpChg chg="del">
          <ac:chgData name="Simon GEORGES-KOT" userId="7570650f-3c37-4c2d-ab8f-e4223918a679" providerId="ADAL" clId="{21B4A551-80CB-4A6F-899D-3986254708DF}" dt="2021-02-08T10:16:25.687" v="147" actId="165"/>
          <ac:grpSpMkLst>
            <pc:docMk/>
            <pc:sldMk cId="3998224302" sldId="4608"/>
            <ac:grpSpMk id="41" creationId="{53A6A233-7275-4819-A5BB-7FA0084866EA}"/>
          </ac:grpSpMkLst>
        </pc:grpChg>
        <pc:picChg chg="mod">
          <ac:chgData name="Simon GEORGES-KOT" userId="7570650f-3c37-4c2d-ab8f-e4223918a679" providerId="ADAL" clId="{21B4A551-80CB-4A6F-899D-3986254708DF}" dt="2021-02-08T10:52:55.118" v="444"/>
          <ac:picMkLst>
            <pc:docMk/>
            <pc:sldMk cId="3998224302" sldId="4608"/>
            <ac:picMk id="15" creationId="{8B389CE7-721F-4CE3-BA08-6EC31CBCF306}"/>
          </ac:picMkLst>
        </pc:picChg>
        <pc:picChg chg="mod">
          <ac:chgData name="Simon GEORGES-KOT" userId="7570650f-3c37-4c2d-ab8f-e4223918a679" providerId="ADAL" clId="{21B4A551-80CB-4A6F-899D-3986254708DF}" dt="2021-02-08T10:52:55.118" v="444"/>
          <ac:picMkLst>
            <pc:docMk/>
            <pc:sldMk cId="3998224302" sldId="4608"/>
            <ac:picMk id="16" creationId="{D8D2933E-E288-40A5-9356-F4093E722297}"/>
          </ac:picMkLst>
        </pc:picChg>
        <pc:picChg chg="mod">
          <ac:chgData name="Simon GEORGES-KOT" userId="7570650f-3c37-4c2d-ab8f-e4223918a679" providerId="ADAL" clId="{21B4A551-80CB-4A6F-899D-3986254708DF}" dt="2021-02-08T10:52:55.118" v="444"/>
          <ac:picMkLst>
            <pc:docMk/>
            <pc:sldMk cId="3998224302" sldId="4608"/>
            <ac:picMk id="20" creationId="{6EFBF666-43EE-4B3E-BE15-9326593C7C4D}"/>
          </ac:picMkLst>
        </pc:picChg>
        <pc:picChg chg="mod">
          <ac:chgData name="Simon GEORGES-KOT" userId="7570650f-3c37-4c2d-ab8f-e4223918a679" providerId="ADAL" clId="{21B4A551-80CB-4A6F-899D-3986254708DF}" dt="2021-02-08T10:52:55.118" v="444"/>
          <ac:picMkLst>
            <pc:docMk/>
            <pc:sldMk cId="3998224302" sldId="4608"/>
            <ac:picMk id="24" creationId="{DE993917-E78A-48DC-BFDC-11AD30CB07DF}"/>
          </ac:picMkLst>
        </pc:picChg>
        <pc:picChg chg="mod">
          <ac:chgData name="Simon GEORGES-KOT" userId="7570650f-3c37-4c2d-ab8f-e4223918a679" providerId="ADAL" clId="{21B4A551-80CB-4A6F-899D-3986254708DF}" dt="2021-02-08T10:52:55.118" v="444"/>
          <ac:picMkLst>
            <pc:docMk/>
            <pc:sldMk cId="3998224302" sldId="4608"/>
            <ac:picMk id="30" creationId="{5EA6F9D1-E7B2-492E-AD24-619A36E91C00}"/>
          </ac:picMkLst>
        </pc:picChg>
      </pc:sldChg>
      <pc:sldChg chg="addSp delSp modSp mod modClrScheme chgLayout">
        <pc:chgData name="Simon GEORGES-KOT" userId="7570650f-3c37-4c2d-ab8f-e4223918a679" providerId="ADAL" clId="{21B4A551-80CB-4A6F-899D-3986254708DF}" dt="2021-02-08T10:53:13.015" v="445" actId="255"/>
        <pc:sldMkLst>
          <pc:docMk/>
          <pc:sldMk cId="1368766780" sldId="4609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368766780" sldId="4609"/>
            <ac:spMk id="2" creationId="{CD3E2462-143F-4340-911A-721DB1F08A2E}"/>
          </ac:spMkLst>
        </pc:spChg>
        <pc:spChg chg="del mod">
          <ac:chgData name="Simon GEORGES-KOT" userId="7570650f-3c37-4c2d-ab8f-e4223918a679" providerId="ADAL" clId="{21B4A551-80CB-4A6F-899D-3986254708DF}" dt="2021-02-08T10:13:06.486" v="122" actId="478"/>
          <ac:spMkLst>
            <pc:docMk/>
            <pc:sldMk cId="1368766780" sldId="4609"/>
            <ac:spMk id="3" creationId="{5BFEAD45-76CB-45F8-B301-B84E8517EE9C}"/>
          </ac:spMkLst>
        </pc:spChg>
        <pc:spChg chg="mod">
          <ac:chgData name="Simon GEORGES-KOT" userId="7570650f-3c37-4c2d-ab8f-e4223918a679" providerId="ADAL" clId="{21B4A551-80CB-4A6F-899D-3986254708DF}" dt="2021-02-08T10:53:13.015" v="445" actId="255"/>
          <ac:spMkLst>
            <pc:docMk/>
            <pc:sldMk cId="1368766780" sldId="4609"/>
            <ac:spMk id="7" creationId="{54759AF6-197A-4D8C-8A86-A991D1CD6D91}"/>
          </ac:spMkLst>
        </pc:spChg>
        <pc:spChg chg="mod">
          <ac:chgData name="Simon GEORGES-KOT" userId="7570650f-3c37-4c2d-ab8f-e4223918a679" providerId="ADAL" clId="{21B4A551-80CB-4A6F-899D-3986254708DF}" dt="2021-02-08T10:53:13.015" v="445" actId="255"/>
          <ac:spMkLst>
            <pc:docMk/>
            <pc:sldMk cId="1368766780" sldId="4609"/>
            <ac:spMk id="9" creationId="{E61B3810-A3D7-4CF9-9BB9-AA7227CE817B}"/>
          </ac:spMkLst>
        </pc:spChg>
        <pc:spChg chg="mod">
          <ac:chgData name="Simon GEORGES-KOT" userId="7570650f-3c37-4c2d-ab8f-e4223918a679" providerId="ADAL" clId="{21B4A551-80CB-4A6F-899D-3986254708DF}" dt="2021-02-08T10:53:13.015" v="445" actId="255"/>
          <ac:spMkLst>
            <pc:docMk/>
            <pc:sldMk cId="1368766780" sldId="4609"/>
            <ac:spMk id="11" creationId="{A463626C-994C-4FC3-85B2-47E365B77376}"/>
          </ac:spMkLst>
        </pc:spChg>
        <pc:spChg chg="mod">
          <ac:chgData name="Simon GEORGES-KOT" userId="7570650f-3c37-4c2d-ab8f-e4223918a679" providerId="ADAL" clId="{21B4A551-80CB-4A6F-899D-3986254708DF}" dt="2021-02-08T10:53:13.015" v="445" actId="255"/>
          <ac:spMkLst>
            <pc:docMk/>
            <pc:sldMk cId="1368766780" sldId="4609"/>
            <ac:spMk id="12" creationId="{3A4A3BA6-A4C9-4111-8263-1F53595B5C3D}"/>
          </ac:spMkLst>
        </pc:spChg>
        <pc:spChg chg="add mod ord">
          <ac:chgData name="Simon GEORGES-KOT" userId="7570650f-3c37-4c2d-ab8f-e4223918a679" providerId="ADAL" clId="{21B4A551-80CB-4A6F-899D-3986254708DF}" dt="2021-02-08T10:13:07.888" v="123"/>
          <ac:spMkLst>
            <pc:docMk/>
            <pc:sldMk cId="1368766780" sldId="4609"/>
            <ac:spMk id="43" creationId="{79C32A1F-98FD-4A6D-8141-7D5465643490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368766780" sldId="4609"/>
            <ac:spMk id="44" creationId="{A937F010-AADF-4B6A-A2C1-39872EAF76F3}"/>
          </ac:spMkLst>
        </pc:spChg>
        <pc:spChg chg="mod">
          <ac:chgData name="Simon GEORGES-KOT" userId="7570650f-3c37-4c2d-ab8f-e4223918a679" providerId="ADAL" clId="{21B4A551-80CB-4A6F-899D-3986254708DF}" dt="2021-02-08T10:51:12.433" v="406"/>
          <ac:spMkLst>
            <pc:docMk/>
            <pc:sldMk cId="1368766780" sldId="4609"/>
            <ac:spMk id="46" creationId="{331C0D86-06C0-4135-A88C-BE586E8CA7B6}"/>
          </ac:spMkLst>
        </pc:spChg>
        <pc:spChg chg="mod">
          <ac:chgData name="Simon GEORGES-KOT" userId="7570650f-3c37-4c2d-ab8f-e4223918a679" providerId="ADAL" clId="{21B4A551-80CB-4A6F-899D-3986254708DF}" dt="2021-02-08T10:51:12.433" v="406"/>
          <ac:spMkLst>
            <pc:docMk/>
            <pc:sldMk cId="1368766780" sldId="4609"/>
            <ac:spMk id="47" creationId="{C5F45161-DF7D-4A54-9CA1-CFF3E3DBF798}"/>
          </ac:spMkLst>
        </pc:spChg>
        <pc:spChg chg="mod">
          <ac:chgData name="Simon GEORGES-KOT" userId="7570650f-3c37-4c2d-ab8f-e4223918a679" providerId="ADAL" clId="{21B4A551-80CB-4A6F-899D-3986254708DF}" dt="2021-02-08T10:51:12.433" v="406"/>
          <ac:spMkLst>
            <pc:docMk/>
            <pc:sldMk cId="1368766780" sldId="4609"/>
            <ac:spMk id="48" creationId="{42582080-D5DD-4146-8849-815E9BF3ED8A}"/>
          </ac:spMkLst>
        </pc:spChg>
        <pc:spChg chg="mod">
          <ac:chgData name="Simon GEORGES-KOT" userId="7570650f-3c37-4c2d-ab8f-e4223918a679" providerId="ADAL" clId="{21B4A551-80CB-4A6F-899D-3986254708DF}" dt="2021-02-08T10:51:12.433" v="406"/>
          <ac:spMkLst>
            <pc:docMk/>
            <pc:sldMk cId="1368766780" sldId="4609"/>
            <ac:spMk id="49" creationId="{14179034-3D6B-4EE4-AEF3-A673B05BA203}"/>
          </ac:spMkLst>
        </pc:spChg>
        <pc:spChg chg="mod">
          <ac:chgData name="Simon GEORGES-KOT" userId="7570650f-3c37-4c2d-ab8f-e4223918a679" providerId="ADAL" clId="{21B4A551-80CB-4A6F-899D-3986254708DF}" dt="2021-02-08T10:51:12.433" v="406"/>
          <ac:spMkLst>
            <pc:docMk/>
            <pc:sldMk cId="1368766780" sldId="4609"/>
            <ac:spMk id="50" creationId="{DC9971EE-FD27-486D-A669-B4D8019C3616}"/>
          </ac:spMkLst>
        </pc:spChg>
        <pc:grpChg chg="del">
          <ac:chgData name="Simon GEORGES-KOT" userId="7570650f-3c37-4c2d-ab8f-e4223918a679" providerId="ADAL" clId="{21B4A551-80CB-4A6F-899D-3986254708DF}" dt="2021-02-08T10:51:12.083" v="405" actId="478"/>
          <ac:grpSpMkLst>
            <pc:docMk/>
            <pc:sldMk cId="1368766780" sldId="4609"/>
            <ac:grpSpMk id="37" creationId="{A6EFD397-23C9-4C43-848A-8E4256546F01}"/>
          </ac:grpSpMkLst>
        </pc:grpChg>
        <pc:grpChg chg="add mod">
          <ac:chgData name="Simon GEORGES-KOT" userId="7570650f-3c37-4c2d-ab8f-e4223918a679" providerId="ADAL" clId="{21B4A551-80CB-4A6F-899D-3986254708DF}" dt="2021-02-08T10:51:12.433" v="406"/>
          <ac:grpSpMkLst>
            <pc:docMk/>
            <pc:sldMk cId="1368766780" sldId="4609"/>
            <ac:grpSpMk id="45" creationId="{09DE3E97-F2F0-455D-BB30-87C8B32E7BA4}"/>
          </ac:grpSpMkLst>
        </pc:grpChg>
      </pc:sldChg>
      <pc:sldChg chg="addSp delSp modSp mod modClrScheme modShow chgLayout">
        <pc:chgData name="Simon GEORGES-KOT" userId="7570650f-3c37-4c2d-ab8f-e4223918a679" providerId="ADAL" clId="{21B4A551-80CB-4A6F-899D-3986254708DF}" dt="2021-02-09T08:05:43.911" v="676"/>
        <pc:sldMkLst>
          <pc:docMk/>
          <pc:sldMk cId="1987219139" sldId="4610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987219139" sldId="4610"/>
            <ac:spMk id="2" creationId="{A36D7237-F2C0-4724-ABFE-84E654EB1732}"/>
          </ac:spMkLst>
        </pc:spChg>
        <pc:spChg chg="add mod ord">
          <ac:chgData name="Simon GEORGES-KOT" userId="7570650f-3c37-4c2d-ab8f-e4223918a679" providerId="ADAL" clId="{21B4A551-80CB-4A6F-899D-3986254708DF}" dt="2021-02-08T10:09:58.900" v="85" actId="20577"/>
          <ac:spMkLst>
            <pc:docMk/>
            <pc:sldMk cId="1987219139" sldId="4610"/>
            <ac:spMk id="3" creationId="{FDB3D0AC-7CA9-4393-8037-796B297B1E60}"/>
          </ac:spMkLst>
        </pc:spChg>
        <pc:spChg chg="del mod">
          <ac:chgData name="Simon GEORGES-KOT" userId="7570650f-3c37-4c2d-ab8f-e4223918a679" providerId="ADAL" clId="{21B4A551-80CB-4A6F-899D-3986254708DF}" dt="2021-02-08T10:09:53.972" v="83" actId="478"/>
          <ac:spMkLst>
            <pc:docMk/>
            <pc:sldMk cId="1987219139" sldId="4610"/>
            <ac:spMk id="9" creationId="{56C52647-567F-4DF0-8E68-11B7BD05D96A}"/>
          </ac:spMkLst>
        </pc:spChg>
        <pc:spChg chg="mod topLvl">
          <ac:chgData name="Simon GEORGES-KOT" userId="7570650f-3c37-4c2d-ab8f-e4223918a679" providerId="ADAL" clId="{21B4A551-80CB-4A6F-899D-3986254708DF}" dt="2021-02-08T10:03:09.492" v="10" actId="207"/>
          <ac:spMkLst>
            <pc:docMk/>
            <pc:sldMk cId="1987219139" sldId="4610"/>
            <ac:spMk id="11" creationId="{549EC30F-9B1F-4FFF-A1F5-B34D5D298F85}"/>
          </ac:spMkLst>
        </pc:spChg>
        <pc:spChg chg="mod topLvl">
          <ac:chgData name="Simon GEORGES-KOT" userId="7570650f-3c37-4c2d-ab8f-e4223918a679" providerId="ADAL" clId="{21B4A551-80CB-4A6F-899D-3986254708DF}" dt="2021-02-08T10:03:09.492" v="10" actId="207"/>
          <ac:spMkLst>
            <pc:docMk/>
            <pc:sldMk cId="1987219139" sldId="4610"/>
            <ac:spMk id="13" creationId="{82AFB1E8-403D-4768-AB3B-7E8C014D3D0B}"/>
          </ac:spMkLst>
        </pc:spChg>
        <pc:spChg chg="mod topLvl">
          <ac:chgData name="Simon GEORGES-KOT" userId="7570650f-3c37-4c2d-ab8f-e4223918a679" providerId="ADAL" clId="{21B4A551-80CB-4A6F-899D-3986254708DF}" dt="2021-02-08T10:03:09.492" v="10" actId="207"/>
          <ac:spMkLst>
            <pc:docMk/>
            <pc:sldMk cId="1987219139" sldId="4610"/>
            <ac:spMk id="14" creationId="{689C406F-AEE2-4D54-A8A5-07C45653867C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15" creationId="{C52CA7F1-A998-4B26-BB6C-07026C382552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16" creationId="{BD800268-10CF-4322-AE32-F951B659A014}"/>
          </ac:spMkLst>
        </pc:spChg>
        <pc:spChg chg="mod topLvl">
          <ac:chgData name="Simon GEORGES-KOT" userId="7570650f-3c37-4c2d-ab8f-e4223918a679" providerId="ADAL" clId="{21B4A551-80CB-4A6F-899D-3986254708DF}" dt="2021-02-09T08:05:34.236" v="668"/>
          <ac:spMkLst>
            <pc:docMk/>
            <pc:sldMk cId="1987219139" sldId="4610"/>
            <ac:spMk id="17" creationId="{68788AED-15EB-483E-B495-4A2815F9C0CB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18" creationId="{4E3087E5-74FA-4C4C-8732-FE4011F16786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19" creationId="{94EAE59D-B104-43CA-BC1D-22AB71390671}"/>
          </ac:spMkLst>
        </pc:spChg>
        <pc:spChg chg="mod topLvl">
          <ac:chgData name="Simon GEORGES-KOT" userId="7570650f-3c37-4c2d-ab8f-e4223918a679" providerId="ADAL" clId="{21B4A551-80CB-4A6F-899D-3986254708DF}" dt="2021-02-09T08:05:39.306" v="672"/>
          <ac:spMkLst>
            <pc:docMk/>
            <pc:sldMk cId="1987219139" sldId="4610"/>
            <ac:spMk id="20" creationId="{7040D568-19F5-4888-9C74-9E50F1E57A67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21" creationId="{D28958EE-2B0E-4CA5-B7D0-CD9969964D7D}"/>
          </ac:spMkLst>
        </pc:spChg>
        <pc:spChg chg="mod topLvl">
          <ac:chgData name="Simon GEORGES-KOT" userId="7570650f-3c37-4c2d-ab8f-e4223918a679" providerId="ADAL" clId="{21B4A551-80CB-4A6F-899D-3986254708DF}" dt="2021-02-09T08:05:42.485" v="674"/>
          <ac:spMkLst>
            <pc:docMk/>
            <pc:sldMk cId="1987219139" sldId="4610"/>
            <ac:spMk id="22" creationId="{36555DDE-5D88-4EF6-B706-8591EFA44AD8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23" creationId="{0BAB5DF3-0179-434A-9807-12DBB3E19DA2}"/>
          </ac:spMkLst>
        </pc:spChg>
        <pc:spChg chg="mod topLvl">
          <ac:chgData name="Simon GEORGES-KOT" userId="7570650f-3c37-4c2d-ab8f-e4223918a679" providerId="ADAL" clId="{21B4A551-80CB-4A6F-899D-3986254708DF}" dt="2021-02-09T08:05:43.911" v="676"/>
          <ac:spMkLst>
            <pc:docMk/>
            <pc:sldMk cId="1987219139" sldId="4610"/>
            <ac:spMk id="24" creationId="{5196884C-18B3-4B36-8650-AEEA8F9B1E39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25" creationId="{798EC3A5-5078-4884-B0E8-30FF670867D1}"/>
          </ac:spMkLst>
        </pc:spChg>
        <pc:spChg chg="mod topLvl">
          <ac:chgData name="Simon GEORGES-KOT" userId="7570650f-3c37-4c2d-ab8f-e4223918a679" providerId="ADAL" clId="{21B4A551-80CB-4A6F-899D-3986254708DF}" dt="2021-02-08T10:03:09.492" v="10" actId="207"/>
          <ac:spMkLst>
            <pc:docMk/>
            <pc:sldMk cId="1987219139" sldId="4610"/>
            <ac:spMk id="26" creationId="{A0997506-FAD5-47A1-A7B2-29B10481F2DC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30" creationId="{339B675C-9930-42EF-9263-F108EBD03F2F}"/>
          </ac:spMkLst>
        </pc:spChg>
        <pc:spChg chg="mod topLvl">
          <ac:chgData name="Simon GEORGES-KOT" userId="7570650f-3c37-4c2d-ab8f-e4223918a679" providerId="ADAL" clId="{21B4A551-80CB-4A6F-899D-3986254708DF}" dt="2021-02-09T08:05:35.574" v="670"/>
          <ac:spMkLst>
            <pc:docMk/>
            <pc:sldMk cId="1987219139" sldId="4610"/>
            <ac:spMk id="33" creationId="{8B10A04D-0B8F-46B2-A8AB-79CB718B33C7}"/>
          </ac:spMkLst>
        </pc:spChg>
        <pc:spChg chg="mod topLvl">
          <ac:chgData name="Simon GEORGES-KOT" userId="7570650f-3c37-4c2d-ab8f-e4223918a679" providerId="ADAL" clId="{21B4A551-80CB-4A6F-899D-3986254708DF}" dt="2021-02-08T10:03:12.936" v="11" actId="207"/>
          <ac:spMkLst>
            <pc:docMk/>
            <pc:sldMk cId="1987219139" sldId="4610"/>
            <ac:spMk id="36" creationId="{65D72F28-E530-428F-A112-7CB6A1ACC55C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41" creationId="{12AB88A9-124D-496F-BA83-6F1C359A18FE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42" creationId="{032BD2F0-DEF0-4EAA-B648-FAE636A6D221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43" creationId="{645974E1-87E1-48E2-8781-D1E36387A613}"/>
          </ac:spMkLst>
        </pc:spChg>
        <pc:spChg chg="mod topLvl">
          <ac:chgData name="Simon GEORGES-KOT" userId="7570650f-3c37-4c2d-ab8f-e4223918a679" providerId="ADAL" clId="{21B4A551-80CB-4A6F-899D-3986254708DF}" dt="2021-02-08T10:02:59.739" v="9" actId="165"/>
          <ac:spMkLst>
            <pc:docMk/>
            <pc:sldMk cId="1987219139" sldId="4610"/>
            <ac:spMk id="44" creationId="{9541E1E7-4F33-41DB-A127-E8C374F16D4E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987219139" sldId="4610"/>
            <ac:spMk id="49" creationId="{381B14F0-1843-41D2-A172-35611FF44FE2}"/>
          </ac:spMkLst>
        </pc:spChg>
        <pc:grpChg chg="del">
          <ac:chgData name="Simon GEORGES-KOT" userId="7570650f-3c37-4c2d-ab8f-e4223918a679" providerId="ADAL" clId="{21B4A551-80CB-4A6F-899D-3986254708DF}" dt="2021-02-08T10:02:59.739" v="9" actId="165"/>
          <ac:grpSpMkLst>
            <pc:docMk/>
            <pc:sldMk cId="1987219139" sldId="4610"/>
            <ac:grpSpMk id="10" creationId="{AB70C228-05E0-420C-A6CC-87E935CB34FC}"/>
          </ac:grpSpMkLst>
        </pc:grpChg>
        <pc:graphicFrameChg chg="mod topLvl">
          <ac:chgData name="Simon GEORGES-KOT" userId="7570650f-3c37-4c2d-ab8f-e4223918a679" providerId="ADAL" clId="{21B4A551-80CB-4A6F-899D-3986254708DF}" dt="2021-02-08T10:02:59.739" v="9" actId="165"/>
          <ac:graphicFrameMkLst>
            <pc:docMk/>
            <pc:sldMk cId="1987219139" sldId="4610"/>
            <ac:graphicFrameMk id="12" creationId="{A8ABF91A-8B00-4ECB-87A7-AC11B8261BF5}"/>
          </ac:graphicFrameMkLst>
        </pc:graphicFrame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27" creationId="{71BE108C-7519-43CD-A01D-99FE9A8D2D11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28" creationId="{4D90BB37-309C-438A-AE48-765F83A0D8E1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29" creationId="{980882C6-C94C-4AEF-8D02-92273F52E24B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1" creationId="{44012276-3877-4C26-AC5E-84BE3CC61BB8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2" creationId="{2B63485D-8BDB-417D-8E79-BEDC8C94E310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4" creationId="{36919AEA-CD9E-4E98-87D3-F3885FCC3F13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5" creationId="{FDFAF735-F1E2-489E-A977-1851F2960BFB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7" creationId="{ED4FBA20-B905-41D1-8481-EE0912E4194E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8" creationId="{B9B4C99D-CFD8-4354-A7C4-7238EBE9A774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39" creationId="{83A9BB44-727B-47F3-86B3-4561CBF0D0A3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40" creationId="{CFB681DF-C920-46C4-B7FD-268A8B6504AF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45" creationId="{A5DAE7E1-6170-4929-A342-23479F449F51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46" creationId="{16909C15-86B9-487B-AF72-F62162395F0D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47" creationId="{62C53A89-91E2-49FE-8D3C-AA4C5455047B}"/>
          </ac:picMkLst>
        </pc:picChg>
        <pc:picChg chg="mod topLvl">
          <ac:chgData name="Simon GEORGES-KOT" userId="7570650f-3c37-4c2d-ab8f-e4223918a679" providerId="ADAL" clId="{21B4A551-80CB-4A6F-899D-3986254708DF}" dt="2021-02-08T10:02:59.739" v="9" actId="165"/>
          <ac:picMkLst>
            <pc:docMk/>
            <pc:sldMk cId="1987219139" sldId="4610"/>
            <ac:picMk id="48" creationId="{D2C22A1F-BA6C-4F1E-9A6F-3EE2E8232EDF}"/>
          </ac:picMkLst>
        </pc:picChg>
      </pc:sldChg>
      <pc:sldChg chg="addSp delSp modSp mod modClrScheme chgLayout">
        <pc:chgData name="Simon GEORGES-KOT" userId="7570650f-3c37-4c2d-ab8f-e4223918a679" providerId="ADAL" clId="{21B4A551-80CB-4A6F-899D-3986254708DF}" dt="2021-02-08T10:13:37.339" v="130" actId="20577"/>
        <pc:sldMkLst>
          <pc:docMk/>
          <pc:sldMk cId="2853233182" sldId="4611"/>
        </pc:sldMkLst>
        <pc:spChg chg="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853233182" sldId="4611"/>
            <ac:spMk id="2" creationId="{DEC774D1-5AC9-4E44-8A6B-F5C1E3779C21}"/>
          </ac:spMkLst>
        </pc:spChg>
        <pc:spChg chg="add mod ord">
          <ac:chgData name="Simon GEORGES-KOT" userId="7570650f-3c37-4c2d-ab8f-e4223918a679" providerId="ADAL" clId="{21B4A551-80CB-4A6F-899D-3986254708DF}" dt="2021-02-08T10:13:37.339" v="130" actId="20577"/>
          <ac:spMkLst>
            <pc:docMk/>
            <pc:sldMk cId="2853233182" sldId="4611"/>
            <ac:spMk id="3" creationId="{3698F011-E946-4AA5-9DF0-32654A23E5E4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853233182" sldId="4611"/>
            <ac:spMk id="4" creationId="{41AE08F5-D442-4C66-AF35-BA30A808834B}"/>
          </ac:spMkLst>
        </pc:spChg>
        <pc:spChg chg="del mod">
          <ac:chgData name="Simon GEORGES-KOT" userId="7570650f-3c37-4c2d-ab8f-e4223918a679" providerId="ADAL" clId="{21B4A551-80CB-4A6F-899D-3986254708DF}" dt="2021-02-08T10:13:29.467" v="128" actId="478"/>
          <ac:spMkLst>
            <pc:docMk/>
            <pc:sldMk cId="2853233182" sldId="4611"/>
            <ac:spMk id="15" creationId="{B2DB98F5-E225-4DFD-8E84-F10E343073C7}"/>
          </ac:spMkLst>
        </pc:spChg>
      </pc:sldChg>
      <pc:sldChg chg="addSp delSp modSp add del mod modClrScheme chgLayout">
        <pc:chgData name="Simon GEORGES-KOT" userId="7570650f-3c37-4c2d-ab8f-e4223918a679" providerId="ADAL" clId="{21B4A551-80CB-4A6F-899D-3986254708DF}" dt="2021-02-08T10:24:07.855" v="353" actId="20577"/>
        <pc:sldMkLst>
          <pc:docMk/>
          <pc:sldMk cId="3906404687" sldId="5171"/>
        </pc:sldMkLst>
        <pc:spChg chg="mod ord">
          <ac:chgData name="Simon GEORGES-KOT" userId="7570650f-3c37-4c2d-ab8f-e4223918a679" providerId="ADAL" clId="{21B4A551-80CB-4A6F-899D-3986254708DF}" dt="2021-02-08T10:17:52.035" v="216" actId="1076"/>
          <ac:spMkLst>
            <pc:docMk/>
            <pc:sldMk cId="3906404687" sldId="5171"/>
            <ac:spMk id="2" creationId="{9588438A-2C56-47A8-B104-B2A8467678E5}"/>
          </ac:spMkLst>
        </pc:spChg>
        <pc:spChg chg="add del mod ord">
          <ac:chgData name="Simon GEORGES-KOT" userId="7570650f-3c37-4c2d-ab8f-e4223918a679" providerId="ADAL" clId="{21B4A551-80CB-4A6F-899D-3986254708DF}" dt="2021-02-08T10:08:41.587" v="64" actId="700"/>
          <ac:spMkLst>
            <pc:docMk/>
            <pc:sldMk cId="3906404687" sldId="5171"/>
            <ac:spMk id="4" creationId="{D22A8539-A924-413F-A4C9-06EEEFB353E6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3906404687" sldId="5171"/>
            <ac:spMk id="13" creationId="{4E506147-A9DD-42A3-B6A0-0916DE027015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3906404687" sldId="5171"/>
            <ac:spMk id="14" creationId="{43F4BA59-01DE-4055-A44E-14BD4329654D}"/>
          </ac:spMkLst>
        </pc:spChg>
        <pc:spChg chg="del">
          <ac:chgData name="Simon GEORGES-KOT" userId="7570650f-3c37-4c2d-ab8f-e4223918a679" providerId="ADAL" clId="{21B4A551-80CB-4A6F-899D-3986254708DF}" dt="2021-02-08T10:17:42.346" v="209" actId="478"/>
          <ac:spMkLst>
            <pc:docMk/>
            <pc:sldMk cId="3906404687" sldId="5171"/>
            <ac:spMk id="15" creationId="{DA7D4E4A-25C7-4BCF-BD59-4FB0D193B846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06404687" sldId="5171"/>
            <ac:spMk id="21" creationId="{A96E8FEB-ED08-44C1-B2E2-FE9593B774D9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906404687" sldId="5171"/>
            <ac:spMk id="22" creationId="{156EAF35-FFB3-4FF5-84E2-1189362E4CC1}"/>
          </ac:spMkLst>
        </pc:spChg>
        <pc:spChg chg="mod">
          <ac:chgData name="Simon GEORGES-KOT" userId="7570650f-3c37-4c2d-ab8f-e4223918a679" providerId="ADAL" clId="{21B4A551-80CB-4A6F-899D-3986254708DF}" dt="2021-02-08T10:16:10.146" v="146" actId="1076"/>
          <ac:spMkLst>
            <pc:docMk/>
            <pc:sldMk cId="3906404687" sldId="5171"/>
            <ac:spMk id="24" creationId="{DABDF367-1E93-40A1-BD0A-B9E89FD2376A}"/>
          </ac:spMkLst>
        </pc:spChg>
        <pc:spChg chg="mod">
          <ac:chgData name="Simon GEORGES-KOT" userId="7570650f-3c37-4c2d-ab8f-e4223918a679" providerId="ADAL" clId="{21B4A551-80CB-4A6F-899D-3986254708DF}" dt="2021-02-08T10:16:02.530" v="145" actId="14100"/>
          <ac:spMkLst>
            <pc:docMk/>
            <pc:sldMk cId="3906404687" sldId="5171"/>
            <ac:spMk id="31" creationId="{70660492-1244-48F5-A22A-282458AE6793}"/>
          </ac:spMkLst>
        </pc:spChg>
        <pc:spChg chg="mod topLvl">
          <ac:chgData name="Simon GEORGES-KOT" userId="7570650f-3c37-4c2d-ab8f-e4223918a679" providerId="ADAL" clId="{21B4A551-80CB-4A6F-899D-3986254708DF}" dt="2021-02-08T10:18:14.230" v="238" actId="164"/>
          <ac:spMkLst>
            <pc:docMk/>
            <pc:sldMk cId="3906404687" sldId="5171"/>
            <ac:spMk id="45" creationId="{2BED0272-C1CE-413E-9069-0968F1D670F5}"/>
          </ac:spMkLst>
        </pc:spChg>
        <pc:spChg chg="mod topLvl">
          <ac:chgData name="Simon GEORGES-KOT" userId="7570650f-3c37-4c2d-ab8f-e4223918a679" providerId="ADAL" clId="{21B4A551-80CB-4A6F-899D-3986254708DF}" dt="2021-02-08T10:18:14.230" v="238" actId="164"/>
          <ac:spMkLst>
            <pc:docMk/>
            <pc:sldMk cId="3906404687" sldId="5171"/>
            <ac:spMk id="46" creationId="{4898474F-82A8-45D9-B951-22932017D1EE}"/>
          </ac:spMkLst>
        </pc:spChg>
        <pc:spChg chg="mod topLvl">
          <ac:chgData name="Simon GEORGES-KOT" userId="7570650f-3c37-4c2d-ab8f-e4223918a679" providerId="ADAL" clId="{21B4A551-80CB-4A6F-899D-3986254708DF}" dt="2021-02-08T10:18:14.230" v="238" actId="164"/>
          <ac:spMkLst>
            <pc:docMk/>
            <pc:sldMk cId="3906404687" sldId="5171"/>
            <ac:spMk id="47" creationId="{CA981574-EA5E-4171-9242-2D1EAB53798D}"/>
          </ac:spMkLst>
        </pc:spChg>
        <pc:spChg chg="mod topLvl">
          <ac:chgData name="Simon GEORGES-KOT" userId="7570650f-3c37-4c2d-ab8f-e4223918a679" providerId="ADAL" clId="{21B4A551-80CB-4A6F-899D-3986254708DF}" dt="2021-02-08T10:18:14.230" v="238" actId="164"/>
          <ac:spMkLst>
            <pc:docMk/>
            <pc:sldMk cId="3906404687" sldId="5171"/>
            <ac:spMk id="48" creationId="{F2CA1088-03F2-407F-B55B-B5472923BE01}"/>
          </ac:spMkLst>
        </pc:spChg>
        <pc:spChg chg="mod topLvl">
          <ac:chgData name="Simon GEORGES-KOT" userId="7570650f-3c37-4c2d-ab8f-e4223918a679" providerId="ADAL" clId="{21B4A551-80CB-4A6F-899D-3986254708DF}" dt="2021-02-08T10:18:14.230" v="238" actId="164"/>
          <ac:spMkLst>
            <pc:docMk/>
            <pc:sldMk cId="3906404687" sldId="5171"/>
            <ac:spMk id="49" creationId="{677CDDFD-4677-4551-B39A-96CBD21DEC6C}"/>
          </ac:spMkLst>
        </pc:spChg>
        <pc:spChg chg="add del mod">
          <ac:chgData name="Simon GEORGES-KOT" userId="7570650f-3c37-4c2d-ab8f-e4223918a679" providerId="ADAL" clId="{21B4A551-80CB-4A6F-899D-3986254708DF}" dt="2021-02-08T10:23:44.984" v="311" actId="478"/>
          <ac:spMkLst>
            <pc:docMk/>
            <pc:sldMk cId="3906404687" sldId="5171"/>
            <ac:spMk id="50" creationId="{7B10D714-70B0-4488-BF1D-F3D7E57A21BF}"/>
          </ac:spMkLst>
        </pc:spChg>
        <pc:spChg chg="add mod">
          <ac:chgData name="Simon GEORGES-KOT" userId="7570650f-3c37-4c2d-ab8f-e4223918a679" providerId="ADAL" clId="{21B4A551-80CB-4A6F-899D-3986254708DF}" dt="2021-02-08T10:24:07.855" v="353" actId="20577"/>
          <ac:spMkLst>
            <pc:docMk/>
            <pc:sldMk cId="3906404687" sldId="5171"/>
            <ac:spMk id="51" creationId="{2A88992E-C7A8-47E9-8FF0-5D41958C688F}"/>
          </ac:spMkLst>
        </pc:spChg>
        <pc:grpChg chg="del">
          <ac:chgData name="Simon GEORGES-KOT" userId="7570650f-3c37-4c2d-ab8f-e4223918a679" providerId="ADAL" clId="{21B4A551-80CB-4A6F-899D-3986254708DF}" dt="2021-02-08T10:17:40.788" v="208" actId="478"/>
          <ac:grpSpMkLst>
            <pc:docMk/>
            <pc:sldMk cId="3906404687" sldId="5171"/>
            <ac:grpSpMk id="16" creationId="{A2983CAF-4F35-40EF-8107-20E089672A02}"/>
          </ac:grpSpMkLst>
        </pc:grpChg>
        <pc:grpChg chg="add mod">
          <ac:chgData name="Simon GEORGES-KOT" userId="7570650f-3c37-4c2d-ab8f-e4223918a679" providerId="ADAL" clId="{21B4A551-80CB-4A6F-899D-3986254708DF}" dt="2021-02-08T10:18:14.230" v="238" actId="164"/>
          <ac:grpSpMkLst>
            <pc:docMk/>
            <pc:sldMk cId="3906404687" sldId="5171"/>
            <ac:grpSpMk id="23" creationId="{3B746B84-579A-4509-8E31-D990AB8EB1CF}"/>
          </ac:grpSpMkLst>
        </pc:grpChg>
        <pc:grpChg chg="add del mod">
          <ac:chgData name="Simon GEORGES-KOT" userId="7570650f-3c37-4c2d-ab8f-e4223918a679" providerId="ADAL" clId="{21B4A551-80CB-4A6F-899D-3986254708DF}" dt="2021-02-08T10:17:44.527" v="210" actId="165"/>
          <ac:grpSpMkLst>
            <pc:docMk/>
            <pc:sldMk cId="3906404687" sldId="5171"/>
            <ac:grpSpMk id="44" creationId="{0F6523D1-87FF-48D7-B3E1-4C6EF5FE393B}"/>
          </ac:grpSpMkLst>
        </pc:grpChg>
        <pc:picChg chg="mod">
          <ac:chgData name="Simon GEORGES-KOT" userId="7570650f-3c37-4c2d-ab8f-e4223918a679" providerId="ADAL" clId="{21B4A551-80CB-4A6F-899D-3986254708DF}" dt="2021-02-08T10:19:37.855" v="248" actId="207"/>
          <ac:picMkLst>
            <pc:docMk/>
            <pc:sldMk cId="3906404687" sldId="5171"/>
            <ac:picMk id="26" creationId="{2FCF499C-EF9B-41E2-BB62-D07C6B84BE7B}"/>
          </ac:picMkLst>
        </pc:picChg>
        <pc:picChg chg="mod">
          <ac:chgData name="Simon GEORGES-KOT" userId="7570650f-3c37-4c2d-ab8f-e4223918a679" providerId="ADAL" clId="{21B4A551-80CB-4A6F-899D-3986254708DF}" dt="2021-02-08T10:19:37.855" v="248" actId="207"/>
          <ac:picMkLst>
            <pc:docMk/>
            <pc:sldMk cId="3906404687" sldId="5171"/>
            <ac:picMk id="42" creationId="{1F9BF2EB-415B-4F07-BBC0-3E47E514A341}"/>
          </ac:picMkLst>
        </pc:picChg>
        <pc:picChg chg="mod">
          <ac:chgData name="Simon GEORGES-KOT" userId="7570650f-3c37-4c2d-ab8f-e4223918a679" providerId="ADAL" clId="{21B4A551-80CB-4A6F-899D-3986254708DF}" dt="2021-02-08T10:19:37.855" v="248" actId="207"/>
          <ac:picMkLst>
            <pc:docMk/>
            <pc:sldMk cId="3906404687" sldId="5171"/>
            <ac:picMk id="43" creationId="{BD8E64A0-B22B-49B5-B1E8-F2EE28BDD809}"/>
          </ac:picMkLst>
        </pc:picChg>
        <pc:picChg chg="mod">
          <ac:chgData name="Simon GEORGES-KOT" userId="7570650f-3c37-4c2d-ab8f-e4223918a679" providerId="ADAL" clId="{21B4A551-80CB-4A6F-899D-3986254708DF}" dt="2021-02-08T10:19:43.796" v="249" actId="1076"/>
          <ac:picMkLst>
            <pc:docMk/>
            <pc:sldMk cId="3906404687" sldId="5171"/>
            <ac:picMk id="176" creationId="{D2C460B4-A6D0-4332-BAD4-6511E46A3383}"/>
          </ac:picMkLst>
        </pc:picChg>
        <pc:picChg chg="mod">
          <ac:chgData name="Simon GEORGES-KOT" userId="7570650f-3c37-4c2d-ab8f-e4223918a679" providerId="ADAL" clId="{21B4A551-80CB-4A6F-899D-3986254708DF}" dt="2021-02-08T10:19:37.855" v="248" actId="207"/>
          <ac:picMkLst>
            <pc:docMk/>
            <pc:sldMk cId="3906404687" sldId="5171"/>
            <ac:picMk id="177" creationId="{ED60D455-421B-4B7B-8C8B-2B9FB63DCF85}"/>
          </ac:picMkLst>
        </pc:picChg>
      </pc:sldChg>
      <pc:sldChg chg="addSp delSp modSp add mod modClrScheme chgLayout">
        <pc:chgData name="Simon GEORGES-KOT" userId="7570650f-3c37-4c2d-ab8f-e4223918a679" providerId="ADAL" clId="{21B4A551-80CB-4A6F-899D-3986254708DF}" dt="2021-02-09T08:02:54.974" v="663" actId="20577"/>
        <pc:sldMkLst>
          <pc:docMk/>
          <pc:sldMk cId="2370103327" sldId="5172"/>
        </pc:sldMkLst>
        <pc:spChg chg="mod ord">
          <ac:chgData name="Simon GEORGES-KOT" userId="7570650f-3c37-4c2d-ab8f-e4223918a679" providerId="ADAL" clId="{21B4A551-80CB-4A6F-899D-3986254708DF}" dt="2021-02-08T10:12:43.506" v="113"/>
          <ac:spMkLst>
            <pc:docMk/>
            <pc:sldMk cId="2370103327" sldId="5172"/>
            <ac:spMk id="2" creationId="{9588438A-2C56-47A8-B104-B2A8467678E5}"/>
          </ac:spMkLst>
        </pc:spChg>
        <pc:spChg chg="add del mod ord">
          <ac:chgData name="Simon GEORGES-KOT" userId="7570650f-3c37-4c2d-ab8f-e4223918a679" providerId="ADAL" clId="{21B4A551-80CB-4A6F-899D-3986254708DF}" dt="2021-02-08T10:08:41.587" v="64" actId="700"/>
          <ac:spMkLst>
            <pc:docMk/>
            <pc:sldMk cId="2370103327" sldId="5172"/>
            <ac:spMk id="3" creationId="{85B53FAC-7F41-438F-ACB4-7EA10634AF50}"/>
          </ac:spMkLst>
        </pc:spChg>
        <pc:spChg chg="del">
          <ac:chgData name="Simon GEORGES-KOT" userId="7570650f-3c37-4c2d-ab8f-e4223918a679" providerId="ADAL" clId="{21B4A551-80CB-4A6F-899D-3986254708DF}" dt="2021-02-08T10:18:32.482" v="241" actId="478"/>
          <ac:spMkLst>
            <pc:docMk/>
            <pc:sldMk cId="2370103327" sldId="5172"/>
            <ac:spMk id="4" creationId="{3C9B2662-2093-457F-9ED8-092EFF71B81D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2370103327" sldId="5172"/>
            <ac:spMk id="5" creationId="{EF611E02-68B5-4944-8783-1B11F9B0F301}"/>
          </ac:spMkLst>
        </pc:spChg>
        <pc:spChg chg="del">
          <ac:chgData name="Simon GEORGES-KOT" userId="7570650f-3c37-4c2d-ab8f-e4223918a679" providerId="ADAL" clId="{21B4A551-80CB-4A6F-899D-3986254708DF}" dt="2021-02-08T10:18:32.482" v="241" actId="478"/>
          <ac:spMkLst>
            <pc:docMk/>
            <pc:sldMk cId="2370103327" sldId="5172"/>
            <ac:spMk id="6" creationId="{647FD62A-53EA-4C79-89F9-EE69CE0831F2}"/>
          </ac:spMkLst>
        </pc:spChg>
        <pc:spChg chg="del">
          <ac:chgData name="Simon GEORGES-KOT" userId="7570650f-3c37-4c2d-ab8f-e4223918a679" providerId="ADAL" clId="{21B4A551-80CB-4A6F-899D-3986254708DF}" dt="2021-02-08T10:18:32.482" v="241" actId="478"/>
          <ac:spMkLst>
            <pc:docMk/>
            <pc:sldMk cId="2370103327" sldId="5172"/>
            <ac:spMk id="7" creationId="{33ACEDF8-D63F-403F-B9E3-42085D7CCC66}"/>
          </ac:spMkLst>
        </pc:spChg>
        <pc:spChg chg="del">
          <ac:chgData name="Simon GEORGES-KOT" userId="7570650f-3c37-4c2d-ab8f-e4223918a679" providerId="ADAL" clId="{21B4A551-80CB-4A6F-899D-3986254708DF}" dt="2021-02-08T10:18:32.482" v="241" actId="478"/>
          <ac:spMkLst>
            <pc:docMk/>
            <pc:sldMk cId="2370103327" sldId="5172"/>
            <ac:spMk id="8" creationId="{000039E5-EC43-4FC0-97F8-9527E8ABAA3A}"/>
          </ac:spMkLst>
        </pc:spChg>
        <pc:spChg chg="del">
          <ac:chgData name="Simon GEORGES-KOT" userId="7570650f-3c37-4c2d-ab8f-e4223918a679" providerId="ADAL" clId="{21B4A551-80CB-4A6F-899D-3986254708DF}" dt="2021-02-08T10:18:32.482" v="241" actId="478"/>
          <ac:spMkLst>
            <pc:docMk/>
            <pc:sldMk cId="2370103327" sldId="5172"/>
            <ac:spMk id="9" creationId="{5F5968BF-106C-4B44-9D6C-7C3B7ACB4FDB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2370103327" sldId="5172"/>
            <ac:spMk id="10" creationId="{822F3876-28F0-484F-A90A-D2A04F104798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370103327" sldId="5172"/>
            <ac:spMk id="11" creationId="{2113823B-2553-4D51-862A-8E0F56AA060C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370103327" sldId="5172"/>
            <ac:spMk id="13" creationId="{1AE7FCD5-4D66-4A75-8694-87700971E750}"/>
          </ac:spMkLst>
        </pc:spChg>
        <pc:spChg chg="mod">
          <ac:chgData name="Simon GEORGES-KOT" userId="7570650f-3c37-4c2d-ab8f-e4223918a679" providerId="ADAL" clId="{21B4A551-80CB-4A6F-899D-3986254708DF}" dt="2021-02-08T10:22:31.267" v="276" actId="255"/>
          <ac:spMkLst>
            <pc:docMk/>
            <pc:sldMk cId="2370103327" sldId="5172"/>
            <ac:spMk id="19" creationId="{411A87E0-3949-450F-8738-D7ACC9E206E5}"/>
          </ac:spMkLst>
        </pc:spChg>
        <pc:spChg chg="mod">
          <ac:chgData name="Simon GEORGES-KOT" userId="7570650f-3c37-4c2d-ab8f-e4223918a679" providerId="ADAL" clId="{21B4A551-80CB-4A6F-899D-3986254708DF}" dt="2021-02-08T10:22:38.345" v="282"/>
          <ac:spMkLst>
            <pc:docMk/>
            <pc:sldMk cId="2370103327" sldId="5172"/>
            <ac:spMk id="23" creationId="{AA2411AD-BD29-47F5-908F-553F042976DF}"/>
          </ac:spMkLst>
        </pc:spChg>
        <pc:spChg chg="mod">
          <ac:chgData name="Simon GEORGES-KOT" userId="7570650f-3c37-4c2d-ab8f-e4223918a679" providerId="ADAL" clId="{21B4A551-80CB-4A6F-899D-3986254708DF}" dt="2021-02-08T10:22:37.062" v="280"/>
          <ac:spMkLst>
            <pc:docMk/>
            <pc:sldMk cId="2370103327" sldId="5172"/>
            <ac:spMk id="43" creationId="{FC2C6AFD-0A15-40F7-843E-6FDE7CA587BE}"/>
          </ac:spMkLst>
        </pc:spChg>
        <pc:spChg chg="mod">
          <ac:chgData name="Simon GEORGES-KOT" userId="7570650f-3c37-4c2d-ab8f-e4223918a679" providerId="ADAL" clId="{21B4A551-80CB-4A6F-899D-3986254708DF}" dt="2021-02-08T10:22:35.351" v="278"/>
          <ac:spMkLst>
            <pc:docMk/>
            <pc:sldMk cId="2370103327" sldId="5172"/>
            <ac:spMk id="49" creationId="{4B37EED7-6CF1-4F5E-BC1A-28CAE40FBBED}"/>
          </ac:spMkLst>
        </pc:spChg>
        <pc:spChg chg="mod">
          <ac:chgData name="Simon GEORGES-KOT" userId="7570650f-3c37-4c2d-ab8f-e4223918a679" providerId="ADAL" clId="{21B4A551-80CB-4A6F-899D-3986254708DF}" dt="2021-02-09T08:02:54.974" v="663" actId="20577"/>
          <ac:spMkLst>
            <pc:docMk/>
            <pc:sldMk cId="2370103327" sldId="5172"/>
            <ac:spMk id="52" creationId="{BFDF757C-EA24-4E54-9E20-93A70A4CB872}"/>
          </ac:spMkLst>
        </pc:spChg>
        <pc:spChg chg="mod">
          <ac:chgData name="Simon GEORGES-KOT" userId="7570650f-3c37-4c2d-ab8f-e4223918a679" providerId="ADAL" clId="{21B4A551-80CB-4A6F-899D-3986254708DF}" dt="2021-02-08T10:18:32.802" v="242"/>
          <ac:spMkLst>
            <pc:docMk/>
            <pc:sldMk cId="2370103327" sldId="5172"/>
            <ac:spMk id="64" creationId="{944799AE-A5AB-4580-9E85-6AB1333891A5}"/>
          </ac:spMkLst>
        </pc:spChg>
        <pc:spChg chg="mod">
          <ac:chgData name="Simon GEORGES-KOT" userId="7570650f-3c37-4c2d-ab8f-e4223918a679" providerId="ADAL" clId="{21B4A551-80CB-4A6F-899D-3986254708DF}" dt="2021-02-08T10:18:32.802" v="242"/>
          <ac:spMkLst>
            <pc:docMk/>
            <pc:sldMk cId="2370103327" sldId="5172"/>
            <ac:spMk id="65" creationId="{074B383B-0727-4319-9898-3F0F2C445715}"/>
          </ac:spMkLst>
        </pc:spChg>
        <pc:spChg chg="mod">
          <ac:chgData name="Simon GEORGES-KOT" userId="7570650f-3c37-4c2d-ab8f-e4223918a679" providerId="ADAL" clId="{21B4A551-80CB-4A6F-899D-3986254708DF}" dt="2021-02-08T10:18:32.802" v="242"/>
          <ac:spMkLst>
            <pc:docMk/>
            <pc:sldMk cId="2370103327" sldId="5172"/>
            <ac:spMk id="66" creationId="{D100F83B-240D-4468-AF29-C6F37769B78B}"/>
          </ac:spMkLst>
        </pc:spChg>
        <pc:spChg chg="mod">
          <ac:chgData name="Simon GEORGES-KOT" userId="7570650f-3c37-4c2d-ab8f-e4223918a679" providerId="ADAL" clId="{21B4A551-80CB-4A6F-899D-3986254708DF}" dt="2021-02-08T10:18:32.802" v="242"/>
          <ac:spMkLst>
            <pc:docMk/>
            <pc:sldMk cId="2370103327" sldId="5172"/>
            <ac:spMk id="69" creationId="{DBB4C8C4-6822-4A14-9D11-7C6513A61B02}"/>
          </ac:spMkLst>
        </pc:spChg>
        <pc:spChg chg="mod">
          <ac:chgData name="Simon GEORGES-KOT" userId="7570650f-3c37-4c2d-ab8f-e4223918a679" providerId="ADAL" clId="{21B4A551-80CB-4A6F-899D-3986254708DF}" dt="2021-02-08T10:18:32.802" v="242"/>
          <ac:spMkLst>
            <pc:docMk/>
            <pc:sldMk cId="2370103327" sldId="5172"/>
            <ac:spMk id="71" creationId="{DE803131-83D3-486E-9FC4-AADE285D64BC}"/>
          </ac:spMkLst>
        </pc:spChg>
        <pc:spChg chg="mod">
          <ac:chgData name="Simon GEORGES-KOT" userId="7570650f-3c37-4c2d-ab8f-e4223918a679" providerId="ADAL" clId="{21B4A551-80CB-4A6F-899D-3986254708DF}" dt="2021-02-08T10:20:50.855" v="251" actId="1582"/>
          <ac:spMkLst>
            <pc:docMk/>
            <pc:sldMk cId="2370103327" sldId="5172"/>
            <ac:spMk id="72" creationId="{8E0BC72B-5349-41F5-B0CA-56CC9BB01E18}"/>
          </ac:spMkLst>
        </pc:spChg>
        <pc:spChg chg="mod">
          <ac:chgData name="Simon GEORGES-KOT" userId="7570650f-3c37-4c2d-ab8f-e4223918a679" providerId="ADAL" clId="{21B4A551-80CB-4A6F-899D-3986254708DF}" dt="2021-02-08T10:22:07.378" v="273"/>
          <ac:spMkLst>
            <pc:docMk/>
            <pc:sldMk cId="2370103327" sldId="5172"/>
            <ac:spMk id="134" creationId="{88873187-103C-4FE6-8108-4AE0F5830C04}"/>
          </ac:spMkLst>
        </pc:spChg>
        <pc:spChg chg="mod">
          <ac:chgData name="Simon GEORGES-KOT" userId="7570650f-3c37-4c2d-ab8f-e4223918a679" providerId="ADAL" clId="{21B4A551-80CB-4A6F-899D-3986254708DF}" dt="2021-02-08T10:22:02.456" v="271" actId="255"/>
          <ac:spMkLst>
            <pc:docMk/>
            <pc:sldMk cId="2370103327" sldId="5172"/>
            <ac:spMk id="137" creationId="{4A85ACF8-4110-4300-B6D8-E144C7A41F91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39" creationId="{675B963F-5B31-4AC8-8770-B155C4D523CB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40" creationId="{B737A1D8-C333-4344-B45D-EA7C6BE454A3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42" creationId="{F8E5F5E5-9C14-45E1-8269-A24923276E6A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43" creationId="{039D657B-A577-4842-B946-6434D7F6241B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44" creationId="{85515306-346A-4112-A722-DE7C49030A60}"/>
          </ac:spMkLst>
        </pc:spChg>
        <pc:spChg chg="mod">
          <ac:chgData name="Simon GEORGES-KOT" userId="7570650f-3c37-4c2d-ab8f-e4223918a679" providerId="ADAL" clId="{21B4A551-80CB-4A6F-899D-3986254708DF}" dt="2021-02-08T10:22:13.921" v="275"/>
          <ac:spMkLst>
            <pc:docMk/>
            <pc:sldMk cId="2370103327" sldId="5172"/>
            <ac:spMk id="148" creationId="{96450DF3-F685-4C80-ACEA-B0E102224101}"/>
          </ac:spMkLst>
        </pc:spChg>
        <pc:spChg chg="mod">
          <ac:chgData name="Simon GEORGES-KOT" userId="7570650f-3c37-4c2d-ab8f-e4223918a679" providerId="ADAL" clId="{21B4A551-80CB-4A6F-899D-3986254708DF}" dt="2021-02-08T10:21:36.988" v="268" actId="14100"/>
          <ac:spMkLst>
            <pc:docMk/>
            <pc:sldMk cId="2370103327" sldId="5172"/>
            <ac:spMk id="165" creationId="{3CF6F2FE-4AA0-4CB2-BEE5-247DA04CDBF4}"/>
          </ac:spMkLst>
        </pc:spChg>
        <pc:spChg chg="mod">
          <ac:chgData name="Simon GEORGES-KOT" userId="7570650f-3c37-4c2d-ab8f-e4223918a679" providerId="ADAL" clId="{21B4A551-80CB-4A6F-899D-3986254708DF}" dt="2021-02-08T10:21:43.090" v="269" actId="14100"/>
          <ac:spMkLst>
            <pc:docMk/>
            <pc:sldMk cId="2370103327" sldId="5172"/>
            <ac:spMk id="166" creationId="{686339AC-ED4C-46A3-BE52-A7F6F2475F39}"/>
          </ac:spMkLst>
        </pc:spChg>
        <pc:spChg chg="mod">
          <ac:chgData name="Simon GEORGES-KOT" userId="7570650f-3c37-4c2d-ab8f-e4223918a679" providerId="ADAL" clId="{21B4A551-80CB-4A6F-899D-3986254708DF}" dt="2021-02-08T10:20:50.855" v="251" actId="1582"/>
          <ac:spMkLst>
            <pc:docMk/>
            <pc:sldMk cId="2370103327" sldId="5172"/>
            <ac:spMk id="178" creationId="{FE23C620-6D27-4858-9DBA-7794302F0C39}"/>
          </ac:spMkLst>
        </pc:spChg>
        <pc:spChg chg="mod">
          <ac:chgData name="Simon GEORGES-KOT" userId="7570650f-3c37-4c2d-ab8f-e4223918a679" providerId="ADAL" clId="{21B4A551-80CB-4A6F-899D-3986254708DF}" dt="2021-02-08T10:20:50.855" v="251" actId="1582"/>
          <ac:spMkLst>
            <pc:docMk/>
            <pc:sldMk cId="2370103327" sldId="5172"/>
            <ac:spMk id="179" creationId="{5444D785-DA78-421E-A909-CE595B484948}"/>
          </ac:spMkLst>
        </pc:spChg>
        <pc:grpChg chg="add mod">
          <ac:chgData name="Simon GEORGES-KOT" userId="7570650f-3c37-4c2d-ab8f-e4223918a679" providerId="ADAL" clId="{21B4A551-80CB-4A6F-899D-3986254708DF}" dt="2021-02-08T10:18:32.802" v="242"/>
          <ac:grpSpMkLst>
            <pc:docMk/>
            <pc:sldMk cId="2370103327" sldId="5172"/>
            <ac:grpSpMk id="63" creationId="{FB31C064-782B-4CA5-8550-490B975EBE95}"/>
          </ac:grpSpMkLst>
        </pc:grpChg>
      </pc:sldChg>
      <pc:sldChg chg="addSp delSp modSp add mod modClrScheme chgLayout">
        <pc:chgData name="Simon GEORGES-KOT" userId="7570650f-3c37-4c2d-ab8f-e4223918a679" providerId="ADAL" clId="{21B4A551-80CB-4A6F-899D-3986254708DF}" dt="2021-02-08T10:23:33.945" v="308" actId="1076"/>
        <pc:sldMkLst>
          <pc:docMk/>
          <pc:sldMk cId="3098170979" sldId="5177"/>
        </pc:sldMkLst>
        <pc:spChg chg="mod ord">
          <ac:chgData name="Simon GEORGES-KOT" userId="7570650f-3c37-4c2d-ab8f-e4223918a679" providerId="ADAL" clId="{21B4A551-80CB-4A6F-899D-3986254708DF}" dt="2021-02-08T10:12:38.208" v="111"/>
          <ac:spMkLst>
            <pc:docMk/>
            <pc:sldMk cId="3098170979" sldId="5177"/>
            <ac:spMk id="2" creationId="{9588438A-2C56-47A8-B104-B2A8467678E5}"/>
          </ac:spMkLst>
        </pc:spChg>
        <pc:spChg chg="add del mod ord">
          <ac:chgData name="Simon GEORGES-KOT" userId="7570650f-3c37-4c2d-ab8f-e4223918a679" providerId="ADAL" clId="{21B4A551-80CB-4A6F-899D-3986254708DF}" dt="2021-02-08T10:08:41.587" v="64" actId="700"/>
          <ac:spMkLst>
            <pc:docMk/>
            <pc:sldMk cId="3098170979" sldId="5177"/>
            <ac:spMk id="3" creationId="{A80247BE-D57C-4EAD-A964-4A18FE26CE30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3098170979" sldId="5177"/>
            <ac:spMk id="4" creationId="{BE262D16-6DFE-4F9B-985A-43CD420067AD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3098170979" sldId="5177"/>
            <ac:spMk id="5" creationId="{0E801BCA-9DB4-472C-80AD-9B7C5AEA56B7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098170979" sldId="5177"/>
            <ac:spMk id="6" creationId="{23E33150-8BEB-4005-A987-AD3EF1DE4944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098170979" sldId="5177"/>
            <ac:spMk id="7" creationId="{C3EE5F2A-90CD-4C23-BA0D-AFF0E2EB8ED7}"/>
          </ac:spMkLst>
        </pc:spChg>
        <pc:spChg chg="add mod">
          <ac:chgData name="Simon GEORGES-KOT" userId="7570650f-3c37-4c2d-ab8f-e4223918a679" providerId="ADAL" clId="{21B4A551-80CB-4A6F-899D-3986254708DF}" dt="2021-02-08T10:23:33.945" v="308" actId="1076"/>
          <ac:spMkLst>
            <pc:docMk/>
            <pc:sldMk cId="3098170979" sldId="5177"/>
            <ac:spMk id="8" creationId="{D4F628D3-1A57-48A1-B28A-10A530739DBB}"/>
          </ac:spMkLst>
        </pc:spChg>
        <pc:spChg chg="mod">
          <ac:chgData name="Simon GEORGES-KOT" userId="7570650f-3c37-4c2d-ab8f-e4223918a679" providerId="ADAL" clId="{21B4A551-80CB-4A6F-899D-3986254708DF}" dt="2021-02-08T10:18:50.512" v="243" actId="1582"/>
          <ac:spMkLst>
            <pc:docMk/>
            <pc:sldMk cId="3098170979" sldId="5177"/>
            <ac:spMk id="14" creationId="{FEFAD894-AE77-4D61-8AAC-6A3AD8F9753F}"/>
          </ac:spMkLst>
        </pc:spChg>
        <pc:spChg chg="del">
          <ac:chgData name="Simon GEORGES-KOT" userId="7570650f-3c37-4c2d-ab8f-e4223918a679" providerId="ADAL" clId="{21B4A551-80CB-4A6F-899D-3986254708DF}" dt="2021-02-08T10:18:09.126" v="237" actId="478"/>
          <ac:spMkLst>
            <pc:docMk/>
            <pc:sldMk cId="3098170979" sldId="5177"/>
            <ac:spMk id="15" creationId="{20EF7454-1050-401F-AE54-37222E998815}"/>
          </ac:spMkLst>
        </pc:spChg>
        <pc:spChg chg="del">
          <ac:chgData name="Simon GEORGES-KOT" userId="7570650f-3c37-4c2d-ab8f-e4223918a679" providerId="ADAL" clId="{21B4A551-80CB-4A6F-899D-3986254708DF}" dt="2021-02-08T10:18:09.126" v="237" actId="478"/>
          <ac:spMkLst>
            <pc:docMk/>
            <pc:sldMk cId="3098170979" sldId="5177"/>
            <ac:spMk id="17" creationId="{556DAF05-4A41-42D8-86BC-5AFF141E8B0F}"/>
          </ac:spMkLst>
        </pc:spChg>
        <pc:spChg chg="del">
          <ac:chgData name="Simon GEORGES-KOT" userId="7570650f-3c37-4c2d-ab8f-e4223918a679" providerId="ADAL" clId="{21B4A551-80CB-4A6F-899D-3986254708DF}" dt="2021-02-08T10:18:09.126" v="237" actId="478"/>
          <ac:spMkLst>
            <pc:docMk/>
            <pc:sldMk cId="3098170979" sldId="5177"/>
            <ac:spMk id="18" creationId="{66986C6B-05E0-4409-8CAE-3C07FE0ECFAD}"/>
          </ac:spMkLst>
        </pc:spChg>
        <pc:spChg chg="del">
          <ac:chgData name="Simon GEORGES-KOT" userId="7570650f-3c37-4c2d-ab8f-e4223918a679" providerId="ADAL" clId="{21B4A551-80CB-4A6F-899D-3986254708DF}" dt="2021-02-08T10:18:09.126" v="237" actId="478"/>
          <ac:spMkLst>
            <pc:docMk/>
            <pc:sldMk cId="3098170979" sldId="5177"/>
            <ac:spMk id="19" creationId="{87B9FBA1-E021-4A95-BEC2-1C18FE1902FB}"/>
          </ac:spMkLst>
        </pc:spChg>
        <pc:spChg chg="del">
          <ac:chgData name="Simon GEORGES-KOT" userId="7570650f-3c37-4c2d-ab8f-e4223918a679" providerId="ADAL" clId="{21B4A551-80CB-4A6F-899D-3986254708DF}" dt="2021-02-08T10:18:09.126" v="237" actId="478"/>
          <ac:spMkLst>
            <pc:docMk/>
            <pc:sldMk cId="3098170979" sldId="5177"/>
            <ac:spMk id="20" creationId="{15008E4E-4FCE-45E5-811A-4F94C59C4A7E}"/>
          </ac:spMkLst>
        </pc:spChg>
        <pc:spChg chg="mod">
          <ac:chgData name="Simon GEORGES-KOT" userId="7570650f-3c37-4c2d-ab8f-e4223918a679" providerId="ADAL" clId="{21B4A551-80CB-4A6F-899D-3986254708DF}" dt="2021-02-08T10:23:03.689" v="284"/>
          <ac:spMkLst>
            <pc:docMk/>
            <pc:sldMk cId="3098170979" sldId="5177"/>
            <ac:spMk id="27" creationId="{378950BA-6058-466C-A752-DA94994E8E64}"/>
          </ac:spMkLst>
        </pc:spChg>
        <pc:spChg chg="mod">
          <ac:chgData name="Simon GEORGES-KOT" userId="7570650f-3c37-4c2d-ab8f-e4223918a679" providerId="ADAL" clId="{21B4A551-80CB-4A6F-899D-3986254708DF}" dt="2021-02-08T10:15:43.227" v="143" actId="14100"/>
          <ac:spMkLst>
            <pc:docMk/>
            <pc:sldMk cId="3098170979" sldId="5177"/>
            <ac:spMk id="35" creationId="{D190E216-EEEE-4F3C-8DEA-37D152D025C2}"/>
          </ac:spMkLst>
        </pc:spChg>
        <pc:spChg chg="mod">
          <ac:chgData name="Simon GEORGES-KOT" userId="7570650f-3c37-4c2d-ab8f-e4223918a679" providerId="ADAL" clId="{21B4A551-80CB-4A6F-899D-3986254708DF}" dt="2021-02-08T10:19:09.350" v="247" actId="20577"/>
          <ac:spMkLst>
            <pc:docMk/>
            <pc:sldMk cId="3098170979" sldId="5177"/>
            <ac:spMk id="63" creationId="{D4AD6C5E-8458-4F25-90AC-920C95B50D68}"/>
          </ac:spMkLst>
        </pc:spChg>
        <pc:spChg chg="mod">
          <ac:chgData name="Simon GEORGES-KOT" userId="7570650f-3c37-4c2d-ab8f-e4223918a679" providerId="ADAL" clId="{21B4A551-80CB-4A6F-899D-3986254708DF}" dt="2021-02-08T10:18:16.461" v="239"/>
          <ac:spMkLst>
            <pc:docMk/>
            <pc:sldMk cId="3098170979" sldId="5177"/>
            <ac:spMk id="65" creationId="{596FB8C2-162E-41E4-B267-400A6865F285}"/>
          </ac:spMkLst>
        </pc:spChg>
        <pc:spChg chg="mod">
          <ac:chgData name="Simon GEORGES-KOT" userId="7570650f-3c37-4c2d-ab8f-e4223918a679" providerId="ADAL" clId="{21B4A551-80CB-4A6F-899D-3986254708DF}" dt="2021-02-08T10:18:16.461" v="239"/>
          <ac:spMkLst>
            <pc:docMk/>
            <pc:sldMk cId="3098170979" sldId="5177"/>
            <ac:spMk id="66" creationId="{AE2C3E7F-D7CE-4A02-A8FF-3903103A46D6}"/>
          </ac:spMkLst>
        </pc:spChg>
        <pc:spChg chg="mod">
          <ac:chgData name="Simon GEORGES-KOT" userId="7570650f-3c37-4c2d-ab8f-e4223918a679" providerId="ADAL" clId="{21B4A551-80CB-4A6F-899D-3986254708DF}" dt="2021-02-08T10:18:16.461" v="239"/>
          <ac:spMkLst>
            <pc:docMk/>
            <pc:sldMk cId="3098170979" sldId="5177"/>
            <ac:spMk id="67" creationId="{D177DEDB-B535-4C16-BD26-F84A2D7FAB24}"/>
          </ac:spMkLst>
        </pc:spChg>
        <pc:spChg chg="mod">
          <ac:chgData name="Simon GEORGES-KOT" userId="7570650f-3c37-4c2d-ab8f-e4223918a679" providerId="ADAL" clId="{21B4A551-80CB-4A6F-899D-3986254708DF}" dt="2021-02-08T10:18:16.461" v="239"/>
          <ac:spMkLst>
            <pc:docMk/>
            <pc:sldMk cId="3098170979" sldId="5177"/>
            <ac:spMk id="68" creationId="{29358755-71B4-48DE-96CD-4B32CA7DDB1B}"/>
          </ac:spMkLst>
        </pc:spChg>
        <pc:spChg chg="mod">
          <ac:chgData name="Simon GEORGES-KOT" userId="7570650f-3c37-4c2d-ab8f-e4223918a679" providerId="ADAL" clId="{21B4A551-80CB-4A6F-899D-3986254708DF}" dt="2021-02-08T10:18:16.461" v="239"/>
          <ac:spMkLst>
            <pc:docMk/>
            <pc:sldMk cId="3098170979" sldId="5177"/>
            <ac:spMk id="69" creationId="{00C0EC8E-7807-4C42-8743-C93D6552B14C}"/>
          </ac:spMkLst>
        </pc:spChg>
        <pc:spChg chg="mod">
          <ac:chgData name="Simon GEORGES-KOT" userId="7570650f-3c37-4c2d-ab8f-e4223918a679" providerId="ADAL" clId="{21B4A551-80CB-4A6F-899D-3986254708DF}" dt="2021-02-08T10:15:05.794" v="138" actId="20577"/>
          <ac:spMkLst>
            <pc:docMk/>
            <pc:sldMk cId="3098170979" sldId="5177"/>
            <ac:spMk id="112" creationId="{36E8C3A6-252C-49DB-9107-8828E5787BB7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14" creationId="{73CA5FAA-449A-45F0-944E-E52A643326D4}"/>
          </ac:spMkLst>
        </pc:spChg>
        <pc:spChg chg="mod">
          <ac:chgData name="Simon GEORGES-KOT" userId="7570650f-3c37-4c2d-ab8f-e4223918a679" providerId="ADAL" clId="{21B4A551-80CB-4A6F-899D-3986254708DF}" dt="2021-02-08T10:15:25.757" v="141" actId="20577"/>
          <ac:spMkLst>
            <pc:docMk/>
            <pc:sldMk cId="3098170979" sldId="5177"/>
            <ac:spMk id="115" creationId="{973CE7DC-EEFD-4DF6-A874-7EBF03D7BAE6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20" creationId="{35ABA7F0-FEF4-4E39-B789-73973F2A37B0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23" creationId="{B08D72BA-3068-4981-AD52-46B123C66B8D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24" creationId="{D6C88AFA-702A-4452-B89E-06074D65B3B9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25" creationId="{83007F9B-DC46-418B-8444-CEE0F38B188C}"/>
          </ac:spMkLst>
        </pc:spChg>
        <pc:spChg chg="mod">
          <ac:chgData name="Simon GEORGES-KOT" userId="7570650f-3c37-4c2d-ab8f-e4223918a679" providerId="ADAL" clId="{21B4A551-80CB-4A6F-899D-3986254708DF}" dt="2021-02-08T10:15:33.292" v="142" actId="207"/>
          <ac:spMkLst>
            <pc:docMk/>
            <pc:sldMk cId="3098170979" sldId="5177"/>
            <ac:spMk id="126" creationId="{476798E7-C478-4488-9F8F-8F0EA532E4F5}"/>
          </ac:spMkLst>
        </pc:spChg>
        <pc:spChg chg="mod">
          <ac:chgData name="Simon GEORGES-KOT" userId="7570650f-3c37-4c2d-ab8f-e4223918a679" providerId="ADAL" clId="{21B4A551-80CB-4A6F-899D-3986254708DF}" dt="2021-02-08T10:15:33.292" v="142" actId="207"/>
          <ac:spMkLst>
            <pc:docMk/>
            <pc:sldMk cId="3098170979" sldId="5177"/>
            <ac:spMk id="127" creationId="{C0131E5F-7F19-4844-BE0C-11F617A7A677}"/>
          </ac:spMkLst>
        </pc:spChg>
        <pc:spChg chg="mod">
          <ac:chgData name="Simon GEORGES-KOT" userId="7570650f-3c37-4c2d-ab8f-e4223918a679" providerId="ADAL" clId="{21B4A551-80CB-4A6F-899D-3986254708DF}" dt="2021-02-08T10:18:50.512" v="243" actId="1582"/>
          <ac:spMkLst>
            <pc:docMk/>
            <pc:sldMk cId="3098170979" sldId="5177"/>
            <ac:spMk id="129" creationId="{3F731C46-B94D-4B26-8513-19644FFFF714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36" creationId="{3C3749F1-6162-4450-851C-5404F9ACB869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37" creationId="{165464FC-43BF-4C47-941C-C0FC82D38CC4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38" creationId="{8FC8DA27-1337-48A2-8D7E-C6F96BFD90AC}"/>
          </ac:spMkLst>
        </pc:spChg>
        <pc:spChg chg="mod">
          <ac:chgData name="Simon GEORGES-KOT" userId="7570650f-3c37-4c2d-ab8f-e4223918a679" providerId="ADAL" clId="{21B4A551-80CB-4A6F-899D-3986254708DF}" dt="2021-02-08T10:18:50.512" v="243" actId="1582"/>
          <ac:spMkLst>
            <pc:docMk/>
            <pc:sldMk cId="3098170979" sldId="5177"/>
            <ac:spMk id="145" creationId="{3741BCAA-CD39-4F81-B2A7-C43560A7A99E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52" creationId="{2382170F-8DA0-465F-9CC1-8683346CF5A8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53" creationId="{39979066-264F-40E6-95B3-19116F57B9F4}"/>
          </ac:spMkLst>
        </pc:spChg>
        <pc:spChg chg="mod">
          <ac:chgData name="Simon GEORGES-KOT" userId="7570650f-3c37-4c2d-ab8f-e4223918a679" providerId="ADAL" clId="{21B4A551-80CB-4A6F-899D-3986254708DF}" dt="2021-02-08T10:14:48.865" v="134" actId="255"/>
          <ac:spMkLst>
            <pc:docMk/>
            <pc:sldMk cId="3098170979" sldId="5177"/>
            <ac:spMk id="154" creationId="{539B362B-4883-480D-A321-A35279B9E6A9}"/>
          </ac:spMkLst>
        </pc:spChg>
        <pc:spChg chg="mod">
          <ac:chgData name="Simon GEORGES-KOT" userId="7570650f-3c37-4c2d-ab8f-e4223918a679" providerId="ADAL" clId="{21B4A551-80CB-4A6F-899D-3986254708DF}" dt="2021-02-08T10:15:33.292" v="142" actId="207"/>
          <ac:spMkLst>
            <pc:docMk/>
            <pc:sldMk cId="3098170979" sldId="5177"/>
            <ac:spMk id="157" creationId="{72F340A5-7DC5-4C1A-9465-462F6D715825}"/>
          </ac:spMkLst>
        </pc:spChg>
        <pc:grpChg chg="add mod">
          <ac:chgData name="Simon GEORGES-KOT" userId="7570650f-3c37-4c2d-ab8f-e4223918a679" providerId="ADAL" clId="{21B4A551-80CB-4A6F-899D-3986254708DF}" dt="2021-02-08T10:18:16.461" v="239"/>
          <ac:grpSpMkLst>
            <pc:docMk/>
            <pc:sldMk cId="3098170979" sldId="5177"/>
            <ac:grpSpMk id="61" creationId="{5DA4BCB2-2C4F-48EA-9347-B3F783380D60}"/>
          </ac:grpSpMkLst>
        </pc:grpChg>
      </pc:sldChg>
      <pc:sldChg chg="addSp delSp modSp add mod modClrScheme chgLayout">
        <pc:chgData name="Simon GEORGES-KOT" userId="7570650f-3c37-4c2d-ab8f-e4223918a679" providerId="ADAL" clId="{21B4A551-80CB-4A6F-899D-3986254708DF}" dt="2021-02-08T10:52:17.624" v="442" actId="1035"/>
        <pc:sldMkLst>
          <pc:docMk/>
          <pc:sldMk cId="2127142376" sldId="5178"/>
        </pc:sldMkLst>
        <pc:spChg chg="mod ord">
          <ac:chgData name="Simon GEORGES-KOT" userId="7570650f-3c37-4c2d-ab8f-e4223918a679" providerId="ADAL" clId="{21B4A551-80CB-4A6F-899D-3986254708DF}" dt="2021-02-08T10:12:46.864" v="114"/>
          <ac:spMkLst>
            <pc:docMk/>
            <pc:sldMk cId="2127142376" sldId="5178"/>
            <ac:spMk id="2" creationId="{9588438A-2C56-47A8-B104-B2A8467678E5}"/>
          </ac:spMkLst>
        </pc:spChg>
        <pc:spChg chg="del">
          <ac:chgData name="Simon GEORGES-KOT" userId="7570650f-3c37-4c2d-ab8f-e4223918a679" providerId="ADAL" clId="{21B4A551-80CB-4A6F-899D-3986254708DF}" dt="2021-02-08T10:17:10.617" v="163" actId="478"/>
          <ac:spMkLst>
            <pc:docMk/>
            <pc:sldMk cId="2127142376" sldId="5178"/>
            <ac:spMk id="4" creationId="{3C9B2662-2093-457F-9ED8-092EFF71B81D}"/>
          </ac:spMkLst>
        </pc:spChg>
        <pc:spChg chg="del">
          <ac:chgData name="Simon GEORGES-KOT" userId="7570650f-3c37-4c2d-ab8f-e4223918a679" providerId="ADAL" clId="{21B4A551-80CB-4A6F-899D-3986254708DF}" dt="2021-02-08T10:17:10.617" v="163" actId="478"/>
          <ac:spMkLst>
            <pc:docMk/>
            <pc:sldMk cId="2127142376" sldId="5178"/>
            <ac:spMk id="6" creationId="{647FD62A-53EA-4C79-89F9-EE69CE0831F2}"/>
          </ac:spMkLst>
        </pc:spChg>
        <pc:spChg chg="del">
          <ac:chgData name="Simon GEORGES-KOT" userId="7570650f-3c37-4c2d-ab8f-e4223918a679" providerId="ADAL" clId="{21B4A551-80CB-4A6F-899D-3986254708DF}" dt="2021-02-08T10:17:10.617" v="163" actId="478"/>
          <ac:spMkLst>
            <pc:docMk/>
            <pc:sldMk cId="2127142376" sldId="5178"/>
            <ac:spMk id="7" creationId="{33ACEDF8-D63F-403F-B9E3-42085D7CCC66}"/>
          </ac:spMkLst>
        </pc:spChg>
        <pc:spChg chg="del">
          <ac:chgData name="Simon GEORGES-KOT" userId="7570650f-3c37-4c2d-ab8f-e4223918a679" providerId="ADAL" clId="{21B4A551-80CB-4A6F-899D-3986254708DF}" dt="2021-02-08T10:17:10.617" v="163" actId="478"/>
          <ac:spMkLst>
            <pc:docMk/>
            <pc:sldMk cId="2127142376" sldId="5178"/>
            <ac:spMk id="8" creationId="{000039E5-EC43-4FC0-97F8-9527E8ABAA3A}"/>
          </ac:spMkLst>
        </pc:spChg>
        <pc:spChg chg="del">
          <ac:chgData name="Simon GEORGES-KOT" userId="7570650f-3c37-4c2d-ab8f-e4223918a679" providerId="ADAL" clId="{21B4A551-80CB-4A6F-899D-3986254708DF}" dt="2021-02-08T10:17:10.617" v="163" actId="478"/>
          <ac:spMkLst>
            <pc:docMk/>
            <pc:sldMk cId="2127142376" sldId="5178"/>
            <ac:spMk id="9" creationId="{5F5968BF-106C-4B44-9D6C-7C3B7ACB4FDB}"/>
          </ac:spMkLst>
        </pc:spChg>
        <pc:spChg chg="add del mod ord">
          <ac:chgData name="Simon GEORGES-KOT" userId="7570650f-3c37-4c2d-ab8f-e4223918a679" providerId="ADAL" clId="{21B4A551-80CB-4A6F-899D-3986254708DF}" dt="2021-02-08T10:08:41.587" v="64" actId="700"/>
          <ac:spMkLst>
            <pc:docMk/>
            <pc:sldMk cId="2127142376" sldId="5178"/>
            <ac:spMk id="16" creationId="{ED14C496-07CD-4C03-A8AD-51B271B3B611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2127142376" sldId="5178"/>
            <ac:spMk id="18" creationId="{C495DF08-6CFD-4711-92A3-F647010EACC0}"/>
          </ac:spMkLst>
        </pc:spChg>
        <pc:spChg chg="add del mod ord">
          <ac:chgData name="Simon GEORGES-KOT" userId="7570650f-3c37-4c2d-ab8f-e4223918a679" providerId="ADAL" clId="{21B4A551-80CB-4A6F-899D-3986254708DF}" dt="2021-02-08T10:08:49.226" v="65" actId="700"/>
          <ac:spMkLst>
            <pc:docMk/>
            <pc:sldMk cId="2127142376" sldId="5178"/>
            <ac:spMk id="19" creationId="{59ECAD37-30C3-4495-B438-9CE31F631615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127142376" sldId="5178"/>
            <ac:spMk id="20" creationId="{BE7E190A-1C3F-4F53-9B24-DB2749E77993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2127142376" sldId="5178"/>
            <ac:spMk id="21" creationId="{16B56128-2B89-4D3D-BBB3-1BA72A87B4AA}"/>
          </ac:spMkLst>
        </pc:spChg>
        <pc:spChg chg="mod">
          <ac:chgData name="Simon GEORGES-KOT" userId="7570650f-3c37-4c2d-ab8f-e4223918a679" providerId="ADAL" clId="{21B4A551-80CB-4A6F-899D-3986254708DF}" dt="2021-02-08T10:52:13.324" v="426" actId="1035"/>
          <ac:spMkLst>
            <pc:docMk/>
            <pc:sldMk cId="2127142376" sldId="5178"/>
            <ac:spMk id="60" creationId="{D0DCB4DC-2ED6-45AC-BD29-4D92C8A04472}"/>
          </ac:spMkLst>
        </pc:spChg>
        <pc:spChg chg="mod topLvl">
          <ac:chgData name="Simon GEORGES-KOT" userId="7570650f-3c37-4c2d-ab8f-e4223918a679" providerId="ADAL" clId="{21B4A551-80CB-4A6F-899D-3986254708DF}" dt="2021-02-08T10:18:27.756" v="240" actId="164"/>
          <ac:spMkLst>
            <pc:docMk/>
            <pc:sldMk cId="2127142376" sldId="5178"/>
            <ac:spMk id="63" creationId="{DE83BEB3-3819-4FDF-BE9D-C9EE28FC8DEA}"/>
          </ac:spMkLst>
        </pc:spChg>
        <pc:spChg chg="mod topLvl">
          <ac:chgData name="Simon GEORGES-KOT" userId="7570650f-3c37-4c2d-ab8f-e4223918a679" providerId="ADAL" clId="{21B4A551-80CB-4A6F-899D-3986254708DF}" dt="2021-02-08T10:18:27.756" v="240" actId="164"/>
          <ac:spMkLst>
            <pc:docMk/>
            <pc:sldMk cId="2127142376" sldId="5178"/>
            <ac:spMk id="64" creationId="{D4E6AB5B-5B44-41CA-BAB5-1EB070D05E16}"/>
          </ac:spMkLst>
        </pc:spChg>
        <pc:spChg chg="mod topLvl">
          <ac:chgData name="Simon GEORGES-KOT" userId="7570650f-3c37-4c2d-ab8f-e4223918a679" providerId="ADAL" clId="{21B4A551-80CB-4A6F-899D-3986254708DF}" dt="2021-02-08T10:18:27.756" v="240" actId="164"/>
          <ac:spMkLst>
            <pc:docMk/>
            <pc:sldMk cId="2127142376" sldId="5178"/>
            <ac:spMk id="65" creationId="{A80FBF5B-D60A-4D46-825F-4634E635FDEF}"/>
          </ac:spMkLst>
        </pc:spChg>
        <pc:spChg chg="mod topLvl">
          <ac:chgData name="Simon GEORGES-KOT" userId="7570650f-3c37-4c2d-ab8f-e4223918a679" providerId="ADAL" clId="{21B4A551-80CB-4A6F-899D-3986254708DF}" dt="2021-02-08T10:18:27.756" v="240" actId="164"/>
          <ac:spMkLst>
            <pc:docMk/>
            <pc:sldMk cId="2127142376" sldId="5178"/>
            <ac:spMk id="66" creationId="{76A49119-B69E-4915-8E87-1E07D91ACDD9}"/>
          </ac:spMkLst>
        </pc:spChg>
        <pc:spChg chg="mod topLvl">
          <ac:chgData name="Simon GEORGES-KOT" userId="7570650f-3c37-4c2d-ab8f-e4223918a679" providerId="ADAL" clId="{21B4A551-80CB-4A6F-899D-3986254708DF}" dt="2021-02-08T10:18:27.756" v="240" actId="164"/>
          <ac:spMkLst>
            <pc:docMk/>
            <pc:sldMk cId="2127142376" sldId="5178"/>
            <ac:spMk id="67" creationId="{2883D422-85EC-4E96-A750-B8FBD4903A27}"/>
          </ac:spMkLst>
        </pc:spChg>
        <pc:spChg chg="add mod">
          <ac:chgData name="Simon GEORGES-KOT" userId="7570650f-3c37-4c2d-ab8f-e4223918a679" providerId="ADAL" clId="{21B4A551-80CB-4A6F-899D-3986254708DF}" dt="2021-02-08T10:25:09.984" v="394" actId="1076"/>
          <ac:spMkLst>
            <pc:docMk/>
            <pc:sldMk cId="2127142376" sldId="5178"/>
            <ac:spMk id="71" creationId="{195DB4D5-E9AA-4828-BCAC-A9DCC34AA87B}"/>
          </ac:spMkLst>
        </pc:spChg>
        <pc:grpChg chg="add mod">
          <ac:chgData name="Simon GEORGES-KOT" userId="7570650f-3c37-4c2d-ab8f-e4223918a679" providerId="ADAL" clId="{21B4A551-80CB-4A6F-899D-3986254708DF}" dt="2021-02-08T10:18:27.756" v="240" actId="164"/>
          <ac:grpSpMkLst>
            <pc:docMk/>
            <pc:sldMk cId="2127142376" sldId="5178"/>
            <ac:grpSpMk id="22" creationId="{02A76B51-8DED-4EFF-B376-2EF773B0B70A}"/>
          </ac:grpSpMkLst>
        </pc:grpChg>
        <pc:grpChg chg="add del mod">
          <ac:chgData name="Simon GEORGES-KOT" userId="7570650f-3c37-4c2d-ab8f-e4223918a679" providerId="ADAL" clId="{21B4A551-80CB-4A6F-899D-3986254708DF}" dt="2021-02-08T10:17:13.023" v="165" actId="165"/>
          <ac:grpSpMkLst>
            <pc:docMk/>
            <pc:sldMk cId="2127142376" sldId="5178"/>
            <ac:grpSpMk id="61" creationId="{9A27E15C-1B71-4272-995C-82084A036359}"/>
          </ac:grpSpMkLst>
        </pc:grpChg>
        <pc:picChg chg="mod">
          <ac:chgData name="Simon GEORGES-KOT" userId="7570650f-3c37-4c2d-ab8f-e4223918a679" providerId="ADAL" clId="{21B4A551-80CB-4A6F-899D-3986254708DF}" dt="2021-02-08T10:52:17.624" v="442" actId="1035"/>
          <ac:picMkLst>
            <pc:docMk/>
            <pc:sldMk cId="2127142376" sldId="5178"/>
            <ac:picMk id="70" creationId="{32FDACF7-3371-4D00-9B90-9B7E2D4A48DF}"/>
          </ac:picMkLst>
        </pc:picChg>
      </pc:sldChg>
      <pc:sldChg chg="addSp delSp modSp add mod modClrScheme chgLayout">
        <pc:chgData name="Simon GEORGES-KOT" userId="7570650f-3c37-4c2d-ab8f-e4223918a679" providerId="ADAL" clId="{21B4A551-80CB-4A6F-899D-3986254708DF}" dt="2021-02-08T10:58:46.733" v="640" actId="14100"/>
        <pc:sldMkLst>
          <pc:docMk/>
          <pc:sldMk cId="454727075" sldId="5181"/>
        </pc:sldMkLst>
        <pc:spChg chg="mod ord">
          <ac:chgData name="Simon GEORGES-KOT" userId="7570650f-3c37-4c2d-ab8f-e4223918a679" providerId="ADAL" clId="{21B4A551-80CB-4A6F-899D-3986254708DF}" dt="2021-02-08T10:13:20.342" v="125"/>
          <ac:spMkLst>
            <pc:docMk/>
            <pc:sldMk cId="454727075" sldId="5181"/>
            <ac:spMk id="2" creationId="{FE77F41D-C5F3-4B19-A08B-9694931F606A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454727075" sldId="5181"/>
            <ac:spMk id="3" creationId="{48A2A29F-7A06-40F4-8C21-004ACDD46BD2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454727075" sldId="5181"/>
            <ac:spMk id="4" creationId="{E0D0DF1E-5B66-41AA-A558-546A6485B2E6}"/>
          </ac:spMkLst>
        </pc:spChg>
        <pc:spChg chg="mod">
          <ac:chgData name="Simon GEORGES-KOT" userId="7570650f-3c37-4c2d-ab8f-e4223918a679" providerId="ADAL" clId="{21B4A551-80CB-4A6F-899D-3986254708DF}" dt="2021-02-08T10:57:28.817" v="623" actId="14100"/>
          <ac:spMkLst>
            <pc:docMk/>
            <pc:sldMk cId="454727075" sldId="5181"/>
            <ac:spMk id="27" creationId="{65A6A0EF-2C4E-4B20-985A-1A26E13F7C5A}"/>
          </ac:spMkLst>
        </pc:spChg>
        <pc:spChg chg="mod">
          <ac:chgData name="Simon GEORGES-KOT" userId="7570650f-3c37-4c2d-ab8f-e4223918a679" providerId="ADAL" clId="{21B4A551-80CB-4A6F-899D-3986254708DF}" dt="2021-02-08T10:57:23.486" v="619"/>
          <ac:spMkLst>
            <pc:docMk/>
            <pc:sldMk cId="454727075" sldId="5181"/>
            <ac:spMk id="37" creationId="{B0F8333D-359D-4E34-BF1E-EB0F9D5DC421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04" creationId="{A3043A71-24F6-4067-809B-631274EB8D21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05" creationId="{A2A8DAA4-0AFA-4308-A905-0321E6A0D54E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06" creationId="{FC96F8D2-EFA8-4C28-8373-B3CF0F767465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07" creationId="{56BCB88B-143A-452B-8B8E-4C21798D78C9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08" creationId="{1860F6B7-6372-406F-9998-13F0A357A316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10" creationId="{A72D6ABB-F15C-4764-86E3-59AEF30E93A1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11" creationId="{6FD9AF41-CCC2-4421-B744-28AFDAF5AD92}"/>
          </ac:spMkLst>
        </pc:spChg>
        <pc:spChg chg="add mod">
          <ac:chgData name="Simon GEORGES-KOT" userId="7570650f-3c37-4c2d-ab8f-e4223918a679" providerId="ADAL" clId="{21B4A551-80CB-4A6F-899D-3986254708DF}" dt="2021-02-08T10:25:35.705" v="403"/>
          <ac:spMkLst>
            <pc:docMk/>
            <pc:sldMk cId="454727075" sldId="5181"/>
            <ac:spMk id="114" creationId="{0EE140E5-930F-40EA-836E-6B7C1390E1AA}"/>
          </ac:spMkLst>
        </pc:spChg>
        <pc:spChg chg="mod">
          <ac:chgData name="Simon GEORGES-KOT" userId="7570650f-3c37-4c2d-ab8f-e4223918a679" providerId="ADAL" clId="{21B4A551-80CB-4A6F-899D-3986254708DF}" dt="2021-02-08T10:51:24.130" v="409"/>
          <ac:spMkLst>
            <pc:docMk/>
            <pc:sldMk cId="454727075" sldId="5181"/>
            <ac:spMk id="115" creationId="{84DB4978-72E7-4E60-8B5C-7DA396062654}"/>
          </ac:spMkLst>
        </pc:spChg>
        <pc:spChg chg="mod">
          <ac:chgData name="Simon GEORGES-KOT" userId="7570650f-3c37-4c2d-ab8f-e4223918a679" providerId="ADAL" clId="{21B4A551-80CB-4A6F-899D-3986254708DF}" dt="2021-02-08T10:51:24.130" v="409"/>
          <ac:spMkLst>
            <pc:docMk/>
            <pc:sldMk cId="454727075" sldId="5181"/>
            <ac:spMk id="116" creationId="{CC2F8A7C-145D-43C4-9471-828EAC224EFE}"/>
          </ac:spMkLst>
        </pc:spChg>
        <pc:spChg chg="mod">
          <ac:chgData name="Simon GEORGES-KOT" userId="7570650f-3c37-4c2d-ab8f-e4223918a679" providerId="ADAL" clId="{21B4A551-80CB-4A6F-899D-3986254708DF}" dt="2021-02-08T10:51:24.130" v="409"/>
          <ac:spMkLst>
            <pc:docMk/>
            <pc:sldMk cId="454727075" sldId="5181"/>
            <ac:spMk id="117" creationId="{271D05B6-8207-47DF-80FE-2D00941830F4}"/>
          </ac:spMkLst>
        </pc:spChg>
        <pc:spChg chg="mod">
          <ac:chgData name="Simon GEORGES-KOT" userId="7570650f-3c37-4c2d-ab8f-e4223918a679" providerId="ADAL" clId="{21B4A551-80CB-4A6F-899D-3986254708DF}" dt="2021-02-08T10:51:24.130" v="409"/>
          <ac:spMkLst>
            <pc:docMk/>
            <pc:sldMk cId="454727075" sldId="5181"/>
            <ac:spMk id="118" creationId="{F6B1C8D4-8743-4C34-9BFF-FCBC66BE8C2E}"/>
          </ac:spMkLst>
        </pc:spChg>
        <pc:spChg chg="mod">
          <ac:chgData name="Simon GEORGES-KOT" userId="7570650f-3c37-4c2d-ab8f-e4223918a679" providerId="ADAL" clId="{21B4A551-80CB-4A6F-899D-3986254708DF}" dt="2021-02-08T10:51:24.130" v="409"/>
          <ac:spMkLst>
            <pc:docMk/>
            <pc:sldMk cId="454727075" sldId="5181"/>
            <ac:spMk id="119" creationId="{A1EFCA9B-BEF2-45B7-938B-8653BF92085A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1" creationId="{83B54E11-1A9D-430B-B261-1DB6370F8683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2" creationId="{848207B0-6856-4A31-A66B-9693187C1590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3" creationId="{5E7B488E-C961-4FFB-83DA-BFCB3342862E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5" creationId="{8078E0DC-69AE-49EE-9967-96083D9A93AB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6" creationId="{1832BF62-144F-4E52-89F9-A8E9D7DF602F}"/>
          </ac:spMkLst>
        </pc:spChg>
        <pc:spChg chg="mod">
          <ac:chgData name="Simon GEORGES-KOT" userId="7570650f-3c37-4c2d-ab8f-e4223918a679" providerId="ADAL" clId="{21B4A551-80CB-4A6F-899D-3986254708DF}" dt="2021-02-08T10:58:27.295" v="636" actId="12788"/>
          <ac:spMkLst>
            <pc:docMk/>
            <pc:sldMk cId="454727075" sldId="5181"/>
            <ac:spMk id="127" creationId="{EFCEF762-B43C-4876-9CBC-78330AD8C7F6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28" creationId="{032C2768-D9C8-48E5-9B2E-EB3BB16120D7}"/>
          </ac:spMkLst>
        </pc:spChg>
        <pc:spChg chg="del mod">
          <ac:chgData name="Simon GEORGES-KOT" userId="7570650f-3c37-4c2d-ab8f-e4223918a679" providerId="ADAL" clId="{21B4A551-80CB-4A6F-899D-3986254708DF}" dt="2021-02-08T10:58:12.085" v="631" actId="478"/>
          <ac:spMkLst>
            <pc:docMk/>
            <pc:sldMk cId="454727075" sldId="5181"/>
            <ac:spMk id="129" creationId="{3A41B195-8DF9-478F-8806-B7114695A9CD}"/>
          </ac:spMkLst>
        </pc:spChg>
        <pc:spChg chg="del mod">
          <ac:chgData name="Simon GEORGES-KOT" userId="7570650f-3c37-4c2d-ab8f-e4223918a679" providerId="ADAL" clId="{21B4A551-80CB-4A6F-899D-3986254708DF}" dt="2021-02-08T10:58:12.085" v="631" actId="478"/>
          <ac:spMkLst>
            <pc:docMk/>
            <pc:sldMk cId="454727075" sldId="5181"/>
            <ac:spMk id="130" creationId="{0B0145F9-C37B-4836-8A6B-0EE9B797A142}"/>
          </ac:spMkLst>
        </pc:spChg>
        <pc:spChg chg="del mod">
          <ac:chgData name="Simon GEORGES-KOT" userId="7570650f-3c37-4c2d-ab8f-e4223918a679" providerId="ADAL" clId="{21B4A551-80CB-4A6F-899D-3986254708DF}" dt="2021-02-08T10:58:12.085" v="631" actId="478"/>
          <ac:spMkLst>
            <pc:docMk/>
            <pc:sldMk cId="454727075" sldId="5181"/>
            <ac:spMk id="131" creationId="{540E7E62-CB55-47C9-A956-D617B49BED53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39" creationId="{D781FCCC-FA98-4293-959A-7BB1CC53F355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40" creationId="{E30E7C94-E5EE-40AA-B2E9-ABBFB148840B}"/>
          </ac:spMkLst>
        </pc:spChg>
        <pc:spChg chg="mod">
          <ac:chgData name="Simon GEORGES-KOT" userId="7570650f-3c37-4c2d-ab8f-e4223918a679" providerId="ADAL" clId="{21B4A551-80CB-4A6F-899D-3986254708DF}" dt="2021-02-08T10:58:12.602" v="632"/>
          <ac:spMkLst>
            <pc:docMk/>
            <pc:sldMk cId="454727075" sldId="5181"/>
            <ac:spMk id="141" creationId="{61A698AD-6186-4360-B923-84B5560D88D4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64" creationId="{638DCF55-2002-4739-A64D-8CE56A4FD776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165" creationId="{E3DBFED2-0796-4B73-BEBC-710AA4D19D4A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468" creationId="{C3B6C3C0-4CA5-4B39-95D2-EA781F161A53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01" creationId="{F5CFD897-1956-4717-992E-A0E3FAA4AD8F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05" creationId="{F42F6470-1B22-4F5F-8F1D-A1B79E605F07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07" creationId="{F7539866-5269-40EA-921C-36AB056D1302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08" creationId="{C3C94819-A343-4BCA-909C-6FCAF5AC79FC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09" creationId="{C596F456-0B31-4197-986F-0BCE6760EC6B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10" creationId="{6EB48322-D234-4670-9850-72E49B52DA89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11" creationId="{BB7AE90E-FA3D-404C-AC5D-66F8423DEDFE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12" creationId="{6B96F1C6-34E8-4B08-A19A-09A966576E6D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16" creationId="{81C79837-47FB-4B3C-B8B8-CD8E5E69A334}"/>
          </ac:spMkLst>
        </pc:spChg>
        <pc:spChg chg="mod">
          <ac:chgData name="Simon GEORGES-KOT" userId="7570650f-3c37-4c2d-ab8f-e4223918a679" providerId="ADAL" clId="{21B4A551-80CB-4A6F-899D-3986254708DF}" dt="2021-02-08T10:57:06.351" v="612" actId="1035"/>
          <ac:spMkLst>
            <pc:docMk/>
            <pc:sldMk cId="454727075" sldId="5181"/>
            <ac:spMk id="518" creationId="{711DC33D-C06E-4A22-81DC-0B036223A53F}"/>
          </ac:spMkLst>
        </pc:spChg>
        <pc:spChg chg="del">
          <ac:chgData name="Simon GEORGES-KOT" userId="7570650f-3c37-4c2d-ab8f-e4223918a679" providerId="ADAL" clId="{21B4A551-80CB-4A6F-899D-3986254708DF}" dt="2021-02-08T10:51:23.660" v="408" actId="478"/>
          <ac:spMkLst>
            <pc:docMk/>
            <pc:sldMk cId="454727075" sldId="5181"/>
            <ac:spMk id="529" creationId="{E0D0CE00-D68D-4531-A842-9278719D693D}"/>
          </ac:spMkLst>
        </pc:spChg>
        <pc:grpChg chg="mod">
          <ac:chgData name="Simon GEORGES-KOT" userId="7570650f-3c37-4c2d-ab8f-e4223918a679" providerId="ADAL" clId="{21B4A551-80CB-4A6F-899D-3986254708DF}" dt="2021-02-08T10:57:06.351" v="612" actId="1035"/>
          <ac:grpSpMkLst>
            <pc:docMk/>
            <pc:sldMk cId="454727075" sldId="5181"/>
            <ac:grpSpMk id="5" creationId="{C9B315C8-4E03-494F-8DD4-2396DBF77295}"/>
          </ac:grpSpMkLst>
        </pc:grpChg>
        <pc:grpChg chg="del mod">
          <ac:chgData name="Simon GEORGES-KOT" userId="7570650f-3c37-4c2d-ab8f-e4223918a679" providerId="ADAL" clId="{21B4A551-80CB-4A6F-899D-3986254708DF}" dt="2021-02-08T10:58:12.085" v="631" actId="478"/>
          <ac:grpSpMkLst>
            <pc:docMk/>
            <pc:sldMk cId="454727075" sldId="5181"/>
            <ac:grpSpMk id="16" creationId="{5C18223F-AC13-4963-BF46-7763FF528CB6}"/>
          </ac:grpSpMkLst>
        </pc:grpChg>
        <pc:grpChg chg="del mod">
          <ac:chgData name="Simon GEORGES-KOT" userId="7570650f-3c37-4c2d-ab8f-e4223918a679" providerId="ADAL" clId="{21B4A551-80CB-4A6F-899D-3986254708DF}" dt="2021-02-08T10:58:12.085" v="631" actId="478"/>
          <ac:grpSpMkLst>
            <pc:docMk/>
            <pc:sldMk cId="454727075" sldId="5181"/>
            <ac:grpSpMk id="17" creationId="{AA850A64-AB71-432F-AEBB-AAFDD4821E56}"/>
          </ac:grpSpMkLst>
        </pc:grpChg>
        <pc:grpChg chg="add mod">
          <ac:chgData name="Simon GEORGES-KOT" userId="7570650f-3c37-4c2d-ab8f-e4223918a679" providerId="ADAL" clId="{21B4A551-80CB-4A6F-899D-3986254708DF}" dt="2021-02-08T10:51:24.130" v="409"/>
          <ac:grpSpMkLst>
            <pc:docMk/>
            <pc:sldMk cId="454727075" sldId="5181"/>
            <ac:grpSpMk id="114" creationId="{9F5636D3-A9F6-4EF1-A4F0-69E683A2625D}"/>
          </ac:grpSpMkLst>
        </pc:grpChg>
        <pc:grpChg chg="add mod">
          <ac:chgData name="Simon GEORGES-KOT" userId="7570650f-3c37-4c2d-ab8f-e4223918a679" providerId="ADAL" clId="{21B4A551-80CB-4A6F-899D-3986254708DF}" dt="2021-02-08T10:58:27.295" v="636" actId="12788"/>
          <ac:grpSpMkLst>
            <pc:docMk/>
            <pc:sldMk cId="454727075" sldId="5181"/>
            <ac:grpSpMk id="120" creationId="{9F621955-F1E8-49BF-9F37-139A5D46D3B0}"/>
          </ac:grpSpMkLst>
        </pc:grpChg>
        <pc:grpChg chg="add mod">
          <ac:chgData name="Simon GEORGES-KOT" userId="7570650f-3c37-4c2d-ab8f-e4223918a679" providerId="ADAL" clId="{21B4A551-80CB-4A6F-899D-3986254708DF}" dt="2021-02-08T10:58:34.786" v="638" actId="1076"/>
          <ac:grpSpMkLst>
            <pc:docMk/>
            <pc:sldMk cId="454727075" sldId="5181"/>
            <ac:grpSpMk id="124" creationId="{4D74297B-7E1C-49A6-9F11-8580630F10BC}"/>
          </ac:grpSpMkLst>
        </pc:grpChg>
        <pc:grpChg chg="add mod">
          <ac:chgData name="Simon GEORGES-KOT" userId="7570650f-3c37-4c2d-ab8f-e4223918a679" providerId="ADAL" clId="{21B4A551-80CB-4A6F-899D-3986254708DF}" dt="2021-02-08T10:58:43.277" v="639" actId="1076"/>
          <ac:grpSpMkLst>
            <pc:docMk/>
            <pc:sldMk cId="454727075" sldId="5181"/>
            <ac:grpSpMk id="138" creationId="{BEDB5CD7-29C2-45DC-8DEC-05F582A3292C}"/>
          </ac:grpSpMkLst>
        </pc:grpChg>
        <pc:grpChg chg="mod">
          <ac:chgData name="Simon GEORGES-KOT" userId="7570650f-3c37-4c2d-ab8f-e4223918a679" providerId="ADAL" clId="{21B4A551-80CB-4A6F-899D-3986254708DF}" dt="2021-02-08T10:57:06.351" v="612" actId="1035"/>
          <ac:grpSpMkLst>
            <pc:docMk/>
            <pc:sldMk cId="454727075" sldId="5181"/>
            <ac:grpSpMk id="506" creationId="{AEF65D71-B368-4F26-AC70-A2387E854709}"/>
          </ac:grpSpMkLst>
        </pc:grpChg>
        <pc:grpChg chg="mod">
          <ac:chgData name="Simon GEORGES-KOT" userId="7570650f-3c37-4c2d-ab8f-e4223918a679" providerId="ADAL" clId="{21B4A551-80CB-4A6F-899D-3986254708DF}" dt="2021-02-08T10:57:06.351" v="612" actId="1035"/>
          <ac:grpSpMkLst>
            <pc:docMk/>
            <pc:sldMk cId="454727075" sldId="5181"/>
            <ac:grpSpMk id="513" creationId="{EA847359-1AEC-4424-935A-F9F19B8A4232}"/>
          </ac:grpSpMkLst>
        </pc:grpChg>
        <pc:grpChg chg="del">
          <ac:chgData name="Simon GEORGES-KOT" userId="7570650f-3c37-4c2d-ab8f-e4223918a679" providerId="ADAL" clId="{21B4A551-80CB-4A6F-899D-3986254708DF}" dt="2021-02-08T10:51:23.660" v="408" actId="478"/>
          <ac:grpSpMkLst>
            <pc:docMk/>
            <pc:sldMk cId="454727075" sldId="5181"/>
            <ac:grpSpMk id="524" creationId="{D84ECCD4-9776-4C39-A4D2-2D0FB3EE44C2}"/>
          </ac:grpSpMkLst>
        </pc:grpChg>
        <pc:picChg chg="mod">
          <ac:chgData name="Simon GEORGES-KOT" userId="7570650f-3c37-4c2d-ab8f-e4223918a679" providerId="ADAL" clId="{21B4A551-80CB-4A6F-899D-3986254708DF}" dt="2021-02-08T10:57:06.351" v="612" actId="1035"/>
          <ac:picMkLst>
            <pc:docMk/>
            <pc:sldMk cId="454727075" sldId="5181"/>
            <ac:picMk id="515" creationId="{C956344E-ECF2-4EAF-89D0-B4F9BB718E55}"/>
          </ac:picMkLst>
        </pc:picChg>
        <pc:cxnChg chg="mod">
          <ac:chgData name="Simon GEORGES-KOT" userId="7570650f-3c37-4c2d-ab8f-e4223918a679" providerId="ADAL" clId="{21B4A551-80CB-4A6F-899D-3986254708DF}" dt="2021-02-08T10:58:31.110" v="637" actId="14100"/>
          <ac:cxnSpMkLst>
            <pc:docMk/>
            <pc:sldMk cId="454727075" sldId="5181"/>
            <ac:cxnSpMk id="26" creationId="{CAD236C3-8029-4748-B403-FF2AAEEEC04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70" creationId="{5498E671-B72C-4A0C-8EDC-24C1BF3339E8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72" creationId="{206C1A43-BD9D-446F-99E7-390DF9B86A30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74" creationId="{BAC604B7-139D-453B-9783-A560F85A3013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76" creationId="{8D54C9FC-76F6-4D31-BD61-71DB32A2CFD0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78" creationId="{134FD120-78FF-45C6-935A-7C3A071DF370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80" creationId="{F04D48C0-FE47-437A-8BF1-20EAB2DBE1C2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82" creationId="{62E2D5B6-9DAD-4AAD-8E01-779416E5879E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84" creationId="{614BD6AB-0696-43F7-A61D-8FE7BE729F04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86" creationId="{9D96CC80-DC7F-4A1F-99B3-E08D36939C8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88" creationId="{590544B8-2D47-4904-8D32-F7DF467478B0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90" creationId="{CFCF5711-6C59-4AD6-9E6B-C4D8750AC618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92" creationId="{B4FE4335-FDE8-4D6B-8D9B-C35F2B816D4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94" creationId="{61EE38EB-CF06-4943-9C4C-FE73E6EF4825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96" creationId="{8843A281-B4FC-4F12-A49D-2B65FE534D4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198" creationId="{5DD4C1E9-09B4-406E-8DBF-222BD8B017F7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00" creationId="{F2AB5274-B0A0-4C96-AAF2-89B150E4F36F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31" creationId="{FEE65ADE-C016-4ED1-9EAF-39A4A992363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33" creationId="{BA4B66BC-9B83-48FD-B5D2-DECC5A5AE41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35" creationId="{E5F94EDC-AE89-42BD-8ACD-930DEC16B44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37" creationId="{DA2226F2-7190-439C-96CB-259E36615D6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39" creationId="{69B7EC5D-F448-4C4D-B8D0-92E2A417DE6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41" creationId="{AB8804DF-9D45-4A3F-B32C-B2497B286B0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43" creationId="{5F732D00-2642-43F6-86F3-9F00BBE426C3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245" creationId="{E581E693-3008-44CA-92EF-009DA774052E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1" creationId="{9FC7078F-CBE9-4232-8CDC-70F3AC4A397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2" creationId="{5FB0029D-F839-41FE-866D-B4DC63157527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3" creationId="{CB146656-ED0B-4F2F-8CA1-8C4BB2D61B4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4" creationId="{B6F9FFB3-4D6B-4F1C-962C-A418461F0E8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5" creationId="{F4AB92FA-45D8-4748-9E6A-803A51EE7C11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6" creationId="{1A121AF4-7855-4396-A15A-7F0628E7570E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7" creationId="{629E0189-06A5-46DF-A996-8A0626B91F9A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8" creationId="{DA20B8FA-D2A2-48C5-ABC9-1D945AD24B1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69" creationId="{9DECA7BF-FC8A-4A7B-AA96-D01A22D0DCAC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0" creationId="{DA06A255-7072-4737-8E51-C858F909001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1" creationId="{31079899-0888-4730-B60E-1FEB30261DBE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2" creationId="{27164379-C829-4747-91CE-C947CF0CC2F0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3" creationId="{4BF62AFD-1557-48C4-A1C1-413218B7903B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4" creationId="{63A123E0-D7C3-44B5-96D8-CA451F529723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5" creationId="{733FD603-9ED8-4F7E-BA4B-A71BB12AFFA4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6" creationId="{2C3A056F-FFAA-4A80-AD31-FBDE88B8C277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7" creationId="{E22A2B43-2A5B-4DAE-994B-C92BF1E12B42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8" creationId="{FEFB5335-6CCB-4E31-A651-743D13D7AED6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79" creationId="{4E768362-6ABA-4132-8E4E-81761964EF4F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80" creationId="{46664104-EB5E-4177-A0F4-6A93EA480E2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81" creationId="{AF513D80-09AC-4D55-A1FC-51CBAB252DEA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82" creationId="{720D2457-25DB-4763-84B8-198AACB90D29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83" creationId="{FD454B30-CAEF-4443-946E-4545C33A65AD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384" creationId="{829BC837-8F12-4830-A657-7B9B4B5E62EF}"/>
          </ac:cxnSpMkLst>
        </pc:cxnChg>
        <pc:cxnChg chg="mod">
          <ac:chgData name="Simon GEORGES-KOT" userId="7570650f-3c37-4c2d-ab8f-e4223918a679" providerId="ADAL" clId="{21B4A551-80CB-4A6F-899D-3986254708DF}" dt="2021-02-08T10:58:46.733" v="640" actId="14100"/>
          <ac:cxnSpMkLst>
            <pc:docMk/>
            <pc:sldMk cId="454727075" sldId="5181"/>
            <ac:cxnSpMk id="494" creationId="{0F72690B-5751-45E7-9AC2-ABC2FD097750}"/>
          </ac:cxnSpMkLst>
        </pc:cxnChg>
        <pc:cxnChg chg="mod">
          <ac:chgData name="Simon GEORGES-KOT" userId="7570650f-3c37-4c2d-ab8f-e4223918a679" providerId="ADAL" clId="{21B4A551-80CB-4A6F-899D-3986254708DF}" dt="2021-02-08T10:57:28.817" v="623" actId="14100"/>
          <ac:cxnSpMkLst>
            <pc:docMk/>
            <pc:sldMk cId="454727075" sldId="5181"/>
            <ac:cxnSpMk id="500" creationId="{4EE0F480-04EB-42A5-9C81-237BC211D2FA}"/>
          </ac:cxnSpMkLst>
        </pc:cxnChg>
        <pc:cxnChg chg="mod">
          <ac:chgData name="Simon GEORGES-KOT" userId="7570650f-3c37-4c2d-ab8f-e4223918a679" providerId="ADAL" clId="{21B4A551-80CB-4A6F-899D-3986254708DF}" dt="2021-02-08T10:57:06.351" v="612" actId="1035"/>
          <ac:cxnSpMkLst>
            <pc:docMk/>
            <pc:sldMk cId="454727075" sldId="5181"/>
            <ac:cxnSpMk id="517" creationId="{04E04EEB-D3CA-402A-BB65-0B729F62C3F6}"/>
          </ac:cxnSpMkLst>
        </pc:cxnChg>
      </pc:sldChg>
      <pc:sldChg chg="addSp delSp modSp add mod modClrScheme chgLayout">
        <pc:chgData name="Simon GEORGES-KOT" userId="7570650f-3c37-4c2d-ab8f-e4223918a679" providerId="ADAL" clId="{21B4A551-80CB-4A6F-899D-3986254708DF}" dt="2021-02-08T10:59:57.352" v="654" actId="207"/>
        <pc:sldMkLst>
          <pc:docMk/>
          <pc:sldMk cId="1487075723" sldId="5182"/>
        </pc:sldMkLst>
        <pc:spChg chg="mod ord">
          <ac:chgData name="Simon GEORGES-KOT" userId="7570650f-3c37-4c2d-ab8f-e4223918a679" providerId="ADAL" clId="{21B4A551-80CB-4A6F-899D-3986254708DF}" dt="2021-02-08T10:13:23.573" v="126"/>
          <ac:spMkLst>
            <pc:docMk/>
            <pc:sldMk cId="1487075723" sldId="5182"/>
            <ac:spMk id="2" creationId="{68AD7D0E-F18F-495F-8E6A-70DC1567136B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487075723" sldId="5182"/>
            <ac:spMk id="4" creationId="{A246A88A-F0A5-4E25-B99C-A21D7E674E2A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1487075723" sldId="5182"/>
            <ac:spMk id="7" creationId="{B68D81EC-E806-4846-A7B2-1EB8273DDE22}"/>
          </ac:spMkLst>
        </pc:spChg>
        <pc:spChg chg="del">
          <ac:chgData name="Simon GEORGES-KOT" userId="7570650f-3c37-4c2d-ab8f-e4223918a679" providerId="ADAL" clId="{21B4A551-80CB-4A6F-899D-3986254708DF}" dt="2021-02-08T10:51:28.859" v="410" actId="478"/>
          <ac:spMkLst>
            <pc:docMk/>
            <pc:sldMk cId="1487075723" sldId="5182"/>
            <ac:spMk id="28" creationId="{D58283C3-5F39-4813-A356-8114BFB1946D}"/>
          </ac:spMkLst>
        </pc:spChg>
        <pc:spChg chg="add mod">
          <ac:chgData name="Simon GEORGES-KOT" userId="7570650f-3c37-4c2d-ab8f-e4223918a679" providerId="ADAL" clId="{21B4A551-80CB-4A6F-899D-3986254708DF}" dt="2021-02-08T10:25:41.147" v="404"/>
          <ac:spMkLst>
            <pc:docMk/>
            <pc:sldMk cId="1487075723" sldId="5182"/>
            <ac:spMk id="29" creationId="{F2A2BA4F-1975-4505-A78F-88DDDCA1EDD9}"/>
          </ac:spMkLst>
        </pc:spChg>
        <pc:spChg chg="mod topLvl">
          <ac:chgData name="Simon GEORGES-KOT" userId="7570650f-3c37-4c2d-ab8f-e4223918a679" providerId="ADAL" clId="{21B4A551-80CB-4A6F-899D-3986254708DF}" dt="2021-02-08T10:59:42.700" v="647" actId="165"/>
          <ac:spMkLst>
            <pc:docMk/>
            <pc:sldMk cId="1487075723" sldId="5182"/>
            <ac:spMk id="33" creationId="{7B0C6EC0-DC53-4A1A-A87E-E6EDBD9DFC60}"/>
          </ac:spMkLst>
        </pc:spChg>
        <pc:spChg chg="mod topLvl">
          <ac:chgData name="Simon GEORGES-KOT" userId="7570650f-3c37-4c2d-ab8f-e4223918a679" providerId="ADAL" clId="{21B4A551-80CB-4A6F-899D-3986254708DF}" dt="2021-02-08T10:59:42.700" v="647" actId="165"/>
          <ac:spMkLst>
            <pc:docMk/>
            <pc:sldMk cId="1487075723" sldId="5182"/>
            <ac:spMk id="34" creationId="{0015A46B-1E18-4403-B727-778C58C957B0}"/>
          </ac:spMkLst>
        </pc:spChg>
        <pc:spChg chg="mod topLvl">
          <ac:chgData name="Simon GEORGES-KOT" userId="7570650f-3c37-4c2d-ab8f-e4223918a679" providerId="ADAL" clId="{21B4A551-80CB-4A6F-899D-3986254708DF}" dt="2021-02-08T10:59:57.352" v="654" actId="207"/>
          <ac:spMkLst>
            <pc:docMk/>
            <pc:sldMk cId="1487075723" sldId="5182"/>
            <ac:spMk id="36" creationId="{6E2DFB61-D20E-4619-BC22-DE7A86896DFB}"/>
          </ac:spMkLst>
        </pc:spChg>
        <pc:spChg chg="mod topLvl">
          <ac:chgData name="Simon GEORGES-KOT" userId="7570650f-3c37-4c2d-ab8f-e4223918a679" providerId="ADAL" clId="{21B4A551-80CB-4A6F-899D-3986254708DF}" dt="2021-02-08T10:59:50.057" v="651" actId="108"/>
          <ac:spMkLst>
            <pc:docMk/>
            <pc:sldMk cId="1487075723" sldId="5182"/>
            <ac:spMk id="37" creationId="{E24A4304-255C-41DC-8B25-753176A00914}"/>
          </ac:spMkLst>
        </pc:spChg>
        <pc:spChg chg="mod">
          <ac:chgData name="Simon GEORGES-KOT" userId="7570650f-3c37-4c2d-ab8f-e4223918a679" providerId="ADAL" clId="{21B4A551-80CB-4A6F-899D-3986254708DF}" dt="2021-02-08T10:51:29.234" v="411"/>
          <ac:spMkLst>
            <pc:docMk/>
            <pc:sldMk cId="1487075723" sldId="5182"/>
            <ac:spMk id="38" creationId="{105326FD-1E8C-4CDB-8367-D51A9FF17742}"/>
          </ac:spMkLst>
        </pc:spChg>
        <pc:spChg chg="mod">
          <ac:chgData name="Simon GEORGES-KOT" userId="7570650f-3c37-4c2d-ab8f-e4223918a679" providerId="ADAL" clId="{21B4A551-80CB-4A6F-899D-3986254708DF}" dt="2021-02-08T10:51:29.234" v="411"/>
          <ac:spMkLst>
            <pc:docMk/>
            <pc:sldMk cId="1487075723" sldId="5182"/>
            <ac:spMk id="39" creationId="{791FF46C-EB09-4C4F-B448-0C9355447933}"/>
          </ac:spMkLst>
        </pc:spChg>
        <pc:spChg chg="mod">
          <ac:chgData name="Simon GEORGES-KOT" userId="7570650f-3c37-4c2d-ab8f-e4223918a679" providerId="ADAL" clId="{21B4A551-80CB-4A6F-899D-3986254708DF}" dt="2021-02-08T10:51:29.234" v="411"/>
          <ac:spMkLst>
            <pc:docMk/>
            <pc:sldMk cId="1487075723" sldId="5182"/>
            <ac:spMk id="40" creationId="{EE5D2DB4-26CD-4F93-BC2B-02AA28D06F76}"/>
          </ac:spMkLst>
        </pc:spChg>
        <pc:spChg chg="mod">
          <ac:chgData name="Simon GEORGES-KOT" userId="7570650f-3c37-4c2d-ab8f-e4223918a679" providerId="ADAL" clId="{21B4A551-80CB-4A6F-899D-3986254708DF}" dt="2021-02-08T10:51:29.234" v="411"/>
          <ac:spMkLst>
            <pc:docMk/>
            <pc:sldMk cId="1487075723" sldId="5182"/>
            <ac:spMk id="41" creationId="{F9FAFB0E-F7C5-44A9-B4AC-6833FB760E19}"/>
          </ac:spMkLst>
        </pc:spChg>
        <pc:spChg chg="mod">
          <ac:chgData name="Simon GEORGES-KOT" userId="7570650f-3c37-4c2d-ab8f-e4223918a679" providerId="ADAL" clId="{21B4A551-80CB-4A6F-899D-3986254708DF}" dt="2021-02-08T10:51:29.234" v="411"/>
          <ac:spMkLst>
            <pc:docMk/>
            <pc:sldMk cId="1487075723" sldId="5182"/>
            <ac:spMk id="42" creationId="{955D6786-CDA2-4E81-BC30-6E1F794D3F96}"/>
          </ac:spMkLst>
        </pc:spChg>
        <pc:grpChg chg="del">
          <ac:chgData name="Simon GEORGES-KOT" userId="7570650f-3c37-4c2d-ab8f-e4223918a679" providerId="ADAL" clId="{21B4A551-80CB-4A6F-899D-3986254708DF}" dt="2021-02-08T10:59:42.700" v="647" actId="165"/>
          <ac:grpSpMkLst>
            <pc:docMk/>
            <pc:sldMk cId="1487075723" sldId="5182"/>
            <ac:grpSpMk id="9" creationId="{F5B9D15B-6C76-48D8-A434-1D0207225122}"/>
          </ac:grpSpMkLst>
        </pc:grpChg>
        <pc:grpChg chg="del">
          <ac:chgData name="Simon GEORGES-KOT" userId="7570650f-3c37-4c2d-ab8f-e4223918a679" providerId="ADAL" clId="{21B4A551-80CB-4A6F-899D-3986254708DF}" dt="2021-02-08T10:59:47.579" v="648" actId="165"/>
          <ac:grpSpMkLst>
            <pc:docMk/>
            <pc:sldMk cId="1487075723" sldId="5182"/>
            <ac:grpSpMk id="12" creationId="{E3445469-D7C9-4594-BB1F-54A218EB68A6}"/>
          </ac:grpSpMkLst>
        </pc:grpChg>
        <pc:grpChg chg="del">
          <ac:chgData name="Simon GEORGES-KOT" userId="7570650f-3c37-4c2d-ab8f-e4223918a679" providerId="ADAL" clId="{21B4A551-80CB-4A6F-899D-3986254708DF}" dt="2021-02-08T10:51:28.859" v="410" actId="478"/>
          <ac:grpSpMkLst>
            <pc:docMk/>
            <pc:sldMk cId="1487075723" sldId="5182"/>
            <ac:grpSpMk id="23" creationId="{B6E14BDE-A46B-4DD6-9A18-722E6E6338BA}"/>
          </ac:grpSpMkLst>
        </pc:grpChg>
        <pc:grpChg chg="add mod">
          <ac:chgData name="Simon GEORGES-KOT" userId="7570650f-3c37-4c2d-ab8f-e4223918a679" providerId="ADAL" clId="{21B4A551-80CB-4A6F-899D-3986254708DF}" dt="2021-02-08T10:51:29.234" v="411"/>
          <ac:grpSpMkLst>
            <pc:docMk/>
            <pc:sldMk cId="1487075723" sldId="5182"/>
            <ac:grpSpMk id="35" creationId="{ABAB1293-A370-41C7-936E-38DBE9797A70}"/>
          </ac:grpSpMkLst>
        </pc:grpChg>
      </pc:sldChg>
      <pc:sldChg chg="addSp delSp modSp add mod modClrScheme chgLayout">
        <pc:chgData name="Simon GEORGES-KOT" userId="7570650f-3c37-4c2d-ab8f-e4223918a679" providerId="ADAL" clId="{21B4A551-80CB-4A6F-899D-3986254708DF}" dt="2021-02-08T10:58:04.889" v="630" actId="571"/>
        <pc:sldMkLst>
          <pc:docMk/>
          <pc:sldMk cId="3143251059" sldId="5183"/>
        </pc:sldMkLst>
        <pc:spChg chg="mod ord">
          <ac:chgData name="Simon GEORGES-KOT" userId="7570650f-3c37-4c2d-ab8f-e4223918a679" providerId="ADAL" clId="{21B4A551-80CB-4A6F-899D-3986254708DF}" dt="2021-02-08T10:13:17.660" v="124"/>
          <ac:spMkLst>
            <pc:docMk/>
            <pc:sldMk cId="3143251059" sldId="5183"/>
            <ac:spMk id="2" creationId="{F0FF184E-4603-4BEB-9307-5C5657961196}"/>
          </ac:spMkLst>
        </pc:spChg>
        <pc:spChg chg="add del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143251059" sldId="5183"/>
            <ac:spMk id="3" creationId="{2A0A3681-A0EB-4479-98D8-E2842AB954BA}"/>
          </ac:spMkLst>
        </pc:spChg>
        <pc:spChg chg="add mod ord">
          <ac:chgData name="Simon GEORGES-KOT" userId="7570650f-3c37-4c2d-ab8f-e4223918a679" providerId="ADAL" clId="{21B4A551-80CB-4A6F-899D-3986254708DF}" dt="2021-02-08T10:09:42.316" v="81" actId="700"/>
          <ac:spMkLst>
            <pc:docMk/>
            <pc:sldMk cId="3143251059" sldId="5183"/>
            <ac:spMk id="4" creationId="{FA85287A-79F5-4B29-92D0-78ADCA0FABCE}"/>
          </ac:spMkLst>
        </pc:spChg>
        <pc:spChg chg="add mod">
          <ac:chgData name="Simon GEORGES-KOT" userId="7570650f-3c37-4c2d-ab8f-e4223918a679" providerId="ADAL" clId="{21B4A551-80CB-4A6F-899D-3986254708DF}" dt="2021-02-08T10:25:28.307" v="400" actId="20577"/>
          <ac:spMkLst>
            <pc:docMk/>
            <pc:sldMk cId="3143251059" sldId="5183"/>
            <ac:spMk id="34" creationId="{DBDBFA15-80C0-457C-9C1F-D22E42590333}"/>
          </ac:spMkLst>
        </pc:spChg>
        <pc:spChg chg="mod">
          <ac:chgData name="Simon GEORGES-KOT" userId="7570650f-3c37-4c2d-ab8f-e4223918a679" providerId="ADAL" clId="{21B4A551-80CB-4A6F-899D-3986254708DF}" dt="2021-02-08T10:51:15.869" v="407"/>
          <ac:spMkLst>
            <pc:docMk/>
            <pc:sldMk cId="3143251059" sldId="5183"/>
            <ac:spMk id="35" creationId="{652CC789-2AF3-4039-A0B6-981975F30DB9}"/>
          </ac:spMkLst>
        </pc:spChg>
        <pc:spChg chg="add del mod">
          <ac:chgData name="Simon GEORGES-KOT" userId="7570650f-3c37-4c2d-ab8f-e4223918a679" providerId="ADAL" clId="{21B4A551-80CB-4A6F-899D-3986254708DF}" dt="2021-02-08T10:25:32.126" v="402" actId="478"/>
          <ac:spMkLst>
            <pc:docMk/>
            <pc:sldMk cId="3143251059" sldId="5183"/>
            <ac:spMk id="35" creationId="{A2279B49-6D2B-4FE6-AD4C-1DF00A644109}"/>
          </ac:spMkLst>
        </pc:spChg>
        <pc:spChg chg="mod topLvl">
          <ac:chgData name="Simon GEORGES-KOT" userId="7570650f-3c37-4c2d-ab8f-e4223918a679" providerId="ADAL" clId="{21B4A551-80CB-4A6F-899D-3986254708DF}" dt="2021-02-08T10:57:47.504" v="624" actId="164"/>
          <ac:spMkLst>
            <pc:docMk/>
            <pc:sldMk cId="3143251059" sldId="5183"/>
            <ac:spMk id="36" creationId="{5FD9C125-EE98-4218-AF29-00D9F04F2725}"/>
          </ac:spMkLst>
        </pc:spChg>
        <pc:spChg chg="mod">
          <ac:chgData name="Simon GEORGES-KOT" userId="7570650f-3c37-4c2d-ab8f-e4223918a679" providerId="ADAL" clId="{21B4A551-80CB-4A6F-899D-3986254708DF}" dt="2021-02-08T10:51:15.869" v="407"/>
          <ac:spMkLst>
            <pc:docMk/>
            <pc:sldMk cId="3143251059" sldId="5183"/>
            <ac:spMk id="37" creationId="{8892EB90-EF6A-418F-9721-ACB850528BE1}"/>
          </ac:spMkLst>
        </pc:spChg>
        <pc:spChg chg="mod">
          <ac:chgData name="Simon GEORGES-KOT" userId="7570650f-3c37-4c2d-ab8f-e4223918a679" providerId="ADAL" clId="{21B4A551-80CB-4A6F-899D-3986254708DF}" dt="2021-02-08T10:51:15.869" v="407"/>
          <ac:spMkLst>
            <pc:docMk/>
            <pc:sldMk cId="3143251059" sldId="5183"/>
            <ac:spMk id="38" creationId="{6CEE0542-0290-4EE0-BDB6-9A7EB4E9AC8E}"/>
          </ac:spMkLst>
        </pc:spChg>
        <pc:spChg chg="mod">
          <ac:chgData name="Simon GEORGES-KOT" userId="7570650f-3c37-4c2d-ab8f-e4223918a679" providerId="ADAL" clId="{21B4A551-80CB-4A6F-899D-3986254708DF}" dt="2021-02-08T10:51:15.869" v="407"/>
          <ac:spMkLst>
            <pc:docMk/>
            <pc:sldMk cId="3143251059" sldId="5183"/>
            <ac:spMk id="39" creationId="{E6968472-3565-4E14-A9CC-DD8469EC404B}"/>
          </ac:spMkLst>
        </pc:spChg>
        <pc:spChg chg="mod">
          <ac:chgData name="Simon GEORGES-KOT" userId="7570650f-3c37-4c2d-ab8f-e4223918a679" providerId="ADAL" clId="{21B4A551-80CB-4A6F-899D-3986254708DF}" dt="2021-02-08T10:51:15.869" v="407"/>
          <ac:spMkLst>
            <pc:docMk/>
            <pc:sldMk cId="3143251059" sldId="5183"/>
            <ac:spMk id="40" creationId="{20E9E4C2-A2A6-4769-80DC-4BD0D37B1853}"/>
          </ac:spMkLst>
        </pc:spChg>
        <pc:spChg chg="add mod">
          <ac:chgData name="Simon GEORGES-KOT" userId="7570650f-3c37-4c2d-ab8f-e4223918a679" providerId="ADAL" clId="{21B4A551-80CB-4A6F-899D-3986254708DF}" dt="2021-02-08T10:58:01.795" v="628" actId="164"/>
          <ac:spMkLst>
            <pc:docMk/>
            <pc:sldMk cId="3143251059" sldId="5183"/>
            <ac:spMk id="41" creationId="{D625C5F5-33A3-45E4-868D-B8D1DFB7766F}"/>
          </ac:spMkLst>
        </pc:spChg>
        <pc:spChg chg="add mod">
          <ac:chgData name="Simon GEORGES-KOT" userId="7570650f-3c37-4c2d-ab8f-e4223918a679" providerId="ADAL" clId="{21B4A551-80CB-4A6F-899D-3986254708DF}" dt="2021-02-08T10:57:58.322" v="627" actId="164"/>
          <ac:spMkLst>
            <pc:docMk/>
            <pc:sldMk cId="3143251059" sldId="5183"/>
            <ac:spMk id="42" creationId="{1EF09A37-C1CA-48E7-8F32-E5310DE98ED7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47" creationId="{D4CDE166-C9A6-4F5D-B88C-53E7D92F788F}"/>
          </ac:spMkLst>
        </pc:spChg>
        <pc:spChg chg="mod topLvl">
          <ac:chgData name="Simon GEORGES-KOT" userId="7570650f-3c37-4c2d-ab8f-e4223918a679" providerId="ADAL" clId="{21B4A551-80CB-4A6F-899D-3986254708DF}" dt="2021-02-08T10:57:47.504" v="624" actId="164"/>
          <ac:spMkLst>
            <pc:docMk/>
            <pc:sldMk cId="3143251059" sldId="5183"/>
            <ac:spMk id="48" creationId="{F489EA79-6155-4F4C-8001-53BF3B85E506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49" creationId="{C25A682D-B9F6-4789-9D83-114004F028B2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50" creationId="{0105EBD7-5C76-4777-9313-1E0C5A4D4075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52" creationId="{96CEA381-AECD-44C2-8D45-7AF7EA8A155D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53" creationId="{CD4BBCCB-FB7A-4A92-93A1-4703A10E23F4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54" creationId="{F4EFC09A-DEBB-4319-BE11-91F34A81E6D3}"/>
          </ac:spMkLst>
        </pc:spChg>
        <pc:spChg chg="mod">
          <ac:chgData name="Simon GEORGES-KOT" userId="7570650f-3c37-4c2d-ab8f-e4223918a679" providerId="ADAL" clId="{21B4A551-80CB-4A6F-899D-3986254708DF}" dt="2021-02-08T10:56:08.277" v="589" actId="1038"/>
          <ac:spMkLst>
            <pc:docMk/>
            <pc:sldMk cId="3143251059" sldId="5183"/>
            <ac:spMk id="56" creationId="{0CC6545A-630D-409D-A854-B8EAA97A08F4}"/>
          </ac:spMkLst>
        </pc:spChg>
        <pc:spChg chg="mod">
          <ac:chgData name="Simon GEORGES-KOT" userId="7570650f-3c37-4c2d-ab8f-e4223918a679" providerId="ADAL" clId="{21B4A551-80CB-4A6F-899D-3986254708DF}" dt="2021-02-08T10:56:08.277" v="589" actId="1038"/>
          <ac:spMkLst>
            <pc:docMk/>
            <pc:sldMk cId="3143251059" sldId="5183"/>
            <ac:spMk id="57" creationId="{D6CD6FA9-84A1-4349-AA08-328F1EE6A4FD}"/>
          </ac:spMkLst>
        </pc:spChg>
        <pc:spChg chg="mod">
          <ac:chgData name="Simon GEORGES-KOT" userId="7570650f-3c37-4c2d-ab8f-e4223918a679" providerId="ADAL" clId="{21B4A551-80CB-4A6F-899D-3986254708DF}" dt="2021-02-08T10:56:08.277" v="589" actId="1038"/>
          <ac:spMkLst>
            <pc:docMk/>
            <pc:sldMk cId="3143251059" sldId="5183"/>
            <ac:spMk id="58" creationId="{DC3EE85F-53E4-4813-80A5-E5E6D44DA6DE}"/>
          </ac:spMkLst>
        </pc:spChg>
        <pc:spChg chg="mod">
          <ac:chgData name="Simon GEORGES-KOT" userId="7570650f-3c37-4c2d-ab8f-e4223918a679" providerId="ADAL" clId="{21B4A551-80CB-4A6F-899D-3986254708DF}" dt="2021-02-08T10:56:13.478" v="593" actId="1037"/>
          <ac:spMkLst>
            <pc:docMk/>
            <pc:sldMk cId="3143251059" sldId="5183"/>
            <ac:spMk id="59" creationId="{8341CBF2-D475-4B91-944F-6171AEE212B7}"/>
          </ac:spMkLst>
        </pc:spChg>
        <pc:spChg chg="mod">
          <ac:chgData name="Simon GEORGES-KOT" userId="7570650f-3c37-4c2d-ab8f-e4223918a679" providerId="ADAL" clId="{21B4A551-80CB-4A6F-899D-3986254708DF}" dt="2021-02-08T10:56:13.478" v="593" actId="1037"/>
          <ac:spMkLst>
            <pc:docMk/>
            <pc:sldMk cId="3143251059" sldId="5183"/>
            <ac:spMk id="60" creationId="{E8B62FB6-3AAE-4F5B-990E-E59497C441D8}"/>
          </ac:spMkLst>
        </pc:spChg>
        <pc:spChg chg="mod">
          <ac:chgData name="Simon GEORGES-KOT" userId="7570650f-3c37-4c2d-ab8f-e4223918a679" providerId="ADAL" clId="{21B4A551-80CB-4A6F-899D-3986254708DF}" dt="2021-02-08T10:56:13.478" v="593" actId="1037"/>
          <ac:spMkLst>
            <pc:docMk/>
            <pc:sldMk cId="3143251059" sldId="5183"/>
            <ac:spMk id="61" creationId="{0F030F4A-7167-4F5D-8F11-526F5A91CE0A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62" creationId="{F93ACBB6-6457-48F1-915D-9C44F123560C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63" creationId="{8B069351-5B77-4BD9-912F-6728978CD49F}"/>
          </ac:spMkLst>
        </pc:spChg>
        <pc:spChg chg="mod">
          <ac:chgData name="Simon GEORGES-KOT" userId="7570650f-3c37-4c2d-ab8f-e4223918a679" providerId="ADAL" clId="{21B4A551-80CB-4A6F-899D-3986254708DF}" dt="2021-02-08T10:58:04.889" v="630" actId="571"/>
          <ac:spMkLst>
            <pc:docMk/>
            <pc:sldMk cId="3143251059" sldId="5183"/>
            <ac:spMk id="64" creationId="{DEF4D6F8-AF66-44C0-BF86-1E41935AC939}"/>
          </ac:spMkLst>
        </pc:spChg>
        <pc:spChg chg="mod">
          <ac:chgData name="Simon GEORGES-KOT" userId="7570650f-3c37-4c2d-ab8f-e4223918a679" providerId="ADAL" clId="{21B4A551-80CB-4A6F-899D-3986254708DF}" dt="2021-02-08T10:56:08.277" v="589" actId="1038"/>
          <ac:spMkLst>
            <pc:docMk/>
            <pc:sldMk cId="3143251059" sldId="5183"/>
            <ac:spMk id="70" creationId="{15CCF75E-CBD6-45DE-B632-25382950EF26}"/>
          </ac:spMkLst>
        </pc:spChg>
        <pc:spChg chg="mod">
          <ac:chgData name="Simon GEORGES-KOT" userId="7570650f-3c37-4c2d-ab8f-e4223918a679" providerId="ADAL" clId="{21B4A551-80CB-4A6F-899D-3986254708DF}" dt="2021-02-08T10:56:31.721" v="596" actId="14100"/>
          <ac:spMkLst>
            <pc:docMk/>
            <pc:sldMk cId="3143251059" sldId="5183"/>
            <ac:spMk id="71" creationId="{66C9D011-55A7-41FF-9A49-288CFF32F2EF}"/>
          </ac:spMkLst>
        </pc:spChg>
        <pc:spChg chg="mod topLvl">
          <ac:chgData name="Simon GEORGES-KOT" userId="7570650f-3c37-4c2d-ab8f-e4223918a679" providerId="ADAL" clId="{21B4A551-80CB-4A6F-899D-3986254708DF}" dt="2021-02-08T10:57:47.504" v="624" actId="164"/>
          <ac:spMkLst>
            <pc:docMk/>
            <pc:sldMk cId="3143251059" sldId="5183"/>
            <ac:spMk id="75" creationId="{F69ADADC-721F-4808-8E63-E121539A3B2C}"/>
          </ac:spMkLst>
        </pc:spChg>
        <pc:spChg chg="mod topLvl">
          <ac:chgData name="Simon GEORGES-KOT" userId="7570650f-3c37-4c2d-ab8f-e4223918a679" providerId="ADAL" clId="{21B4A551-80CB-4A6F-899D-3986254708DF}" dt="2021-02-08T10:58:01.795" v="628" actId="164"/>
          <ac:spMkLst>
            <pc:docMk/>
            <pc:sldMk cId="3143251059" sldId="5183"/>
            <ac:spMk id="76" creationId="{13BF8532-CC86-4FE1-8D31-F9A15A55381C}"/>
          </ac:spMkLst>
        </pc:spChg>
        <pc:spChg chg="del mod topLvl">
          <ac:chgData name="Simon GEORGES-KOT" userId="7570650f-3c37-4c2d-ab8f-e4223918a679" providerId="ADAL" clId="{21B4A551-80CB-4A6F-899D-3986254708DF}" dt="2021-02-08T10:54:28.092" v="495" actId="478"/>
          <ac:spMkLst>
            <pc:docMk/>
            <pc:sldMk cId="3143251059" sldId="5183"/>
            <ac:spMk id="77" creationId="{6DA9A8D8-184C-4E69-A71C-E3AF8B3FD1FB}"/>
          </ac:spMkLst>
        </pc:spChg>
        <pc:spChg chg="mod topLvl">
          <ac:chgData name="Simon GEORGES-KOT" userId="7570650f-3c37-4c2d-ab8f-e4223918a679" providerId="ADAL" clId="{21B4A551-80CB-4A6F-899D-3986254708DF}" dt="2021-02-08T10:58:01.795" v="628" actId="164"/>
          <ac:spMkLst>
            <pc:docMk/>
            <pc:sldMk cId="3143251059" sldId="5183"/>
            <ac:spMk id="78" creationId="{71CF2BE0-1B19-4327-948E-4DD5DF5341FA}"/>
          </ac:spMkLst>
        </pc:spChg>
        <pc:spChg chg="mod topLvl">
          <ac:chgData name="Simon GEORGES-KOT" userId="7570650f-3c37-4c2d-ab8f-e4223918a679" providerId="ADAL" clId="{21B4A551-80CB-4A6F-899D-3986254708DF}" dt="2021-02-08T10:57:58.322" v="627" actId="164"/>
          <ac:spMkLst>
            <pc:docMk/>
            <pc:sldMk cId="3143251059" sldId="5183"/>
            <ac:spMk id="79" creationId="{16176851-F91E-4E53-B4B6-3BCCBB51234C}"/>
          </ac:spMkLst>
        </pc:spChg>
        <pc:spChg chg="del mod topLvl">
          <ac:chgData name="Simon GEORGES-KOT" userId="7570650f-3c37-4c2d-ab8f-e4223918a679" providerId="ADAL" clId="{21B4A551-80CB-4A6F-899D-3986254708DF}" dt="2021-02-08T10:54:29.715" v="496" actId="478"/>
          <ac:spMkLst>
            <pc:docMk/>
            <pc:sldMk cId="3143251059" sldId="5183"/>
            <ac:spMk id="80" creationId="{15D4C7FB-03A9-4D94-8750-6117EF6015F9}"/>
          </ac:spMkLst>
        </pc:spChg>
        <pc:spChg chg="mod topLvl">
          <ac:chgData name="Simon GEORGES-KOT" userId="7570650f-3c37-4c2d-ab8f-e4223918a679" providerId="ADAL" clId="{21B4A551-80CB-4A6F-899D-3986254708DF}" dt="2021-02-08T10:57:58.322" v="627" actId="164"/>
          <ac:spMkLst>
            <pc:docMk/>
            <pc:sldMk cId="3143251059" sldId="5183"/>
            <ac:spMk id="81" creationId="{B3F89811-D066-4CA8-B9FE-FE2BEE0BE267}"/>
          </ac:spMkLst>
        </pc:spChg>
        <pc:grpChg chg="add mod">
          <ac:chgData name="Simon GEORGES-KOT" userId="7570650f-3c37-4c2d-ab8f-e4223918a679" providerId="ADAL" clId="{21B4A551-80CB-4A6F-899D-3986254708DF}" dt="2021-02-08T10:57:47.504" v="624" actId="164"/>
          <ac:grpSpMkLst>
            <pc:docMk/>
            <pc:sldMk cId="3143251059" sldId="5183"/>
            <ac:grpSpMk id="3" creationId="{CB88A65E-4D25-4A24-A244-C4423ECF0551}"/>
          </ac:grpSpMkLst>
        </pc:grpChg>
        <pc:grpChg chg="add mod">
          <ac:chgData name="Simon GEORGES-KOT" userId="7570650f-3c37-4c2d-ab8f-e4223918a679" providerId="ADAL" clId="{21B4A551-80CB-4A6F-899D-3986254708DF}" dt="2021-02-08T10:57:56.936" v="626" actId="164"/>
          <ac:grpSpMkLst>
            <pc:docMk/>
            <pc:sldMk cId="3143251059" sldId="5183"/>
            <ac:grpSpMk id="6" creationId="{1B69A358-D061-4EAE-9A4B-D113C8F79599}"/>
          </ac:grpSpMkLst>
        </pc:grpChg>
        <pc:grpChg chg="add mod">
          <ac:chgData name="Simon GEORGES-KOT" userId="7570650f-3c37-4c2d-ab8f-e4223918a679" providerId="ADAL" clId="{21B4A551-80CB-4A6F-899D-3986254708DF}" dt="2021-02-08T10:57:58.322" v="627" actId="164"/>
          <ac:grpSpMkLst>
            <pc:docMk/>
            <pc:sldMk cId="3143251059" sldId="5183"/>
            <ac:grpSpMk id="7" creationId="{55477318-D341-4003-A740-0AB5681D62A4}"/>
          </ac:grpSpMkLst>
        </pc:grpChg>
        <pc:grpChg chg="add mod">
          <ac:chgData name="Simon GEORGES-KOT" userId="7570650f-3c37-4c2d-ab8f-e4223918a679" providerId="ADAL" clId="{21B4A551-80CB-4A6F-899D-3986254708DF}" dt="2021-02-08T10:58:01.795" v="628" actId="164"/>
          <ac:grpSpMkLst>
            <pc:docMk/>
            <pc:sldMk cId="3143251059" sldId="5183"/>
            <ac:grpSpMk id="8" creationId="{AFA1F537-EA50-4681-8646-DF770457D137}"/>
          </ac:grpSpMkLst>
        </pc:grpChg>
        <pc:grpChg chg="add mod">
          <ac:chgData name="Simon GEORGES-KOT" userId="7570650f-3c37-4c2d-ab8f-e4223918a679" providerId="ADAL" clId="{21B4A551-80CB-4A6F-899D-3986254708DF}" dt="2021-02-08T10:51:15.869" v="407"/>
          <ac:grpSpMkLst>
            <pc:docMk/>
            <pc:sldMk cId="3143251059" sldId="5183"/>
            <ac:grpSpMk id="34" creationId="{A0435E88-2458-424A-A953-DA1B2A98852D}"/>
          </ac:grpSpMkLst>
        </pc:grpChg>
        <pc:grpChg chg="add mod">
          <ac:chgData name="Simon GEORGES-KOT" userId="7570650f-3c37-4c2d-ab8f-e4223918a679" providerId="ADAL" clId="{21B4A551-80CB-4A6F-899D-3986254708DF}" dt="2021-02-08T10:58:04.889" v="630" actId="571"/>
          <ac:grpSpMkLst>
            <pc:docMk/>
            <pc:sldMk cId="3143251059" sldId="5183"/>
            <ac:grpSpMk id="46" creationId="{77AACD6A-5A37-44CF-91A4-9943835A3295}"/>
          </ac:grpSpMkLst>
        </pc:grpChg>
        <pc:grpChg chg="add mod">
          <ac:chgData name="Simon GEORGES-KOT" userId="7570650f-3c37-4c2d-ab8f-e4223918a679" providerId="ADAL" clId="{21B4A551-80CB-4A6F-899D-3986254708DF}" dt="2021-02-08T10:58:04.889" v="630" actId="571"/>
          <ac:grpSpMkLst>
            <pc:docMk/>
            <pc:sldMk cId="3143251059" sldId="5183"/>
            <ac:grpSpMk id="51" creationId="{92DF5473-6B8B-42F9-80DC-DC67DE323149}"/>
          </ac:grpSpMkLst>
        </pc:grpChg>
        <pc:grpChg chg="add mod">
          <ac:chgData name="Simon GEORGES-KOT" userId="7570650f-3c37-4c2d-ab8f-e4223918a679" providerId="ADAL" clId="{21B4A551-80CB-4A6F-899D-3986254708DF}" dt="2021-02-08T10:58:04.889" v="630" actId="571"/>
          <ac:grpSpMkLst>
            <pc:docMk/>
            <pc:sldMk cId="3143251059" sldId="5183"/>
            <ac:grpSpMk id="55" creationId="{9BC93E3D-FB61-4688-9752-27F4900D50E0}"/>
          </ac:grpSpMkLst>
        </pc:grpChg>
        <pc:grpChg chg="del">
          <ac:chgData name="Simon GEORGES-KOT" userId="7570650f-3c37-4c2d-ab8f-e4223918a679" providerId="ADAL" clId="{21B4A551-80CB-4A6F-899D-3986254708DF}" dt="2021-02-08T10:53:29.563" v="446" actId="165"/>
          <ac:grpSpMkLst>
            <pc:docMk/>
            <pc:sldMk cId="3143251059" sldId="5183"/>
            <ac:grpSpMk id="82" creationId="{2D32FA80-9B0A-4D8E-BCA7-4B740D9D343F}"/>
          </ac:grpSpMkLst>
        </pc:grpChg>
        <pc:cxnChg chg="mod">
          <ac:chgData name="Simon GEORGES-KOT" userId="7570650f-3c37-4c2d-ab8f-e4223918a679" providerId="ADAL" clId="{21B4A551-80CB-4A6F-899D-3986254708DF}" dt="2021-02-08T10:56:43.310" v="597" actId="208"/>
          <ac:cxnSpMkLst>
            <pc:docMk/>
            <pc:sldMk cId="3143251059" sldId="5183"/>
            <ac:cxnSpMk id="86" creationId="{E6EE86FA-4EDD-44E9-848F-94047E61B45A}"/>
          </ac:cxnSpMkLst>
        </pc:cxnChg>
        <pc:cxnChg chg="mod">
          <ac:chgData name="Simon GEORGES-KOT" userId="7570650f-3c37-4c2d-ab8f-e4223918a679" providerId="ADAL" clId="{21B4A551-80CB-4A6F-899D-3986254708DF}" dt="2021-02-08T10:56:43.310" v="597" actId="208"/>
          <ac:cxnSpMkLst>
            <pc:docMk/>
            <pc:sldMk cId="3143251059" sldId="5183"/>
            <ac:cxnSpMk id="89" creationId="{E9B6A2C9-B21C-4C95-8115-1734BB1E3A94}"/>
          </ac:cxnSpMkLst>
        </pc:cxnChg>
        <pc:cxnChg chg="mod">
          <ac:chgData name="Simon GEORGES-KOT" userId="7570650f-3c37-4c2d-ab8f-e4223918a679" providerId="ADAL" clId="{21B4A551-80CB-4A6F-899D-3986254708DF}" dt="2021-02-08T10:56:43.310" v="597" actId="208"/>
          <ac:cxnSpMkLst>
            <pc:docMk/>
            <pc:sldMk cId="3143251059" sldId="5183"/>
            <ac:cxnSpMk id="93" creationId="{4D029F40-8D56-4198-9A3E-16A036EEA0A3}"/>
          </ac:cxnSpMkLst>
        </pc:cxnChg>
      </pc:sldChg>
      <pc:sldMasterChg chg="delSldLayout">
        <pc:chgData name="Simon GEORGES-KOT" userId="7570650f-3c37-4c2d-ab8f-e4223918a679" providerId="ADAL" clId="{21B4A551-80CB-4A6F-899D-3986254708DF}" dt="2021-02-08T10:07:48.157" v="59" actId="47"/>
        <pc:sldMasterMkLst>
          <pc:docMk/>
          <pc:sldMasterMk cId="71096945" sldId="2147483691"/>
        </pc:sldMasterMkLst>
        <pc:sldLayoutChg chg="del">
          <pc:chgData name="Simon GEORGES-KOT" userId="7570650f-3c37-4c2d-ab8f-e4223918a679" providerId="ADAL" clId="{21B4A551-80CB-4A6F-899D-3986254708DF}" dt="2021-02-08T10:07:48.157" v="59" actId="47"/>
          <pc:sldLayoutMkLst>
            <pc:docMk/>
            <pc:sldMasterMk cId="71096945" sldId="2147483691"/>
            <pc:sldLayoutMk cId="2780376615" sldId="2147483708"/>
          </pc:sldLayoutMkLst>
        </pc:sldLayoutChg>
      </pc:sldMasterChg>
    </pc:docChg>
  </pc:docChgLst>
  <pc:docChgLst>
    <pc:chgData name="Jean QUENTIN" userId="6962deb3-b639-4acd-8091-a0516ea2376b" providerId="ADAL" clId="{265DAAAA-27FE-43CD-9F67-01A898533D1E}"/>
    <pc:docChg chg="undo custSel addSld delSld modSld sldOrd">
      <pc:chgData name="Jean QUENTIN" userId="6962deb3-b639-4acd-8091-a0516ea2376b" providerId="ADAL" clId="{265DAAAA-27FE-43CD-9F67-01A898533D1E}" dt="2021-02-05T16:59:14.675" v="443" actId="14100"/>
      <pc:docMkLst>
        <pc:docMk/>
      </pc:docMkLst>
      <pc:sldChg chg="del">
        <pc:chgData name="Jean QUENTIN" userId="6962deb3-b639-4acd-8091-a0516ea2376b" providerId="ADAL" clId="{265DAAAA-27FE-43CD-9F67-01A898533D1E}" dt="2021-02-05T16:28:28.246" v="102" actId="47"/>
        <pc:sldMkLst>
          <pc:docMk/>
          <pc:sldMk cId="1658417422" sldId="4596"/>
        </pc:sldMkLst>
      </pc:sldChg>
      <pc:sldChg chg="modSp mod">
        <pc:chgData name="Jean QUENTIN" userId="6962deb3-b639-4acd-8091-a0516ea2376b" providerId="ADAL" clId="{265DAAAA-27FE-43CD-9F67-01A898533D1E}" dt="2021-02-05T16:20:49.505" v="2" actId="1076"/>
        <pc:sldMkLst>
          <pc:docMk/>
          <pc:sldMk cId="3930981414" sldId="4600"/>
        </pc:sldMkLst>
        <pc:picChg chg="mod">
          <ac:chgData name="Jean QUENTIN" userId="6962deb3-b639-4acd-8091-a0516ea2376b" providerId="ADAL" clId="{265DAAAA-27FE-43CD-9F67-01A898533D1E}" dt="2021-02-05T16:20:49.505" v="2" actId="1076"/>
          <ac:picMkLst>
            <pc:docMk/>
            <pc:sldMk cId="3930981414" sldId="4600"/>
            <ac:picMk id="10" creationId="{8E45317D-171A-4067-951A-F7AACD519232}"/>
          </ac:picMkLst>
        </pc:picChg>
      </pc:sldChg>
      <pc:sldChg chg="addSp delSp modSp new mod">
        <pc:chgData name="Jean QUENTIN" userId="6962deb3-b639-4acd-8091-a0516ea2376b" providerId="ADAL" clId="{265DAAAA-27FE-43CD-9F67-01A898533D1E}" dt="2021-02-05T16:23:36.321" v="22" actId="692"/>
        <pc:sldMkLst>
          <pc:docMk/>
          <pc:sldMk cId="3797597905" sldId="4601"/>
        </pc:sldMkLst>
        <pc:spChg chg="add mod">
          <ac:chgData name="Jean QUENTIN" userId="6962deb3-b639-4acd-8091-a0516ea2376b" providerId="ADAL" clId="{265DAAAA-27FE-43CD-9F67-01A898533D1E}" dt="2021-02-05T16:21:41.721" v="10" actId="207"/>
          <ac:spMkLst>
            <pc:docMk/>
            <pc:sldMk cId="3797597905" sldId="4601"/>
            <ac:spMk id="3" creationId="{0A334750-5D65-47B6-9D4C-08156B19D63A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4" creationId="{36EDC1F3-AC9C-484B-B501-4622BE11B8B1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5" creationId="{1555023C-E8CC-4CA4-BF69-1259F6F3C8DF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6" creationId="{C3B4355C-3FEA-421D-922D-1080536BECA8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7" creationId="{2481FCC2-2942-4C42-9CD8-FF67FDBC9F02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8" creationId="{EB5BF575-0852-49E5-A794-172158DBBD0C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0" creationId="{3228FE12-3092-46C3-9908-45FAB6D36DAD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2" creationId="{B7E1B2EC-673B-4AB1-913C-BA63CE956D72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4" creationId="{E6946DA0-C410-452F-B6BD-B43FEEB173FD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6" creationId="{611F371D-A21B-4E08-9D35-ED14C020AE1D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7" creationId="{C39891CB-6920-4AB0-9743-623A2307B953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8" creationId="{F697322D-9522-4CEF-BAA6-AF2E230EBE3B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19" creationId="{6296156D-F9A8-4228-81B7-DAFACC27DB3C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0" creationId="{F0DE4F35-597E-4533-92D3-F301E3BB2F6B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1" creationId="{9E3BC518-F573-4C8D-9D65-4E167BF83DB8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2" creationId="{C82B7109-2E1E-4353-9DCF-1428A9D134AB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3" creationId="{4B1478C3-BF5E-4133-A2DD-A7288A1AF8EB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4" creationId="{E196BCCD-0EB4-41CD-B8BA-39E7C9E266A0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5" creationId="{CBCB4136-9A0C-4D6B-9097-D0A0B779E40C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6" creationId="{41E40282-4956-41F8-ABE5-92F55255550F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7" creationId="{CE98F115-97EC-4E42-A205-6F9F3B7EB4DD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8" creationId="{9B549790-2F50-4DE1-A60C-BEAD1FBF55F1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29" creationId="{735C124D-0645-4E5A-96BA-03ADC4FAA711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0" creationId="{8577EDD3-4418-4720-9C37-56DF7BD3B519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1" creationId="{BC92A90F-933F-473F-B43B-3ED136878DB2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2" creationId="{5111ED1E-F8D4-4769-B920-EE6785A616C5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3" creationId="{8E20A16B-33A8-4D2F-A7D5-C9B7033D0341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4" creationId="{3A387981-0703-44F1-8518-F2AFEFE967A2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5" creationId="{34CFE7CD-7DDE-4B7B-8D39-77B4F192F9FE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6" creationId="{CD5B81D0-FB46-4344-9957-F1B0E94B8CCE}"/>
          </ac:spMkLst>
        </pc:spChg>
        <pc:spChg chg="add del mod">
          <ac:chgData name="Jean QUENTIN" userId="6962deb3-b639-4acd-8091-a0516ea2376b" providerId="ADAL" clId="{265DAAAA-27FE-43CD-9F67-01A898533D1E}" dt="2021-02-05T16:21:53.513" v="12"/>
          <ac:spMkLst>
            <pc:docMk/>
            <pc:sldMk cId="3797597905" sldId="4601"/>
            <ac:spMk id="37" creationId="{CDEDEA15-270B-428D-92E5-78CC091BBD54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39" creationId="{9425BFBC-5401-49CE-B766-B21D0A3EE1EE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0" creationId="{149FE7D1-05B5-4B3B-A5F0-FC5A5D67567E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1" creationId="{31F75E26-689A-4C49-95BA-B03030BCFDFD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2" creationId="{B42087D6-33EA-4D8C-B22F-1F177776DF7A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3" creationId="{A44928A6-903C-4240-9DDA-A63B8627B316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5" creationId="{AC7BB5F8-7BD0-48D8-AB57-C2C29FB759E0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7" creationId="{AAC84118-57CD-44C6-B50B-9ACEA331DCBD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49" creationId="{CF146201-1DA7-4DC4-B0CF-EA32413D1F14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1" creationId="{EDD426A5-C659-40E0-85EE-271A2EED5E98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2" creationId="{CEADE1C3-1C6F-4C9E-9B3C-CEBE2B45D33A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3" creationId="{FDF9581E-A13C-46C9-87A7-73238CE3289F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4" creationId="{E3903999-C1E0-400D-BBE3-FA6E980DEE26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5" creationId="{56A259E5-7B7C-4479-9456-B4F712828874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6" creationId="{81CC378D-9CDF-4971-933F-1407C418C773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7" creationId="{7AA9B1F2-0597-4332-A8F5-BAD3F48FD672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8" creationId="{3E336305-A463-4DE4-98B1-FE1D6FC8E57A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59" creationId="{A2E92B3B-D42D-4D99-AD6A-4245E6767231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0" creationId="{73DC5860-172E-4E6D-88C7-043B0A3D87B3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1" creationId="{01E7E992-000E-406A-A37B-6F9645BF43C4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2" creationId="{024D5122-0CDB-4592-B82F-CC10DF239AE3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3" creationId="{2D585346-CBD6-4194-B1C5-02E12CCDD172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4" creationId="{7F441FD2-BD9B-4376-8A06-41417B23D238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5" creationId="{DB3EBC98-58C1-42DD-B07B-44C45EF13094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6" creationId="{01D2A343-F135-4C3C-939F-874DDE1D2C46}"/>
          </ac:spMkLst>
        </pc:spChg>
        <pc:spChg chg="mod topLvl">
          <ac:chgData name="Jean QUENTIN" userId="6962deb3-b639-4acd-8091-a0516ea2376b" providerId="ADAL" clId="{265DAAAA-27FE-43CD-9F67-01A898533D1E}" dt="2021-02-05T16:23:27.455" v="20" actId="692"/>
          <ac:spMkLst>
            <pc:docMk/>
            <pc:sldMk cId="3797597905" sldId="4601"/>
            <ac:spMk id="67" creationId="{E670E10B-6BAA-456F-90A0-050785FCB7B0}"/>
          </ac:spMkLst>
        </pc:spChg>
        <pc:spChg chg="mod topLvl">
          <ac:chgData name="Jean QUENTIN" userId="6962deb3-b639-4acd-8091-a0516ea2376b" providerId="ADAL" clId="{265DAAAA-27FE-43CD-9F67-01A898533D1E}" dt="2021-02-05T16:23:36.321" v="22" actId="692"/>
          <ac:spMkLst>
            <pc:docMk/>
            <pc:sldMk cId="3797597905" sldId="4601"/>
            <ac:spMk id="68" creationId="{F1AA9F2B-2A12-45BA-B1EC-1FF86972598E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69" creationId="{23D06538-F367-4ABF-B736-9E80108330AD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70" creationId="{D720C87E-5495-4A57-818E-50B89AEED83A}"/>
          </ac:spMkLst>
        </pc:spChg>
        <pc:spChg chg="mod topLvl">
          <ac:chgData name="Jean QUENTIN" userId="6962deb3-b639-4acd-8091-a0516ea2376b" providerId="ADAL" clId="{265DAAAA-27FE-43CD-9F67-01A898533D1E}" dt="2021-02-05T16:23:27.455" v="20" actId="692"/>
          <ac:spMkLst>
            <pc:docMk/>
            <pc:sldMk cId="3797597905" sldId="4601"/>
            <ac:spMk id="71" creationId="{F2674792-05B0-4832-B1F3-315DC0AE0B8C}"/>
          </ac:spMkLst>
        </pc:spChg>
        <pc:spChg chg="mod topLvl">
          <ac:chgData name="Jean QUENTIN" userId="6962deb3-b639-4acd-8091-a0516ea2376b" providerId="ADAL" clId="{265DAAAA-27FE-43CD-9F67-01A898533D1E}" dt="2021-02-05T16:22:28.235" v="17" actId="165"/>
          <ac:spMkLst>
            <pc:docMk/>
            <pc:sldMk cId="3797597905" sldId="4601"/>
            <ac:spMk id="72" creationId="{FCDE39E9-5FDA-4F2F-A809-51288125FA86}"/>
          </ac:spMkLst>
        </pc:spChg>
        <pc:grpChg chg="add del mod">
          <ac:chgData name="Jean QUENTIN" userId="6962deb3-b639-4acd-8091-a0516ea2376b" providerId="ADAL" clId="{265DAAAA-27FE-43CD-9F67-01A898533D1E}" dt="2021-02-05T16:22:28.235" v="17" actId="165"/>
          <ac:grpSpMkLst>
            <pc:docMk/>
            <pc:sldMk cId="3797597905" sldId="4601"/>
            <ac:grpSpMk id="38" creationId="{F59785FE-67A4-401D-9513-F1C196EEA51B}"/>
          </ac:grpSpMkLst>
        </pc:grpChg>
        <pc:picChg chg="add del mod">
          <ac:chgData name="Jean QUENTIN" userId="6962deb3-b639-4acd-8091-a0516ea2376b" providerId="ADAL" clId="{265DAAAA-27FE-43CD-9F67-01A898533D1E}" dt="2021-02-05T16:21:53.513" v="12"/>
          <ac:picMkLst>
            <pc:docMk/>
            <pc:sldMk cId="3797597905" sldId="4601"/>
            <ac:picMk id="9" creationId="{0390CE7D-2830-46DD-95DF-74F7BC521FE6}"/>
          </ac:picMkLst>
        </pc:picChg>
        <pc:picChg chg="add del mod">
          <ac:chgData name="Jean QUENTIN" userId="6962deb3-b639-4acd-8091-a0516ea2376b" providerId="ADAL" clId="{265DAAAA-27FE-43CD-9F67-01A898533D1E}" dt="2021-02-05T16:21:53.513" v="12"/>
          <ac:picMkLst>
            <pc:docMk/>
            <pc:sldMk cId="3797597905" sldId="4601"/>
            <ac:picMk id="11" creationId="{8EE9972B-A402-459B-B9C3-AF6632FC6D80}"/>
          </ac:picMkLst>
        </pc:picChg>
        <pc:picChg chg="add del mod">
          <ac:chgData name="Jean QUENTIN" userId="6962deb3-b639-4acd-8091-a0516ea2376b" providerId="ADAL" clId="{265DAAAA-27FE-43CD-9F67-01A898533D1E}" dt="2021-02-05T16:21:53.513" v="12"/>
          <ac:picMkLst>
            <pc:docMk/>
            <pc:sldMk cId="3797597905" sldId="4601"/>
            <ac:picMk id="13" creationId="{35734599-1E11-4C58-8384-3406466B6F45}"/>
          </ac:picMkLst>
        </pc:picChg>
        <pc:picChg chg="add del mod">
          <ac:chgData name="Jean QUENTIN" userId="6962deb3-b639-4acd-8091-a0516ea2376b" providerId="ADAL" clId="{265DAAAA-27FE-43CD-9F67-01A898533D1E}" dt="2021-02-05T16:21:53.513" v="12"/>
          <ac:picMkLst>
            <pc:docMk/>
            <pc:sldMk cId="3797597905" sldId="4601"/>
            <ac:picMk id="15" creationId="{EF6A912C-E63F-495D-AA1F-C5E31D3E1A8B}"/>
          </ac:picMkLst>
        </pc:picChg>
        <pc:picChg chg="mod topLvl">
          <ac:chgData name="Jean QUENTIN" userId="6962deb3-b639-4acd-8091-a0516ea2376b" providerId="ADAL" clId="{265DAAAA-27FE-43CD-9F67-01A898533D1E}" dt="2021-02-05T16:22:37.229" v="18" actId="207"/>
          <ac:picMkLst>
            <pc:docMk/>
            <pc:sldMk cId="3797597905" sldId="4601"/>
            <ac:picMk id="44" creationId="{C21A5FD3-6B2F-4A20-A955-A79002611993}"/>
          </ac:picMkLst>
        </pc:picChg>
        <pc:picChg chg="mod topLvl">
          <ac:chgData name="Jean QUENTIN" userId="6962deb3-b639-4acd-8091-a0516ea2376b" providerId="ADAL" clId="{265DAAAA-27FE-43CD-9F67-01A898533D1E}" dt="2021-02-05T16:22:37.229" v="18" actId="207"/>
          <ac:picMkLst>
            <pc:docMk/>
            <pc:sldMk cId="3797597905" sldId="4601"/>
            <ac:picMk id="46" creationId="{2E545E6E-3A02-4B9A-B96B-5EA06AEBE403}"/>
          </ac:picMkLst>
        </pc:picChg>
        <pc:picChg chg="mod topLvl">
          <ac:chgData name="Jean QUENTIN" userId="6962deb3-b639-4acd-8091-a0516ea2376b" providerId="ADAL" clId="{265DAAAA-27FE-43CD-9F67-01A898533D1E}" dt="2021-02-05T16:22:37.229" v="18" actId="207"/>
          <ac:picMkLst>
            <pc:docMk/>
            <pc:sldMk cId="3797597905" sldId="4601"/>
            <ac:picMk id="48" creationId="{BD8E6B8A-1DBB-43EF-A2B4-6C0EBC5D23F3}"/>
          </ac:picMkLst>
        </pc:picChg>
        <pc:picChg chg="mod topLvl">
          <ac:chgData name="Jean QUENTIN" userId="6962deb3-b639-4acd-8091-a0516ea2376b" providerId="ADAL" clId="{265DAAAA-27FE-43CD-9F67-01A898533D1E}" dt="2021-02-05T16:22:37.229" v="18" actId="207"/>
          <ac:picMkLst>
            <pc:docMk/>
            <pc:sldMk cId="3797597905" sldId="4601"/>
            <ac:picMk id="50" creationId="{9D4C5AA3-302F-4247-A447-3C908B729659}"/>
          </ac:picMkLst>
        </pc:picChg>
      </pc:sldChg>
      <pc:sldChg chg="addSp delSp modSp new mod">
        <pc:chgData name="Jean QUENTIN" userId="6962deb3-b639-4acd-8091-a0516ea2376b" providerId="ADAL" clId="{265DAAAA-27FE-43CD-9F67-01A898533D1E}" dt="2021-02-05T16:31:21.349" v="135" actId="255"/>
        <pc:sldMkLst>
          <pc:docMk/>
          <pc:sldMk cId="94812485" sldId="4602"/>
        </pc:sldMkLst>
        <pc:spChg chg="add mod">
          <ac:chgData name="Jean QUENTIN" userId="6962deb3-b639-4acd-8091-a0516ea2376b" providerId="ADAL" clId="{265DAAAA-27FE-43CD-9F67-01A898533D1E}" dt="2021-02-05T16:29:50.936" v="117" actId="207"/>
          <ac:spMkLst>
            <pc:docMk/>
            <pc:sldMk cId="94812485" sldId="4602"/>
            <ac:spMk id="3" creationId="{62F95B45-1DED-401F-A1A2-CF221F8858B0}"/>
          </ac:spMkLst>
        </pc:spChg>
        <pc:spChg chg="mod topLvl">
          <ac:chgData name="Jean QUENTIN" userId="6962deb3-b639-4acd-8091-a0516ea2376b" providerId="ADAL" clId="{265DAAAA-27FE-43CD-9F67-01A898533D1E}" dt="2021-02-05T16:29:35.471" v="115" actId="207"/>
          <ac:spMkLst>
            <pc:docMk/>
            <pc:sldMk cId="94812485" sldId="4602"/>
            <ac:spMk id="5" creationId="{26AE129C-457F-45C4-A874-2986290549F7}"/>
          </ac:spMkLst>
        </pc:spChg>
        <pc:spChg chg="mod topLvl">
          <ac:chgData name="Jean QUENTIN" userId="6962deb3-b639-4acd-8091-a0516ea2376b" providerId="ADAL" clId="{265DAAAA-27FE-43CD-9F67-01A898533D1E}" dt="2021-02-05T16:30:04.441" v="123" actId="1035"/>
          <ac:spMkLst>
            <pc:docMk/>
            <pc:sldMk cId="94812485" sldId="4602"/>
            <ac:spMk id="6" creationId="{55215470-D94F-41D0-B560-B9A45B994EA6}"/>
          </ac:spMkLst>
        </pc:spChg>
        <pc:spChg chg="mod topLvl">
          <ac:chgData name="Jean QUENTIN" userId="6962deb3-b639-4acd-8091-a0516ea2376b" providerId="ADAL" clId="{265DAAAA-27FE-43CD-9F67-01A898533D1E}" dt="2021-02-05T16:25:08.564" v="40" actId="165"/>
          <ac:spMkLst>
            <pc:docMk/>
            <pc:sldMk cId="94812485" sldId="4602"/>
            <ac:spMk id="8" creationId="{A35AFFF8-8C19-421D-A56A-FA7AC91501D3}"/>
          </ac:spMkLst>
        </pc:spChg>
        <pc:spChg chg="mod topLvl">
          <ac:chgData name="Jean QUENTIN" userId="6962deb3-b639-4acd-8091-a0516ea2376b" providerId="ADAL" clId="{265DAAAA-27FE-43CD-9F67-01A898533D1E}" dt="2021-02-05T16:29:17.798" v="111" actId="207"/>
          <ac:spMkLst>
            <pc:docMk/>
            <pc:sldMk cId="94812485" sldId="4602"/>
            <ac:spMk id="9" creationId="{14C63DCA-4034-4992-A6C4-E6E150664E9B}"/>
          </ac:spMkLst>
        </pc:spChg>
        <pc:spChg chg="mod topLvl">
          <ac:chgData name="Jean QUENTIN" userId="6962deb3-b639-4acd-8091-a0516ea2376b" providerId="ADAL" clId="{265DAAAA-27FE-43CD-9F67-01A898533D1E}" dt="2021-02-05T16:25:50.378" v="43" actId="255"/>
          <ac:spMkLst>
            <pc:docMk/>
            <pc:sldMk cId="94812485" sldId="4602"/>
            <ac:spMk id="10" creationId="{96DA401B-D474-4D52-B7DD-FFD750D7B9C7}"/>
          </ac:spMkLst>
        </pc:spChg>
        <pc:spChg chg="mod topLvl">
          <ac:chgData name="Jean QUENTIN" userId="6962deb3-b639-4acd-8091-a0516ea2376b" providerId="ADAL" clId="{265DAAAA-27FE-43CD-9F67-01A898533D1E}" dt="2021-02-05T16:25:08.564" v="40" actId="165"/>
          <ac:spMkLst>
            <pc:docMk/>
            <pc:sldMk cId="94812485" sldId="4602"/>
            <ac:spMk id="11" creationId="{786B4B41-8D8A-4C26-8109-25C59353FD5C}"/>
          </ac:spMkLst>
        </pc:spChg>
        <pc:spChg chg="mod topLvl">
          <ac:chgData name="Jean QUENTIN" userId="6962deb3-b639-4acd-8091-a0516ea2376b" providerId="ADAL" clId="{265DAAAA-27FE-43CD-9F67-01A898533D1E}" dt="2021-02-05T16:25:55.525" v="45" actId="255"/>
          <ac:spMkLst>
            <pc:docMk/>
            <pc:sldMk cId="94812485" sldId="4602"/>
            <ac:spMk id="13" creationId="{587DA935-0E12-4708-94B8-05A5C894C331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14" creationId="{FFA428E9-5F84-474F-93FB-BD80AC772991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16" creationId="{315E75C0-3912-47C2-BF7E-D8BB6C777A44}"/>
          </ac:spMkLst>
        </pc:spChg>
        <pc:spChg chg="mod topLvl">
          <ac:chgData name="Jean QUENTIN" userId="6962deb3-b639-4acd-8091-a0516ea2376b" providerId="ADAL" clId="{265DAAAA-27FE-43CD-9F67-01A898533D1E}" dt="2021-02-05T16:27:43.953" v="93" actId="1035"/>
          <ac:spMkLst>
            <pc:docMk/>
            <pc:sldMk cId="94812485" sldId="4602"/>
            <ac:spMk id="17" creationId="{9D404414-80EF-4900-9E1A-3A3B25265A26}"/>
          </ac:spMkLst>
        </pc:spChg>
        <pc:spChg chg="mod topLvl">
          <ac:chgData name="Jean QUENTIN" userId="6962deb3-b639-4acd-8091-a0516ea2376b" providerId="ADAL" clId="{265DAAAA-27FE-43CD-9F67-01A898533D1E}" dt="2021-02-05T16:29:26.189" v="114" actId="207"/>
          <ac:spMkLst>
            <pc:docMk/>
            <pc:sldMk cId="94812485" sldId="4602"/>
            <ac:spMk id="19" creationId="{7B4F4067-D071-46E3-971C-30CF103A248B}"/>
          </ac:spMkLst>
        </pc:spChg>
        <pc:spChg chg="mod topLvl">
          <ac:chgData name="Jean QUENTIN" userId="6962deb3-b639-4acd-8091-a0516ea2376b" providerId="ADAL" clId="{265DAAAA-27FE-43CD-9F67-01A898533D1E}" dt="2021-02-05T16:28:38.813" v="103" actId="14100"/>
          <ac:spMkLst>
            <pc:docMk/>
            <pc:sldMk cId="94812485" sldId="4602"/>
            <ac:spMk id="21" creationId="{20D89B47-71F1-44E9-8ECF-CB2988C4AC6D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22" creationId="{AEA68956-3FC1-40BF-935C-762F55E98271}"/>
          </ac:spMkLst>
        </pc:spChg>
        <pc:spChg chg="mod topLvl">
          <ac:chgData name="Jean QUENTIN" userId="6962deb3-b639-4acd-8091-a0516ea2376b" providerId="ADAL" clId="{265DAAAA-27FE-43CD-9F67-01A898533D1E}" dt="2021-02-05T16:28:59.804" v="109" actId="14100"/>
          <ac:spMkLst>
            <pc:docMk/>
            <pc:sldMk cId="94812485" sldId="4602"/>
            <ac:spMk id="24" creationId="{DE28582F-88F9-4354-B745-5F7519F9DF3C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25" creationId="{75391352-4E52-4CBA-AA8C-381DBFD7BF86}"/>
          </ac:spMkLst>
        </pc:spChg>
        <pc:spChg chg="mod topLvl">
          <ac:chgData name="Jean QUENTIN" userId="6962deb3-b639-4acd-8091-a0516ea2376b" providerId="ADAL" clId="{265DAAAA-27FE-43CD-9F67-01A898533D1E}" dt="2021-02-05T16:27:23.182" v="75" actId="1076"/>
          <ac:spMkLst>
            <pc:docMk/>
            <pc:sldMk cId="94812485" sldId="4602"/>
            <ac:spMk id="26" creationId="{CDD4A737-D035-4CE4-A16A-810B1CF0A42D}"/>
          </ac:spMkLst>
        </pc:spChg>
        <pc:spChg chg="mod topLvl">
          <ac:chgData name="Jean QUENTIN" userId="6962deb3-b639-4acd-8091-a0516ea2376b" providerId="ADAL" clId="{265DAAAA-27FE-43CD-9F67-01A898533D1E}" dt="2021-02-05T16:29:20.825" v="113" actId="1076"/>
          <ac:spMkLst>
            <pc:docMk/>
            <pc:sldMk cId="94812485" sldId="4602"/>
            <ac:spMk id="28" creationId="{E5CC611C-0271-4632-BD0F-F2909CEFC9BB}"/>
          </ac:spMkLst>
        </pc:spChg>
        <pc:spChg chg="mod topLvl">
          <ac:chgData name="Jean QUENTIN" userId="6962deb3-b639-4acd-8091-a0516ea2376b" providerId="ADAL" clId="{265DAAAA-27FE-43CD-9F67-01A898533D1E}" dt="2021-02-05T16:29:35.471" v="115" actId="207"/>
          <ac:spMkLst>
            <pc:docMk/>
            <pc:sldMk cId="94812485" sldId="4602"/>
            <ac:spMk id="29" creationId="{8ED366DB-6F0C-4C75-9CFC-41B3ED3AD9AA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30" creationId="{C2EDE4D6-864E-4D7E-B0BF-5D348D86A45D}"/>
          </ac:spMkLst>
        </pc:spChg>
        <pc:spChg chg="mod topLvl">
          <ac:chgData name="Jean QUENTIN" userId="6962deb3-b639-4acd-8091-a0516ea2376b" providerId="ADAL" clId="{265DAAAA-27FE-43CD-9F67-01A898533D1E}" dt="2021-02-05T16:27:37.727" v="88" actId="1036"/>
          <ac:spMkLst>
            <pc:docMk/>
            <pc:sldMk cId="94812485" sldId="4602"/>
            <ac:spMk id="31" creationId="{7E77D1A6-6916-4CFF-98F0-B9353EF943FB}"/>
          </ac:spMkLst>
        </pc:spChg>
        <pc:spChg chg="mod topLvl">
          <ac:chgData name="Jean QUENTIN" userId="6962deb3-b639-4acd-8091-a0516ea2376b" providerId="ADAL" clId="{265DAAAA-27FE-43CD-9F67-01A898533D1E}" dt="2021-02-05T16:26:18.863" v="51" actId="255"/>
          <ac:spMkLst>
            <pc:docMk/>
            <pc:sldMk cId="94812485" sldId="4602"/>
            <ac:spMk id="33" creationId="{B5C2A88A-7EEE-4E36-B02D-6CF79E6ED200}"/>
          </ac:spMkLst>
        </pc:spChg>
        <pc:spChg chg="mod topLvl">
          <ac:chgData name="Jean QUENTIN" userId="6962deb3-b639-4acd-8091-a0516ea2376b" providerId="ADAL" clId="{265DAAAA-27FE-43CD-9F67-01A898533D1E}" dt="2021-02-05T16:25:26" v="41" actId="255"/>
          <ac:spMkLst>
            <pc:docMk/>
            <pc:sldMk cId="94812485" sldId="4602"/>
            <ac:spMk id="35" creationId="{CCD83FC2-617A-4F37-B881-91E7F6F23E13}"/>
          </ac:spMkLst>
        </pc:spChg>
        <pc:spChg chg="mod topLvl">
          <ac:chgData name="Jean QUENTIN" userId="6962deb3-b639-4acd-8091-a0516ea2376b" providerId="ADAL" clId="{265DAAAA-27FE-43CD-9F67-01A898533D1E}" dt="2021-02-05T16:30:48.725" v="131" actId="1035"/>
          <ac:spMkLst>
            <pc:docMk/>
            <pc:sldMk cId="94812485" sldId="4602"/>
            <ac:spMk id="37" creationId="{0B61171B-0A4C-41DB-8DBC-A329673C0590}"/>
          </ac:spMkLst>
        </pc:spChg>
        <pc:spChg chg="mod topLvl">
          <ac:chgData name="Jean QUENTIN" userId="6962deb3-b639-4acd-8091-a0516ea2376b" providerId="ADAL" clId="{265DAAAA-27FE-43CD-9F67-01A898533D1E}" dt="2021-02-05T16:29:35.471" v="115" actId="207"/>
          <ac:spMkLst>
            <pc:docMk/>
            <pc:sldMk cId="94812485" sldId="4602"/>
            <ac:spMk id="42" creationId="{D8354DA6-8901-4714-A1E9-9AE99754E296}"/>
          </ac:spMkLst>
        </pc:spChg>
        <pc:spChg chg="mod topLvl">
          <ac:chgData name="Jean QUENTIN" userId="6962deb3-b639-4acd-8091-a0516ea2376b" providerId="ADAL" clId="{265DAAAA-27FE-43CD-9F67-01A898533D1E}" dt="2021-02-05T16:28:01.621" v="97" actId="14100"/>
          <ac:spMkLst>
            <pc:docMk/>
            <pc:sldMk cId="94812485" sldId="4602"/>
            <ac:spMk id="44" creationId="{516D1106-AA4A-41C8-875E-73F2FFC16BDE}"/>
          </ac:spMkLst>
        </pc:spChg>
        <pc:spChg chg="mod topLvl">
          <ac:chgData name="Jean QUENTIN" userId="6962deb3-b639-4acd-8091-a0516ea2376b" providerId="ADAL" clId="{265DAAAA-27FE-43CD-9F67-01A898533D1E}" dt="2021-02-05T16:26:28.006" v="63" actId="1036"/>
          <ac:spMkLst>
            <pc:docMk/>
            <pc:sldMk cId="94812485" sldId="4602"/>
            <ac:spMk id="45" creationId="{D0576285-0BE3-45C7-99D2-C9FEECFA3AE4}"/>
          </ac:spMkLst>
        </pc:spChg>
        <pc:spChg chg="mod topLvl">
          <ac:chgData name="Jean QUENTIN" userId="6962deb3-b639-4acd-8091-a0516ea2376b" providerId="ADAL" clId="{265DAAAA-27FE-43CD-9F67-01A898533D1E}" dt="2021-02-05T16:25:08.564" v="40" actId="165"/>
          <ac:spMkLst>
            <pc:docMk/>
            <pc:sldMk cId="94812485" sldId="4602"/>
            <ac:spMk id="47" creationId="{32394E76-454D-456E-BEB5-F32B293EFBED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0" creationId="{4F4896CE-698A-4798-A07C-4394D63B2820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1" creationId="{1486A828-8474-4D93-872E-F8653CB52C60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3" creationId="{F4DC981A-EE51-4623-8725-3D9884D4A719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4" creationId="{70D2D2D2-2D2D-47E2-AD08-605907FD27C4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5" creationId="{FC35DFE6-E9F9-483D-A791-9DB24890FB65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6" creationId="{8A370BD7-AA9A-4E40-878A-3BB5E4ABAA43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8" creationId="{42E7B9BB-7D0C-432E-B53D-922B63905190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59" creationId="{00B9675E-4456-4BD3-A782-9D1FB2D54DD2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1" creationId="{408B94FE-7435-4627-B0FB-539777AF245D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2" creationId="{1FF44D02-407A-47D3-A783-2ACD8D67DAC3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4" creationId="{E35667FB-872E-4619-B2BF-27996C7668EE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6" creationId="{8566114F-DF38-4B67-B140-E249B82B782D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7" creationId="{6DA982FF-D1E7-40AC-AF35-B8CFD7F942AF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69" creationId="{30D0EB69-8F3D-44AD-A775-E61A9E375311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0" creationId="{D5AB8D19-7C07-496D-93C5-4FA326A403A3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1" creationId="{BF93A194-EB8E-4770-87FB-B7EC9CE35751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3" creationId="{5D8177DF-3C23-4902-9954-501B2DF4C189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4" creationId="{7CD9333C-D0E2-4F63-B030-603931445151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5" creationId="{35485A53-F6CC-4883-A314-4A55C163D84C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6" creationId="{38ADC3DC-31B0-4CAE-8057-D9C3116FA7B1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78" creationId="{88750DF3-6F74-4FF0-9CDA-0D522985946D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80" creationId="{B77F55D3-B073-4B28-ABAA-141487E4FED2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82" creationId="{BF55DC18-AB93-41BC-9EC2-323FADFF23D6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87" creationId="{11E6241F-A232-449A-B25C-E93F9F47EAAA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89" creationId="{F53BD6DC-F5FE-4038-ACBA-A625E589CB9B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90" creationId="{4CA1770C-4EFA-4856-946E-7D230E6F42E8}"/>
          </ac:spMkLst>
        </pc:spChg>
        <pc:spChg chg="mod">
          <ac:chgData name="Jean QUENTIN" userId="6962deb3-b639-4acd-8091-a0516ea2376b" providerId="ADAL" clId="{265DAAAA-27FE-43CD-9F67-01A898533D1E}" dt="2021-02-05T16:24:31.557" v="32" actId="571"/>
          <ac:spMkLst>
            <pc:docMk/>
            <pc:sldMk cId="94812485" sldId="4602"/>
            <ac:spMk id="92" creationId="{38ADE246-497B-4213-A07C-C35A4503E37C}"/>
          </ac:spMkLst>
        </pc:spChg>
        <pc:grpChg chg="add del mod">
          <ac:chgData name="Jean QUENTIN" userId="6962deb3-b639-4acd-8091-a0516ea2376b" providerId="ADAL" clId="{265DAAAA-27FE-43CD-9F67-01A898533D1E}" dt="2021-02-05T16:25:08.564" v="40" actId="165"/>
          <ac:grpSpMkLst>
            <pc:docMk/>
            <pc:sldMk cId="94812485" sldId="4602"/>
            <ac:grpSpMk id="4" creationId="{AB98F1DC-B051-4751-B2A1-863223C7EF07}"/>
          </ac:grpSpMkLst>
        </pc:grpChg>
        <pc:grpChg chg="add mod">
          <ac:chgData name="Jean QUENTIN" userId="6962deb3-b639-4acd-8091-a0516ea2376b" providerId="ADAL" clId="{265DAAAA-27FE-43CD-9F67-01A898533D1E}" dt="2021-02-05T16:24:31.557" v="32" actId="571"/>
          <ac:grpSpMkLst>
            <pc:docMk/>
            <pc:sldMk cId="94812485" sldId="4602"/>
            <ac:grpSpMk id="49" creationId="{052A301A-C540-4A21-A6FC-2DCC819DD1DA}"/>
          </ac:grpSpMkLst>
        </pc:grpChg>
        <pc:graphicFrameChg chg="mod topLvl modGraphic">
          <ac:chgData name="Jean QUENTIN" userId="6962deb3-b639-4acd-8091-a0516ea2376b" providerId="ADAL" clId="{265DAAAA-27FE-43CD-9F67-01A898533D1E}" dt="2021-02-05T16:31:21.349" v="135" actId="255"/>
          <ac:graphicFrameMkLst>
            <pc:docMk/>
            <pc:sldMk cId="94812485" sldId="4602"/>
            <ac:graphicFrameMk id="7" creationId="{D0148241-0C52-4E92-A213-DB4A06680F0C}"/>
          </ac:graphicFrameMkLst>
        </pc:graphicFrameChg>
        <pc:graphicFrameChg chg="mod">
          <ac:chgData name="Jean QUENTIN" userId="6962deb3-b639-4acd-8091-a0516ea2376b" providerId="ADAL" clId="{265DAAAA-27FE-43CD-9F67-01A898533D1E}" dt="2021-02-05T16:24:31.557" v="32" actId="571"/>
          <ac:graphicFrameMkLst>
            <pc:docMk/>
            <pc:sldMk cId="94812485" sldId="4602"/>
            <ac:graphicFrameMk id="52" creationId="{EA653972-1D0C-40B6-95CB-86718910C848}"/>
          </ac:graphicFrameMkLst>
        </pc:graphicFrameChg>
        <pc:picChg chg="mod topLvl">
          <ac:chgData name="Jean QUENTIN" userId="6962deb3-b639-4acd-8091-a0516ea2376b" providerId="ADAL" clId="{265DAAAA-27FE-43CD-9F67-01A898533D1E}" dt="2021-02-05T16:28:43.512" v="104" actId="207"/>
          <ac:picMkLst>
            <pc:docMk/>
            <pc:sldMk cId="94812485" sldId="4602"/>
            <ac:picMk id="12" creationId="{507C9C53-8A30-43BB-97DE-647733B49CB9}"/>
          </ac:picMkLst>
        </pc:picChg>
        <pc:picChg chg="mod topLvl">
          <ac:chgData name="Jean QUENTIN" userId="6962deb3-b639-4acd-8091-a0516ea2376b" providerId="ADAL" clId="{265DAAAA-27FE-43CD-9F67-01A898533D1E}" dt="2021-02-05T16:28:46.367" v="105" actId="207"/>
          <ac:picMkLst>
            <pc:docMk/>
            <pc:sldMk cId="94812485" sldId="4602"/>
            <ac:picMk id="15" creationId="{D6895504-F0DB-4F07-8576-8AEBC866DBDC}"/>
          </ac:picMkLst>
        </pc:picChg>
        <pc:picChg chg="mod topLvl">
          <ac:chgData name="Jean QUENTIN" userId="6962deb3-b639-4acd-8091-a0516ea2376b" providerId="ADAL" clId="{265DAAAA-27FE-43CD-9F67-01A898533D1E}" dt="2021-02-05T16:28:48.675" v="106" actId="207"/>
          <ac:picMkLst>
            <pc:docMk/>
            <pc:sldMk cId="94812485" sldId="4602"/>
            <ac:picMk id="18" creationId="{2FEB28A6-C554-411D-A66F-B83E0CA8747A}"/>
          </ac:picMkLst>
        </pc:picChg>
        <pc:picChg chg="mod topLvl">
          <ac:chgData name="Jean QUENTIN" userId="6962deb3-b639-4acd-8091-a0516ea2376b" providerId="ADAL" clId="{265DAAAA-27FE-43CD-9F67-01A898533D1E}" dt="2021-02-05T16:28:14.967" v="101" actId="207"/>
          <ac:picMkLst>
            <pc:docMk/>
            <pc:sldMk cId="94812485" sldId="4602"/>
            <ac:picMk id="20" creationId="{BAF4F9AB-4F72-429E-8900-BBAEDA9AFB29}"/>
          </ac:picMkLst>
        </pc:picChg>
        <pc:picChg chg="mod topLvl">
          <ac:chgData name="Jean QUENTIN" userId="6962deb3-b639-4acd-8091-a0516ea2376b" providerId="ADAL" clId="{265DAAAA-27FE-43CD-9F67-01A898533D1E}" dt="2021-02-05T16:28:55.826" v="108" actId="207"/>
          <ac:picMkLst>
            <pc:docMk/>
            <pc:sldMk cId="94812485" sldId="4602"/>
            <ac:picMk id="23" creationId="{CAD32F58-72D3-4503-8431-F32F6C842746}"/>
          </ac:picMkLst>
        </pc:picChg>
        <pc:picChg chg="mod topLvl">
          <ac:chgData name="Jean QUENTIN" userId="6962deb3-b639-4acd-8091-a0516ea2376b" providerId="ADAL" clId="{265DAAAA-27FE-43CD-9F67-01A898533D1E}" dt="2021-02-05T16:29:03.600" v="110" actId="207"/>
          <ac:picMkLst>
            <pc:docMk/>
            <pc:sldMk cId="94812485" sldId="4602"/>
            <ac:picMk id="27" creationId="{19573CE9-473D-48A4-A61D-BE4B1E7F748D}"/>
          </ac:picMkLst>
        </pc:picChg>
        <pc:picChg chg="mod topLvl">
          <ac:chgData name="Jean QUENTIN" userId="6962deb3-b639-4acd-8091-a0516ea2376b" providerId="ADAL" clId="{265DAAAA-27FE-43CD-9F67-01A898533D1E}" dt="2021-02-05T16:28:05.569" v="98" actId="207"/>
          <ac:picMkLst>
            <pc:docMk/>
            <pc:sldMk cId="94812485" sldId="4602"/>
            <ac:picMk id="32" creationId="{2B1D17C4-22D6-4B72-B69E-763C0F209068}"/>
          </ac:picMkLst>
        </pc:picChg>
        <pc:picChg chg="mod topLvl">
          <ac:chgData name="Jean QUENTIN" userId="6962deb3-b639-4acd-8091-a0516ea2376b" providerId="ADAL" clId="{265DAAAA-27FE-43CD-9F67-01A898533D1E}" dt="2021-02-05T16:28:08.645" v="99" actId="207"/>
          <ac:picMkLst>
            <pc:docMk/>
            <pc:sldMk cId="94812485" sldId="4602"/>
            <ac:picMk id="34" creationId="{12732151-947F-4D51-8FD2-9FEE863765C6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36" creationId="{75897C9F-3C89-4607-B7CB-62826A397771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38" creationId="{E483C95E-8BCF-495C-9D24-55BEA0EAA2F2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39" creationId="{346F0C64-664F-4659-B021-48D4E8E253E8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40" creationId="{33CF7D29-933C-4E9B-A6F9-ADBB59A9413B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41" creationId="{EA4F27BC-540B-4CB6-BF9E-E4495F3C3553}"/>
          </ac:picMkLst>
        </pc:picChg>
        <pc:picChg chg="mod topLvl">
          <ac:chgData name="Jean QUENTIN" userId="6962deb3-b639-4acd-8091-a0516ea2376b" providerId="ADAL" clId="{265DAAAA-27FE-43CD-9F67-01A898533D1E}" dt="2021-02-05T16:27:58.099" v="96" actId="207"/>
          <ac:picMkLst>
            <pc:docMk/>
            <pc:sldMk cId="94812485" sldId="4602"/>
            <ac:picMk id="43" creationId="{42D06A5B-9C7D-4046-A79C-5D4F6786D9EB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46" creationId="{A91DA7E8-3B1F-4D6A-8FE4-5A42DF5EE997}"/>
          </ac:picMkLst>
        </pc:picChg>
        <pc:picChg chg="mod topLvl">
          <ac:chgData name="Jean QUENTIN" userId="6962deb3-b639-4acd-8091-a0516ea2376b" providerId="ADAL" clId="{265DAAAA-27FE-43CD-9F67-01A898533D1E}" dt="2021-02-05T16:25:08.564" v="40" actId="165"/>
          <ac:picMkLst>
            <pc:docMk/>
            <pc:sldMk cId="94812485" sldId="4602"/>
            <ac:picMk id="48" creationId="{7787680E-ACED-487A-B533-1C12AD788F6F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57" creationId="{284C0037-4949-47BD-B7B4-BA87DCE86AF1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60" creationId="{075BF259-9833-4F99-ACA7-A5DE99581D22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63" creationId="{5DCB3866-36EB-40B3-85D0-1A3ECDF2A8C0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65" creationId="{FB070A1D-BC5B-4A79-9DFB-EB24DE802F61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68" creationId="{84364983-A42D-442D-AC32-F1BF481F90FB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72" creationId="{5D7F013A-7203-4687-B414-3C1D06E31109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77" creationId="{E4EB8F3F-3013-4849-81CC-E7C799A28732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79" creationId="{2817A17E-9833-4C8A-B986-35A4959877A7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1" creationId="{EDA26CD4-7E8C-4426-944F-912D3C023FA6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3" creationId="{ED6B1FC8-5911-4008-9D03-AE9AB5466BC9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4" creationId="{3653BBB7-B16D-4462-B4EF-51868C0B3ABA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5" creationId="{DC600F3E-DB4D-4944-8A46-374C1C29F30F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6" creationId="{F456DB25-37CB-4B2C-8571-0AD907FA4A58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88" creationId="{A846795F-BE5C-4F83-A1C4-A8C2BFFD1186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91" creationId="{97CA3D93-7E15-49E8-8F53-109A765BBBCA}"/>
          </ac:picMkLst>
        </pc:picChg>
        <pc:picChg chg="mod">
          <ac:chgData name="Jean QUENTIN" userId="6962deb3-b639-4acd-8091-a0516ea2376b" providerId="ADAL" clId="{265DAAAA-27FE-43CD-9F67-01A898533D1E}" dt="2021-02-05T16:24:31.557" v="32" actId="571"/>
          <ac:picMkLst>
            <pc:docMk/>
            <pc:sldMk cId="94812485" sldId="4602"/>
            <ac:picMk id="93" creationId="{6E1EEDAC-92E7-4E06-9703-2F0FD4D003C7}"/>
          </ac:picMkLst>
        </pc:picChg>
      </pc:sldChg>
      <pc:sldChg chg="addSp delSp modSp new mod ord">
        <pc:chgData name="Jean QUENTIN" userId="6962deb3-b639-4acd-8091-a0516ea2376b" providerId="ADAL" clId="{265DAAAA-27FE-43CD-9F67-01A898533D1E}" dt="2021-02-05T16:46:21.700" v="333"/>
        <pc:sldMkLst>
          <pc:docMk/>
          <pc:sldMk cId="1138017258" sldId="4603"/>
        </pc:sldMkLst>
        <pc:spChg chg="add mod">
          <ac:chgData name="Jean QUENTIN" userId="6962deb3-b639-4acd-8091-a0516ea2376b" providerId="ADAL" clId="{265DAAAA-27FE-43CD-9F67-01A898533D1E}" dt="2021-02-05T16:38:24.954" v="259" actId="1076"/>
          <ac:spMkLst>
            <pc:docMk/>
            <pc:sldMk cId="1138017258" sldId="4603"/>
            <ac:spMk id="3" creationId="{6F5FCED5-5D00-4DAC-BF52-5F5BD6FC872B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5" creationId="{FEC966B2-B8FF-4DF1-A585-6CC02B848A28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6" creationId="{CE145D59-01F7-4577-9DC9-F93AD23E9AD2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7" creationId="{96E0B9AC-839A-42F8-BF9A-02A2A13CBD5C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8" creationId="{B98CF759-8961-46A8-845F-D7BE54B173C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9" creationId="{8B6FD027-9036-4267-A666-D1B44D3F5D79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0" creationId="{6D144A72-3D77-4AF6-905B-C335BED5A858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4" creationId="{20E5A4C9-A13D-43D1-9084-FABDF7A4B858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5" creationId="{CD422A40-3F67-4C39-9CEE-29EAC76BD978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6" creationId="{EF7DE269-0EE9-4E4C-95C8-2C94FCCF358B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7" creationId="{45E7735C-FC4F-468A-8FFE-4155810CF69C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8" creationId="{382610F3-320B-45C6-8229-67532146B87F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19" creationId="{A52A34BA-0A95-4DF0-B404-67DEBB40D8C6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0" creationId="{AF412288-D2C0-4784-B711-EBEE8008949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1" creationId="{EB5DD56D-EE45-414A-9FA1-4D5C382D67BD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2" creationId="{4EB9F8B9-734E-47F7-B0D1-A5A5FBF67B4F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3" creationId="{035F6946-4520-47D8-93AD-9252D04B727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4" creationId="{6B4C43E1-D239-4B3E-B48E-F8623D2C5954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5" creationId="{14133396-D7DF-413E-9195-8507666D1C93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6" creationId="{A7607878-4FBC-43B2-8D9E-4DAD1AE06F1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7" creationId="{2EF979EC-E508-4F22-B090-508229CE36E2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8" creationId="{4DDAFE53-4383-4CF5-B504-B3D99AA39A3A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29" creationId="{6817275C-7D7E-4F84-A8C5-D974250AB81D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0" creationId="{33947E6C-F17E-480F-B46C-4CBD506196CC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1" creationId="{E3A7E889-1C14-4BDC-ACB1-F7630933B177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2" creationId="{3844D48D-FCC9-4173-8C81-EFD4F589F7B9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3" creationId="{B1D7F9A2-F59F-464A-BE36-D5C7415DD2A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4" creationId="{821D7782-4DB6-4C72-8674-E6CF1EC862D6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5" creationId="{FC422916-0ECE-4E95-A353-474CCD44384C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6" creationId="{1D812CF9-8950-4AC8-92F3-F80C39102326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7" creationId="{E5674BA2-BAB9-43F8-907D-63E06EEDA2C1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8" creationId="{798781CB-37FE-41EF-BBB6-AB316AE0DB27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39" creationId="{7C13C6D2-2C95-43C4-ADDF-C91D94789BBD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0" creationId="{BFEB3B79-A201-47FC-B5BB-864D19629A49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1" creationId="{E1075D0A-01CF-4C73-9846-3EDECB87654D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2" creationId="{487BA9BF-CD1B-4511-9194-6F44A551D795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3" creationId="{BC080CA9-4D3A-43D4-B01F-F6406700520D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4" creationId="{445255CE-3E63-458A-BA38-8163CCF9F22C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5" creationId="{609B7301-7C5C-4911-AF14-5749F1556A60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6" creationId="{18442E99-5C31-48E7-8325-0E06372F4409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7" creationId="{8BDAE094-728B-4213-B3F8-1EEAC512AEAB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8" creationId="{0320C23B-8FAC-4702-851B-54504C69ACE5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49" creationId="{18A024D8-0DF8-41B1-8550-80C7CFF9D3FE}"/>
          </ac:spMkLst>
        </pc:spChg>
        <pc:spChg chg="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50" creationId="{76973574-19CD-4350-89B1-6D9CF7849214}"/>
          </ac:spMkLst>
        </pc:spChg>
        <pc:spChg chg="add del 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51" creationId="{09099EC1-E08A-44F5-AFE3-CB85736885D7}"/>
          </ac:spMkLst>
        </pc:spChg>
        <pc:spChg chg="add del mod topLvl">
          <ac:chgData name="Jean QUENTIN" userId="6962deb3-b639-4acd-8091-a0516ea2376b" providerId="ADAL" clId="{265DAAAA-27FE-43CD-9F67-01A898533D1E}" dt="2021-02-05T16:37:56.301" v="252" actId="164"/>
          <ac:spMkLst>
            <pc:docMk/>
            <pc:sldMk cId="1138017258" sldId="4603"/>
            <ac:spMk id="52" creationId="{ADA54F39-BEBF-44ED-AF86-5B40BDFBAA02}"/>
          </ac:spMkLst>
        </pc:spChg>
        <pc:spChg chg="add del mod">
          <ac:chgData name="Jean QUENTIN" userId="6962deb3-b639-4acd-8091-a0516ea2376b" providerId="ADAL" clId="{265DAAAA-27FE-43CD-9F67-01A898533D1E}" dt="2021-02-05T16:37:09.156" v="242" actId="478"/>
          <ac:spMkLst>
            <pc:docMk/>
            <pc:sldMk cId="1138017258" sldId="4603"/>
            <ac:spMk id="53" creationId="{8A8E8750-E1CD-47B3-82BD-4E1BD61FFC53}"/>
          </ac:spMkLst>
        </pc:spChg>
        <pc:spChg chg="add del mod">
          <ac:chgData name="Jean QUENTIN" userId="6962deb3-b639-4acd-8091-a0516ea2376b" providerId="ADAL" clId="{265DAAAA-27FE-43CD-9F67-01A898533D1E}" dt="2021-02-05T16:36:55.272" v="226" actId="478"/>
          <ac:spMkLst>
            <pc:docMk/>
            <pc:sldMk cId="1138017258" sldId="4603"/>
            <ac:spMk id="54" creationId="{A3074D06-E75A-4FF4-AA11-F4440DA58B8A}"/>
          </ac:spMkLst>
        </pc:spChg>
        <pc:spChg chg="add del mod">
          <ac:chgData name="Jean QUENTIN" userId="6962deb3-b639-4acd-8091-a0516ea2376b" providerId="ADAL" clId="{265DAAAA-27FE-43CD-9F67-01A898533D1E}" dt="2021-02-05T16:37:00.199" v="233" actId="478"/>
          <ac:spMkLst>
            <pc:docMk/>
            <pc:sldMk cId="1138017258" sldId="4603"/>
            <ac:spMk id="55" creationId="{1778E0FF-E830-46A4-B97E-21BBBFBB440B}"/>
          </ac:spMkLst>
        </pc:spChg>
        <pc:spChg chg="add del mod">
          <ac:chgData name="Jean QUENTIN" userId="6962deb3-b639-4acd-8091-a0516ea2376b" providerId="ADAL" clId="{265DAAAA-27FE-43CD-9F67-01A898533D1E}" dt="2021-02-05T16:36:45.955" v="221" actId="478"/>
          <ac:spMkLst>
            <pc:docMk/>
            <pc:sldMk cId="1138017258" sldId="4603"/>
            <ac:spMk id="56" creationId="{26F842D9-3E8A-4EC5-A693-B3AD95B4F27A}"/>
          </ac:spMkLst>
        </pc:spChg>
        <pc:spChg chg="add del mod">
          <ac:chgData name="Jean QUENTIN" userId="6962deb3-b639-4acd-8091-a0516ea2376b" providerId="ADAL" clId="{265DAAAA-27FE-43CD-9F67-01A898533D1E}" dt="2021-02-05T16:36:44.033" v="219" actId="478"/>
          <ac:spMkLst>
            <pc:docMk/>
            <pc:sldMk cId="1138017258" sldId="4603"/>
            <ac:spMk id="57" creationId="{E8A0CB2D-88E2-4555-8B02-D8E4931CCAC0}"/>
          </ac:spMkLst>
        </pc:spChg>
        <pc:spChg chg="add del mod">
          <ac:chgData name="Jean QUENTIN" userId="6962deb3-b639-4acd-8091-a0516ea2376b" providerId="ADAL" clId="{265DAAAA-27FE-43CD-9F67-01A898533D1E}" dt="2021-02-05T16:36:42.478" v="217" actId="478"/>
          <ac:spMkLst>
            <pc:docMk/>
            <pc:sldMk cId="1138017258" sldId="4603"/>
            <ac:spMk id="58" creationId="{46F2B058-A7AC-4C72-A008-28BB7D95FA37}"/>
          </ac:spMkLst>
        </pc:spChg>
        <pc:spChg chg="add del mod">
          <ac:chgData name="Jean QUENTIN" userId="6962deb3-b639-4acd-8091-a0516ea2376b" providerId="ADAL" clId="{265DAAAA-27FE-43CD-9F67-01A898533D1E}" dt="2021-02-05T16:36:59.165" v="231" actId="478"/>
          <ac:spMkLst>
            <pc:docMk/>
            <pc:sldMk cId="1138017258" sldId="4603"/>
            <ac:spMk id="59" creationId="{04A6B5D6-397E-4032-85B1-DDC579F42F27}"/>
          </ac:spMkLst>
        </pc:spChg>
        <pc:spChg chg="add del mod">
          <ac:chgData name="Jean QUENTIN" userId="6962deb3-b639-4acd-8091-a0516ea2376b" providerId="ADAL" clId="{265DAAAA-27FE-43CD-9F67-01A898533D1E}" dt="2021-02-05T16:36:51.182" v="224" actId="478"/>
          <ac:spMkLst>
            <pc:docMk/>
            <pc:sldMk cId="1138017258" sldId="4603"/>
            <ac:spMk id="60" creationId="{6983CAF8-018E-4F92-87FE-20631F2B99B7}"/>
          </ac:spMkLst>
        </pc:spChg>
        <pc:spChg chg="add del mod">
          <ac:chgData name="Jean QUENTIN" userId="6962deb3-b639-4acd-8091-a0516ea2376b" providerId="ADAL" clId="{265DAAAA-27FE-43CD-9F67-01A898533D1E}" dt="2021-02-05T16:36:51.182" v="224" actId="478"/>
          <ac:spMkLst>
            <pc:docMk/>
            <pc:sldMk cId="1138017258" sldId="4603"/>
            <ac:spMk id="61" creationId="{85CD28C5-C19F-4501-813D-5E372970D17E}"/>
          </ac:spMkLst>
        </pc:spChg>
        <pc:spChg chg="add mod">
          <ac:chgData name="Jean QUENTIN" userId="6962deb3-b639-4acd-8091-a0516ea2376b" providerId="ADAL" clId="{265DAAAA-27FE-43CD-9F67-01A898533D1E}" dt="2021-02-05T16:37:05.682" v="239" actId="571"/>
          <ac:spMkLst>
            <pc:docMk/>
            <pc:sldMk cId="1138017258" sldId="4603"/>
            <ac:spMk id="62" creationId="{300FAF47-8611-4F61-94A2-AD8C13E76A77}"/>
          </ac:spMkLst>
        </pc:spChg>
        <pc:spChg chg="add mod">
          <ac:chgData name="Jean QUENTIN" userId="6962deb3-b639-4acd-8091-a0516ea2376b" providerId="ADAL" clId="{265DAAAA-27FE-43CD-9F67-01A898533D1E}" dt="2021-02-05T16:37:05.682" v="239" actId="571"/>
          <ac:spMkLst>
            <pc:docMk/>
            <pc:sldMk cId="1138017258" sldId="4603"/>
            <ac:spMk id="63" creationId="{83378B17-A1F0-436F-9B39-9E06D1E8447A}"/>
          </ac:spMkLst>
        </pc:spChg>
        <pc:grpChg chg="add del mod">
          <ac:chgData name="Jean QUENTIN" userId="6962deb3-b639-4acd-8091-a0516ea2376b" providerId="ADAL" clId="{265DAAAA-27FE-43CD-9F67-01A898533D1E}" dt="2021-02-05T16:34:52.339" v="176" actId="165"/>
          <ac:grpSpMkLst>
            <pc:docMk/>
            <pc:sldMk cId="1138017258" sldId="4603"/>
            <ac:grpSpMk id="4" creationId="{789242A2-4631-4454-8808-CCE686750372}"/>
          </ac:grpSpMkLst>
        </pc:grpChg>
        <pc:grpChg chg="add del mod">
          <ac:chgData name="Jean QUENTIN" userId="6962deb3-b639-4acd-8091-a0516ea2376b" providerId="ADAL" clId="{265DAAAA-27FE-43CD-9F67-01A898533D1E}" dt="2021-02-05T16:38:16.030" v="257" actId="478"/>
          <ac:grpSpMkLst>
            <pc:docMk/>
            <pc:sldMk cId="1138017258" sldId="4603"/>
            <ac:grpSpMk id="64" creationId="{E45A4BC5-786D-4554-8167-C5C3EF509C49}"/>
          </ac:grpSpMkLst>
        </pc:grpChg>
        <pc:picChg chg="mod topLvl">
          <ac:chgData name="Jean QUENTIN" userId="6962deb3-b639-4acd-8091-a0516ea2376b" providerId="ADAL" clId="{265DAAAA-27FE-43CD-9F67-01A898533D1E}" dt="2021-02-05T16:37:56.301" v="252" actId="164"/>
          <ac:picMkLst>
            <pc:docMk/>
            <pc:sldMk cId="1138017258" sldId="4603"/>
            <ac:picMk id="11" creationId="{98ABB2BD-A8BA-424A-8F00-9CF5DEC02E9B}"/>
          </ac:picMkLst>
        </pc:picChg>
        <pc:picChg chg="mod topLvl">
          <ac:chgData name="Jean QUENTIN" userId="6962deb3-b639-4acd-8091-a0516ea2376b" providerId="ADAL" clId="{265DAAAA-27FE-43CD-9F67-01A898533D1E}" dt="2021-02-05T16:37:56.301" v="252" actId="164"/>
          <ac:picMkLst>
            <pc:docMk/>
            <pc:sldMk cId="1138017258" sldId="4603"/>
            <ac:picMk id="12" creationId="{4548139E-7597-430E-80FD-03BE622AD35A}"/>
          </ac:picMkLst>
        </pc:picChg>
        <pc:picChg chg="mod topLvl">
          <ac:chgData name="Jean QUENTIN" userId="6962deb3-b639-4acd-8091-a0516ea2376b" providerId="ADAL" clId="{265DAAAA-27FE-43CD-9F67-01A898533D1E}" dt="2021-02-05T16:37:56.301" v="252" actId="164"/>
          <ac:picMkLst>
            <pc:docMk/>
            <pc:sldMk cId="1138017258" sldId="4603"/>
            <ac:picMk id="13" creationId="{F543766A-471B-4487-A0F3-A585C79F2EF1}"/>
          </ac:picMkLst>
        </pc:picChg>
      </pc:sldChg>
      <pc:sldChg chg="addSp delSp modSp new mod">
        <pc:chgData name="Jean QUENTIN" userId="6962deb3-b639-4acd-8091-a0516ea2376b" providerId="ADAL" clId="{265DAAAA-27FE-43CD-9F67-01A898533D1E}" dt="2021-02-05T16:53:31.466" v="370" actId="1076"/>
        <pc:sldMkLst>
          <pc:docMk/>
          <pc:sldMk cId="3154934116" sldId="4604"/>
        </pc:sldMkLst>
        <pc:spChg chg="add mod">
          <ac:chgData name="Jean QUENTIN" userId="6962deb3-b639-4acd-8091-a0516ea2376b" providerId="ADAL" clId="{265DAAAA-27FE-43CD-9F67-01A898533D1E}" dt="2021-02-05T16:49:56.591" v="354" actId="207"/>
          <ac:spMkLst>
            <pc:docMk/>
            <pc:sldMk cId="3154934116" sldId="4604"/>
            <ac:spMk id="3" creationId="{2DC4FCBF-55D1-4FDD-B8CB-AB57B9F0C836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5" creationId="{0F581255-1DFF-4D24-BE8C-D207B67FFA3C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6" creationId="{C4DBF921-2AAF-435B-96A0-567A07D985D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7" creationId="{329AF2BD-7791-4AEF-BB72-590FF72D8EA8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8" creationId="{FAB2AA81-D64C-4E06-B8A4-3A1DB3A10686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9" creationId="{B363BE52-D9A9-4353-8837-C8D2B0B5279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0" creationId="{4CB15516-5894-4435-A095-3C7E4ED1E23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1" creationId="{C1A0BD0A-EFB2-4CD3-814D-7E8EA6ED23A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2" creationId="{284AA574-C196-4D3E-B4FE-109DAFA2E6B2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3" creationId="{BBDD2D51-C7E4-4BEF-AB73-55D08459C24E}"/>
          </ac:spMkLst>
        </pc:spChg>
        <pc:spChg chg="add del 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7" creationId="{72B1162F-1643-4C73-8DAA-7290C6144794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8" creationId="{2EDFEDEE-DD77-4E50-B26E-FF05E6F7240B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19" creationId="{DF178ABF-673B-4A7C-8766-76D657F52633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0" creationId="{9ED5C5D3-0B82-46BA-BB8F-41839BF22F28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1" creationId="{B11207D0-FAC1-4479-9ABC-E98F42AB3EEB}"/>
          </ac:spMkLst>
        </pc:spChg>
        <pc:spChg chg="add del 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2" creationId="{03B7F245-41D3-458A-B3A9-2DF61708C2DD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3" creationId="{65E61FA1-5527-4880-BC96-311DA4F6C5B5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4" creationId="{3F47E4AF-380E-4C3F-AF8B-AEE89DE05F8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5" creationId="{22777D96-FDC5-4F87-A93B-8BB85312515C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6" creationId="{95E39C89-3D02-41A1-818E-D4A43DCFB683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7" creationId="{E4F99A35-DA25-41C8-B51F-F005EDA8E79A}"/>
          </ac:spMkLst>
        </pc:spChg>
        <pc:spChg chg="mod topLvl">
          <ac:chgData name="Jean QUENTIN" userId="6962deb3-b639-4acd-8091-a0516ea2376b" providerId="ADAL" clId="{265DAAAA-27FE-43CD-9F67-01A898533D1E}" dt="2021-02-05T16:53:26.221" v="369" actId="164"/>
          <ac:spMkLst>
            <pc:docMk/>
            <pc:sldMk cId="3154934116" sldId="4604"/>
            <ac:spMk id="28" creationId="{C8755B28-A04D-4237-9611-0E694B0A2A79}"/>
          </ac:spMkLst>
        </pc:spChg>
        <pc:grpChg chg="add del mod">
          <ac:chgData name="Jean QUENTIN" userId="6962deb3-b639-4acd-8091-a0516ea2376b" providerId="ADAL" clId="{265DAAAA-27FE-43CD-9F67-01A898533D1E}" dt="2021-02-05T16:47:50.345" v="341" actId="165"/>
          <ac:grpSpMkLst>
            <pc:docMk/>
            <pc:sldMk cId="3154934116" sldId="4604"/>
            <ac:grpSpMk id="4" creationId="{E073B6F8-1A74-4DFF-B1BA-0FA46D9DD4A3}"/>
          </ac:grpSpMkLst>
        </pc:grpChg>
        <pc:grpChg chg="add mod">
          <ac:chgData name="Jean QUENTIN" userId="6962deb3-b639-4acd-8091-a0516ea2376b" providerId="ADAL" clId="{265DAAAA-27FE-43CD-9F67-01A898533D1E}" dt="2021-02-05T16:53:31.466" v="370" actId="1076"/>
          <ac:grpSpMkLst>
            <pc:docMk/>
            <pc:sldMk cId="3154934116" sldId="4604"/>
            <ac:grpSpMk id="34" creationId="{8E57BA2B-26B6-4E18-B912-723BD0B3072E}"/>
          </ac:grpSpMkLst>
        </pc:grp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14" creationId="{1090FCE4-2F6D-4B9D-A5C3-3E8ABCA020BE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15" creationId="{C7704DA8-E48A-49A9-B615-F795CD5DA698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16" creationId="{8321A595-C947-48FC-BFC2-3DF5D1B84425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29" creationId="{57323A90-A81C-4C08-A75E-BEF4870CE572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30" creationId="{8D1EC7B6-4FD4-4FCE-B40E-47B8041EF78F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31" creationId="{48452A54-097F-4D76-81CE-D00E861654AA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32" creationId="{F89683DB-E418-43D4-A4E4-F98B7EE25E6B}"/>
          </ac:picMkLst>
        </pc:picChg>
        <pc:picChg chg="mod topLvl">
          <ac:chgData name="Jean QUENTIN" userId="6962deb3-b639-4acd-8091-a0516ea2376b" providerId="ADAL" clId="{265DAAAA-27FE-43CD-9F67-01A898533D1E}" dt="2021-02-05T16:53:26.221" v="369" actId="164"/>
          <ac:picMkLst>
            <pc:docMk/>
            <pc:sldMk cId="3154934116" sldId="4604"/>
            <ac:picMk id="33" creationId="{8C1F1B21-41EC-48BF-9A14-DA0BB5990AE5}"/>
          </ac:picMkLst>
        </pc:picChg>
      </pc:sldChg>
      <pc:sldChg chg="addSp delSp modSp new mod">
        <pc:chgData name="Jean QUENTIN" userId="6962deb3-b639-4acd-8091-a0516ea2376b" providerId="ADAL" clId="{265DAAAA-27FE-43CD-9F67-01A898533D1E}" dt="2021-02-05T16:58:19.619" v="434" actId="255"/>
        <pc:sldMkLst>
          <pc:docMk/>
          <pc:sldMk cId="3394791622" sldId="4605"/>
        </pc:sldMkLst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" creationId="{65DD46AF-44B3-4F5A-8463-D2287B79E6A7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" creationId="{1CFA66A5-3884-4C84-AD57-117527E7D506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5" creationId="{E9A3BF29-1F7E-48CD-9A6B-E59A5FD0859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6" creationId="{3154BED4-2ED4-43D9-B7D4-5A1C12DD3E7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7" creationId="{5A32B45D-B361-4911-8785-38E0B72EE72E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8" creationId="{2045833D-A4E7-48BE-AECF-805310B33C28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9" creationId="{71D0E65F-067C-49F5-9578-F166990CBA7C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0" creationId="{7F32EE8D-B0D7-429C-9102-BC897F0E243A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1" creationId="{96FD5CED-C23E-4281-9D83-88EDAFF6097F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2" creationId="{3C2B76FE-A79F-457F-88B3-63FFB016458E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3" creationId="{1F9B5C4E-9E92-48DD-B86A-43D6E0C1EB7E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5" creationId="{52903C9C-B417-426D-93D9-C07F96A73A39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6" creationId="{8C785926-DB9A-4314-BA0B-88706FC4E3D6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7" creationId="{2168E62F-B034-45D9-AB65-5FCBB405ED60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18" creationId="{393D9AA2-50DD-452C-9011-01AC236D3603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2" creationId="{699AC99B-B337-4F35-9497-B6C8CFAFC8F6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3" creationId="{E68DCB47-4180-4199-BDAF-456C6069398E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4" creationId="{F2F1DD47-8F08-409C-8977-BF0416012F1F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5" creationId="{38794DFE-E682-4404-B87A-249A5B7B8F2B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6" creationId="{20D77F8A-3F5C-47E0-9C44-49847B80806A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7" creationId="{02B161E6-DC23-46DD-8E53-62AA71A8A3C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8" creationId="{4A5CD664-D9AD-4AC6-B0FE-484A2AE865B4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29" creationId="{B94C0FF9-B89D-4983-94FB-740B243F461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0" creationId="{25BF825E-9E19-45E6-B561-77AD0F147DF8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1" creationId="{90D04029-321D-4388-9999-E7D32DBB64B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2" creationId="{1A12A0DA-CAD4-40A6-9CC8-DD44A2B2B8C8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3" creationId="{009F54FD-9807-41BD-84A3-AB48ED8DF2E1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4" creationId="{D65BC28F-0622-4F0E-802A-8F2EBEE5418B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5" creationId="{50B04B86-2B61-49AE-BB6F-7BD7D3A6C795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6" creationId="{A806289F-E093-4112-922F-1C2331E77EC1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7" creationId="{C4533D6A-05F6-40C8-9608-2A11482B1C4C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8" creationId="{835B817E-F66B-45C7-BD17-568F4C6081AD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39" creationId="{18EED3EC-77BF-49F3-9F7B-BCEDE9CEFE5C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2" creationId="{84BA0CC7-5423-4929-9868-D295B8B0AF32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3" creationId="{E5BF4603-8138-4583-99EA-DB156B2BD4E1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4" creationId="{0E443598-D46D-4CE9-B285-ABC63F1EFC99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5" creationId="{B7CDD8D3-48B2-424C-954B-8CDFD85202EC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6" creationId="{78EA52BC-0457-4E87-AD90-5947D3067588}"/>
          </ac:spMkLst>
        </pc:spChg>
        <pc:spChg chg="add mod">
          <ac:chgData name="Jean QUENTIN" userId="6962deb3-b639-4acd-8091-a0516ea2376b" providerId="ADAL" clId="{265DAAAA-27FE-43CD-9F67-01A898533D1E}" dt="2021-02-05T16:54:07.017" v="375" actId="164"/>
          <ac:spMkLst>
            <pc:docMk/>
            <pc:sldMk cId="3394791622" sldId="4605"/>
            <ac:spMk id="47" creationId="{503D0B6F-520A-4D14-A17A-66F9445909D9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0" creationId="{597C63ED-0752-45B5-8E6A-5ED938C7A180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1" creationId="{0E541AF4-F253-42A1-9641-4397E77EC853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2" creationId="{E71AB348-067B-475A-A6C4-7E12C7F89FD6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3" creationId="{2CEF4BCC-B11A-4B85-B649-7BD4010808C6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4" creationId="{4B6BBD5A-0F69-4D96-A152-52394B64B61C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5" creationId="{2DD3CD91-BCBA-47E5-82C9-B598209C395F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6" creationId="{F0484F0A-A462-43D4-AE73-F6A8FBD02444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7" creationId="{00DC52C4-04DC-4382-B3AA-6394EE7FFA30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8" creationId="{F0E5D3C4-4DBD-4408-9541-D8C461437269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59" creationId="{9CAA12CE-DD3A-4AE5-BA4D-0358BA422C12}"/>
          </ac:spMkLst>
        </pc:spChg>
        <pc:spChg chg="mod">
          <ac:chgData name="Jean QUENTIN" userId="6962deb3-b639-4acd-8091-a0516ea2376b" providerId="ADAL" clId="{265DAAAA-27FE-43CD-9F67-01A898533D1E}" dt="2021-02-05T16:55:21.250" v="395" actId="255"/>
          <ac:spMkLst>
            <pc:docMk/>
            <pc:sldMk cId="3394791622" sldId="4605"/>
            <ac:spMk id="60" creationId="{9159114F-187F-47C1-ACD9-4712DC50322C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62" creationId="{F82A1D9C-67CD-42A4-B630-7B2E5E6A369F}"/>
          </ac:spMkLst>
        </pc:spChg>
        <pc:spChg chg="mod">
          <ac:chgData name="Jean QUENTIN" userId="6962deb3-b639-4acd-8091-a0516ea2376b" providerId="ADAL" clId="{265DAAAA-27FE-43CD-9F67-01A898533D1E}" dt="2021-02-05T16:54:58.953" v="393" actId="20577"/>
          <ac:spMkLst>
            <pc:docMk/>
            <pc:sldMk cId="3394791622" sldId="4605"/>
            <ac:spMk id="63" creationId="{264D83A6-5A59-4A4B-A31A-7DC06C639EB5}"/>
          </ac:spMkLst>
        </pc:spChg>
        <pc:spChg chg="mod">
          <ac:chgData name="Jean QUENTIN" userId="6962deb3-b639-4acd-8091-a0516ea2376b" providerId="ADAL" clId="{265DAAAA-27FE-43CD-9F67-01A898533D1E}" dt="2021-02-05T16:57:18.694" v="419" actId="1035"/>
          <ac:spMkLst>
            <pc:docMk/>
            <pc:sldMk cId="3394791622" sldId="4605"/>
            <ac:spMk id="64" creationId="{D73B818C-4A2A-4E46-B147-DBA49E4FC8DB}"/>
          </ac:spMkLst>
        </pc:spChg>
        <pc:spChg chg="mod">
          <ac:chgData name="Jean QUENTIN" userId="6962deb3-b639-4acd-8091-a0516ea2376b" providerId="ADAL" clId="{265DAAAA-27FE-43CD-9F67-01A898533D1E}" dt="2021-02-05T16:57:24.275" v="420" actId="1035"/>
          <ac:spMkLst>
            <pc:docMk/>
            <pc:sldMk cId="3394791622" sldId="4605"/>
            <ac:spMk id="65" creationId="{7D0A1740-6603-42CE-960A-EA25B6E1A6E8}"/>
          </ac:spMkLst>
        </pc:spChg>
        <pc:spChg chg="mod">
          <ac:chgData name="Jean QUENTIN" userId="6962deb3-b639-4acd-8091-a0516ea2376b" providerId="ADAL" clId="{265DAAAA-27FE-43CD-9F67-01A898533D1E}" dt="2021-02-05T16:57:11.898" v="415" actId="255"/>
          <ac:spMkLst>
            <pc:docMk/>
            <pc:sldMk cId="3394791622" sldId="4605"/>
            <ac:spMk id="69" creationId="{224FEF3C-9021-4BDB-BED9-A046A589156C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70" creationId="{E3660DEB-1FEE-4BE6-B542-4CFF95E31551}"/>
          </ac:spMkLst>
        </pc:spChg>
        <pc:spChg chg="mod">
          <ac:chgData name="Jean QUENTIN" userId="6962deb3-b639-4acd-8091-a0516ea2376b" providerId="ADAL" clId="{265DAAAA-27FE-43CD-9F67-01A898533D1E}" dt="2021-02-05T16:56:05.847" v="402" actId="255"/>
          <ac:spMkLst>
            <pc:docMk/>
            <pc:sldMk cId="3394791622" sldId="4605"/>
            <ac:spMk id="71" creationId="{3EAC4767-58BA-4125-A19E-1F69648DD4AC}"/>
          </ac:spMkLst>
        </pc:spChg>
        <pc:spChg chg="mod">
          <ac:chgData name="Jean QUENTIN" userId="6962deb3-b639-4acd-8091-a0516ea2376b" providerId="ADAL" clId="{265DAAAA-27FE-43CD-9F67-01A898533D1E}" dt="2021-02-05T16:55:49.414" v="398" actId="255"/>
          <ac:spMkLst>
            <pc:docMk/>
            <pc:sldMk cId="3394791622" sldId="4605"/>
            <ac:spMk id="72" creationId="{7A0074E4-8741-4BC6-AF21-0E26DB7E042D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73" creationId="{6A1C157D-94E6-44C4-9D92-C0DC60272BED}"/>
          </ac:spMkLst>
        </pc:spChg>
        <pc:spChg chg="mod">
          <ac:chgData name="Jean QUENTIN" userId="6962deb3-b639-4acd-8091-a0516ea2376b" providerId="ADAL" clId="{265DAAAA-27FE-43CD-9F67-01A898533D1E}" dt="2021-02-05T16:56:10.230" v="403" actId="255"/>
          <ac:spMkLst>
            <pc:docMk/>
            <pc:sldMk cId="3394791622" sldId="4605"/>
            <ac:spMk id="74" creationId="{3EDB33E5-0881-44F6-AA90-ACB158AFAC95}"/>
          </ac:spMkLst>
        </pc:spChg>
        <pc:spChg chg="mod">
          <ac:chgData name="Jean QUENTIN" userId="6962deb3-b639-4acd-8091-a0516ea2376b" providerId="ADAL" clId="{265DAAAA-27FE-43CD-9F67-01A898533D1E}" dt="2021-02-05T16:58:19.619" v="434" actId="255"/>
          <ac:spMkLst>
            <pc:docMk/>
            <pc:sldMk cId="3394791622" sldId="4605"/>
            <ac:spMk id="75" creationId="{1D489D5F-81A6-48B9-91C3-16D6AF61D147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76" creationId="{B588DB75-C621-49FE-8F73-8A58F963EE9C}"/>
          </ac:spMkLst>
        </pc:spChg>
        <pc:spChg chg="mod">
          <ac:chgData name="Jean QUENTIN" userId="6962deb3-b639-4acd-8091-a0516ea2376b" providerId="ADAL" clId="{265DAAAA-27FE-43CD-9F67-01A898533D1E}" dt="2021-02-05T16:56:01.719" v="401" actId="255"/>
          <ac:spMkLst>
            <pc:docMk/>
            <pc:sldMk cId="3394791622" sldId="4605"/>
            <ac:spMk id="77" creationId="{FCDC8438-8CE4-4D63-B268-A51356C77EF2}"/>
          </ac:spMkLst>
        </pc:spChg>
        <pc:spChg chg="mod">
          <ac:chgData name="Jean QUENTIN" userId="6962deb3-b639-4acd-8091-a0516ea2376b" providerId="ADAL" clId="{265DAAAA-27FE-43CD-9F67-01A898533D1E}" dt="2021-02-05T16:55:58.273" v="400" actId="255"/>
          <ac:spMkLst>
            <pc:docMk/>
            <pc:sldMk cId="3394791622" sldId="4605"/>
            <ac:spMk id="78" creationId="{C966EFCA-7884-48A6-A4E5-5041B8C1D921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79" creationId="{A8704802-65D5-4BBB-9310-DAEE8D2DD9EE}"/>
          </ac:spMkLst>
        </pc:spChg>
        <pc:spChg chg="mod">
          <ac:chgData name="Jean QUENTIN" userId="6962deb3-b639-4acd-8091-a0516ea2376b" providerId="ADAL" clId="{265DAAAA-27FE-43CD-9F67-01A898533D1E}" dt="2021-02-05T16:56:23.836" v="406" actId="255"/>
          <ac:spMkLst>
            <pc:docMk/>
            <pc:sldMk cId="3394791622" sldId="4605"/>
            <ac:spMk id="80" creationId="{BABE9895-8339-4155-9809-F6E9E61CB1D5}"/>
          </ac:spMkLst>
        </pc:spChg>
        <pc:spChg chg="mod">
          <ac:chgData name="Jean QUENTIN" userId="6962deb3-b639-4acd-8091-a0516ea2376b" providerId="ADAL" clId="{265DAAAA-27FE-43CD-9F67-01A898533D1E}" dt="2021-02-05T16:56:19.356" v="405" actId="255"/>
          <ac:spMkLst>
            <pc:docMk/>
            <pc:sldMk cId="3394791622" sldId="4605"/>
            <ac:spMk id="81" creationId="{6B0F508E-7594-458B-BCDC-EE5411D10F65}"/>
          </ac:spMkLst>
        </pc:spChg>
        <pc:spChg chg="mod">
          <ac:chgData name="Jean QUENTIN" userId="6962deb3-b639-4acd-8091-a0516ea2376b" providerId="ADAL" clId="{265DAAAA-27FE-43CD-9F67-01A898533D1E}" dt="2021-02-05T16:57:03.419" v="414" actId="255"/>
          <ac:spMkLst>
            <pc:docMk/>
            <pc:sldMk cId="3394791622" sldId="4605"/>
            <ac:spMk id="82" creationId="{536353AE-2E68-4C91-92AB-9FBD03E7D082}"/>
          </ac:spMkLst>
        </pc:spChg>
        <pc:spChg chg="mod">
          <ac:chgData name="Jean QUENTIN" userId="6962deb3-b639-4acd-8091-a0516ea2376b" providerId="ADAL" clId="{265DAAAA-27FE-43CD-9F67-01A898533D1E}" dt="2021-02-05T16:56:58.688" v="413" actId="255"/>
          <ac:spMkLst>
            <pc:docMk/>
            <pc:sldMk cId="3394791622" sldId="4605"/>
            <ac:spMk id="83" creationId="{E3B47456-42C8-404D-87DD-3A10F381D9D0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84" creationId="{B2D622DC-B9C2-4DE8-9772-CFD1DD0B85F6}"/>
          </ac:spMkLst>
        </pc:spChg>
        <pc:spChg chg="mod">
          <ac:chgData name="Jean QUENTIN" userId="6962deb3-b639-4acd-8091-a0516ea2376b" providerId="ADAL" clId="{265DAAAA-27FE-43CD-9F67-01A898533D1E}" dt="2021-02-05T16:56:15.928" v="404" actId="255"/>
          <ac:spMkLst>
            <pc:docMk/>
            <pc:sldMk cId="3394791622" sldId="4605"/>
            <ac:spMk id="85" creationId="{C10FCCA5-6AC4-42A2-8E07-2EC487752229}"/>
          </ac:spMkLst>
        </pc:spChg>
        <pc:spChg chg="mod">
          <ac:chgData name="Jean QUENTIN" userId="6962deb3-b639-4acd-8091-a0516ea2376b" providerId="ADAL" clId="{265DAAAA-27FE-43CD-9F67-01A898533D1E}" dt="2021-02-05T16:56:27.761" v="407" actId="255"/>
          <ac:spMkLst>
            <pc:docMk/>
            <pc:sldMk cId="3394791622" sldId="4605"/>
            <ac:spMk id="86" creationId="{19DE7517-EED1-40D1-BC17-BED8913E9381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89" creationId="{20EBB387-22F0-4E31-B1DA-AC889C9A0EDD}"/>
          </ac:spMkLst>
        </pc:spChg>
        <pc:spChg chg="mod">
          <ac:chgData name="Jean QUENTIN" userId="6962deb3-b639-4acd-8091-a0516ea2376b" providerId="ADAL" clId="{265DAAAA-27FE-43CD-9F67-01A898533D1E}" dt="2021-02-05T16:54:23.392" v="381"/>
          <ac:spMkLst>
            <pc:docMk/>
            <pc:sldMk cId="3394791622" sldId="4605"/>
            <ac:spMk id="90" creationId="{7A2D3DA6-870A-4276-883D-420DE7E8DA6F}"/>
          </ac:spMkLst>
        </pc:spChg>
        <pc:spChg chg="mod">
          <ac:chgData name="Jean QUENTIN" userId="6962deb3-b639-4acd-8091-a0516ea2376b" providerId="ADAL" clId="{265DAAAA-27FE-43CD-9F67-01A898533D1E}" dt="2021-02-05T16:56:43.838" v="410" actId="255"/>
          <ac:spMkLst>
            <pc:docMk/>
            <pc:sldMk cId="3394791622" sldId="4605"/>
            <ac:spMk id="91" creationId="{DEF713DA-EEC5-4734-A225-737B16A716EC}"/>
          </ac:spMkLst>
        </pc:spChg>
        <pc:spChg chg="mod">
          <ac:chgData name="Jean QUENTIN" userId="6962deb3-b639-4acd-8091-a0516ea2376b" providerId="ADAL" clId="{265DAAAA-27FE-43CD-9F67-01A898533D1E}" dt="2021-02-05T16:56:39.606" v="409" actId="255"/>
          <ac:spMkLst>
            <pc:docMk/>
            <pc:sldMk cId="3394791622" sldId="4605"/>
            <ac:spMk id="92" creationId="{918D7212-08CA-442A-A378-15FD35232A77}"/>
          </ac:spMkLst>
        </pc:spChg>
        <pc:spChg chg="mod">
          <ac:chgData name="Jean QUENTIN" userId="6962deb3-b639-4acd-8091-a0516ea2376b" providerId="ADAL" clId="{265DAAAA-27FE-43CD-9F67-01A898533D1E}" dt="2021-02-05T16:56:53.510" v="412" actId="255"/>
          <ac:spMkLst>
            <pc:docMk/>
            <pc:sldMk cId="3394791622" sldId="4605"/>
            <ac:spMk id="93" creationId="{D71A6FA1-E4F4-43B6-A646-BEEB7281BB29}"/>
          </ac:spMkLst>
        </pc:spChg>
        <pc:spChg chg="mod">
          <ac:chgData name="Jean QUENTIN" userId="6962deb3-b639-4acd-8091-a0516ea2376b" providerId="ADAL" clId="{265DAAAA-27FE-43CD-9F67-01A898533D1E}" dt="2021-02-05T16:56:48.162" v="411" actId="255"/>
          <ac:spMkLst>
            <pc:docMk/>
            <pc:sldMk cId="3394791622" sldId="4605"/>
            <ac:spMk id="94" creationId="{7EB439B1-5B5F-4ADF-A0DC-55E83797AF93}"/>
          </ac:spMkLst>
        </pc:spChg>
        <pc:spChg chg="add mod">
          <ac:chgData name="Jean QUENTIN" userId="6962deb3-b639-4acd-8091-a0516ea2376b" providerId="ADAL" clId="{265DAAAA-27FE-43CD-9F67-01A898533D1E}" dt="2021-02-05T16:57:56.704" v="432" actId="207"/>
          <ac:spMkLst>
            <pc:docMk/>
            <pc:sldMk cId="3394791622" sldId="4605"/>
            <ac:spMk id="95" creationId="{17DE5ED5-A06B-4D2F-AACB-BC39C1846E8F}"/>
          </ac:spMkLst>
        </pc:spChg>
        <pc:grpChg chg="add del mod">
          <ac:chgData name="Jean QUENTIN" userId="6962deb3-b639-4acd-8091-a0516ea2376b" providerId="ADAL" clId="{265DAAAA-27FE-43CD-9F67-01A898533D1E}" dt="2021-02-05T16:54:15.836" v="380" actId="478"/>
          <ac:grpSpMkLst>
            <pc:docMk/>
            <pc:sldMk cId="3394791622" sldId="4605"/>
            <ac:grpSpMk id="48" creationId="{26FDE254-4214-4EEE-B67C-23E4AD83F0D0}"/>
          </ac:grpSpMkLst>
        </pc:grpChg>
        <pc:grpChg chg="add mod">
          <ac:chgData name="Jean QUENTIN" userId="6962deb3-b639-4acd-8091-a0516ea2376b" providerId="ADAL" clId="{265DAAAA-27FE-43CD-9F67-01A898533D1E}" dt="2021-02-05T16:58:05.601" v="433" actId="1076"/>
          <ac:grpSpMkLst>
            <pc:docMk/>
            <pc:sldMk cId="3394791622" sldId="4605"/>
            <ac:grpSpMk id="49" creationId="{D9F868FE-5A1F-407D-A678-D9A91B839E9F}"/>
          </ac:grpSpMkLst>
        </pc:grpChg>
        <pc:picChg chg="add mod">
          <ac:chgData name="Jean QUENTIN" userId="6962deb3-b639-4acd-8091-a0516ea2376b" providerId="ADAL" clId="{265DAAAA-27FE-43CD-9F67-01A898533D1E}" dt="2021-02-05T16:54:07.017" v="375" actId="164"/>
          <ac:picMkLst>
            <pc:docMk/>
            <pc:sldMk cId="3394791622" sldId="4605"/>
            <ac:picMk id="14" creationId="{787DA62A-FA55-4564-BC40-934EC9443652}"/>
          </ac:picMkLst>
        </pc:picChg>
        <pc:picChg chg="add mod">
          <ac:chgData name="Jean QUENTIN" userId="6962deb3-b639-4acd-8091-a0516ea2376b" providerId="ADAL" clId="{265DAAAA-27FE-43CD-9F67-01A898533D1E}" dt="2021-02-05T16:54:07.017" v="375" actId="164"/>
          <ac:picMkLst>
            <pc:docMk/>
            <pc:sldMk cId="3394791622" sldId="4605"/>
            <ac:picMk id="19" creationId="{4CA5930F-2D70-4DB9-8E21-B345AA82CEE0}"/>
          </ac:picMkLst>
        </pc:picChg>
        <pc:picChg chg="add mod">
          <ac:chgData name="Jean QUENTIN" userId="6962deb3-b639-4acd-8091-a0516ea2376b" providerId="ADAL" clId="{265DAAAA-27FE-43CD-9F67-01A898533D1E}" dt="2021-02-05T16:54:07.017" v="375" actId="164"/>
          <ac:picMkLst>
            <pc:docMk/>
            <pc:sldMk cId="3394791622" sldId="4605"/>
            <ac:picMk id="20" creationId="{B7128A48-11D7-4513-8B3F-E5CBDA4DDDE6}"/>
          </ac:picMkLst>
        </pc:picChg>
        <pc:picChg chg="add mod">
          <ac:chgData name="Jean QUENTIN" userId="6962deb3-b639-4acd-8091-a0516ea2376b" providerId="ADAL" clId="{265DAAAA-27FE-43CD-9F67-01A898533D1E}" dt="2021-02-05T16:54:07.017" v="375" actId="164"/>
          <ac:picMkLst>
            <pc:docMk/>
            <pc:sldMk cId="3394791622" sldId="4605"/>
            <ac:picMk id="21" creationId="{F30AE59F-BAB3-479C-8148-D58C32770BC3}"/>
          </ac:picMkLst>
        </pc:picChg>
        <pc:picChg chg="mod">
          <ac:chgData name="Jean QUENTIN" userId="6962deb3-b639-4acd-8091-a0516ea2376b" providerId="ADAL" clId="{265DAAAA-27FE-43CD-9F67-01A898533D1E}" dt="2021-02-05T16:54:23.392" v="381"/>
          <ac:picMkLst>
            <pc:docMk/>
            <pc:sldMk cId="3394791622" sldId="4605"/>
            <ac:picMk id="61" creationId="{674B06D8-8A9B-4E7A-B27D-371AE3E2BF88}"/>
          </ac:picMkLst>
        </pc:picChg>
        <pc:picChg chg="mod">
          <ac:chgData name="Jean QUENTIN" userId="6962deb3-b639-4acd-8091-a0516ea2376b" providerId="ADAL" clId="{265DAAAA-27FE-43CD-9F67-01A898533D1E}" dt="2021-02-05T16:54:23.392" v="381"/>
          <ac:picMkLst>
            <pc:docMk/>
            <pc:sldMk cId="3394791622" sldId="4605"/>
            <ac:picMk id="66" creationId="{CE50E7F4-7521-4F6A-BE19-6D94A69E4435}"/>
          </ac:picMkLst>
        </pc:picChg>
        <pc:picChg chg="mod">
          <ac:chgData name="Jean QUENTIN" userId="6962deb3-b639-4acd-8091-a0516ea2376b" providerId="ADAL" clId="{265DAAAA-27FE-43CD-9F67-01A898533D1E}" dt="2021-02-05T16:54:23.392" v="381"/>
          <ac:picMkLst>
            <pc:docMk/>
            <pc:sldMk cId="3394791622" sldId="4605"/>
            <ac:picMk id="67" creationId="{095E84BC-5F45-4CBA-8172-48B6DD7D081E}"/>
          </ac:picMkLst>
        </pc:picChg>
        <pc:picChg chg="mod">
          <ac:chgData name="Jean QUENTIN" userId="6962deb3-b639-4acd-8091-a0516ea2376b" providerId="ADAL" clId="{265DAAAA-27FE-43CD-9F67-01A898533D1E}" dt="2021-02-05T16:54:23.392" v="381"/>
          <ac:picMkLst>
            <pc:docMk/>
            <pc:sldMk cId="3394791622" sldId="4605"/>
            <ac:picMk id="68" creationId="{0C0C1318-9BEA-4E69-AC7B-9F8D2A7D8C7D}"/>
          </ac:picMkLst>
        </pc:picChg>
        <pc:cxnChg chg="add mod">
          <ac:chgData name="Jean QUENTIN" userId="6962deb3-b639-4acd-8091-a0516ea2376b" providerId="ADAL" clId="{265DAAAA-27FE-43CD-9F67-01A898533D1E}" dt="2021-02-05T16:54:15.836" v="380" actId="478"/>
          <ac:cxnSpMkLst>
            <pc:docMk/>
            <pc:sldMk cId="3394791622" sldId="4605"/>
            <ac:cxnSpMk id="40" creationId="{B8991410-D054-4634-A9AB-FBB9021C5759}"/>
          </ac:cxnSpMkLst>
        </pc:cxnChg>
        <pc:cxnChg chg="add mod">
          <ac:chgData name="Jean QUENTIN" userId="6962deb3-b639-4acd-8091-a0516ea2376b" providerId="ADAL" clId="{265DAAAA-27FE-43CD-9F67-01A898533D1E}" dt="2021-02-05T16:54:15.836" v="380" actId="478"/>
          <ac:cxnSpMkLst>
            <pc:docMk/>
            <pc:sldMk cId="3394791622" sldId="4605"/>
            <ac:cxnSpMk id="41" creationId="{EB6DF91F-32D6-48F5-A6B3-FDFDD8A05B91}"/>
          </ac:cxnSpMkLst>
        </pc:cxnChg>
        <pc:cxnChg chg="mod">
          <ac:chgData name="Jean QUENTIN" userId="6962deb3-b639-4acd-8091-a0516ea2376b" providerId="ADAL" clId="{265DAAAA-27FE-43CD-9F67-01A898533D1E}" dt="2021-02-05T16:54:23.392" v="381"/>
          <ac:cxnSpMkLst>
            <pc:docMk/>
            <pc:sldMk cId="3394791622" sldId="4605"/>
            <ac:cxnSpMk id="87" creationId="{31CF50E8-F234-4EBF-AFBC-C314F07E4477}"/>
          </ac:cxnSpMkLst>
        </pc:cxnChg>
        <pc:cxnChg chg="mod">
          <ac:chgData name="Jean QUENTIN" userId="6962deb3-b639-4acd-8091-a0516ea2376b" providerId="ADAL" clId="{265DAAAA-27FE-43CD-9F67-01A898533D1E}" dt="2021-02-05T16:54:23.392" v="381"/>
          <ac:cxnSpMkLst>
            <pc:docMk/>
            <pc:sldMk cId="3394791622" sldId="4605"/>
            <ac:cxnSpMk id="88" creationId="{3DCC0DD4-F00E-4FEE-9202-C78EC04AD61F}"/>
          </ac:cxnSpMkLst>
        </pc:cxnChg>
      </pc:sldChg>
      <pc:sldChg chg="addSp modSp new mod">
        <pc:chgData name="Jean QUENTIN" userId="6962deb3-b639-4acd-8091-a0516ea2376b" providerId="ADAL" clId="{265DAAAA-27FE-43CD-9F67-01A898533D1E}" dt="2021-02-05T16:59:14.675" v="443" actId="14100"/>
        <pc:sldMkLst>
          <pc:docMk/>
          <pc:sldMk cId="59924846" sldId="4606"/>
        </pc:sldMkLst>
        <pc:spChg chg="add mod">
          <ac:chgData name="Jean QUENTIN" userId="6962deb3-b639-4acd-8091-a0516ea2376b" providerId="ADAL" clId="{265DAAAA-27FE-43CD-9F67-01A898533D1E}" dt="2021-02-05T16:58:54.193" v="439" actId="207"/>
          <ac:spMkLst>
            <pc:docMk/>
            <pc:sldMk cId="59924846" sldId="4606"/>
            <ac:spMk id="3" creationId="{99FA0642-9230-4D93-BAB2-B970E4EB7BAE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5" creationId="{F68765FC-EA67-48F1-AA1B-18660AA13D0B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7" creationId="{4D6CB669-91BC-4F66-B36E-0205294CFA56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9" creationId="{B5F3F18C-E1E4-4C19-9F4D-49EBE087E5C0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0" creationId="{8B86F309-14AA-4506-8AEA-F7C68F1B941C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1" creationId="{01DC481C-D2F4-4972-A32A-7340444862B1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2" creationId="{3B9CF09C-B5C8-4670-BCFC-D7B258B76898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3" creationId="{A5D62691-5F22-4CB6-A558-9C2397806867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4" creationId="{C08BD774-6669-4139-9867-85AC0B361C33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5" creationId="{E2E71490-42DD-40E6-81CD-C4DF2A8A4E74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6" creationId="{B1A6CFDD-3444-4631-A4A2-619A7AB0BF18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8" creationId="{68B110B7-468A-4293-BB9A-EC2B613FAFBD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19" creationId="{EEE670B2-E64E-4080-A9BC-6ED9B97EBDBD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0" creationId="{D1F2BD0B-A9EB-4E79-9827-DF0EB1C4763C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1" creationId="{560F8C36-1215-4F73-8016-A9B3A5F90A5C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2" creationId="{6C787FA4-6092-4AE3-AB39-887FB38D4847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3" creationId="{1275E960-3930-4AD3-81DF-949742FCEA60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4" creationId="{F6CBC49C-D27F-4386-9E0C-A686A2BA1A20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8" creationId="{468E3E10-7E91-4DB0-AEDA-BE18AB639B84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29" creationId="{DDF176EB-3197-465A-98EC-0AB4D60E344F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0" creationId="{0EC14477-F355-4418-B3AA-AC7E42E1F084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1" creationId="{8BD27BEA-A24B-45B9-9B61-B96F219FFDEF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2" creationId="{62F0EACB-06B6-4F86-A177-3F953DADFAD4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3" creationId="{2F646987-DB66-41BD-90F9-417C4A45B7BF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4" creationId="{E692A04F-8CA3-44E9-B941-BDB79E2BCF29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5" creationId="{A2FCF108-9256-4938-B4C0-4C99F6CECF11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6" creationId="{20CFE615-0C24-456E-ADCF-C4BC8E0120B0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37" creationId="{540CD6E0-662A-439B-864E-717946B81E55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43" creationId="{B2FE83E3-B5BB-46EB-ACB0-ED4826C44121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45" creationId="{392802B2-395A-45D9-8671-5302FE93EA86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47" creationId="{CCA6BFC5-A2B1-4E16-AE35-86A33EFE552F}"/>
          </ac:spMkLst>
        </pc:spChg>
        <pc:spChg chg="mod">
          <ac:chgData name="Jean QUENTIN" userId="6962deb3-b639-4acd-8091-a0516ea2376b" providerId="ADAL" clId="{265DAAAA-27FE-43CD-9F67-01A898533D1E}" dt="2021-02-05T16:59:02.685" v="440"/>
          <ac:spMkLst>
            <pc:docMk/>
            <pc:sldMk cId="59924846" sldId="4606"/>
            <ac:spMk id="49" creationId="{8DC63BA2-F108-407C-AA1A-0A8070C6F72F}"/>
          </ac:spMkLst>
        </pc:spChg>
        <pc:grpChg chg="add mod">
          <ac:chgData name="Jean QUENTIN" userId="6962deb3-b639-4acd-8091-a0516ea2376b" providerId="ADAL" clId="{265DAAAA-27FE-43CD-9F67-01A898533D1E}" dt="2021-02-05T16:59:14.675" v="443" actId="14100"/>
          <ac:grpSpMkLst>
            <pc:docMk/>
            <pc:sldMk cId="59924846" sldId="4606"/>
            <ac:grpSpMk id="4" creationId="{A2044A1B-5984-4368-AE5E-BBB7EB0E8E5B}"/>
          </ac:grpSpMkLst>
        </pc:grp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6" creationId="{6C74FE3F-9239-4A66-A0AB-515A638A572E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8" creationId="{24A8EE07-24D2-401B-97E8-8D8CA6EDF518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17" creationId="{0CFFD058-00AE-491E-A896-F845117464E8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25" creationId="{B2BB8020-1008-40AD-9ACD-C8B5676EBE35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26" creationId="{BA3A59DA-7E53-4301-A1B6-C4C39B5BA4A4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27" creationId="{B2F11A87-F4BE-410E-9C34-D8C419BFFD0C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38" creationId="{04C6653C-2951-4915-96B8-187AF8BF0BB0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39" creationId="{10559AB4-30F1-4D24-BE6C-172399185ABE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0" creationId="{9465253E-4F00-44B3-A22C-5C99F117FE8B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1" creationId="{617E4240-C816-4B15-A588-9BEACDFE671D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2" creationId="{18F07521-CEBF-4D58-8CB5-A23089E920D1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4" creationId="{3B2673D7-D976-41C6-A337-2D83C6339944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6" creationId="{512D1E72-72D0-4FC5-BEB2-89D53E487C9A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48" creationId="{DBE4CC8B-6C52-4066-BDF7-FA2F5A6F762D}"/>
          </ac:picMkLst>
        </pc:picChg>
        <pc:picChg chg="mod">
          <ac:chgData name="Jean QUENTIN" userId="6962deb3-b639-4acd-8091-a0516ea2376b" providerId="ADAL" clId="{265DAAAA-27FE-43CD-9F67-01A898533D1E}" dt="2021-02-05T16:59:02.685" v="440"/>
          <ac:picMkLst>
            <pc:docMk/>
            <pc:sldMk cId="59924846" sldId="4606"/>
            <ac:picMk id="50" creationId="{9929DA2D-50E7-4690-ABC1-244F9566B58C}"/>
          </ac:picMkLst>
        </pc:picChg>
      </pc:sldChg>
      <pc:sldMasterChg chg="delSldLayout">
        <pc:chgData name="Jean QUENTIN" userId="6962deb3-b639-4acd-8091-a0516ea2376b" providerId="ADAL" clId="{265DAAAA-27FE-43CD-9F67-01A898533D1E}" dt="2021-02-05T16:28:28.246" v="102" actId="47"/>
        <pc:sldMasterMkLst>
          <pc:docMk/>
          <pc:sldMasterMk cId="71096945" sldId="2147483691"/>
        </pc:sldMasterMkLst>
        <pc:sldLayoutChg chg="del">
          <pc:chgData name="Jean QUENTIN" userId="6962deb3-b639-4acd-8091-a0516ea2376b" providerId="ADAL" clId="{265DAAAA-27FE-43CD-9F67-01A898533D1E}" dt="2021-02-05T16:28:28.246" v="102" actId="47"/>
          <pc:sldLayoutMkLst>
            <pc:docMk/>
            <pc:sldMasterMk cId="71096945" sldId="2147483691"/>
            <pc:sldLayoutMk cId="1271144736" sldId="214748370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D35986-E14F-48B0-9E77-0ECB3C7A3D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41EA3F-B25A-491E-B05F-36131002FE18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200" b="1"/>
            <a:t>Data </a:t>
          </a:r>
          <a:r>
            <a:rPr lang="fr-FR" sz="1200" b="1" err="1"/>
            <a:t>processing</a:t>
          </a:r>
          <a:endParaRPr lang="fr-FR" sz="1200" b="1"/>
        </a:p>
      </dgm:t>
    </dgm:pt>
    <dgm:pt modelId="{2CFC5084-92D5-40E1-921F-56E9C17E60C9}" type="parTrans" cxnId="{F64D4FFC-F960-47FA-88FF-865D6652E501}">
      <dgm:prSet/>
      <dgm:spPr/>
      <dgm:t>
        <a:bodyPr/>
        <a:lstStyle/>
        <a:p>
          <a:endParaRPr lang="fr-FR"/>
        </a:p>
      </dgm:t>
    </dgm:pt>
    <dgm:pt modelId="{BDCD0ADB-7660-48D2-9189-8AB4FC323848}" type="sibTrans" cxnId="{F64D4FFC-F960-47FA-88FF-865D6652E501}">
      <dgm:prSet/>
      <dgm:spPr/>
      <dgm:t>
        <a:bodyPr/>
        <a:lstStyle/>
        <a:p>
          <a:endParaRPr lang="fr-FR"/>
        </a:p>
      </dgm:t>
    </dgm:pt>
    <dgm:pt modelId="{CDF0702E-BB34-4ED2-BD53-11F5FE97CBF2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200" b="1" err="1"/>
            <a:t>Feature</a:t>
          </a:r>
          <a:r>
            <a:rPr lang="fr-FR" sz="1200" b="1"/>
            <a:t> computation</a:t>
          </a:r>
        </a:p>
      </dgm:t>
    </dgm:pt>
    <dgm:pt modelId="{0B2A8106-74B9-4FD0-A220-A6EBDBBAB959}" type="parTrans" cxnId="{F6225FA3-1C99-475A-8230-671896D2C24E}">
      <dgm:prSet/>
      <dgm:spPr/>
      <dgm:t>
        <a:bodyPr/>
        <a:lstStyle/>
        <a:p>
          <a:endParaRPr lang="fr-FR"/>
        </a:p>
      </dgm:t>
    </dgm:pt>
    <dgm:pt modelId="{1FEDAEE3-F0FE-45C1-A5DA-5D890839AE2E}" type="sibTrans" cxnId="{F6225FA3-1C99-475A-8230-671896D2C24E}">
      <dgm:prSet/>
      <dgm:spPr/>
      <dgm:t>
        <a:bodyPr/>
        <a:lstStyle/>
        <a:p>
          <a:endParaRPr lang="fr-FR"/>
        </a:p>
      </dgm:t>
    </dgm:pt>
    <dgm:pt modelId="{884E7138-9E3A-42ED-BE23-E118E3BC7EA2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200" b="1" err="1"/>
            <a:t>Tokenization</a:t>
          </a:r>
          <a:r>
            <a:rPr lang="fr-FR" sz="1200" b="1"/>
            <a:t> and </a:t>
          </a:r>
          <a:r>
            <a:rPr lang="fr-FR" sz="1200" b="1" err="1"/>
            <a:t>numericalization</a:t>
          </a:r>
          <a:endParaRPr lang="fr-FR" sz="1200" b="1"/>
        </a:p>
      </dgm:t>
    </dgm:pt>
    <dgm:pt modelId="{C36A2B44-D60A-4B6A-812D-2BD8BBE5E388}" type="parTrans" cxnId="{CFAA71A0-4918-4598-9B3A-3F5743E2348C}">
      <dgm:prSet/>
      <dgm:spPr/>
      <dgm:t>
        <a:bodyPr/>
        <a:lstStyle/>
        <a:p>
          <a:endParaRPr lang="fr-FR"/>
        </a:p>
      </dgm:t>
    </dgm:pt>
    <dgm:pt modelId="{4906243C-24D5-490F-B7D9-8101BAC3601E}" type="sibTrans" cxnId="{CFAA71A0-4918-4598-9B3A-3F5743E2348C}">
      <dgm:prSet/>
      <dgm:spPr/>
      <dgm:t>
        <a:bodyPr/>
        <a:lstStyle/>
        <a:p>
          <a:endParaRPr lang="fr-FR"/>
        </a:p>
      </dgm:t>
    </dgm:pt>
    <dgm:pt modelId="{3784A193-6E55-46EF-A658-9C77ACC1782E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200" b="1"/>
            <a:t>Model</a:t>
          </a:r>
        </a:p>
      </dgm:t>
    </dgm:pt>
    <dgm:pt modelId="{9B28CE2B-E6E9-4FDD-8DE9-18DDF6130EC8}" type="parTrans" cxnId="{C5BF85F9-6326-46B2-9740-FB9C2DAEBA88}">
      <dgm:prSet/>
      <dgm:spPr/>
      <dgm:t>
        <a:bodyPr/>
        <a:lstStyle/>
        <a:p>
          <a:endParaRPr lang="fr-FR"/>
        </a:p>
      </dgm:t>
    </dgm:pt>
    <dgm:pt modelId="{F8784A09-3E46-4EB3-9414-BA2232593385}" type="sibTrans" cxnId="{C5BF85F9-6326-46B2-9740-FB9C2DAEBA88}">
      <dgm:prSet/>
      <dgm:spPr/>
      <dgm:t>
        <a:bodyPr/>
        <a:lstStyle/>
        <a:p>
          <a:endParaRPr lang="fr-FR"/>
        </a:p>
      </dgm:t>
    </dgm:pt>
    <dgm:pt modelId="{895421D1-FFC8-43DA-820F-E495A76584E7}" type="pres">
      <dgm:prSet presAssocID="{55D35986-E14F-48B0-9E77-0ECB3C7A3D39}" presName="Name0" presStyleCnt="0">
        <dgm:presLayoutVars>
          <dgm:dir/>
          <dgm:animLvl val="lvl"/>
          <dgm:resizeHandles val="exact"/>
        </dgm:presLayoutVars>
      </dgm:prSet>
      <dgm:spPr/>
    </dgm:pt>
    <dgm:pt modelId="{F844889E-EE5C-40CF-91B8-808709B404A4}" type="pres">
      <dgm:prSet presAssocID="{7841EA3F-B25A-491E-B05F-36131002FE1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461416C-0E1B-4A77-9E1C-5CBA00F371D1}" type="pres">
      <dgm:prSet presAssocID="{BDCD0ADB-7660-48D2-9189-8AB4FC323848}" presName="parTxOnlySpace" presStyleCnt="0"/>
      <dgm:spPr/>
    </dgm:pt>
    <dgm:pt modelId="{9AC3120B-BAF8-4116-9B94-C7874536BC6E}" type="pres">
      <dgm:prSet presAssocID="{884E7138-9E3A-42ED-BE23-E118E3BC7EA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2FD1C81-B980-46FA-B5D5-25E179F05A22}" type="pres">
      <dgm:prSet presAssocID="{4906243C-24D5-490F-B7D9-8101BAC3601E}" presName="parTxOnlySpace" presStyleCnt="0"/>
      <dgm:spPr/>
    </dgm:pt>
    <dgm:pt modelId="{9C3F2722-1A84-430A-9C6C-17481406DC5B}" type="pres">
      <dgm:prSet presAssocID="{CDF0702E-BB34-4ED2-BD53-11F5FE97CB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89EF89F-BE3F-4D9A-B9E2-503E29E2E058}" type="pres">
      <dgm:prSet presAssocID="{1FEDAEE3-F0FE-45C1-A5DA-5D890839AE2E}" presName="parTxOnlySpace" presStyleCnt="0"/>
      <dgm:spPr/>
    </dgm:pt>
    <dgm:pt modelId="{BF79C8EC-F1C1-47F6-A894-A723EC8F4804}" type="pres">
      <dgm:prSet presAssocID="{3784A193-6E55-46EF-A658-9C77ACC1782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D8CB65-B02D-45BD-A766-2B3D6AAACA0D}" type="presOf" srcId="{884E7138-9E3A-42ED-BE23-E118E3BC7EA2}" destId="{9AC3120B-BAF8-4116-9B94-C7874536BC6E}" srcOrd="0" destOrd="0" presId="urn:microsoft.com/office/officeart/2005/8/layout/chevron1"/>
    <dgm:cxn modelId="{E714AA46-0B6F-4F36-A191-081C97F8528F}" type="presOf" srcId="{7841EA3F-B25A-491E-B05F-36131002FE18}" destId="{F844889E-EE5C-40CF-91B8-808709B404A4}" srcOrd="0" destOrd="0" presId="urn:microsoft.com/office/officeart/2005/8/layout/chevron1"/>
    <dgm:cxn modelId="{F0125771-F294-4523-B03B-AF07A1A35736}" type="presOf" srcId="{CDF0702E-BB34-4ED2-BD53-11F5FE97CBF2}" destId="{9C3F2722-1A84-430A-9C6C-17481406DC5B}" srcOrd="0" destOrd="0" presId="urn:microsoft.com/office/officeart/2005/8/layout/chevron1"/>
    <dgm:cxn modelId="{CFAA71A0-4918-4598-9B3A-3F5743E2348C}" srcId="{55D35986-E14F-48B0-9E77-0ECB3C7A3D39}" destId="{884E7138-9E3A-42ED-BE23-E118E3BC7EA2}" srcOrd="1" destOrd="0" parTransId="{C36A2B44-D60A-4B6A-812D-2BD8BBE5E388}" sibTransId="{4906243C-24D5-490F-B7D9-8101BAC3601E}"/>
    <dgm:cxn modelId="{F6225FA3-1C99-475A-8230-671896D2C24E}" srcId="{55D35986-E14F-48B0-9E77-0ECB3C7A3D39}" destId="{CDF0702E-BB34-4ED2-BD53-11F5FE97CBF2}" srcOrd="2" destOrd="0" parTransId="{0B2A8106-74B9-4FD0-A220-A6EBDBBAB959}" sibTransId="{1FEDAEE3-F0FE-45C1-A5DA-5D890839AE2E}"/>
    <dgm:cxn modelId="{8AF1F6CC-CA96-409B-ABAD-AD4577C20183}" type="presOf" srcId="{3784A193-6E55-46EF-A658-9C77ACC1782E}" destId="{BF79C8EC-F1C1-47F6-A894-A723EC8F4804}" srcOrd="0" destOrd="0" presId="urn:microsoft.com/office/officeart/2005/8/layout/chevron1"/>
    <dgm:cxn modelId="{726E99E8-A755-4DEF-8795-D9B602988E7D}" type="presOf" srcId="{55D35986-E14F-48B0-9E77-0ECB3C7A3D39}" destId="{895421D1-FFC8-43DA-820F-E495A76584E7}" srcOrd="0" destOrd="0" presId="urn:microsoft.com/office/officeart/2005/8/layout/chevron1"/>
    <dgm:cxn modelId="{C5BF85F9-6326-46B2-9740-FB9C2DAEBA88}" srcId="{55D35986-E14F-48B0-9E77-0ECB3C7A3D39}" destId="{3784A193-6E55-46EF-A658-9C77ACC1782E}" srcOrd="3" destOrd="0" parTransId="{9B28CE2B-E6E9-4FDD-8DE9-18DDF6130EC8}" sibTransId="{F8784A09-3E46-4EB3-9414-BA2232593385}"/>
    <dgm:cxn modelId="{F64D4FFC-F960-47FA-88FF-865D6652E501}" srcId="{55D35986-E14F-48B0-9E77-0ECB3C7A3D39}" destId="{7841EA3F-B25A-491E-B05F-36131002FE18}" srcOrd="0" destOrd="0" parTransId="{2CFC5084-92D5-40E1-921F-56E9C17E60C9}" sibTransId="{BDCD0ADB-7660-48D2-9189-8AB4FC323848}"/>
    <dgm:cxn modelId="{2908331A-0BF9-4E92-8DB3-2A766E7FD23C}" type="presParOf" srcId="{895421D1-FFC8-43DA-820F-E495A76584E7}" destId="{F844889E-EE5C-40CF-91B8-808709B404A4}" srcOrd="0" destOrd="0" presId="urn:microsoft.com/office/officeart/2005/8/layout/chevron1"/>
    <dgm:cxn modelId="{20B2E935-CF84-4120-9D0D-EC4EB19088AF}" type="presParOf" srcId="{895421D1-FFC8-43DA-820F-E495A76584E7}" destId="{9461416C-0E1B-4A77-9E1C-5CBA00F371D1}" srcOrd="1" destOrd="0" presId="urn:microsoft.com/office/officeart/2005/8/layout/chevron1"/>
    <dgm:cxn modelId="{FD30793D-139B-43EA-B6DE-6E611C6806EE}" type="presParOf" srcId="{895421D1-FFC8-43DA-820F-E495A76584E7}" destId="{9AC3120B-BAF8-4116-9B94-C7874536BC6E}" srcOrd="2" destOrd="0" presId="urn:microsoft.com/office/officeart/2005/8/layout/chevron1"/>
    <dgm:cxn modelId="{EB59EEE6-473A-464D-9348-872FFFD50415}" type="presParOf" srcId="{895421D1-FFC8-43DA-820F-E495A76584E7}" destId="{A2FD1C81-B980-46FA-B5D5-25E179F05A22}" srcOrd="3" destOrd="0" presId="urn:microsoft.com/office/officeart/2005/8/layout/chevron1"/>
    <dgm:cxn modelId="{3E634E52-3E78-4959-939F-7F0040C01878}" type="presParOf" srcId="{895421D1-FFC8-43DA-820F-E495A76584E7}" destId="{9C3F2722-1A84-430A-9C6C-17481406DC5B}" srcOrd="4" destOrd="0" presId="urn:microsoft.com/office/officeart/2005/8/layout/chevron1"/>
    <dgm:cxn modelId="{A4E65495-7E15-4509-ABA4-7DCA0F79B7B2}" type="presParOf" srcId="{895421D1-FFC8-43DA-820F-E495A76584E7}" destId="{989EF89F-BE3F-4D9A-B9E2-503E29E2E058}" srcOrd="5" destOrd="0" presId="urn:microsoft.com/office/officeart/2005/8/layout/chevron1"/>
    <dgm:cxn modelId="{FC21FB90-AF5B-43C7-AF91-494EDD130682}" type="presParOf" srcId="{895421D1-FFC8-43DA-820F-E495A76584E7}" destId="{BF79C8EC-F1C1-47F6-A894-A723EC8F480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D35986-E14F-48B0-9E77-0ECB3C7A3D3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41EA3F-B25A-491E-B05F-36131002FE18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400" b="1" err="1"/>
            <a:t>Choose</a:t>
          </a:r>
          <a:r>
            <a:rPr lang="fr-FR" sz="1400" b="1"/>
            <a:t> </a:t>
          </a:r>
          <a:r>
            <a:rPr lang="fr-FR" sz="1400" b="1" err="1"/>
            <a:t>pre-trained</a:t>
          </a:r>
          <a:r>
            <a:rPr lang="fr-FR" sz="1400" b="1"/>
            <a:t> </a:t>
          </a:r>
          <a:r>
            <a:rPr lang="fr-FR" sz="1400" b="1" err="1"/>
            <a:t>embeddings</a:t>
          </a:r>
          <a:endParaRPr lang="fr-FR" sz="1400" b="1"/>
        </a:p>
      </dgm:t>
    </dgm:pt>
    <dgm:pt modelId="{2CFC5084-92D5-40E1-921F-56E9C17E60C9}" type="parTrans" cxnId="{F64D4FFC-F960-47FA-88FF-865D6652E501}">
      <dgm:prSet/>
      <dgm:spPr/>
      <dgm:t>
        <a:bodyPr/>
        <a:lstStyle/>
        <a:p>
          <a:endParaRPr lang="fr-FR"/>
        </a:p>
      </dgm:t>
    </dgm:pt>
    <dgm:pt modelId="{BDCD0ADB-7660-48D2-9189-8AB4FC323848}" type="sibTrans" cxnId="{F64D4FFC-F960-47FA-88FF-865D6652E501}">
      <dgm:prSet/>
      <dgm:spPr/>
      <dgm:t>
        <a:bodyPr/>
        <a:lstStyle/>
        <a:p>
          <a:endParaRPr lang="fr-FR"/>
        </a:p>
      </dgm:t>
    </dgm:pt>
    <dgm:pt modelId="{CDF0702E-BB34-4ED2-BD53-11F5FE97CBF2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400" b="1"/>
            <a:t>Fine-tune a model</a:t>
          </a:r>
        </a:p>
      </dgm:t>
    </dgm:pt>
    <dgm:pt modelId="{0B2A8106-74B9-4FD0-A220-A6EBDBBAB959}" type="parTrans" cxnId="{F6225FA3-1C99-475A-8230-671896D2C24E}">
      <dgm:prSet/>
      <dgm:spPr/>
      <dgm:t>
        <a:bodyPr/>
        <a:lstStyle/>
        <a:p>
          <a:endParaRPr lang="fr-FR"/>
        </a:p>
      </dgm:t>
    </dgm:pt>
    <dgm:pt modelId="{1FEDAEE3-F0FE-45C1-A5DA-5D890839AE2E}" type="sibTrans" cxnId="{F6225FA3-1C99-475A-8230-671896D2C24E}">
      <dgm:prSet/>
      <dgm:spPr/>
      <dgm:t>
        <a:bodyPr/>
        <a:lstStyle/>
        <a:p>
          <a:endParaRPr lang="fr-FR"/>
        </a:p>
      </dgm:t>
    </dgm:pt>
    <dgm:pt modelId="{884E7138-9E3A-42ED-BE23-E118E3BC7EA2}">
      <dgm:prSet phldrT="[Text]" custT="1"/>
      <dgm:spPr>
        <a:solidFill>
          <a:schemeClr val="tx2"/>
        </a:solidFill>
      </dgm:spPr>
      <dgm:t>
        <a:bodyPr/>
        <a:lstStyle/>
        <a:p>
          <a:r>
            <a:rPr lang="fr-FR" sz="1400" b="1"/>
            <a:t>Pick a </a:t>
          </a:r>
          <a:r>
            <a:rPr lang="fr-FR" sz="1400" b="1" err="1"/>
            <a:t>dataset</a:t>
          </a:r>
          <a:endParaRPr lang="fr-FR" sz="1400" b="1"/>
        </a:p>
      </dgm:t>
    </dgm:pt>
    <dgm:pt modelId="{C36A2B44-D60A-4B6A-812D-2BD8BBE5E388}" type="parTrans" cxnId="{CFAA71A0-4918-4598-9B3A-3F5743E2348C}">
      <dgm:prSet/>
      <dgm:spPr/>
      <dgm:t>
        <a:bodyPr/>
        <a:lstStyle/>
        <a:p>
          <a:endParaRPr lang="fr-FR"/>
        </a:p>
      </dgm:t>
    </dgm:pt>
    <dgm:pt modelId="{4906243C-24D5-490F-B7D9-8101BAC3601E}" type="sibTrans" cxnId="{CFAA71A0-4918-4598-9B3A-3F5743E2348C}">
      <dgm:prSet/>
      <dgm:spPr/>
      <dgm:t>
        <a:bodyPr/>
        <a:lstStyle/>
        <a:p>
          <a:endParaRPr lang="fr-FR"/>
        </a:p>
      </dgm:t>
    </dgm:pt>
    <dgm:pt modelId="{895421D1-FFC8-43DA-820F-E495A76584E7}" type="pres">
      <dgm:prSet presAssocID="{55D35986-E14F-48B0-9E77-0ECB3C7A3D39}" presName="Name0" presStyleCnt="0">
        <dgm:presLayoutVars>
          <dgm:dir/>
          <dgm:animLvl val="lvl"/>
          <dgm:resizeHandles val="exact"/>
        </dgm:presLayoutVars>
      </dgm:prSet>
      <dgm:spPr/>
    </dgm:pt>
    <dgm:pt modelId="{F844889E-EE5C-40CF-91B8-808709B404A4}" type="pres">
      <dgm:prSet presAssocID="{7841EA3F-B25A-491E-B05F-36131002FE1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461416C-0E1B-4A77-9E1C-5CBA00F371D1}" type="pres">
      <dgm:prSet presAssocID="{BDCD0ADB-7660-48D2-9189-8AB4FC323848}" presName="parTxOnlySpace" presStyleCnt="0"/>
      <dgm:spPr/>
    </dgm:pt>
    <dgm:pt modelId="{9AC3120B-BAF8-4116-9B94-C7874536BC6E}" type="pres">
      <dgm:prSet presAssocID="{884E7138-9E3A-42ED-BE23-E118E3BC7EA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2FD1C81-B980-46FA-B5D5-25E179F05A22}" type="pres">
      <dgm:prSet presAssocID="{4906243C-24D5-490F-B7D9-8101BAC3601E}" presName="parTxOnlySpace" presStyleCnt="0"/>
      <dgm:spPr/>
    </dgm:pt>
    <dgm:pt modelId="{9C3F2722-1A84-430A-9C6C-17481406DC5B}" type="pres">
      <dgm:prSet presAssocID="{CDF0702E-BB34-4ED2-BD53-11F5FE97CBF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ED8CB65-B02D-45BD-A766-2B3D6AAACA0D}" type="presOf" srcId="{884E7138-9E3A-42ED-BE23-E118E3BC7EA2}" destId="{9AC3120B-BAF8-4116-9B94-C7874536BC6E}" srcOrd="0" destOrd="0" presId="urn:microsoft.com/office/officeart/2005/8/layout/chevron1"/>
    <dgm:cxn modelId="{E714AA46-0B6F-4F36-A191-081C97F8528F}" type="presOf" srcId="{7841EA3F-B25A-491E-B05F-36131002FE18}" destId="{F844889E-EE5C-40CF-91B8-808709B404A4}" srcOrd="0" destOrd="0" presId="urn:microsoft.com/office/officeart/2005/8/layout/chevron1"/>
    <dgm:cxn modelId="{F0125771-F294-4523-B03B-AF07A1A35736}" type="presOf" srcId="{CDF0702E-BB34-4ED2-BD53-11F5FE97CBF2}" destId="{9C3F2722-1A84-430A-9C6C-17481406DC5B}" srcOrd="0" destOrd="0" presId="urn:microsoft.com/office/officeart/2005/8/layout/chevron1"/>
    <dgm:cxn modelId="{CFAA71A0-4918-4598-9B3A-3F5743E2348C}" srcId="{55D35986-E14F-48B0-9E77-0ECB3C7A3D39}" destId="{884E7138-9E3A-42ED-BE23-E118E3BC7EA2}" srcOrd="1" destOrd="0" parTransId="{C36A2B44-D60A-4B6A-812D-2BD8BBE5E388}" sibTransId="{4906243C-24D5-490F-B7D9-8101BAC3601E}"/>
    <dgm:cxn modelId="{F6225FA3-1C99-475A-8230-671896D2C24E}" srcId="{55D35986-E14F-48B0-9E77-0ECB3C7A3D39}" destId="{CDF0702E-BB34-4ED2-BD53-11F5FE97CBF2}" srcOrd="2" destOrd="0" parTransId="{0B2A8106-74B9-4FD0-A220-A6EBDBBAB959}" sibTransId="{1FEDAEE3-F0FE-45C1-A5DA-5D890839AE2E}"/>
    <dgm:cxn modelId="{726E99E8-A755-4DEF-8795-D9B602988E7D}" type="presOf" srcId="{55D35986-E14F-48B0-9E77-0ECB3C7A3D39}" destId="{895421D1-FFC8-43DA-820F-E495A76584E7}" srcOrd="0" destOrd="0" presId="urn:microsoft.com/office/officeart/2005/8/layout/chevron1"/>
    <dgm:cxn modelId="{F64D4FFC-F960-47FA-88FF-865D6652E501}" srcId="{55D35986-E14F-48B0-9E77-0ECB3C7A3D39}" destId="{7841EA3F-B25A-491E-B05F-36131002FE18}" srcOrd="0" destOrd="0" parTransId="{2CFC5084-92D5-40E1-921F-56E9C17E60C9}" sibTransId="{BDCD0ADB-7660-48D2-9189-8AB4FC323848}"/>
    <dgm:cxn modelId="{2908331A-0BF9-4E92-8DB3-2A766E7FD23C}" type="presParOf" srcId="{895421D1-FFC8-43DA-820F-E495A76584E7}" destId="{F844889E-EE5C-40CF-91B8-808709B404A4}" srcOrd="0" destOrd="0" presId="urn:microsoft.com/office/officeart/2005/8/layout/chevron1"/>
    <dgm:cxn modelId="{20B2E935-CF84-4120-9D0D-EC4EB19088AF}" type="presParOf" srcId="{895421D1-FFC8-43DA-820F-E495A76584E7}" destId="{9461416C-0E1B-4A77-9E1C-5CBA00F371D1}" srcOrd="1" destOrd="0" presId="urn:microsoft.com/office/officeart/2005/8/layout/chevron1"/>
    <dgm:cxn modelId="{FD30793D-139B-43EA-B6DE-6E611C6806EE}" type="presParOf" srcId="{895421D1-FFC8-43DA-820F-E495A76584E7}" destId="{9AC3120B-BAF8-4116-9B94-C7874536BC6E}" srcOrd="2" destOrd="0" presId="urn:microsoft.com/office/officeart/2005/8/layout/chevron1"/>
    <dgm:cxn modelId="{EB59EEE6-473A-464D-9348-872FFFD50415}" type="presParOf" srcId="{895421D1-FFC8-43DA-820F-E495A76584E7}" destId="{A2FD1C81-B980-46FA-B5D5-25E179F05A22}" srcOrd="3" destOrd="0" presId="urn:microsoft.com/office/officeart/2005/8/layout/chevron1"/>
    <dgm:cxn modelId="{3E634E52-3E78-4959-939F-7F0040C01878}" type="presParOf" srcId="{895421D1-FFC8-43DA-820F-E495A76584E7}" destId="{9C3F2722-1A84-430A-9C6C-17481406DC5B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889E-EE5C-40CF-91B8-808709B404A4}">
      <dsp:nvSpPr>
        <dsp:cNvPr id="0" name=""/>
        <dsp:cNvSpPr/>
      </dsp:nvSpPr>
      <dsp:spPr>
        <a:xfrm>
          <a:off x="4248" y="0"/>
          <a:ext cx="2473295" cy="40250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/>
            <a:t>Data </a:t>
          </a:r>
          <a:r>
            <a:rPr lang="fr-FR" sz="1200" b="1" kern="1200" err="1"/>
            <a:t>processing</a:t>
          </a:r>
          <a:endParaRPr lang="fr-FR" sz="1200" b="1" kern="1200"/>
        </a:p>
      </dsp:txBody>
      <dsp:txXfrm>
        <a:off x="205502" y="0"/>
        <a:ext cx="2070788" cy="402507"/>
      </dsp:txXfrm>
    </dsp:sp>
    <dsp:sp modelId="{9AC3120B-BAF8-4116-9B94-C7874536BC6E}">
      <dsp:nvSpPr>
        <dsp:cNvPr id="0" name=""/>
        <dsp:cNvSpPr/>
      </dsp:nvSpPr>
      <dsp:spPr>
        <a:xfrm>
          <a:off x="2230215" y="0"/>
          <a:ext cx="2473295" cy="40250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err="1"/>
            <a:t>Tokenization</a:t>
          </a:r>
          <a:r>
            <a:rPr lang="fr-FR" sz="1200" b="1" kern="1200"/>
            <a:t> and </a:t>
          </a:r>
          <a:r>
            <a:rPr lang="fr-FR" sz="1200" b="1" kern="1200" err="1"/>
            <a:t>numericalization</a:t>
          </a:r>
          <a:endParaRPr lang="fr-FR" sz="1200" b="1" kern="1200"/>
        </a:p>
      </dsp:txBody>
      <dsp:txXfrm>
        <a:off x="2431469" y="0"/>
        <a:ext cx="2070788" cy="402507"/>
      </dsp:txXfrm>
    </dsp:sp>
    <dsp:sp modelId="{9C3F2722-1A84-430A-9C6C-17481406DC5B}">
      <dsp:nvSpPr>
        <dsp:cNvPr id="0" name=""/>
        <dsp:cNvSpPr/>
      </dsp:nvSpPr>
      <dsp:spPr>
        <a:xfrm>
          <a:off x="4456181" y="0"/>
          <a:ext cx="2473295" cy="40250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err="1"/>
            <a:t>Feature</a:t>
          </a:r>
          <a:r>
            <a:rPr lang="fr-FR" sz="1200" b="1" kern="1200"/>
            <a:t> computation</a:t>
          </a:r>
        </a:p>
      </dsp:txBody>
      <dsp:txXfrm>
        <a:off x="4657435" y="0"/>
        <a:ext cx="2070788" cy="402507"/>
      </dsp:txXfrm>
    </dsp:sp>
    <dsp:sp modelId="{BF79C8EC-F1C1-47F6-A894-A723EC8F4804}">
      <dsp:nvSpPr>
        <dsp:cNvPr id="0" name=""/>
        <dsp:cNvSpPr/>
      </dsp:nvSpPr>
      <dsp:spPr>
        <a:xfrm>
          <a:off x="6682147" y="0"/>
          <a:ext cx="2473295" cy="402507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/>
            <a:t>Model</a:t>
          </a:r>
        </a:p>
      </dsp:txBody>
      <dsp:txXfrm>
        <a:off x="6883401" y="0"/>
        <a:ext cx="2070788" cy="402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4889E-EE5C-40CF-91B8-808709B404A4}">
      <dsp:nvSpPr>
        <dsp:cNvPr id="0" name=""/>
        <dsp:cNvSpPr/>
      </dsp:nvSpPr>
      <dsp:spPr>
        <a:xfrm>
          <a:off x="2780" y="0"/>
          <a:ext cx="3387112" cy="380963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err="1"/>
            <a:t>Choose</a:t>
          </a:r>
          <a:r>
            <a:rPr lang="fr-FR" sz="1400" b="1" kern="1200"/>
            <a:t> </a:t>
          </a:r>
          <a:r>
            <a:rPr lang="fr-FR" sz="1400" b="1" kern="1200" err="1"/>
            <a:t>pre-trained</a:t>
          </a:r>
          <a:r>
            <a:rPr lang="fr-FR" sz="1400" b="1" kern="1200"/>
            <a:t> </a:t>
          </a:r>
          <a:r>
            <a:rPr lang="fr-FR" sz="1400" b="1" kern="1200" err="1"/>
            <a:t>embeddings</a:t>
          </a:r>
          <a:endParaRPr lang="fr-FR" sz="1400" b="1" kern="1200"/>
        </a:p>
      </dsp:txBody>
      <dsp:txXfrm>
        <a:off x="193262" y="0"/>
        <a:ext cx="3006149" cy="380963"/>
      </dsp:txXfrm>
    </dsp:sp>
    <dsp:sp modelId="{9AC3120B-BAF8-4116-9B94-C7874536BC6E}">
      <dsp:nvSpPr>
        <dsp:cNvPr id="0" name=""/>
        <dsp:cNvSpPr/>
      </dsp:nvSpPr>
      <dsp:spPr>
        <a:xfrm>
          <a:off x="3051181" y="0"/>
          <a:ext cx="3387112" cy="380963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Pick a </a:t>
          </a:r>
          <a:r>
            <a:rPr lang="fr-FR" sz="1400" b="1" kern="1200" err="1"/>
            <a:t>dataset</a:t>
          </a:r>
          <a:endParaRPr lang="fr-FR" sz="1400" b="1" kern="1200"/>
        </a:p>
      </dsp:txBody>
      <dsp:txXfrm>
        <a:off x="3241663" y="0"/>
        <a:ext cx="3006149" cy="380963"/>
      </dsp:txXfrm>
    </dsp:sp>
    <dsp:sp modelId="{9C3F2722-1A84-430A-9C6C-17481406DC5B}">
      <dsp:nvSpPr>
        <dsp:cNvPr id="0" name=""/>
        <dsp:cNvSpPr/>
      </dsp:nvSpPr>
      <dsp:spPr>
        <a:xfrm>
          <a:off x="6099583" y="0"/>
          <a:ext cx="3387112" cy="380963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/>
            <a:t>Fine-tune a model</a:t>
          </a:r>
        </a:p>
      </dsp:txBody>
      <dsp:txXfrm>
        <a:off x="6290065" y="0"/>
        <a:ext cx="3006149" cy="380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AB023CD-156D-4860-ACD8-2D21E20907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31789922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gh 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2DF502-45C8-4243-B9F6-103AABF6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9294" y="432000"/>
            <a:ext cx="7907413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950" b="1" cap="all" baseline="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Slide title</a:t>
            </a:r>
            <a:endParaRPr lang="fr-FR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C0718E-720C-43F4-89DB-52CE948E7003}"/>
              </a:ext>
            </a:extLst>
          </p:cNvPr>
          <p:cNvGrpSpPr/>
          <p:nvPr userDrawn="1"/>
        </p:nvGrpSpPr>
        <p:grpSpPr>
          <a:xfrm rot="13500000">
            <a:off x="549167" y="510840"/>
            <a:ext cx="216000" cy="175500"/>
            <a:chOff x="8019535" y="0"/>
            <a:chExt cx="944259" cy="9442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1BD3B2-F703-48F1-B2B0-2D64B460E6EC}"/>
                </a:ext>
              </a:extLst>
            </p:cNvPr>
            <p:cNvSpPr/>
            <p:nvPr/>
          </p:nvSpPr>
          <p:spPr>
            <a:xfrm>
              <a:off x="8019535" y="0"/>
              <a:ext cx="254899" cy="944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38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532047-47D7-418A-8F2F-63AC197B4D71}"/>
                </a:ext>
              </a:extLst>
            </p:cNvPr>
            <p:cNvSpPr/>
            <p:nvPr/>
          </p:nvSpPr>
          <p:spPr>
            <a:xfrm rot="5400000">
              <a:off x="8364215" y="344680"/>
              <a:ext cx="254899" cy="944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38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CF0C24-CFC0-4AE4-B189-8452E72EF340}"/>
                </a:ext>
              </a:extLst>
            </p:cNvPr>
            <p:cNvSpPr/>
            <p:nvPr/>
          </p:nvSpPr>
          <p:spPr>
            <a:xfrm>
              <a:off x="8019535" y="689360"/>
              <a:ext cx="254899" cy="2548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38"/>
            </a:p>
          </p:txBody>
        </p:sp>
      </p:grpSp>
    </p:spTree>
    <p:extLst>
      <p:ext uri="{BB962C8B-B14F-4D97-AF65-F5344CB8AC3E}">
        <p14:creationId xmlns:p14="http://schemas.microsoft.com/office/powerpoint/2010/main" val="3289626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C0C73928-E24E-4BBC-9DAA-A9A83623FF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1021126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165600" y="943200"/>
            <a:ext cx="9540000" cy="543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  <a:lvl2pPr marL="36353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2pPr>
            <a:lvl3pPr marL="623887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  <a:latin typeface="+mj-lt"/>
                <a:cs typeface="Arial" pitchFamily="34" charset="0"/>
              </a:defRPr>
            </a:lvl3pPr>
            <a:lvl4pPr marL="906463" indent="0">
              <a:buFont typeface="Arial" panose="020B0604020202020204" pitchFamily="34" charset="0"/>
              <a:buNone/>
              <a:defRPr lang="en-GB" sz="1000" dirty="0">
                <a:solidFill>
                  <a:schemeClr val="tx1"/>
                </a:solidFill>
                <a:latin typeface="+mj-lt"/>
                <a:cs typeface="Arial" pitchFamily="34" charset="0"/>
              </a:defRPr>
            </a:lvl4pPr>
            <a:lvl5pPr marL="1174750" indent="0">
              <a:buFont typeface="Arial" panose="020B0604020202020204" pitchFamily="34" charset="0"/>
              <a:buNone/>
              <a:defRPr lang="fr-FR" altLang="en-GB" sz="1000" noProof="0" dirty="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4"/>
            <a:endParaRPr lang="fr-FR" noProof="0"/>
          </a:p>
          <a:p>
            <a:pPr lvl="3"/>
            <a:endParaRPr lang="fr-FR" noProof="0"/>
          </a:p>
          <a:p>
            <a:pPr lvl="3"/>
            <a:endParaRPr lang="fr-FR" noProof="0"/>
          </a:p>
          <a:p>
            <a:pPr lvl="4"/>
            <a:endParaRPr lang="fr-FR" noProof="0"/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B1654254-4792-4FA9-8477-E72E811378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26112105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oubl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 bwMode="auto">
          <a:xfrm>
            <a:off x="165600" y="147600"/>
            <a:ext cx="954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GB"/>
              <a:t>Click to edit Master title style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63633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1" hasCustomPrompt="1"/>
            <p:custDataLst>
              <p:tags r:id="rId3"/>
            </p:custDataLst>
          </p:nvPr>
        </p:nvSpPr>
        <p:spPr>
          <a:xfrm>
            <a:off x="5211128" y="1789043"/>
            <a:ext cx="4356000" cy="4522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533400" indent="0">
              <a:buNone/>
              <a:defRPr sz="1100">
                <a:solidFill>
                  <a:schemeClr val="tx1"/>
                </a:solidFill>
              </a:defRPr>
            </a:lvl2pPr>
            <a:lvl3pPr marL="847725" indent="0">
              <a:buNone/>
              <a:defRPr sz="1100">
                <a:solidFill>
                  <a:schemeClr val="tx1"/>
                </a:solidFill>
              </a:defRPr>
            </a:lvl3pPr>
            <a:lvl4pPr marL="1368425" indent="0">
              <a:buNone/>
              <a:defRPr sz="1100">
                <a:solidFill>
                  <a:schemeClr val="tx1"/>
                </a:solidFill>
              </a:defRPr>
            </a:lvl4pPr>
            <a:lvl5pPr marL="198120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63633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Connecteur droit 2"/>
          <p:cNvCxnSpPr/>
          <p:nvPr/>
        </p:nvCxnSpPr>
        <p:spPr bwMode="auto">
          <a:xfrm>
            <a:off x="363633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necteur droit 8"/>
          <p:cNvCxnSpPr/>
          <p:nvPr/>
        </p:nvCxnSpPr>
        <p:spPr bwMode="auto">
          <a:xfrm>
            <a:off x="5211128" y="1570005"/>
            <a:ext cx="43541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5211128" y="1084336"/>
            <a:ext cx="4354138" cy="364902"/>
          </a:xfrm>
        </p:spPr>
        <p:txBody>
          <a:bodyPr>
            <a:noAutofit/>
          </a:bodyPr>
          <a:lstStyle>
            <a:lvl1pPr marL="0" indent="0">
              <a:buNone/>
              <a:defRPr lang="fr-FR" sz="1400" b="0" dirty="0" smtClean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marL="0" lv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951562" y="1789043"/>
            <a:ext cx="0" cy="4522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13081DF-1234-4172-BAF5-C8C5A3DB83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5274" y="6580025"/>
            <a:ext cx="7131600" cy="244800"/>
          </a:xfrm>
        </p:spPr>
        <p:txBody>
          <a:bodyPr vert="horz" lIns="0" tIns="0" rIns="0" bIns="0" rtlCol="0" anchor="t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 kumimoji="0" lang="fr-FR" sz="800" b="0" i="1" u="none" strike="noStrike" kern="0" cap="none" spc="0" normalizeH="0" baseline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</a:defRPr>
            </a:lvl1pPr>
            <a:lvl2pPr>
              <a:defRPr lang="fr-FR" kern="1200" smtClean="0">
                <a:ea typeface="+mn-ea"/>
                <a:cs typeface="Arial" pitchFamily="34" charset="0"/>
              </a:defRPr>
            </a:lvl2pPr>
            <a:lvl3pPr>
              <a:defRPr lang="fr-FR" kern="1200" smtClean="0">
                <a:ea typeface="+mn-ea"/>
                <a:cs typeface="Arial" pitchFamily="34" charset="0"/>
              </a:defRPr>
            </a:lvl3pPr>
            <a:lvl4pPr>
              <a:defRPr lang="fr-FR" kern="1200" smtClean="0">
                <a:ea typeface="+mn-ea"/>
                <a:cs typeface="Arial" pitchFamily="34" charset="0"/>
              </a:defRPr>
            </a:lvl4pPr>
            <a:lvl5pPr>
              <a:defRPr lang="fr-FR" kern="1200"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6C6C6C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Sources: </a:t>
            </a:r>
            <a:b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</a:br>
            <a:r>
              <a:rPr kumimoji="0" lang="fr-FR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1</a:t>
            </a:r>
            <a:r>
              <a:rPr kumimoji="0" lang="en-GB" sz="800" b="0" i="1" u="none" strike="noStrike" kern="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. Note	2. Note</a:t>
            </a:r>
          </a:p>
        </p:txBody>
      </p:sp>
    </p:spTree>
    <p:extLst>
      <p:ext uri="{BB962C8B-B14F-4D97-AF65-F5344CB8AC3E}">
        <p14:creationId xmlns:p14="http://schemas.microsoft.com/office/powerpoint/2010/main" val="42120974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975124" y="1845126"/>
            <a:ext cx="5209366" cy="461665"/>
          </a:xfrm>
        </p:spPr>
        <p:txBody>
          <a:bodyPr wrap="square" lIns="0" rIns="0">
            <a:spAutoFit/>
          </a:bodyPr>
          <a:lstStyle>
            <a:lvl1pPr>
              <a:defRPr kumimoji="0" lang="en-GB" sz="24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Espace réservé du texte 50"/>
          <p:cNvSpPr>
            <a:spLocks noGrp="1"/>
          </p:cNvSpPr>
          <p:nvPr>
            <p:ph type="body" sz="quarter" idx="10"/>
            <p:custDataLst>
              <p:tags r:id="rId2"/>
            </p:custDataLst>
          </p:nvPr>
        </p:nvSpPr>
        <p:spPr>
          <a:xfrm>
            <a:off x="975124" y="3859338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629747" y="66243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629747" y="5709985"/>
            <a:ext cx="4817743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14" name="Espace réservé du texte 50"/>
          <p:cNvSpPr>
            <a:spLocks noGrp="1"/>
          </p:cNvSpPr>
          <p:nvPr>
            <p:ph type="body" sz="quarter" idx="11"/>
            <p:custDataLst>
              <p:tags r:id="rId3"/>
            </p:custDataLst>
          </p:nvPr>
        </p:nvSpPr>
        <p:spPr>
          <a:xfrm>
            <a:off x="975124" y="4555990"/>
            <a:ext cx="3676775" cy="3603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kumimoji="0" lang="fr-FR" sz="1200" b="0" i="0" u="none" strike="noStrike" kern="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</a:lstStyle>
          <a:p>
            <a:pPr marL="285750" lvl="0" indent="-285750"/>
            <a:r>
              <a:rPr lang="en-US"/>
              <a:t>Click to edit Master text styles</a:t>
            </a:r>
          </a:p>
        </p:txBody>
      </p:sp>
      <p:sp>
        <p:nvSpPr>
          <p:cNvPr id="2" name="Rectangle : coins arrondis 1"/>
          <p:cNvSpPr/>
          <p:nvPr/>
        </p:nvSpPr>
        <p:spPr bwMode="auto">
          <a:xfrm>
            <a:off x="975124" y="5932935"/>
            <a:ext cx="1759788" cy="474453"/>
          </a:xfrm>
          <a:prstGeom prst="round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</a:rPr>
              <a:t>LOGO CLIENT</a:t>
            </a: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grpSp>
        <p:nvGrpSpPr>
          <p:cNvPr id="86" name="Graphique 7">
            <a:extLst>
              <a:ext uri="{FF2B5EF4-FFF2-40B4-BE49-F238E27FC236}">
                <a16:creationId xmlns:a16="http://schemas.microsoft.com/office/drawing/2014/main" id="{65C783B5-0FA9-4173-B7B2-D53A2BCB045D}"/>
              </a:ext>
            </a:extLst>
          </p:cNvPr>
          <p:cNvGrpSpPr/>
          <p:nvPr/>
        </p:nvGrpSpPr>
        <p:grpSpPr>
          <a:xfrm>
            <a:off x="3575509" y="5737845"/>
            <a:ext cx="1551553" cy="864631"/>
            <a:chOff x="2269715" y="1722641"/>
            <a:chExt cx="4324350" cy="2409825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DC9A3497-21A3-45E3-A9E4-89DC78B9478D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A05312BB-6D00-4A33-8DCC-A0CFD12D9B7A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D8C294E5-A588-4C96-BAA1-B184FBEDD21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E0AC33C0-F4DB-4ACB-8C93-7639BB156C72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514F0AD8-B1B4-4C2C-9407-C2CCF225A435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12C0952D-99F4-482C-ACA6-6EC2658765FE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516946E-2603-401C-8B73-70E873D19B86}"/>
                </a:ext>
              </a:extLst>
            </p:cNvPr>
            <p:cNvSpPr/>
            <p:nvPr/>
          </p:nvSpPr>
          <p:spPr>
            <a:xfrm>
              <a:off x="2436869" y="3603895"/>
              <a:ext cx="114300" cy="190500"/>
            </a:xfrm>
            <a:custGeom>
              <a:avLst/>
              <a:gdLst>
                <a:gd name="connsiteX0" fmla="*/ 7144 w 114300"/>
                <a:gd name="connsiteY0" fmla="*/ 184299 h 190500"/>
                <a:gd name="connsiteX1" fmla="*/ 7144 w 114300"/>
                <a:gd name="connsiteY1" fmla="*/ 7144 h 190500"/>
                <a:gd name="connsiteX2" fmla="*/ 31556 w 114300"/>
                <a:gd name="connsiteY2" fmla="*/ 7144 h 190500"/>
                <a:gd name="connsiteX3" fmla="*/ 31556 w 114300"/>
                <a:gd name="connsiteY3" fmla="*/ 162525 h 190500"/>
                <a:gd name="connsiteX4" fmla="*/ 112376 w 114300"/>
                <a:gd name="connsiteY4" fmla="*/ 162525 h 190500"/>
                <a:gd name="connsiteX5" fmla="*/ 112376 w 114300"/>
                <a:gd name="connsiteY5" fmla="*/ 184290 h 190500"/>
                <a:gd name="connsiteX6" fmla="*/ 7144 w 114300"/>
                <a:gd name="connsiteY6" fmla="*/ 18429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90500">
                  <a:moveTo>
                    <a:pt x="7144" y="184299"/>
                  </a:moveTo>
                  <a:lnTo>
                    <a:pt x="7144" y="7144"/>
                  </a:lnTo>
                  <a:lnTo>
                    <a:pt x="31556" y="7144"/>
                  </a:lnTo>
                  <a:lnTo>
                    <a:pt x="31556" y="162525"/>
                  </a:lnTo>
                  <a:lnTo>
                    <a:pt x="112376" y="162525"/>
                  </a:lnTo>
                  <a:lnTo>
                    <a:pt x="112376" y="184290"/>
                  </a:lnTo>
                  <a:lnTo>
                    <a:pt x="7144" y="1842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FFC47E35-3B12-42EE-9400-EFD02A9433AA}"/>
                </a:ext>
              </a:extLst>
            </p:cNvPr>
            <p:cNvSpPr/>
            <p:nvPr/>
          </p:nvSpPr>
          <p:spPr>
            <a:xfrm>
              <a:off x="2620597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2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09" y="47263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A3CBEA83-BE2F-4A88-94E7-8737934851A9}"/>
                </a:ext>
              </a:extLst>
            </p:cNvPr>
            <p:cNvSpPr/>
            <p:nvPr/>
          </p:nvSpPr>
          <p:spPr>
            <a:xfrm>
              <a:off x="2830823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8E1FCF69-EBCE-4857-B83A-5AEC00B57F02}"/>
                </a:ext>
              </a:extLst>
            </p:cNvPr>
            <p:cNvSpPr/>
            <p:nvPr/>
          </p:nvSpPr>
          <p:spPr>
            <a:xfrm>
              <a:off x="3027619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8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4 w 123825"/>
                <a:gd name="connsiteY13" fmla="*/ 77172 h 190500"/>
                <a:gd name="connsiteX14" fmla="*/ 43091 w 123825"/>
                <a:gd name="connsiteY14" fmla="*/ 90954 h 190500"/>
                <a:gd name="connsiteX15" fmla="*/ 31556 w 123825"/>
                <a:gd name="connsiteY15" fmla="*/ 126025 h 190500"/>
                <a:gd name="connsiteX16" fmla="*/ 74533 w 123825"/>
                <a:gd name="connsiteY16" fmla="*/ 172822 h 190500"/>
                <a:gd name="connsiteX17" fmla="*/ 8771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8" y="192043"/>
                  </a:cubicBezTo>
                  <a:cubicBezTo>
                    <a:pt x="45844" y="192043"/>
                    <a:pt x="32575" y="186242"/>
                    <a:pt x="2240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6" y="57817"/>
                    <a:pt x="66599" y="57817"/>
                  </a:cubicBezTo>
                  <a:cubicBezTo>
                    <a:pt x="8010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4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404" y="100146"/>
                    <a:pt x="31556" y="111824"/>
                    <a:pt x="31556" y="126025"/>
                  </a:cubicBezTo>
                  <a:cubicBezTo>
                    <a:pt x="31556" y="157220"/>
                    <a:pt x="45882" y="172822"/>
                    <a:pt x="74533" y="172822"/>
                  </a:cubicBezTo>
                  <a:cubicBezTo>
                    <a:pt x="78200" y="172822"/>
                    <a:pt x="82591" y="171679"/>
                    <a:pt x="87716" y="169374"/>
                  </a:cubicBezTo>
                  <a:cubicBezTo>
                    <a:pt x="92840" y="167088"/>
                    <a:pt x="9606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7" name="Forme libre : forme 96">
              <a:extLst>
                <a:ext uri="{FF2B5EF4-FFF2-40B4-BE49-F238E27FC236}">
                  <a16:creationId xmlns:a16="http://schemas.microsoft.com/office/drawing/2014/main" id="{1060C7BC-EA2E-4237-A593-09DE893A3112}"/>
                </a:ext>
              </a:extLst>
            </p:cNvPr>
            <p:cNvSpPr/>
            <p:nvPr/>
          </p:nvSpPr>
          <p:spPr>
            <a:xfrm>
              <a:off x="3233188" y="3649120"/>
              <a:ext cx="123825" cy="142875"/>
            </a:xfrm>
            <a:custGeom>
              <a:avLst/>
              <a:gdLst>
                <a:gd name="connsiteX0" fmla="*/ 7144 w 123825"/>
                <a:gd name="connsiteY0" fmla="*/ 74019 h 142875"/>
                <a:gd name="connsiteX1" fmla="*/ 23441 w 123825"/>
                <a:gd name="connsiteY1" fmla="*/ 25584 h 142875"/>
                <a:gd name="connsiteX2" fmla="*/ 66351 w 123825"/>
                <a:gd name="connsiteY2" fmla="*/ 7144 h 142875"/>
                <a:gd name="connsiteX3" fmla="*/ 109938 w 123825"/>
                <a:gd name="connsiteY3" fmla="*/ 24851 h 142875"/>
                <a:gd name="connsiteX4" fmla="*/ 125444 w 123825"/>
                <a:gd name="connsiteY4" fmla="*/ 74009 h 142875"/>
                <a:gd name="connsiteX5" fmla="*/ 109576 w 123825"/>
                <a:gd name="connsiteY5" fmla="*/ 123415 h 142875"/>
                <a:gd name="connsiteX6" fmla="*/ 66361 w 123825"/>
                <a:gd name="connsiteY6" fmla="*/ 141484 h 142875"/>
                <a:gd name="connsiteX7" fmla="*/ 22774 w 123825"/>
                <a:gd name="connsiteY7" fmla="*/ 123225 h 142875"/>
                <a:gd name="connsiteX8" fmla="*/ 7144 w 123825"/>
                <a:gd name="connsiteY8" fmla="*/ 74019 h 142875"/>
                <a:gd name="connsiteX9" fmla="*/ 31566 w 123825"/>
                <a:gd name="connsiteY9" fmla="*/ 74019 h 142875"/>
                <a:gd name="connsiteX10" fmla="*/ 66361 w 123825"/>
                <a:gd name="connsiteY10" fmla="*/ 122749 h 142875"/>
                <a:gd name="connsiteX11" fmla="*/ 91811 w 123825"/>
                <a:gd name="connsiteY11" fmla="*/ 109690 h 142875"/>
                <a:gd name="connsiteX12" fmla="*/ 101032 w 123825"/>
                <a:gd name="connsiteY12" fmla="*/ 74019 h 142875"/>
                <a:gd name="connsiteX13" fmla="*/ 66361 w 123825"/>
                <a:gd name="connsiteY13" fmla="*/ 25889 h 142875"/>
                <a:gd name="connsiteX14" fmla="*/ 41024 w 123825"/>
                <a:gd name="connsiteY14" fmla="*/ 38710 h 142875"/>
                <a:gd name="connsiteX15" fmla="*/ 31566 w 123825"/>
                <a:gd name="connsiteY15" fmla="*/ 74019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3825" h="142875">
                  <a:moveTo>
                    <a:pt x="7144" y="74019"/>
                  </a:moveTo>
                  <a:cubicBezTo>
                    <a:pt x="7144" y="54026"/>
                    <a:pt x="12573" y="37881"/>
                    <a:pt x="23441" y="25584"/>
                  </a:cubicBezTo>
                  <a:cubicBezTo>
                    <a:pt x="34309" y="13297"/>
                    <a:pt x="48606" y="7144"/>
                    <a:pt x="66351" y="7144"/>
                  </a:cubicBezTo>
                  <a:cubicBezTo>
                    <a:pt x="85068" y="7144"/>
                    <a:pt x="99603" y="13049"/>
                    <a:pt x="109938" y="24851"/>
                  </a:cubicBezTo>
                  <a:cubicBezTo>
                    <a:pt x="120272" y="36662"/>
                    <a:pt x="125444" y="53054"/>
                    <a:pt x="125444" y="74009"/>
                  </a:cubicBezTo>
                  <a:cubicBezTo>
                    <a:pt x="125444" y="94888"/>
                    <a:pt x="120148" y="111357"/>
                    <a:pt x="109576" y="123415"/>
                  </a:cubicBezTo>
                  <a:cubicBezTo>
                    <a:pt x="98993" y="135465"/>
                    <a:pt x="84591" y="141484"/>
                    <a:pt x="66361" y="141484"/>
                  </a:cubicBezTo>
                  <a:cubicBezTo>
                    <a:pt x="47720" y="141484"/>
                    <a:pt x="33195" y="135388"/>
                    <a:pt x="22774" y="123225"/>
                  </a:cubicBezTo>
                  <a:cubicBezTo>
                    <a:pt x="12354" y="111061"/>
                    <a:pt x="7144" y="94659"/>
                    <a:pt x="7144" y="74019"/>
                  </a:cubicBezTo>
                  <a:close/>
                  <a:moveTo>
                    <a:pt x="31566" y="74019"/>
                  </a:moveTo>
                  <a:cubicBezTo>
                    <a:pt x="31566" y="106508"/>
                    <a:pt x="43167" y="122749"/>
                    <a:pt x="66361" y="122749"/>
                  </a:cubicBezTo>
                  <a:cubicBezTo>
                    <a:pt x="77181" y="122749"/>
                    <a:pt x="85668" y="118396"/>
                    <a:pt x="91811" y="109690"/>
                  </a:cubicBezTo>
                  <a:cubicBezTo>
                    <a:pt x="97955" y="100984"/>
                    <a:pt x="101032" y="89097"/>
                    <a:pt x="101032" y="74019"/>
                  </a:cubicBezTo>
                  <a:cubicBezTo>
                    <a:pt x="101032" y="41939"/>
                    <a:pt x="89478" y="25889"/>
                    <a:pt x="66361" y="25889"/>
                  </a:cubicBezTo>
                  <a:cubicBezTo>
                    <a:pt x="55778" y="25889"/>
                    <a:pt x="47339" y="30156"/>
                    <a:pt x="41024" y="38710"/>
                  </a:cubicBezTo>
                  <a:cubicBezTo>
                    <a:pt x="34719" y="47254"/>
                    <a:pt x="31566" y="59017"/>
                    <a:pt x="31566" y="74019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8" name="Forme libre : forme 97">
              <a:extLst>
                <a:ext uri="{FF2B5EF4-FFF2-40B4-BE49-F238E27FC236}">
                  <a16:creationId xmlns:a16="http://schemas.microsoft.com/office/drawing/2014/main" id="{0BA543BB-A610-44E3-B159-3435A7FE8FA4}"/>
                </a:ext>
              </a:extLst>
            </p:cNvPr>
            <p:cNvSpPr/>
            <p:nvPr/>
          </p:nvSpPr>
          <p:spPr>
            <a:xfrm>
              <a:off x="3443414" y="3649120"/>
              <a:ext cx="114300" cy="142875"/>
            </a:xfrm>
            <a:custGeom>
              <a:avLst/>
              <a:gdLst>
                <a:gd name="connsiteX0" fmla="*/ 87592 w 114300"/>
                <a:gd name="connsiteY0" fmla="*/ 139075 h 142875"/>
                <a:gd name="connsiteX1" fmla="*/ 87592 w 114300"/>
                <a:gd name="connsiteY1" fmla="*/ 63741 h 142875"/>
                <a:gd name="connsiteX2" fmla="*/ 81305 w 114300"/>
                <a:gd name="connsiteY2" fmla="*/ 34776 h 142875"/>
                <a:gd name="connsiteX3" fmla="*/ 60246 w 114300"/>
                <a:gd name="connsiteY3" fmla="*/ 26499 h 142875"/>
                <a:gd name="connsiteX4" fmla="*/ 43644 w 114300"/>
                <a:gd name="connsiteY4" fmla="*/ 31213 h 142875"/>
                <a:gd name="connsiteX5" fmla="*/ 30337 w 114300"/>
                <a:gd name="connsiteY5" fmla="*/ 42824 h 142875"/>
                <a:gd name="connsiteX6" fmla="*/ 30337 w 114300"/>
                <a:gd name="connsiteY6" fmla="*/ 139075 h 142875"/>
                <a:gd name="connsiteX7" fmla="*/ 7144 w 114300"/>
                <a:gd name="connsiteY7" fmla="*/ 139075 h 142875"/>
                <a:gd name="connsiteX8" fmla="*/ 7144 w 114300"/>
                <a:gd name="connsiteY8" fmla="*/ 9563 h 142875"/>
                <a:gd name="connsiteX9" fmla="*/ 23012 w 114300"/>
                <a:gd name="connsiteY9" fmla="*/ 9563 h 142875"/>
                <a:gd name="connsiteX10" fmla="*/ 30337 w 114300"/>
                <a:gd name="connsiteY10" fmla="*/ 26251 h 142875"/>
                <a:gd name="connsiteX11" fmla="*/ 67818 w 114300"/>
                <a:gd name="connsiteY11" fmla="*/ 7144 h 142875"/>
                <a:gd name="connsiteX12" fmla="*/ 110795 w 114300"/>
                <a:gd name="connsiteY12" fmla="*/ 58903 h 142875"/>
                <a:gd name="connsiteX13" fmla="*/ 110795 w 114300"/>
                <a:gd name="connsiteY13" fmla="*/ 139075 h 142875"/>
                <a:gd name="connsiteX14" fmla="*/ 87592 w 114300"/>
                <a:gd name="connsiteY14" fmla="*/ 1390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00" h="142875">
                  <a:moveTo>
                    <a:pt x="87592" y="139075"/>
                  </a:moveTo>
                  <a:lnTo>
                    <a:pt x="87592" y="63741"/>
                  </a:lnTo>
                  <a:cubicBezTo>
                    <a:pt x="87592" y="49959"/>
                    <a:pt x="85496" y="40300"/>
                    <a:pt x="81305" y="34776"/>
                  </a:cubicBezTo>
                  <a:cubicBezTo>
                    <a:pt x="77114" y="29261"/>
                    <a:pt x="70094" y="26499"/>
                    <a:pt x="60246" y="26499"/>
                  </a:cubicBezTo>
                  <a:cubicBezTo>
                    <a:pt x="54950" y="26499"/>
                    <a:pt x="49425" y="28070"/>
                    <a:pt x="43644" y="31213"/>
                  </a:cubicBezTo>
                  <a:cubicBezTo>
                    <a:pt x="37862" y="34357"/>
                    <a:pt x="33433" y="38224"/>
                    <a:pt x="30337" y="42824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23012" y="9563"/>
                  </a:lnTo>
                  <a:lnTo>
                    <a:pt x="30337" y="26251"/>
                  </a:lnTo>
                  <a:cubicBezTo>
                    <a:pt x="37986" y="13506"/>
                    <a:pt x="50482" y="7144"/>
                    <a:pt x="67818" y="7144"/>
                  </a:cubicBezTo>
                  <a:cubicBezTo>
                    <a:pt x="96469" y="7144"/>
                    <a:pt x="110795" y="24393"/>
                    <a:pt x="110795" y="58903"/>
                  </a:cubicBezTo>
                  <a:lnTo>
                    <a:pt x="110795" y="139075"/>
                  </a:lnTo>
                  <a:lnTo>
                    <a:pt x="87592" y="139075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49C9833A-F4C6-4E5A-A814-23E4F1973BA9}"/>
                </a:ext>
              </a:extLst>
            </p:cNvPr>
            <p:cNvSpPr/>
            <p:nvPr/>
          </p:nvSpPr>
          <p:spPr>
            <a:xfrm>
              <a:off x="3797639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83 w 66675"/>
                <a:gd name="connsiteY1" fmla="*/ 15002 h 66675"/>
                <a:gd name="connsiteX2" fmla="*/ 61417 w 66675"/>
                <a:gd name="connsiteY2" fmla="*/ 34023 h 66675"/>
                <a:gd name="connsiteX3" fmla="*/ 53483 w 66675"/>
                <a:gd name="connsiteY3" fmla="*/ 53045 h 66675"/>
                <a:gd name="connsiteX4" fmla="*/ 34280 w 66675"/>
                <a:gd name="connsiteY4" fmla="*/ 60903 h 66675"/>
                <a:gd name="connsiteX5" fmla="*/ 15078 w 66675"/>
                <a:gd name="connsiteY5" fmla="*/ 53045 h 66675"/>
                <a:gd name="connsiteX6" fmla="*/ 7144 w 66675"/>
                <a:gd name="connsiteY6" fmla="*/ 34023 h 66675"/>
                <a:gd name="connsiteX7" fmla="*/ 15078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83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69" y="47806"/>
                    <a:pt x="53483" y="53045"/>
                  </a:cubicBezTo>
                  <a:cubicBezTo>
                    <a:pt x="48187" y="58284"/>
                    <a:pt x="41796" y="60903"/>
                    <a:pt x="34280" y="60903"/>
                  </a:cubicBezTo>
                  <a:cubicBezTo>
                    <a:pt x="26765" y="60903"/>
                    <a:pt x="20364" y="58284"/>
                    <a:pt x="15078" y="53045"/>
                  </a:cubicBezTo>
                  <a:cubicBezTo>
                    <a:pt x="978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78" y="15002"/>
                  </a:cubicBezTo>
                  <a:cubicBezTo>
                    <a:pt x="2036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83B03A28-0611-4D66-95A4-C7A81D300E58}"/>
                </a:ext>
              </a:extLst>
            </p:cNvPr>
            <p:cNvSpPr/>
            <p:nvPr/>
          </p:nvSpPr>
          <p:spPr>
            <a:xfrm>
              <a:off x="4087809" y="3602686"/>
              <a:ext cx="123825" cy="190500"/>
            </a:xfrm>
            <a:custGeom>
              <a:avLst/>
              <a:gdLst>
                <a:gd name="connsiteX0" fmla="*/ 31556 w 123825"/>
                <a:gd name="connsiteY0" fmla="*/ 117310 h 190500"/>
                <a:gd name="connsiteX1" fmla="*/ 31556 w 123825"/>
                <a:gd name="connsiteY1" fmla="*/ 185509 h 190500"/>
                <a:gd name="connsiteX2" fmla="*/ 7144 w 123825"/>
                <a:gd name="connsiteY2" fmla="*/ 185509 h 190500"/>
                <a:gd name="connsiteX3" fmla="*/ 7144 w 123825"/>
                <a:gd name="connsiteY3" fmla="*/ 8353 h 190500"/>
                <a:gd name="connsiteX4" fmla="*/ 40595 w 123825"/>
                <a:gd name="connsiteY4" fmla="*/ 7144 h 190500"/>
                <a:gd name="connsiteX5" fmla="*/ 118481 w 123825"/>
                <a:gd name="connsiteY5" fmla="*/ 58779 h 190500"/>
                <a:gd name="connsiteX6" fmla="*/ 49625 w 123825"/>
                <a:gd name="connsiteY6" fmla="*/ 118510 h 190500"/>
                <a:gd name="connsiteX7" fmla="*/ 31556 w 123825"/>
                <a:gd name="connsiteY7" fmla="*/ 117310 h 190500"/>
                <a:gd name="connsiteX8" fmla="*/ 31556 w 123825"/>
                <a:gd name="connsiteY8" fmla="*/ 30118 h 190500"/>
                <a:gd name="connsiteX9" fmla="*/ 31556 w 123825"/>
                <a:gd name="connsiteY9" fmla="*/ 95536 h 190500"/>
                <a:gd name="connsiteX10" fmla="*/ 47911 w 123825"/>
                <a:gd name="connsiteY10" fmla="*/ 96745 h 190500"/>
                <a:gd name="connsiteX11" fmla="*/ 93326 w 123825"/>
                <a:gd name="connsiteY11" fmla="*/ 61312 h 190500"/>
                <a:gd name="connsiteX12" fmla="*/ 44863 w 123825"/>
                <a:gd name="connsiteY12" fmla="*/ 28908 h 190500"/>
                <a:gd name="connsiteX13" fmla="*/ 31556 w 123825"/>
                <a:gd name="connsiteY13" fmla="*/ 3011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190500">
                  <a:moveTo>
                    <a:pt x="31556" y="117310"/>
                  </a:moveTo>
                  <a:lnTo>
                    <a:pt x="31556" y="185509"/>
                  </a:lnTo>
                  <a:lnTo>
                    <a:pt x="7144" y="185509"/>
                  </a:lnTo>
                  <a:lnTo>
                    <a:pt x="7144" y="8353"/>
                  </a:lnTo>
                  <a:cubicBezTo>
                    <a:pt x="25622" y="7553"/>
                    <a:pt x="36766" y="7144"/>
                    <a:pt x="40595" y="7144"/>
                  </a:cubicBezTo>
                  <a:cubicBezTo>
                    <a:pt x="92526" y="7144"/>
                    <a:pt x="118481" y="24355"/>
                    <a:pt x="118481" y="58779"/>
                  </a:cubicBezTo>
                  <a:cubicBezTo>
                    <a:pt x="118481" y="98603"/>
                    <a:pt x="95526" y="118510"/>
                    <a:pt x="49625" y="118510"/>
                  </a:cubicBezTo>
                  <a:cubicBezTo>
                    <a:pt x="46853" y="118520"/>
                    <a:pt x="40834" y="118120"/>
                    <a:pt x="31556" y="117310"/>
                  </a:cubicBezTo>
                  <a:close/>
                  <a:moveTo>
                    <a:pt x="31556" y="30118"/>
                  </a:moveTo>
                  <a:lnTo>
                    <a:pt x="31556" y="95536"/>
                  </a:lnTo>
                  <a:cubicBezTo>
                    <a:pt x="41891" y="96345"/>
                    <a:pt x="47349" y="96745"/>
                    <a:pt x="47911" y="96745"/>
                  </a:cubicBezTo>
                  <a:cubicBezTo>
                    <a:pt x="78191" y="96745"/>
                    <a:pt x="93326" y="84944"/>
                    <a:pt x="93326" y="61312"/>
                  </a:cubicBezTo>
                  <a:cubicBezTo>
                    <a:pt x="93326" y="39710"/>
                    <a:pt x="77171" y="28908"/>
                    <a:pt x="44863" y="28908"/>
                  </a:cubicBezTo>
                  <a:cubicBezTo>
                    <a:pt x="41605" y="28908"/>
                    <a:pt x="37166" y="29318"/>
                    <a:pt x="31556" y="30118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C3D0899A-F391-45AD-8F04-EE970BF4D696}"/>
                </a:ext>
              </a:extLst>
            </p:cNvPr>
            <p:cNvSpPr/>
            <p:nvPr/>
          </p:nvSpPr>
          <p:spPr>
            <a:xfrm>
              <a:off x="4274451" y="3649110"/>
              <a:ext cx="123825" cy="142875"/>
            </a:xfrm>
            <a:custGeom>
              <a:avLst/>
              <a:gdLst>
                <a:gd name="connsiteX0" fmla="*/ 87725 w 123825"/>
                <a:gd name="connsiteY0" fmla="*/ 124206 h 142875"/>
                <a:gd name="connsiteX1" fmla="*/ 45120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36 w 123825"/>
                <a:gd name="connsiteY4" fmla="*/ 69599 h 142875"/>
                <a:gd name="connsiteX5" fmla="*/ 68913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02 w 123825"/>
                <a:gd name="connsiteY11" fmla="*/ 7144 h 142875"/>
                <a:gd name="connsiteX12" fmla="*/ 95822 w 123825"/>
                <a:gd name="connsiteY12" fmla="*/ 19964 h 142875"/>
                <a:gd name="connsiteX13" fmla="*/ 108709 w 123825"/>
                <a:gd name="connsiteY13" fmla="*/ 60712 h 142875"/>
                <a:gd name="connsiteX14" fmla="*/ 108709 w 123825"/>
                <a:gd name="connsiteY14" fmla="*/ 107147 h 142875"/>
                <a:gd name="connsiteX15" fmla="*/ 118967 w 123825"/>
                <a:gd name="connsiteY15" fmla="*/ 129883 h 142875"/>
                <a:gd name="connsiteX16" fmla="*/ 118967 w 123825"/>
                <a:gd name="connsiteY16" fmla="*/ 141370 h 142875"/>
                <a:gd name="connsiteX17" fmla="*/ 97784 w 123825"/>
                <a:gd name="connsiteY17" fmla="*/ 137379 h 142875"/>
                <a:gd name="connsiteX18" fmla="*/ 87725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7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25" y="124206"/>
                  </a:moveTo>
                  <a:cubicBezTo>
                    <a:pt x="78448" y="135741"/>
                    <a:pt x="64246" y="141494"/>
                    <a:pt x="45120" y="141494"/>
                  </a:cubicBezTo>
                  <a:cubicBezTo>
                    <a:pt x="34862" y="141494"/>
                    <a:pt x="25975" y="137798"/>
                    <a:pt x="18440" y="130435"/>
                  </a:cubicBezTo>
                  <a:cubicBezTo>
                    <a:pt x="10916" y="123054"/>
                    <a:pt x="7144" y="113881"/>
                    <a:pt x="7144" y="102918"/>
                  </a:cubicBezTo>
                  <a:cubicBezTo>
                    <a:pt x="7144" y="89783"/>
                    <a:pt x="12945" y="78677"/>
                    <a:pt x="24536" y="69599"/>
                  </a:cubicBezTo>
                  <a:cubicBezTo>
                    <a:pt x="36138" y="60541"/>
                    <a:pt x="50921" y="55997"/>
                    <a:pt x="68913" y="55997"/>
                  </a:cubicBezTo>
                  <a:cubicBezTo>
                    <a:pt x="73800" y="55997"/>
                    <a:pt x="79334" y="57036"/>
                    <a:pt x="85516" y="59141"/>
                  </a:cubicBezTo>
                  <a:cubicBezTo>
                    <a:pt x="85516" y="38176"/>
                    <a:pt x="76067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02" y="7144"/>
                  </a:cubicBezTo>
                  <a:cubicBezTo>
                    <a:pt x="73466" y="7144"/>
                    <a:pt x="87240" y="11421"/>
                    <a:pt x="95822" y="19964"/>
                  </a:cubicBezTo>
                  <a:cubicBezTo>
                    <a:pt x="104413" y="28499"/>
                    <a:pt x="108709" y="42091"/>
                    <a:pt x="108709" y="60712"/>
                  </a:cubicBezTo>
                  <a:lnTo>
                    <a:pt x="108709" y="107147"/>
                  </a:lnTo>
                  <a:cubicBezTo>
                    <a:pt x="108709" y="118510"/>
                    <a:pt x="112128" y="126092"/>
                    <a:pt x="118967" y="129883"/>
                  </a:cubicBezTo>
                  <a:lnTo>
                    <a:pt x="118967" y="141370"/>
                  </a:lnTo>
                  <a:cubicBezTo>
                    <a:pt x="109518" y="141370"/>
                    <a:pt x="102470" y="140037"/>
                    <a:pt x="97784" y="137379"/>
                  </a:cubicBezTo>
                  <a:cubicBezTo>
                    <a:pt x="93116" y="134731"/>
                    <a:pt x="89754" y="130331"/>
                    <a:pt x="87725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7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AF4FC958-61A1-429F-BDA5-D5CC9D4D081A}"/>
                </a:ext>
              </a:extLst>
            </p:cNvPr>
            <p:cNvSpPr/>
            <p:nvPr/>
          </p:nvSpPr>
          <p:spPr>
            <a:xfrm>
              <a:off x="4481868" y="3649120"/>
              <a:ext cx="85725" cy="142875"/>
            </a:xfrm>
            <a:custGeom>
              <a:avLst/>
              <a:gdLst>
                <a:gd name="connsiteX0" fmla="*/ 7637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66 w 85725"/>
                <a:gd name="connsiteY9" fmla="*/ 7144 h 142875"/>
                <a:gd name="connsiteX10" fmla="*/ 86001 w 85725"/>
                <a:gd name="connsiteY10" fmla="*/ 9325 h 142875"/>
                <a:gd name="connsiteX11" fmla="*/ 7637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7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1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805" y="14849"/>
                    <a:pt x="51378" y="7144"/>
                    <a:pt x="68066" y="7144"/>
                  </a:cubicBezTo>
                  <a:cubicBezTo>
                    <a:pt x="72219" y="7144"/>
                    <a:pt x="78191" y="7868"/>
                    <a:pt x="86001" y="9325"/>
                  </a:cubicBezTo>
                  <a:lnTo>
                    <a:pt x="7637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59F5228F-98E9-4DA1-9ABC-498710FA2A2A}"/>
                </a:ext>
              </a:extLst>
            </p:cNvPr>
            <p:cNvSpPr/>
            <p:nvPr/>
          </p:nvSpPr>
          <p:spPr>
            <a:xfrm>
              <a:off x="4638011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6 w 57150"/>
                <a:gd name="connsiteY7" fmla="*/ 7144 h 190500"/>
                <a:gd name="connsiteX8" fmla="*/ 47987 w 57150"/>
                <a:gd name="connsiteY8" fmla="*/ 11316 h 190500"/>
                <a:gd name="connsiteX9" fmla="*/ 52197 w 57150"/>
                <a:gd name="connsiteY9" fmla="*/ 21288 h 190500"/>
                <a:gd name="connsiteX10" fmla="*/ 47987 w 57150"/>
                <a:gd name="connsiteY10" fmla="*/ 31394 h 190500"/>
                <a:gd name="connsiteX11" fmla="*/ 37786 w 57150"/>
                <a:gd name="connsiteY11" fmla="*/ 35566 h 190500"/>
                <a:gd name="connsiteX12" fmla="*/ 2771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6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6" y="7144"/>
                  </a:moveTo>
                  <a:cubicBezTo>
                    <a:pt x="41767" y="7144"/>
                    <a:pt x="45168" y="8534"/>
                    <a:pt x="47987" y="11316"/>
                  </a:cubicBezTo>
                  <a:cubicBezTo>
                    <a:pt x="50787" y="14087"/>
                    <a:pt x="52197" y="17421"/>
                    <a:pt x="52197" y="21288"/>
                  </a:cubicBezTo>
                  <a:cubicBezTo>
                    <a:pt x="52197" y="25232"/>
                    <a:pt x="50787" y="28603"/>
                    <a:pt x="47987" y="31394"/>
                  </a:cubicBezTo>
                  <a:cubicBezTo>
                    <a:pt x="45168" y="34166"/>
                    <a:pt x="41767" y="35566"/>
                    <a:pt x="37786" y="35566"/>
                  </a:cubicBezTo>
                  <a:cubicBezTo>
                    <a:pt x="33880" y="35566"/>
                    <a:pt x="30518" y="34176"/>
                    <a:pt x="27718" y="31394"/>
                  </a:cubicBezTo>
                  <a:cubicBezTo>
                    <a:pt x="2489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804" y="7144"/>
                    <a:pt x="37786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BBB3FAA-A65C-4584-92A7-634B6E82AE2B}"/>
                </a:ext>
              </a:extLst>
            </p:cNvPr>
            <p:cNvSpPr/>
            <p:nvPr/>
          </p:nvSpPr>
          <p:spPr>
            <a:xfrm>
              <a:off x="4774980" y="3649120"/>
              <a:ext cx="95250" cy="142875"/>
            </a:xfrm>
            <a:custGeom>
              <a:avLst/>
              <a:gdLst>
                <a:gd name="connsiteX0" fmla="*/ 7144 w 95250"/>
                <a:gd name="connsiteY0" fmla="*/ 131331 h 142875"/>
                <a:gd name="connsiteX1" fmla="*/ 15335 w 95250"/>
                <a:gd name="connsiteY1" fmla="*/ 109566 h 142875"/>
                <a:gd name="connsiteX2" fmla="*/ 46587 w 95250"/>
                <a:gd name="connsiteY2" fmla="*/ 122139 h 142875"/>
                <a:gd name="connsiteX3" fmla="*/ 68075 w 95250"/>
                <a:gd name="connsiteY3" fmla="*/ 104242 h 142875"/>
                <a:gd name="connsiteX4" fmla="*/ 47320 w 95250"/>
                <a:gd name="connsiteY4" fmla="*/ 82229 h 142875"/>
                <a:gd name="connsiteX5" fmla="*/ 25765 w 95250"/>
                <a:gd name="connsiteY5" fmla="*/ 71228 h 142875"/>
                <a:gd name="connsiteX6" fmla="*/ 16116 w 95250"/>
                <a:gd name="connsiteY6" fmla="*/ 62703 h 142875"/>
                <a:gd name="connsiteX7" fmla="*/ 10011 w 95250"/>
                <a:gd name="connsiteY7" fmla="*/ 52549 h 142875"/>
                <a:gd name="connsiteX8" fmla="*/ 8001 w 95250"/>
                <a:gd name="connsiteY8" fmla="*/ 40996 h 142875"/>
                <a:gd name="connsiteX9" fmla="*/ 19717 w 95250"/>
                <a:gd name="connsiteY9" fmla="*/ 16088 h 142875"/>
                <a:gd name="connsiteX10" fmla="*/ 50349 w 95250"/>
                <a:gd name="connsiteY10" fmla="*/ 7144 h 142875"/>
                <a:gd name="connsiteX11" fmla="*/ 86373 w 95250"/>
                <a:gd name="connsiteY11" fmla="*/ 16088 h 142875"/>
                <a:gd name="connsiteX12" fmla="*/ 79781 w 95250"/>
                <a:gd name="connsiteY12" fmla="*/ 37366 h 142875"/>
                <a:gd name="connsiteX13" fmla="*/ 52064 w 95250"/>
                <a:gd name="connsiteY13" fmla="*/ 26479 h 142875"/>
                <a:gd name="connsiteX14" fmla="*/ 38091 w 95250"/>
                <a:gd name="connsiteY14" fmla="*/ 30347 h 142875"/>
                <a:gd name="connsiteX15" fmla="*/ 32414 w 95250"/>
                <a:gd name="connsiteY15" fmla="*/ 40138 h 142875"/>
                <a:gd name="connsiteX16" fmla="*/ 46692 w 95250"/>
                <a:gd name="connsiteY16" fmla="*/ 58998 h 142875"/>
                <a:gd name="connsiteX17" fmla="*/ 63294 w 95250"/>
                <a:gd name="connsiteY17" fmla="*/ 66494 h 142875"/>
                <a:gd name="connsiteX18" fmla="*/ 85515 w 95250"/>
                <a:gd name="connsiteY18" fmla="*/ 82210 h 142875"/>
                <a:gd name="connsiteX19" fmla="*/ 92488 w 95250"/>
                <a:gd name="connsiteY19" fmla="*/ 104337 h 142875"/>
                <a:gd name="connsiteX20" fmla="*/ 80143 w 95250"/>
                <a:gd name="connsiteY20" fmla="*/ 131607 h 142875"/>
                <a:gd name="connsiteX21" fmla="*/ 45958 w 95250"/>
                <a:gd name="connsiteY21" fmla="*/ 141456 h 142875"/>
                <a:gd name="connsiteX22" fmla="*/ 7144 w 95250"/>
                <a:gd name="connsiteY22" fmla="*/ 13133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5250" h="142875">
                  <a:moveTo>
                    <a:pt x="7144" y="131331"/>
                  </a:moveTo>
                  <a:lnTo>
                    <a:pt x="15335" y="109566"/>
                  </a:lnTo>
                  <a:cubicBezTo>
                    <a:pt x="28280" y="117948"/>
                    <a:pt x="38691" y="122139"/>
                    <a:pt x="46587" y="122139"/>
                  </a:cubicBezTo>
                  <a:cubicBezTo>
                    <a:pt x="60913" y="122139"/>
                    <a:pt x="68075" y="116176"/>
                    <a:pt x="68075" y="104242"/>
                  </a:cubicBezTo>
                  <a:cubicBezTo>
                    <a:pt x="68075" y="95698"/>
                    <a:pt x="61151" y="88363"/>
                    <a:pt x="47320" y="82229"/>
                  </a:cubicBezTo>
                  <a:cubicBezTo>
                    <a:pt x="36652" y="77391"/>
                    <a:pt x="29480" y="73714"/>
                    <a:pt x="25765" y="71228"/>
                  </a:cubicBezTo>
                  <a:cubicBezTo>
                    <a:pt x="22050" y="68742"/>
                    <a:pt x="18840" y="65884"/>
                    <a:pt x="16116" y="62703"/>
                  </a:cubicBezTo>
                  <a:cubicBezTo>
                    <a:pt x="13392" y="59512"/>
                    <a:pt x="11354" y="56131"/>
                    <a:pt x="10011" y="52549"/>
                  </a:cubicBezTo>
                  <a:cubicBezTo>
                    <a:pt x="8668" y="48958"/>
                    <a:pt x="8001" y="45110"/>
                    <a:pt x="8001" y="40996"/>
                  </a:cubicBezTo>
                  <a:cubicBezTo>
                    <a:pt x="8001" y="30356"/>
                    <a:pt x="11906" y="22060"/>
                    <a:pt x="19717" y="16088"/>
                  </a:cubicBezTo>
                  <a:cubicBezTo>
                    <a:pt x="27527" y="10116"/>
                    <a:pt x="37738" y="7144"/>
                    <a:pt x="50349" y="7144"/>
                  </a:cubicBezTo>
                  <a:cubicBezTo>
                    <a:pt x="59874" y="7144"/>
                    <a:pt x="71885" y="10125"/>
                    <a:pt x="86373" y="16088"/>
                  </a:cubicBezTo>
                  <a:lnTo>
                    <a:pt x="79781" y="37366"/>
                  </a:lnTo>
                  <a:cubicBezTo>
                    <a:pt x="70580" y="30108"/>
                    <a:pt x="61341" y="26479"/>
                    <a:pt x="52064" y="26479"/>
                  </a:cubicBezTo>
                  <a:cubicBezTo>
                    <a:pt x="46530" y="26479"/>
                    <a:pt x="41872" y="27765"/>
                    <a:pt x="38091" y="30347"/>
                  </a:cubicBezTo>
                  <a:cubicBezTo>
                    <a:pt x="34309" y="32928"/>
                    <a:pt x="32414" y="36185"/>
                    <a:pt x="32414" y="40138"/>
                  </a:cubicBezTo>
                  <a:cubicBezTo>
                    <a:pt x="32414" y="48444"/>
                    <a:pt x="37167" y="54731"/>
                    <a:pt x="46692" y="58998"/>
                  </a:cubicBezTo>
                  <a:lnTo>
                    <a:pt x="63294" y="66494"/>
                  </a:lnTo>
                  <a:cubicBezTo>
                    <a:pt x="73476" y="71085"/>
                    <a:pt x="80877" y="76324"/>
                    <a:pt x="85515" y="82210"/>
                  </a:cubicBezTo>
                  <a:cubicBezTo>
                    <a:pt x="90154" y="88097"/>
                    <a:pt x="92488" y="95469"/>
                    <a:pt x="92488" y="104337"/>
                  </a:cubicBezTo>
                  <a:cubicBezTo>
                    <a:pt x="92488" y="115948"/>
                    <a:pt x="88373" y="125035"/>
                    <a:pt x="80143" y="131607"/>
                  </a:cubicBezTo>
                  <a:cubicBezTo>
                    <a:pt x="71924" y="138170"/>
                    <a:pt x="60531" y="141456"/>
                    <a:pt x="45958" y="141456"/>
                  </a:cubicBezTo>
                  <a:cubicBezTo>
                    <a:pt x="32214" y="141494"/>
                    <a:pt x="19269" y="138103"/>
                    <a:pt x="7144" y="131331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BD5CBC48-64FA-4943-B560-6D23857954F0}"/>
                </a:ext>
              </a:extLst>
            </p:cNvPr>
            <p:cNvSpPr/>
            <p:nvPr/>
          </p:nvSpPr>
          <p:spPr>
            <a:xfrm>
              <a:off x="5102345" y="3689420"/>
              <a:ext cx="66675" cy="66675"/>
            </a:xfrm>
            <a:custGeom>
              <a:avLst/>
              <a:gdLst>
                <a:gd name="connsiteX0" fmla="*/ 34280 w 66675"/>
                <a:gd name="connsiteY0" fmla="*/ 7144 h 66675"/>
                <a:gd name="connsiteX1" fmla="*/ 53492 w 66675"/>
                <a:gd name="connsiteY1" fmla="*/ 15002 h 66675"/>
                <a:gd name="connsiteX2" fmla="*/ 61417 w 66675"/>
                <a:gd name="connsiteY2" fmla="*/ 34023 h 66675"/>
                <a:gd name="connsiteX3" fmla="*/ 53492 w 66675"/>
                <a:gd name="connsiteY3" fmla="*/ 53045 h 66675"/>
                <a:gd name="connsiteX4" fmla="*/ 34280 w 66675"/>
                <a:gd name="connsiteY4" fmla="*/ 60903 h 66675"/>
                <a:gd name="connsiteX5" fmla="*/ 15087 w 66675"/>
                <a:gd name="connsiteY5" fmla="*/ 53045 h 66675"/>
                <a:gd name="connsiteX6" fmla="*/ 7144 w 66675"/>
                <a:gd name="connsiteY6" fmla="*/ 34023 h 66675"/>
                <a:gd name="connsiteX7" fmla="*/ 15087 w 66675"/>
                <a:gd name="connsiteY7" fmla="*/ 15002 h 66675"/>
                <a:gd name="connsiteX8" fmla="*/ 34280 w 66675"/>
                <a:gd name="connsiteY8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66675">
                  <a:moveTo>
                    <a:pt x="34280" y="7144"/>
                  </a:moveTo>
                  <a:cubicBezTo>
                    <a:pt x="41796" y="7144"/>
                    <a:pt x="48196" y="9763"/>
                    <a:pt x="53492" y="15002"/>
                  </a:cubicBezTo>
                  <a:cubicBezTo>
                    <a:pt x="58779" y="20241"/>
                    <a:pt x="61417" y="26584"/>
                    <a:pt x="61417" y="34023"/>
                  </a:cubicBezTo>
                  <a:cubicBezTo>
                    <a:pt x="61417" y="41462"/>
                    <a:pt x="58779" y="47806"/>
                    <a:pt x="53492" y="53045"/>
                  </a:cubicBezTo>
                  <a:cubicBezTo>
                    <a:pt x="48196" y="58284"/>
                    <a:pt x="41796" y="60903"/>
                    <a:pt x="34280" y="60903"/>
                  </a:cubicBezTo>
                  <a:cubicBezTo>
                    <a:pt x="26765" y="60903"/>
                    <a:pt x="20374" y="58284"/>
                    <a:pt x="15087" y="53045"/>
                  </a:cubicBezTo>
                  <a:cubicBezTo>
                    <a:pt x="9792" y="47806"/>
                    <a:pt x="7144" y="41462"/>
                    <a:pt x="7144" y="34023"/>
                  </a:cubicBezTo>
                  <a:cubicBezTo>
                    <a:pt x="7144" y="26584"/>
                    <a:pt x="9792" y="20241"/>
                    <a:pt x="15087" y="15002"/>
                  </a:cubicBezTo>
                  <a:cubicBezTo>
                    <a:pt x="20374" y="9763"/>
                    <a:pt x="26765" y="7144"/>
                    <a:pt x="34280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4F8034E1-49AC-47DE-AAEE-33A30F35F8CD}"/>
                </a:ext>
              </a:extLst>
            </p:cNvPr>
            <p:cNvSpPr/>
            <p:nvPr/>
          </p:nvSpPr>
          <p:spPr>
            <a:xfrm>
              <a:off x="5376656" y="3603895"/>
              <a:ext cx="180975" cy="190500"/>
            </a:xfrm>
            <a:custGeom>
              <a:avLst/>
              <a:gdLst>
                <a:gd name="connsiteX0" fmla="*/ 157658 w 180975"/>
                <a:gd name="connsiteY0" fmla="*/ 184299 h 190500"/>
                <a:gd name="connsiteX1" fmla="*/ 136417 w 180975"/>
                <a:gd name="connsiteY1" fmla="*/ 70514 h 190500"/>
                <a:gd name="connsiteX2" fmla="*/ 97355 w 180975"/>
                <a:gd name="connsiteY2" fmla="*/ 186719 h 190500"/>
                <a:gd name="connsiteX3" fmla="*/ 91250 w 180975"/>
                <a:gd name="connsiteY3" fmla="*/ 186719 h 190500"/>
                <a:gd name="connsiteX4" fmla="*/ 51092 w 180975"/>
                <a:gd name="connsiteY4" fmla="*/ 70514 h 190500"/>
                <a:gd name="connsiteX5" fmla="*/ 30337 w 180975"/>
                <a:gd name="connsiteY5" fmla="*/ 184299 h 190500"/>
                <a:gd name="connsiteX6" fmla="*/ 7144 w 180975"/>
                <a:gd name="connsiteY6" fmla="*/ 184299 h 190500"/>
                <a:gd name="connsiteX7" fmla="*/ 40596 w 180975"/>
                <a:gd name="connsiteY7" fmla="*/ 7144 h 190500"/>
                <a:gd name="connsiteX8" fmla="*/ 51692 w 180975"/>
                <a:gd name="connsiteY8" fmla="*/ 7144 h 190500"/>
                <a:gd name="connsiteX9" fmla="*/ 94307 w 180975"/>
                <a:gd name="connsiteY9" fmla="*/ 136408 h 190500"/>
                <a:gd name="connsiteX10" fmla="*/ 133617 w 180975"/>
                <a:gd name="connsiteY10" fmla="*/ 7144 h 190500"/>
                <a:gd name="connsiteX11" fmla="*/ 144609 w 180975"/>
                <a:gd name="connsiteY11" fmla="*/ 7144 h 190500"/>
                <a:gd name="connsiteX12" fmla="*/ 180861 w 180975"/>
                <a:gd name="connsiteY12" fmla="*/ 184299 h 190500"/>
                <a:gd name="connsiteX13" fmla="*/ 157658 w 180975"/>
                <a:gd name="connsiteY13" fmla="*/ 18429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975" h="190500">
                  <a:moveTo>
                    <a:pt x="157658" y="184299"/>
                  </a:moveTo>
                  <a:lnTo>
                    <a:pt x="136417" y="70514"/>
                  </a:lnTo>
                  <a:lnTo>
                    <a:pt x="97355" y="186719"/>
                  </a:lnTo>
                  <a:lnTo>
                    <a:pt x="91250" y="186719"/>
                  </a:lnTo>
                  <a:lnTo>
                    <a:pt x="51092" y="70514"/>
                  </a:lnTo>
                  <a:lnTo>
                    <a:pt x="30337" y="184299"/>
                  </a:lnTo>
                  <a:lnTo>
                    <a:pt x="7144" y="184299"/>
                  </a:lnTo>
                  <a:lnTo>
                    <a:pt x="40596" y="7144"/>
                  </a:lnTo>
                  <a:lnTo>
                    <a:pt x="51692" y="7144"/>
                  </a:lnTo>
                  <a:lnTo>
                    <a:pt x="94307" y="136408"/>
                  </a:lnTo>
                  <a:lnTo>
                    <a:pt x="133617" y="7144"/>
                  </a:lnTo>
                  <a:lnTo>
                    <a:pt x="144609" y="7144"/>
                  </a:lnTo>
                  <a:lnTo>
                    <a:pt x="180861" y="184299"/>
                  </a:lnTo>
                  <a:lnTo>
                    <a:pt x="157658" y="184299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04A6C2A8-2A59-4C96-898C-DDF358A3360F}"/>
                </a:ext>
              </a:extLst>
            </p:cNvPr>
            <p:cNvSpPr/>
            <p:nvPr/>
          </p:nvSpPr>
          <p:spPr>
            <a:xfrm>
              <a:off x="5628859" y="3649110"/>
              <a:ext cx="123825" cy="142875"/>
            </a:xfrm>
            <a:custGeom>
              <a:avLst/>
              <a:gdLst>
                <a:gd name="connsiteX0" fmla="*/ 87716 w 123825"/>
                <a:gd name="connsiteY0" fmla="*/ 124206 h 142875"/>
                <a:gd name="connsiteX1" fmla="*/ 45111 w 123825"/>
                <a:gd name="connsiteY1" fmla="*/ 141494 h 142875"/>
                <a:gd name="connsiteX2" fmla="*/ 18440 w 123825"/>
                <a:gd name="connsiteY2" fmla="*/ 130435 h 142875"/>
                <a:gd name="connsiteX3" fmla="*/ 7144 w 123825"/>
                <a:gd name="connsiteY3" fmla="*/ 102918 h 142875"/>
                <a:gd name="connsiteX4" fmla="*/ 24546 w 123825"/>
                <a:gd name="connsiteY4" fmla="*/ 69599 h 142875"/>
                <a:gd name="connsiteX5" fmla="*/ 68914 w 123825"/>
                <a:gd name="connsiteY5" fmla="*/ 55997 h 142875"/>
                <a:gd name="connsiteX6" fmla="*/ 85516 w 123825"/>
                <a:gd name="connsiteY6" fmla="*/ 59141 h 142875"/>
                <a:gd name="connsiteX7" fmla="*/ 57188 w 123825"/>
                <a:gd name="connsiteY7" fmla="*/ 27699 h 142875"/>
                <a:gd name="connsiteX8" fmla="*/ 23736 w 123825"/>
                <a:gd name="connsiteY8" fmla="*/ 39310 h 142875"/>
                <a:gd name="connsiteX9" fmla="*/ 13973 w 123825"/>
                <a:gd name="connsiteY9" fmla="*/ 20079 h 142875"/>
                <a:gd name="connsiteX10" fmla="*/ 32223 w 123825"/>
                <a:gd name="connsiteY10" fmla="*/ 10954 h 142875"/>
                <a:gd name="connsiteX11" fmla="*/ 54512 w 123825"/>
                <a:gd name="connsiteY11" fmla="*/ 7144 h 142875"/>
                <a:gd name="connsiteX12" fmla="*/ 95841 w 123825"/>
                <a:gd name="connsiteY12" fmla="*/ 19964 h 142875"/>
                <a:gd name="connsiteX13" fmla="*/ 108718 w 123825"/>
                <a:gd name="connsiteY13" fmla="*/ 60712 h 142875"/>
                <a:gd name="connsiteX14" fmla="*/ 108718 w 123825"/>
                <a:gd name="connsiteY14" fmla="*/ 107147 h 142875"/>
                <a:gd name="connsiteX15" fmla="*/ 118977 w 123825"/>
                <a:gd name="connsiteY15" fmla="*/ 129883 h 142875"/>
                <a:gd name="connsiteX16" fmla="*/ 118977 w 123825"/>
                <a:gd name="connsiteY16" fmla="*/ 141370 h 142875"/>
                <a:gd name="connsiteX17" fmla="*/ 97803 w 123825"/>
                <a:gd name="connsiteY17" fmla="*/ 137379 h 142875"/>
                <a:gd name="connsiteX18" fmla="*/ 87716 w 123825"/>
                <a:gd name="connsiteY18" fmla="*/ 124206 h 142875"/>
                <a:gd name="connsiteX19" fmla="*/ 85525 w 123825"/>
                <a:gd name="connsiteY19" fmla="*/ 75476 h 142875"/>
                <a:gd name="connsiteX20" fmla="*/ 70142 w 123825"/>
                <a:gd name="connsiteY20" fmla="*/ 73057 h 142875"/>
                <a:gd name="connsiteX21" fmla="*/ 41453 w 123825"/>
                <a:gd name="connsiteY21" fmla="*/ 82001 h 142875"/>
                <a:gd name="connsiteX22" fmla="*/ 30347 w 123825"/>
                <a:gd name="connsiteY22" fmla="*/ 103165 h 142875"/>
                <a:gd name="connsiteX23" fmla="*/ 54398 w 123825"/>
                <a:gd name="connsiteY23" fmla="*/ 123358 h 142875"/>
                <a:gd name="connsiteX24" fmla="*/ 85525 w 123825"/>
                <a:gd name="connsiteY24" fmla="*/ 106794 h 142875"/>
                <a:gd name="connsiteX25" fmla="*/ 85525 w 123825"/>
                <a:gd name="connsiteY25" fmla="*/ 75476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3825" h="142875">
                  <a:moveTo>
                    <a:pt x="87716" y="124206"/>
                  </a:moveTo>
                  <a:cubicBezTo>
                    <a:pt x="78439" y="135741"/>
                    <a:pt x="64227" y="141494"/>
                    <a:pt x="45111" y="141494"/>
                  </a:cubicBezTo>
                  <a:cubicBezTo>
                    <a:pt x="34852" y="141494"/>
                    <a:pt x="25965" y="137798"/>
                    <a:pt x="18440" y="130435"/>
                  </a:cubicBezTo>
                  <a:cubicBezTo>
                    <a:pt x="10906" y="123054"/>
                    <a:pt x="7144" y="113881"/>
                    <a:pt x="7144" y="102918"/>
                  </a:cubicBezTo>
                  <a:cubicBezTo>
                    <a:pt x="7144" y="89783"/>
                    <a:pt x="12935" y="78677"/>
                    <a:pt x="24546" y="69599"/>
                  </a:cubicBezTo>
                  <a:cubicBezTo>
                    <a:pt x="36138" y="60541"/>
                    <a:pt x="50930" y="55997"/>
                    <a:pt x="68914" y="55997"/>
                  </a:cubicBezTo>
                  <a:cubicBezTo>
                    <a:pt x="73800" y="55997"/>
                    <a:pt x="79324" y="57036"/>
                    <a:pt x="85516" y="59141"/>
                  </a:cubicBezTo>
                  <a:cubicBezTo>
                    <a:pt x="85516" y="38176"/>
                    <a:pt x="76076" y="27699"/>
                    <a:pt x="57188" y="27699"/>
                  </a:cubicBezTo>
                  <a:cubicBezTo>
                    <a:pt x="42701" y="27699"/>
                    <a:pt x="31547" y="31566"/>
                    <a:pt x="23736" y="39310"/>
                  </a:cubicBezTo>
                  <a:lnTo>
                    <a:pt x="13973" y="20079"/>
                  </a:lnTo>
                  <a:cubicBezTo>
                    <a:pt x="18364" y="16535"/>
                    <a:pt x="24451" y="13487"/>
                    <a:pt x="32223" y="10954"/>
                  </a:cubicBezTo>
                  <a:cubicBezTo>
                    <a:pt x="39996" y="8401"/>
                    <a:pt x="47425" y="7144"/>
                    <a:pt x="54512" y="7144"/>
                  </a:cubicBezTo>
                  <a:cubicBezTo>
                    <a:pt x="73476" y="7144"/>
                    <a:pt x="87249" y="11421"/>
                    <a:pt x="95841" y="19964"/>
                  </a:cubicBezTo>
                  <a:cubicBezTo>
                    <a:pt x="104423" y="28499"/>
                    <a:pt x="108718" y="42091"/>
                    <a:pt x="108718" y="60712"/>
                  </a:cubicBezTo>
                  <a:lnTo>
                    <a:pt x="108718" y="107147"/>
                  </a:lnTo>
                  <a:cubicBezTo>
                    <a:pt x="108718" y="118510"/>
                    <a:pt x="112138" y="126092"/>
                    <a:pt x="118977" y="129883"/>
                  </a:cubicBezTo>
                  <a:lnTo>
                    <a:pt x="118977" y="141370"/>
                  </a:lnTo>
                  <a:cubicBezTo>
                    <a:pt x="109538" y="141370"/>
                    <a:pt x="102480" y="140037"/>
                    <a:pt x="97803" y="137379"/>
                  </a:cubicBezTo>
                  <a:cubicBezTo>
                    <a:pt x="93107" y="134731"/>
                    <a:pt x="89754" y="130331"/>
                    <a:pt x="87716" y="124206"/>
                  </a:cubicBezTo>
                  <a:close/>
                  <a:moveTo>
                    <a:pt x="85525" y="75476"/>
                  </a:moveTo>
                  <a:cubicBezTo>
                    <a:pt x="78200" y="73866"/>
                    <a:pt x="73076" y="73057"/>
                    <a:pt x="70142" y="73057"/>
                  </a:cubicBezTo>
                  <a:cubicBezTo>
                    <a:pt x="58426" y="73057"/>
                    <a:pt x="48854" y="76038"/>
                    <a:pt x="41453" y="82001"/>
                  </a:cubicBezTo>
                  <a:cubicBezTo>
                    <a:pt x="34052" y="87963"/>
                    <a:pt x="30347" y="95012"/>
                    <a:pt x="30347" y="103165"/>
                  </a:cubicBezTo>
                  <a:cubicBezTo>
                    <a:pt x="30347" y="116634"/>
                    <a:pt x="38357" y="123358"/>
                    <a:pt x="54398" y="123358"/>
                  </a:cubicBezTo>
                  <a:cubicBezTo>
                    <a:pt x="66113" y="123358"/>
                    <a:pt x="76495" y="117843"/>
                    <a:pt x="85525" y="106794"/>
                  </a:cubicBezTo>
                  <a:lnTo>
                    <a:pt x="85525" y="75476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C1DD6637-8CDE-4825-9EB4-46066DB32677}"/>
                </a:ext>
              </a:extLst>
            </p:cNvPr>
            <p:cNvSpPr/>
            <p:nvPr/>
          </p:nvSpPr>
          <p:spPr>
            <a:xfrm>
              <a:off x="5827121" y="3598447"/>
              <a:ext cx="123825" cy="190500"/>
            </a:xfrm>
            <a:custGeom>
              <a:avLst/>
              <a:gdLst>
                <a:gd name="connsiteX0" fmla="*/ 97365 w 123825"/>
                <a:gd name="connsiteY0" fmla="*/ 189624 h 190500"/>
                <a:gd name="connsiteX1" fmla="*/ 97365 w 123825"/>
                <a:gd name="connsiteY1" fmla="*/ 180070 h 190500"/>
                <a:gd name="connsiteX2" fmla="*/ 62208 w 123825"/>
                <a:gd name="connsiteY2" fmla="*/ 192043 h 190500"/>
                <a:gd name="connsiteX3" fmla="*/ 2241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608 w 123825"/>
                <a:gd name="connsiteY6" fmla="*/ 57817 h 190500"/>
                <a:gd name="connsiteX7" fmla="*/ 97374 w 123825"/>
                <a:gd name="connsiteY7" fmla="*/ 67246 h 190500"/>
                <a:gd name="connsiteX8" fmla="*/ 97374 w 123825"/>
                <a:gd name="connsiteY8" fmla="*/ 7144 h 190500"/>
                <a:gd name="connsiteX9" fmla="*/ 120568 w 123825"/>
                <a:gd name="connsiteY9" fmla="*/ 7144 h 190500"/>
                <a:gd name="connsiteX10" fmla="*/ 120568 w 123825"/>
                <a:gd name="connsiteY10" fmla="*/ 189614 h 190500"/>
                <a:gd name="connsiteX11" fmla="*/ 97365 w 123825"/>
                <a:gd name="connsiteY11" fmla="*/ 189614 h 190500"/>
                <a:gd name="connsiteX12" fmla="*/ 9736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65 w 123825"/>
                <a:gd name="connsiteY18" fmla="*/ 162058 h 190500"/>
                <a:gd name="connsiteX19" fmla="*/ 9736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65" y="189624"/>
                  </a:moveTo>
                  <a:lnTo>
                    <a:pt x="97365" y="180070"/>
                  </a:lnTo>
                  <a:cubicBezTo>
                    <a:pt x="89306" y="188052"/>
                    <a:pt x="77591" y="192043"/>
                    <a:pt x="62208" y="192043"/>
                  </a:cubicBezTo>
                  <a:cubicBezTo>
                    <a:pt x="45854" y="192043"/>
                    <a:pt x="32576" y="186242"/>
                    <a:pt x="22413" y="174631"/>
                  </a:cubicBezTo>
                  <a:cubicBezTo>
                    <a:pt x="1223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407" y="57817"/>
                    <a:pt x="66608" y="57817"/>
                  </a:cubicBezTo>
                  <a:cubicBezTo>
                    <a:pt x="80115" y="57817"/>
                    <a:pt x="90364" y="60960"/>
                    <a:pt x="97374" y="67246"/>
                  </a:cubicBezTo>
                  <a:lnTo>
                    <a:pt x="97374" y="7144"/>
                  </a:lnTo>
                  <a:lnTo>
                    <a:pt x="120568" y="7144"/>
                  </a:lnTo>
                  <a:lnTo>
                    <a:pt x="120568" y="189614"/>
                  </a:lnTo>
                  <a:lnTo>
                    <a:pt x="97365" y="189614"/>
                  </a:lnTo>
                  <a:close/>
                  <a:moveTo>
                    <a:pt x="97365" y="90230"/>
                  </a:moveTo>
                  <a:cubicBezTo>
                    <a:pt x="91507" y="81525"/>
                    <a:pt x="83487" y="77172"/>
                    <a:pt x="73305" y="77172"/>
                  </a:cubicBezTo>
                  <a:cubicBezTo>
                    <a:pt x="60855" y="77172"/>
                    <a:pt x="50787" y="81763"/>
                    <a:pt x="43091" y="90954"/>
                  </a:cubicBezTo>
                  <a:cubicBezTo>
                    <a:pt x="35405" y="100146"/>
                    <a:pt x="31547" y="111824"/>
                    <a:pt x="31547" y="126025"/>
                  </a:cubicBezTo>
                  <a:cubicBezTo>
                    <a:pt x="31547" y="157220"/>
                    <a:pt x="4588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65" y="162058"/>
                  </a:cubicBezTo>
                  <a:lnTo>
                    <a:pt x="9736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530E22A0-9583-4150-89B3-CED9626A10FC}"/>
                </a:ext>
              </a:extLst>
            </p:cNvPr>
            <p:cNvSpPr/>
            <p:nvPr/>
          </p:nvSpPr>
          <p:spPr>
            <a:xfrm>
              <a:off x="6043072" y="3649120"/>
              <a:ext cx="85725" cy="142875"/>
            </a:xfrm>
            <a:custGeom>
              <a:avLst/>
              <a:gdLst>
                <a:gd name="connsiteX0" fmla="*/ 76362 w 85725"/>
                <a:gd name="connsiteY0" fmla="*/ 31690 h 142875"/>
                <a:gd name="connsiteX1" fmla="*/ 61103 w 85725"/>
                <a:gd name="connsiteY1" fmla="*/ 26489 h 142875"/>
                <a:gd name="connsiteX2" fmla="*/ 39557 w 85725"/>
                <a:gd name="connsiteY2" fmla="*/ 37738 h 142875"/>
                <a:gd name="connsiteX3" fmla="*/ 30337 w 85725"/>
                <a:gd name="connsiteY3" fmla="*/ 64827 h 142875"/>
                <a:gd name="connsiteX4" fmla="*/ 30337 w 85725"/>
                <a:gd name="connsiteY4" fmla="*/ 139075 h 142875"/>
                <a:gd name="connsiteX5" fmla="*/ 7144 w 85725"/>
                <a:gd name="connsiteY5" fmla="*/ 139075 h 142875"/>
                <a:gd name="connsiteX6" fmla="*/ 7144 w 85725"/>
                <a:gd name="connsiteY6" fmla="*/ 9563 h 142875"/>
                <a:gd name="connsiteX7" fmla="*/ 30337 w 85725"/>
                <a:gd name="connsiteY7" fmla="*/ 9563 h 142875"/>
                <a:gd name="connsiteX8" fmla="*/ 30337 w 85725"/>
                <a:gd name="connsiteY8" fmla="*/ 30242 h 142875"/>
                <a:gd name="connsiteX9" fmla="*/ 68056 w 85725"/>
                <a:gd name="connsiteY9" fmla="*/ 7144 h 142875"/>
                <a:gd name="connsiteX10" fmla="*/ 86001 w 85725"/>
                <a:gd name="connsiteY10" fmla="*/ 9325 h 142875"/>
                <a:gd name="connsiteX11" fmla="*/ 76362 w 85725"/>
                <a:gd name="connsiteY11" fmla="*/ 3169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42875">
                  <a:moveTo>
                    <a:pt x="76362" y="31690"/>
                  </a:moveTo>
                  <a:cubicBezTo>
                    <a:pt x="71323" y="28223"/>
                    <a:pt x="66227" y="26489"/>
                    <a:pt x="61103" y="26489"/>
                  </a:cubicBezTo>
                  <a:cubicBezTo>
                    <a:pt x="52883" y="26489"/>
                    <a:pt x="45701" y="30242"/>
                    <a:pt x="39557" y="37738"/>
                  </a:cubicBezTo>
                  <a:cubicBezTo>
                    <a:pt x="33404" y="45234"/>
                    <a:pt x="30337" y="54264"/>
                    <a:pt x="30337" y="64827"/>
                  </a:cubicBezTo>
                  <a:lnTo>
                    <a:pt x="30337" y="139075"/>
                  </a:lnTo>
                  <a:lnTo>
                    <a:pt x="7144" y="139075"/>
                  </a:lnTo>
                  <a:lnTo>
                    <a:pt x="7144" y="9563"/>
                  </a:lnTo>
                  <a:lnTo>
                    <a:pt x="30337" y="9563"/>
                  </a:lnTo>
                  <a:lnTo>
                    <a:pt x="30337" y="30242"/>
                  </a:lnTo>
                  <a:cubicBezTo>
                    <a:pt x="38795" y="14849"/>
                    <a:pt x="51368" y="7144"/>
                    <a:pt x="68056" y="7144"/>
                  </a:cubicBezTo>
                  <a:cubicBezTo>
                    <a:pt x="72209" y="7144"/>
                    <a:pt x="78191" y="7868"/>
                    <a:pt x="86001" y="9325"/>
                  </a:cubicBezTo>
                  <a:lnTo>
                    <a:pt x="76362" y="3169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EF9CBD14-2F10-4512-AE15-AF56DAB8AD78}"/>
                </a:ext>
              </a:extLst>
            </p:cNvPr>
            <p:cNvSpPr/>
            <p:nvPr/>
          </p:nvSpPr>
          <p:spPr>
            <a:xfrm>
              <a:off x="6199206" y="3602562"/>
              <a:ext cx="57150" cy="190500"/>
            </a:xfrm>
            <a:custGeom>
              <a:avLst/>
              <a:gdLst>
                <a:gd name="connsiteX0" fmla="*/ 25089 w 57150"/>
                <a:gd name="connsiteY0" fmla="*/ 185633 h 190500"/>
                <a:gd name="connsiteX1" fmla="*/ 25089 w 57150"/>
                <a:gd name="connsiteY1" fmla="*/ 75466 h 190500"/>
                <a:gd name="connsiteX2" fmla="*/ 7144 w 57150"/>
                <a:gd name="connsiteY2" fmla="*/ 75466 h 190500"/>
                <a:gd name="connsiteX3" fmla="*/ 7144 w 57150"/>
                <a:gd name="connsiteY3" fmla="*/ 56121 h 190500"/>
                <a:gd name="connsiteX4" fmla="*/ 48282 w 57150"/>
                <a:gd name="connsiteY4" fmla="*/ 56121 h 190500"/>
                <a:gd name="connsiteX5" fmla="*/ 48282 w 57150"/>
                <a:gd name="connsiteY5" fmla="*/ 185633 h 190500"/>
                <a:gd name="connsiteX6" fmla="*/ 25089 w 57150"/>
                <a:gd name="connsiteY6" fmla="*/ 185633 h 190500"/>
                <a:gd name="connsiteX7" fmla="*/ 37785 w 57150"/>
                <a:gd name="connsiteY7" fmla="*/ 7144 h 190500"/>
                <a:gd name="connsiteX8" fmla="*/ 47977 w 57150"/>
                <a:gd name="connsiteY8" fmla="*/ 11316 h 190500"/>
                <a:gd name="connsiteX9" fmla="*/ 52197 w 57150"/>
                <a:gd name="connsiteY9" fmla="*/ 21288 h 190500"/>
                <a:gd name="connsiteX10" fmla="*/ 47977 w 57150"/>
                <a:gd name="connsiteY10" fmla="*/ 31394 h 190500"/>
                <a:gd name="connsiteX11" fmla="*/ 37785 w 57150"/>
                <a:gd name="connsiteY11" fmla="*/ 35566 h 190500"/>
                <a:gd name="connsiteX12" fmla="*/ 27708 w 57150"/>
                <a:gd name="connsiteY12" fmla="*/ 31394 h 190500"/>
                <a:gd name="connsiteX13" fmla="*/ 23498 w 57150"/>
                <a:gd name="connsiteY13" fmla="*/ 21288 h 190500"/>
                <a:gd name="connsiteX14" fmla="*/ 27651 w 57150"/>
                <a:gd name="connsiteY14" fmla="*/ 11249 h 190500"/>
                <a:gd name="connsiteX15" fmla="*/ 37785 w 57150"/>
                <a:gd name="connsiteY15" fmla="*/ 714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50" h="190500">
                  <a:moveTo>
                    <a:pt x="25089" y="185633"/>
                  </a:moveTo>
                  <a:lnTo>
                    <a:pt x="25089" y="75466"/>
                  </a:lnTo>
                  <a:lnTo>
                    <a:pt x="7144" y="75466"/>
                  </a:lnTo>
                  <a:lnTo>
                    <a:pt x="7144" y="56121"/>
                  </a:lnTo>
                  <a:lnTo>
                    <a:pt x="48282" y="56121"/>
                  </a:lnTo>
                  <a:lnTo>
                    <a:pt x="48282" y="185633"/>
                  </a:lnTo>
                  <a:lnTo>
                    <a:pt x="25089" y="185633"/>
                  </a:lnTo>
                  <a:close/>
                  <a:moveTo>
                    <a:pt x="37785" y="7144"/>
                  </a:moveTo>
                  <a:cubicBezTo>
                    <a:pt x="41777" y="7144"/>
                    <a:pt x="45177" y="8534"/>
                    <a:pt x="47977" y="11316"/>
                  </a:cubicBezTo>
                  <a:cubicBezTo>
                    <a:pt x="50797" y="14087"/>
                    <a:pt x="52197" y="17421"/>
                    <a:pt x="52197" y="21288"/>
                  </a:cubicBezTo>
                  <a:cubicBezTo>
                    <a:pt x="52197" y="25232"/>
                    <a:pt x="50797" y="28603"/>
                    <a:pt x="47977" y="31394"/>
                  </a:cubicBezTo>
                  <a:cubicBezTo>
                    <a:pt x="45177" y="34166"/>
                    <a:pt x="41777" y="35566"/>
                    <a:pt x="37785" y="35566"/>
                  </a:cubicBezTo>
                  <a:cubicBezTo>
                    <a:pt x="33880" y="35566"/>
                    <a:pt x="30527" y="34176"/>
                    <a:pt x="27708" y="31394"/>
                  </a:cubicBezTo>
                  <a:cubicBezTo>
                    <a:pt x="24908" y="28603"/>
                    <a:pt x="23498" y="25241"/>
                    <a:pt x="23498" y="21288"/>
                  </a:cubicBezTo>
                  <a:cubicBezTo>
                    <a:pt x="23498" y="17335"/>
                    <a:pt x="24879" y="13992"/>
                    <a:pt x="27651" y="11249"/>
                  </a:cubicBezTo>
                  <a:cubicBezTo>
                    <a:pt x="30423" y="8515"/>
                    <a:pt x="33794" y="7144"/>
                    <a:pt x="37785" y="7144"/>
                  </a:cubicBez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E8C840D5-B804-4B87-B743-3F918F8E502C}"/>
                </a:ext>
              </a:extLst>
            </p:cNvPr>
            <p:cNvSpPr/>
            <p:nvPr/>
          </p:nvSpPr>
          <p:spPr>
            <a:xfrm>
              <a:off x="6337404" y="3598447"/>
              <a:ext cx="123825" cy="190500"/>
            </a:xfrm>
            <a:custGeom>
              <a:avLst/>
              <a:gdLst>
                <a:gd name="connsiteX0" fmla="*/ 97355 w 123825"/>
                <a:gd name="connsiteY0" fmla="*/ 189624 h 190500"/>
                <a:gd name="connsiteX1" fmla="*/ 97355 w 123825"/>
                <a:gd name="connsiteY1" fmla="*/ 180070 h 190500"/>
                <a:gd name="connsiteX2" fmla="*/ 62199 w 123825"/>
                <a:gd name="connsiteY2" fmla="*/ 192043 h 190500"/>
                <a:gd name="connsiteX3" fmla="*/ 22403 w 123825"/>
                <a:gd name="connsiteY3" fmla="*/ 174631 h 190500"/>
                <a:gd name="connsiteX4" fmla="*/ 7144 w 123825"/>
                <a:gd name="connsiteY4" fmla="*/ 128197 h 190500"/>
                <a:gd name="connsiteX5" fmla="*/ 24727 w 123825"/>
                <a:gd name="connsiteY5" fmla="*/ 78429 h 190500"/>
                <a:gd name="connsiteX6" fmla="*/ 66599 w 123825"/>
                <a:gd name="connsiteY6" fmla="*/ 57817 h 190500"/>
                <a:gd name="connsiteX7" fmla="*/ 97365 w 123825"/>
                <a:gd name="connsiteY7" fmla="*/ 67246 h 190500"/>
                <a:gd name="connsiteX8" fmla="*/ 97365 w 123825"/>
                <a:gd name="connsiteY8" fmla="*/ 7144 h 190500"/>
                <a:gd name="connsiteX9" fmla="*/ 120558 w 123825"/>
                <a:gd name="connsiteY9" fmla="*/ 7144 h 190500"/>
                <a:gd name="connsiteX10" fmla="*/ 120558 w 123825"/>
                <a:gd name="connsiteY10" fmla="*/ 189614 h 190500"/>
                <a:gd name="connsiteX11" fmla="*/ 97355 w 123825"/>
                <a:gd name="connsiteY11" fmla="*/ 189614 h 190500"/>
                <a:gd name="connsiteX12" fmla="*/ 97355 w 123825"/>
                <a:gd name="connsiteY12" fmla="*/ 90230 h 190500"/>
                <a:gd name="connsiteX13" fmla="*/ 73305 w 123825"/>
                <a:gd name="connsiteY13" fmla="*/ 77172 h 190500"/>
                <a:gd name="connsiteX14" fmla="*/ 43091 w 123825"/>
                <a:gd name="connsiteY14" fmla="*/ 90954 h 190500"/>
                <a:gd name="connsiteX15" fmla="*/ 31547 w 123825"/>
                <a:gd name="connsiteY15" fmla="*/ 126025 h 190500"/>
                <a:gd name="connsiteX16" fmla="*/ 74524 w 123825"/>
                <a:gd name="connsiteY16" fmla="*/ 172822 h 190500"/>
                <a:gd name="connsiteX17" fmla="*/ 87706 w 123825"/>
                <a:gd name="connsiteY17" fmla="*/ 169374 h 190500"/>
                <a:gd name="connsiteX18" fmla="*/ 97355 w 123825"/>
                <a:gd name="connsiteY18" fmla="*/ 162058 h 190500"/>
                <a:gd name="connsiteX19" fmla="*/ 97355 w 123825"/>
                <a:gd name="connsiteY19" fmla="*/ 9023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3825" h="190500">
                  <a:moveTo>
                    <a:pt x="97355" y="189624"/>
                  </a:moveTo>
                  <a:lnTo>
                    <a:pt x="97355" y="180070"/>
                  </a:lnTo>
                  <a:cubicBezTo>
                    <a:pt x="89297" y="188052"/>
                    <a:pt x="77581" y="192043"/>
                    <a:pt x="62199" y="192043"/>
                  </a:cubicBezTo>
                  <a:cubicBezTo>
                    <a:pt x="45844" y="192043"/>
                    <a:pt x="32566" y="186242"/>
                    <a:pt x="22403" y="174631"/>
                  </a:cubicBezTo>
                  <a:cubicBezTo>
                    <a:pt x="12240" y="163020"/>
                    <a:pt x="7144" y="147542"/>
                    <a:pt x="7144" y="128197"/>
                  </a:cubicBezTo>
                  <a:cubicBezTo>
                    <a:pt x="7144" y="108775"/>
                    <a:pt x="13002" y="92183"/>
                    <a:pt x="24727" y="78429"/>
                  </a:cubicBezTo>
                  <a:cubicBezTo>
                    <a:pt x="36443" y="64694"/>
                    <a:pt x="50397" y="57817"/>
                    <a:pt x="66599" y="57817"/>
                  </a:cubicBezTo>
                  <a:cubicBezTo>
                    <a:pt x="80115" y="57817"/>
                    <a:pt x="90364" y="60960"/>
                    <a:pt x="97365" y="67246"/>
                  </a:cubicBezTo>
                  <a:lnTo>
                    <a:pt x="97365" y="7144"/>
                  </a:lnTo>
                  <a:lnTo>
                    <a:pt x="120558" y="7144"/>
                  </a:lnTo>
                  <a:lnTo>
                    <a:pt x="120558" y="189614"/>
                  </a:lnTo>
                  <a:lnTo>
                    <a:pt x="97355" y="189614"/>
                  </a:lnTo>
                  <a:close/>
                  <a:moveTo>
                    <a:pt x="97355" y="90230"/>
                  </a:moveTo>
                  <a:cubicBezTo>
                    <a:pt x="91497" y="81525"/>
                    <a:pt x="83477" y="77172"/>
                    <a:pt x="73305" y="77172"/>
                  </a:cubicBezTo>
                  <a:cubicBezTo>
                    <a:pt x="60855" y="77172"/>
                    <a:pt x="50778" y="81763"/>
                    <a:pt x="43091" y="90954"/>
                  </a:cubicBezTo>
                  <a:cubicBezTo>
                    <a:pt x="35395" y="100146"/>
                    <a:pt x="31547" y="111824"/>
                    <a:pt x="31547" y="126025"/>
                  </a:cubicBezTo>
                  <a:cubicBezTo>
                    <a:pt x="31547" y="157220"/>
                    <a:pt x="45872" y="172822"/>
                    <a:pt x="74524" y="172822"/>
                  </a:cubicBezTo>
                  <a:cubicBezTo>
                    <a:pt x="78181" y="172822"/>
                    <a:pt x="82582" y="171679"/>
                    <a:pt x="87706" y="169374"/>
                  </a:cubicBezTo>
                  <a:cubicBezTo>
                    <a:pt x="92831" y="167088"/>
                    <a:pt x="96050" y="164649"/>
                    <a:pt x="97355" y="162058"/>
                  </a:cubicBezTo>
                  <a:lnTo>
                    <a:pt x="97355" y="90230"/>
                  </a:lnTo>
                  <a:close/>
                </a:path>
              </a:pathLst>
            </a:custGeom>
            <a:solidFill>
              <a:srgbClr val="22A138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1296E9EE-1918-4E0A-9F01-F0A93C949143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940358D1-302A-4428-A544-EBDDC5A07249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7557BEC3-C7CA-4FAE-B724-BD0460256CBB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9CE7BF76-40A3-4F9B-9C17-107416A3DEF0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B246315D-379A-46AC-8B2A-DD098BD0DBF7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2E966495-FF18-442B-9EE3-2AE1D61A8FEF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33C96522-BE3A-4B97-924A-C50B023B837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62E9089B-F80B-4A40-B426-1B41438860A9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6A6AC0AF-8041-415B-BB1D-11EB5EEB51D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54DDF795-567F-4120-9238-03949882BBC3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AD021256-C0E6-4EDC-A687-92A2652E0864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51388068-D1C7-4F0A-A0FA-62322DA7B128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3DF1E406-3DB0-4685-9480-8D4585AA7202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43E7EEFA-1A48-49DD-885E-F6D29D1291F1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1D28DCDF-0595-487A-A35C-48CF77618FF6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AF734EED-C36F-49C2-BE94-C215BF5082D8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E151ED61-25C2-47B8-8880-0C23485713E2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07955827-545D-4013-ACE8-1253A9729DF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8A63F5CA-6FCA-4171-97D8-977E51744830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FCFB04C9-7D55-4085-9FF1-1C3962FC34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206" t="11495" r="-115" b="5532"/>
          <a:stretch/>
        </p:blipFill>
        <p:spPr>
          <a:xfrm>
            <a:off x="6758124" y="0"/>
            <a:ext cx="3156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28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840">
          <p15:clr>
            <a:srgbClr val="FBAE40"/>
          </p15:clr>
        </p15:guide>
        <p15:guide id="2" pos="42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V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AD9280-C50A-4389-916C-C99300C85A77}"/>
              </a:ext>
            </a:extLst>
          </p:cNvPr>
          <p:cNvCxnSpPr>
            <a:cxnSpLocks/>
          </p:cNvCxnSpPr>
          <p:nvPr/>
        </p:nvCxnSpPr>
        <p:spPr bwMode="auto">
          <a:xfrm>
            <a:off x="4945534" y="1800990"/>
            <a:ext cx="0" cy="4435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42221C4-A018-4C88-B0A9-86A25349D25E}"/>
              </a:ext>
            </a:extLst>
          </p:cNvPr>
          <p:cNvCxnSpPr>
            <a:cxnSpLocks/>
          </p:cNvCxnSpPr>
          <p:nvPr/>
        </p:nvCxnSpPr>
        <p:spPr bwMode="auto">
          <a:xfrm>
            <a:off x="330337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9BFB7F2-3F3F-4FB1-84A4-EDD49768EF51}"/>
              </a:ext>
            </a:extLst>
          </p:cNvPr>
          <p:cNvCxnSpPr/>
          <p:nvPr/>
        </p:nvCxnSpPr>
        <p:spPr bwMode="auto">
          <a:xfrm>
            <a:off x="2503581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3D72C06E-2873-460E-A6D7-8E222F992DCC}"/>
              </a:ext>
            </a:extLst>
          </p:cNvPr>
          <p:cNvSpPr/>
          <p:nvPr/>
        </p:nvSpPr>
        <p:spPr bwMode="auto">
          <a:xfrm>
            <a:off x="330337" y="2879539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sp>
        <p:nvSpPr>
          <p:cNvPr id="15" name="Rectangle: Rounded Corners 2">
            <a:extLst>
              <a:ext uri="{FF2B5EF4-FFF2-40B4-BE49-F238E27FC236}">
                <a16:creationId xmlns:a16="http://schemas.microsoft.com/office/drawing/2014/main" id="{03A72C7B-7E59-47C0-8DD7-7EBD1913A768}"/>
              </a:ext>
            </a:extLst>
          </p:cNvPr>
          <p:cNvSpPr/>
          <p:nvPr/>
        </p:nvSpPr>
        <p:spPr bwMode="auto">
          <a:xfrm>
            <a:off x="330337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16" name="Rectangle: Rounded Corners 2">
            <a:extLst>
              <a:ext uri="{FF2B5EF4-FFF2-40B4-BE49-F238E27FC236}">
                <a16:creationId xmlns:a16="http://schemas.microsoft.com/office/drawing/2014/main" id="{4B378ADC-C43C-4DE6-B565-DED0F9201B1C}"/>
              </a:ext>
            </a:extLst>
          </p:cNvPr>
          <p:cNvSpPr/>
          <p:nvPr/>
        </p:nvSpPr>
        <p:spPr bwMode="auto">
          <a:xfrm>
            <a:off x="2595545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DDA3292-DBD2-4974-BF06-81D07E1A9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938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750C3B9C-3566-4671-AF85-5E5A985523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65528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7F39E5E-E730-4E96-AE1E-2288CF225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3839C7E-332B-41DB-835A-C815C9F56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C4183B58-D5CE-45E1-A845-EF7D3AF12B88}"/>
              </a:ext>
            </a:extLst>
          </p:cNvPr>
          <p:cNvSpPr/>
          <p:nvPr/>
        </p:nvSpPr>
        <p:spPr bwMode="auto">
          <a:xfrm>
            <a:off x="5214242" y="2884087"/>
            <a:ext cx="4346489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36195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Education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95BC99D-2D28-4463-9948-407C171BD2CA}"/>
              </a:ext>
            </a:extLst>
          </p:cNvPr>
          <p:cNvCxnSpPr>
            <a:cxnSpLocks/>
          </p:cNvCxnSpPr>
          <p:nvPr/>
        </p:nvCxnSpPr>
        <p:spPr bwMode="auto">
          <a:xfrm>
            <a:off x="5214242" y="1781997"/>
            <a:ext cx="434648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: Rounded Corners 2">
            <a:extLst>
              <a:ext uri="{FF2B5EF4-FFF2-40B4-BE49-F238E27FC236}">
                <a16:creationId xmlns:a16="http://schemas.microsoft.com/office/drawing/2014/main" id="{A659BCE0-AECB-4A93-8931-C1E66492BC25}"/>
              </a:ext>
            </a:extLst>
          </p:cNvPr>
          <p:cNvSpPr/>
          <p:nvPr/>
        </p:nvSpPr>
        <p:spPr bwMode="auto">
          <a:xfrm>
            <a:off x="5214243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Expertise</a:t>
            </a:r>
          </a:p>
        </p:txBody>
      </p:sp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12855A7B-6042-4B0E-9C23-9D5F2FF3FB67}"/>
              </a:ext>
            </a:extLst>
          </p:cNvPr>
          <p:cNvSpPr/>
          <p:nvPr/>
        </p:nvSpPr>
        <p:spPr bwMode="auto">
          <a:xfrm>
            <a:off x="7479451" y="4373895"/>
            <a:ext cx="2081280" cy="254337"/>
          </a:xfrm>
          <a:prstGeom prst="roundRect">
            <a:avLst>
              <a:gd name="adj" fmla="val 1809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446088" indent="88900"/>
            <a:r>
              <a:rPr lang="en-US" b="1" cap="small">
                <a:solidFill>
                  <a:schemeClr val="tx2"/>
                </a:solidFill>
                <a:latin typeface="Trebuchet MS" pitchFamily="34" charset="0"/>
              </a:rPr>
              <a:t>     Practices</a:t>
            </a: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2D4B1C54-9083-4DC7-BAEF-6F7CE20BBE1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79844" y="4417814"/>
            <a:ext cx="168798" cy="160031"/>
          </a:xfrm>
          <a:custGeom>
            <a:avLst/>
            <a:gdLst>
              <a:gd name="T0" fmla="*/ 52 w 64"/>
              <a:gd name="T1" fmla="*/ 8 h 60"/>
              <a:gd name="T2" fmla="*/ 56 w 64"/>
              <a:gd name="T3" fmla="*/ 0 h 60"/>
              <a:gd name="T4" fmla="*/ 52 w 64"/>
              <a:gd name="T5" fmla="*/ 0 h 60"/>
              <a:gd name="T6" fmla="*/ 12 w 64"/>
              <a:gd name="T7" fmla="*/ 0 h 60"/>
              <a:gd name="T8" fmla="*/ 8 w 64"/>
              <a:gd name="T9" fmla="*/ 0 h 60"/>
              <a:gd name="T10" fmla="*/ 12 w 64"/>
              <a:gd name="T11" fmla="*/ 8 h 60"/>
              <a:gd name="T12" fmla="*/ 0 w 64"/>
              <a:gd name="T13" fmla="*/ 8 h 60"/>
              <a:gd name="T14" fmla="*/ 0 w 64"/>
              <a:gd name="T15" fmla="*/ 18 h 60"/>
              <a:gd name="T16" fmla="*/ 14 w 64"/>
              <a:gd name="T17" fmla="*/ 32 h 60"/>
              <a:gd name="T18" fmla="*/ 28 w 64"/>
              <a:gd name="T19" fmla="*/ 44 h 60"/>
              <a:gd name="T20" fmla="*/ 28 w 64"/>
              <a:gd name="T21" fmla="*/ 48 h 60"/>
              <a:gd name="T22" fmla="*/ 8 w 64"/>
              <a:gd name="T23" fmla="*/ 56 h 60"/>
              <a:gd name="T24" fmla="*/ 8 w 64"/>
              <a:gd name="T25" fmla="*/ 60 h 60"/>
              <a:gd name="T26" fmla="*/ 32 w 64"/>
              <a:gd name="T27" fmla="*/ 60 h 60"/>
              <a:gd name="T28" fmla="*/ 56 w 64"/>
              <a:gd name="T29" fmla="*/ 60 h 60"/>
              <a:gd name="T30" fmla="*/ 56 w 64"/>
              <a:gd name="T31" fmla="*/ 56 h 60"/>
              <a:gd name="T32" fmla="*/ 36 w 64"/>
              <a:gd name="T33" fmla="*/ 48 h 60"/>
              <a:gd name="T34" fmla="*/ 36 w 64"/>
              <a:gd name="T35" fmla="*/ 44 h 60"/>
              <a:gd name="T36" fmla="*/ 51 w 64"/>
              <a:gd name="T37" fmla="*/ 32 h 60"/>
              <a:gd name="T38" fmla="*/ 64 w 64"/>
              <a:gd name="T39" fmla="*/ 18 h 60"/>
              <a:gd name="T40" fmla="*/ 64 w 64"/>
              <a:gd name="T41" fmla="*/ 8 h 60"/>
              <a:gd name="T42" fmla="*/ 52 w 64"/>
              <a:gd name="T43" fmla="*/ 8 h 60"/>
              <a:gd name="T44" fmla="*/ 12 w 64"/>
              <a:gd name="T45" fmla="*/ 28 h 60"/>
              <a:gd name="T46" fmla="*/ 4 w 64"/>
              <a:gd name="T47" fmla="*/ 18 h 60"/>
              <a:gd name="T48" fmla="*/ 4 w 64"/>
              <a:gd name="T49" fmla="*/ 12 h 60"/>
              <a:gd name="T50" fmla="*/ 12 w 64"/>
              <a:gd name="T51" fmla="*/ 12 h 60"/>
              <a:gd name="T52" fmla="*/ 12 w 64"/>
              <a:gd name="T53" fmla="*/ 28 h 60"/>
              <a:gd name="T54" fmla="*/ 38 w 64"/>
              <a:gd name="T55" fmla="*/ 23 h 60"/>
              <a:gd name="T56" fmla="*/ 41 w 64"/>
              <a:gd name="T57" fmla="*/ 34 h 60"/>
              <a:gd name="T58" fmla="*/ 32 w 64"/>
              <a:gd name="T59" fmla="*/ 28 h 60"/>
              <a:gd name="T60" fmla="*/ 23 w 64"/>
              <a:gd name="T61" fmla="*/ 34 h 60"/>
              <a:gd name="T62" fmla="*/ 26 w 64"/>
              <a:gd name="T63" fmla="*/ 23 h 60"/>
              <a:gd name="T64" fmla="*/ 18 w 64"/>
              <a:gd name="T65" fmla="*/ 17 h 60"/>
              <a:gd name="T66" fmla="*/ 29 w 64"/>
              <a:gd name="T67" fmla="*/ 17 h 60"/>
              <a:gd name="T68" fmla="*/ 32 w 64"/>
              <a:gd name="T69" fmla="*/ 6 h 60"/>
              <a:gd name="T70" fmla="*/ 36 w 64"/>
              <a:gd name="T71" fmla="*/ 17 h 60"/>
              <a:gd name="T72" fmla="*/ 47 w 64"/>
              <a:gd name="T73" fmla="*/ 17 h 60"/>
              <a:gd name="T74" fmla="*/ 38 w 64"/>
              <a:gd name="T75" fmla="*/ 23 h 60"/>
              <a:gd name="T76" fmla="*/ 60 w 64"/>
              <a:gd name="T77" fmla="*/ 18 h 60"/>
              <a:gd name="T78" fmla="*/ 52 w 64"/>
              <a:gd name="T79" fmla="*/ 28 h 60"/>
              <a:gd name="T80" fmla="*/ 52 w 64"/>
              <a:gd name="T81" fmla="*/ 12 h 60"/>
              <a:gd name="T82" fmla="*/ 60 w 64"/>
              <a:gd name="T83" fmla="*/ 12 h 60"/>
              <a:gd name="T84" fmla="*/ 60 w 64"/>
              <a:gd name="T85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4" h="60">
                <a:moveTo>
                  <a:pt x="52" y="8"/>
                </a:moveTo>
                <a:cubicBezTo>
                  <a:pt x="56" y="0"/>
                  <a:pt x="56" y="0"/>
                  <a:pt x="5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0"/>
                  <a:pt x="8" y="0"/>
                  <a:pt x="8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0" y="8"/>
                  <a:pt x="0" y="8"/>
                  <a:pt x="0" y="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2"/>
                  <a:pt x="0" y="30"/>
                  <a:pt x="14" y="32"/>
                </a:cubicBezTo>
                <a:cubicBezTo>
                  <a:pt x="17" y="38"/>
                  <a:pt x="22" y="42"/>
                  <a:pt x="28" y="44"/>
                </a:cubicBezTo>
                <a:cubicBezTo>
                  <a:pt x="28" y="45"/>
                  <a:pt x="28" y="47"/>
                  <a:pt x="28" y="48"/>
                </a:cubicBezTo>
                <a:cubicBezTo>
                  <a:pt x="28" y="56"/>
                  <a:pt x="12" y="56"/>
                  <a:pt x="8" y="56"/>
                </a:cubicBezTo>
                <a:cubicBezTo>
                  <a:pt x="8" y="60"/>
                  <a:pt x="8" y="60"/>
                  <a:pt x="8" y="60"/>
                </a:cubicBezTo>
                <a:cubicBezTo>
                  <a:pt x="32" y="60"/>
                  <a:pt x="32" y="60"/>
                  <a:pt x="32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0"/>
                  <a:pt x="56" y="60"/>
                  <a:pt x="56" y="56"/>
                </a:cubicBezTo>
                <a:cubicBezTo>
                  <a:pt x="52" y="56"/>
                  <a:pt x="36" y="56"/>
                  <a:pt x="36" y="48"/>
                </a:cubicBezTo>
                <a:cubicBezTo>
                  <a:pt x="36" y="47"/>
                  <a:pt x="36" y="45"/>
                  <a:pt x="36" y="44"/>
                </a:cubicBezTo>
                <a:cubicBezTo>
                  <a:pt x="43" y="42"/>
                  <a:pt x="48" y="38"/>
                  <a:pt x="51" y="32"/>
                </a:cubicBezTo>
                <a:cubicBezTo>
                  <a:pt x="64" y="30"/>
                  <a:pt x="64" y="22"/>
                  <a:pt x="64" y="18"/>
                </a:cubicBezTo>
                <a:cubicBezTo>
                  <a:pt x="64" y="8"/>
                  <a:pt x="64" y="8"/>
                  <a:pt x="64" y="8"/>
                </a:cubicBezTo>
                <a:lnTo>
                  <a:pt x="52" y="8"/>
                </a:lnTo>
                <a:close/>
                <a:moveTo>
                  <a:pt x="12" y="28"/>
                </a:moveTo>
                <a:cubicBezTo>
                  <a:pt x="4" y="26"/>
                  <a:pt x="4" y="21"/>
                  <a:pt x="4" y="18"/>
                </a:cubicBezTo>
                <a:cubicBezTo>
                  <a:pt x="4" y="12"/>
                  <a:pt x="4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lnTo>
                  <a:pt x="12" y="28"/>
                </a:lnTo>
                <a:close/>
                <a:moveTo>
                  <a:pt x="38" y="23"/>
                </a:moveTo>
                <a:cubicBezTo>
                  <a:pt x="41" y="34"/>
                  <a:pt x="41" y="34"/>
                  <a:pt x="41" y="34"/>
                </a:cubicBezTo>
                <a:cubicBezTo>
                  <a:pt x="32" y="28"/>
                  <a:pt x="32" y="28"/>
                  <a:pt x="32" y="28"/>
                </a:cubicBezTo>
                <a:cubicBezTo>
                  <a:pt x="23" y="34"/>
                  <a:pt x="23" y="34"/>
                  <a:pt x="23" y="34"/>
                </a:cubicBezTo>
                <a:cubicBezTo>
                  <a:pt x="26" y="23"/>
                  <a:pt x="26" y="23"/>
                  <a:pt x="26" y="23"/>
                </a:cubicBezTo>
                <a:cubicBezTo>
                  <a:pt x="18" y="17"/>
                  <a:pt x="18" y="17"/>
                  <a:pt x="18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2" y="6"/>
                  <a:pt x="32" y="6"/>
                  <a:pt x="32" y="6"/>
                </a:cubicBezTo>
                <a:cubicBezTo>
                  <a:pt x="36" y="17"/>
                  <a:pt x="36" y="17"/>
                  <a:pt x="36" y="17"/>
                </a:cubicBezTo>
                <a:cubicBezTo>
                  <a:pt x="47" y="17"/>
                  <a:pt x="47" y="17"/>
                  <a:pt x="47" y="17"/>
                </a:cubicBezTo>
                <a:lnTo>
                  <a:pt x="38" y="23"/>
                </a:lnTo>
                <a:close/>
                <a:moveTo>
                  <a:pt x="60" y="18"/>
                </a:moveTo>
                <a:cubicBezTo>
                  <a:pt x="60" y="21"/>
                  <a:pt x="60" y="26"/>
                  <a:pt x="52" y="28"/>
                </a:cubicBezTo>
                <a:cubicBezTo>
                  <a:pt x="52" y="12"/>
                  <a:pt x="52" y="12"/>
                  <a:pt x="52" y="12"/>
                </a:cubicBezTo>
                <a:cubicBezTo>
                  <a:pt x="60" y="12"/>
                  <a:pt x="60" y="12"/>
                  <a:pt x="60" y="12"/>
                </a:cubicBezTo>
                <a:lnTo>
                  <a:pt x="60" y="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B556EE8A-7D27-44BC-92BF-492AB1DD4E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49434" y="4414484"/>
            <a:ext cx="160033" cy="160033"/>
            <a:chOff x="-1" y="0"/>
            <a:chExt cx="77" cy="77"/>
          </a:xfrm>
          <a:solidFill>
            <a:schemeClr val="tx2"/>
          </a:solidFill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3AFE975E-536B-4ACF-BAC5-EC7B04053C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" y="29"/>
              <a:ext cx="77" cy="48"/>
            </a:xfrm>
            <a:custGeom>
              <a:avLst/>
              <a:gdLst>
                <a:gd name="T0" fmla="*/ 56 w 64"/>
                <a:gd name="T1" fmla="*/ 4 h 40"/>
                <a:gd name="T2" fmla="*/ 58 w 64"/>
                <a:gd name="T3" fmla="*/ 4 h 40"/>
                <a:gd name="T4" fmla="*/ 60 w 64"/>
                <a:gd name="T5" fmla="*/ 2 h 40"/>
                <a:gd name="T6" fmla="*/ 60 w 64"/>
                <a:gd name="T7" fmla="*/ 0 h 40"/>
                <a:gd name="T8" fmla="*/ 4 w 64"/>
                <a:gd name="T9" fmla="*/ 0 h 40"/>
                <a:gd name="T10" fmla="*/ 4 w 64"/>
                <a:gd name="T11" fmla="*/ 2 h 40"/>
                <a:gd name="T12" fmla="*/ 6 w 64"/>
                <a:gd name="T13" fmla="*/ 4 h 40"/>
                <a:gd name="T14" fmla="*/ 8 w 64"/>
                <a:gd name="T15" fmla="*/ 4 h 40"/>
                <a:gd name="T16" fmla="*/ 8 w 64"/>
                <a:gd name="T17" fmla="*/ 32 h 40"/>
                <a:gd name="T18" fmla="*/ 0 w 64"/>
                <a:gd name="T19" fmla="*/ 40 h 40"/>
                <a:gd name="T20" fmla="*/ 64 w 64"/>
                <a:gd name="T21" fmla="*/ 40 h 40"/>
                <a:gd name="T22" fmla="*/ 56 w 64"/>
                <a:gd name="T23" fmla="*/ 32 h 40"/>
                <a:gd name="T24" fmla="*/ 56 w 64"/>
                <a:gd name="T25" fmla="*/ 4 h 40"/>
                <a:gd name="T26" fmla="*/ 12 w 64"/>
                <a:gd name="T27" fmla="*/ 32 h 40"/>
                <a:gd name="T28" fmla="*/ 12 w 64"/>
                <a:gd name="T29" fmla="*/ 4 h 40"/>
                <a:gd name="T30" fmla="*/ 20 w 64"/>
                <a:gd name="T31" fmla="*/ 4 h 40"/>
                <a:gd name="T32" fmla="*/ 20 w 64"/>
                <a:gd name="T33" fmla="*/ 32 h 40"/>
                <a:gd name="T34" fmla="*/ 12 w 64"/>
                <a:gd name="T35" fmla="*/ 32 h 40"/>
                <a:gd name="T36" fmla="*/ 28 w 64"/>
                <a:gd name="T37" fmla="*/ 32 h 40"/>
                <a:gd name="T38" fmla="*/ 28 w 64"/>
                <a:gd name="T39" fmla="*/ 4 h 40"/>
                <a:gd name="T40" fmla="*/ 36 w 64"/>
                <a:gd name="T41" fmla="*/ 4 h 40"/>
                <a:gd name="T42" fmla="*/ 36 w 64"/>
                <a:gd name="T43" fmla="*/ 32 h 40"/>
                <a:gd name="T44" fmla="*/ 28 w 64"/>
                <a:gd name="T45" fmla="*/ 32 h 40"/>
                <a:gd name="T46" fmla="*/ 44 w 64"/>
                <a:gd name="T47" fmla="*/ 32 h 40"/>
                <a:gd name="T48" fmla="*/ 44 w 64"/>
                <a:gd name="T49" fmla="*/ 4 h 40"/>
                <a:gd name="T50" fmla="*/ 52 w 64"/>
                <a:gd name="T51" fmla="*/ 4 h 40"/>
                <a:gd name="T52" fmla="*/ 52 w 64"/>
                <a:gd name="T53" fmla="*/ 32 h 40"/>
                <a:gd name="T54" fmla="*/ 44 w 64"/>
                <a:gd name="T55" fmla="*/ 3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" h="40">
                  <a:moveTo>
                    <a:pt x="56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60" y="4"/>
                    <a:pt x="60" y="3"/>
                    <a:pt x="60" y="2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5" y="4"/>
                    <a:pt x="6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64" y="40"/>
                    <a:pt x="64" y="40"/>
                    <a:pt x="64" y="40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"/>
                  </a:lnTo>
                  <a:close/>
                  <a:moveTo>
                    <a:pt x="12" y="32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12" y="32"/>
                  </a:lnTo>
                  <a:close/>
                  <a:moveTo>
                    <a:pt x="28" y="32"/>
                  </a:moveTo>
                  <a:cubicBezTo>
                    <a:pt x="28" y="4"/>
                    <a:pt x="28" y="4"/>
                    <a:pt x="2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2"/>
                    <a:pt x="36" y="32"/>
                    <a:pt x="36" y="32"/>
                  </a:cubicBezTo>
                  <a:lnTo>
                    <a:pt x="28" y="32"/>
                  </a:lnTo>
                  <a:close/>
                  <a:moveTo>
                    <a:pt x="44" y="32"/>
                  </a:moveTo>
                  <a:cubicBezTo>
                    <a:pt x="44" y="4"/>
                    <a:pt x="44" y="4"/>
                    <a:pt x="44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32"/>
                    <a:pt x="52" y="32"/>
                    <a:pt x="52" y="32"/>
                  </a:cubicBezTo>
                  <a:lnTo>
                    <a:pt x="44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31C8FD1-B375-47B7-9935-57A38B97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77" cy="24"/>
            </a:xfrm>
            <a:custGeom>
              <a:avLst/>
              <a:gdLst>
                <a:gd name="T0" fmla="*/ 77 w 77"/>
                <a:gd name="T1" fmla="*/ 24 h 24"/>
                <a:gd name="T2" fmla="*/ 38 w 77"/>
                <a:gd name="T3" fmla="*/ 0 h 24"/>
                <a:gd name="T4" fmla="*/ 0 w 77"/>
                <a:gd name="T5" fmla="*/ 24 h 24"/>
                <a:gd name="T6" fmla="*/ 77 w 77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24">
                  <a:moveTo>
                    <a:pt x="77" y="24"/>
                  </a:moveTo>
                  <a:lnTo>
                    <a:pt x="38" y="0"/>
                  </a:lnTo>
                  <a:lnTo>
                    <a:pt x="0" y="24"/>
                  </a:lnTo>
                  <a:lnTo>
                    <a:pt x="77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809FE76-16E7-4FCD-B055-07DDD19A9F64}"/>
              </a:ext>
            </a:extLst>
          </p:cNvPr>
          <p:cNvCxnSpPr/>
          <p:nvPr/>
        </p:nvCxnSpPr>
        <p:spPr bwMode="auto">
          <a:xfrm>
            <a:off x="7387487" y="4707510"/>
            <a:ext cx="0" cy="15268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44099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Compétences sectorielles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6504"/>
            <a:ext cx="773279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Parcours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Formation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Principales références</a:t>
            </a:r>
            <a:endParaRPr kumimoji="0" lang="fr-FR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5964677" y="2349698"/>
            <a:ext cx="317848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29779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297798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2632051" y="4350283"/>
            <a:ext cx="1241449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429644" y="5406504"/>
            <a:ext cx="2443856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963208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Prénom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6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/>
              <a:t>Description rapide du parcours 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3" y="2397124"/>
            <a:ext cx="3259137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6" name="Espace réservé du texte 31">
            <a:extLst>
              <a:ext uri="{FF2B5EF4-FFF2-40B4-BE49-F238E27FC236}">
                <a16:creationId xmlns:a16="http://schemas.microsoft.com/office/drawing/2014/main" id="{39AB12F0-E75E-4B66-B105-CBFE112150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3" y="3168713"/>
            <a:ext cx="3259138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31">
            <a:extLst>
              <a:ext uri="{FF2B5EF4-FFF2-40B4-BE49-F238E27FC236}">
                <a16:creationId xmlns:a16="http://schemas.microsoft.com/office/drawing/2014/main" id="{33F08225-28E1-4550-A21A-37E7461810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3" y="4419943"/>
            <a:ext cx="3259138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3" name="Espace réservé du texte 31">
            <a:extLst>
              <a:ext uri="{FF2B5EF4-FFF2-40B4-BE49-F238E27FC236}">
                <a16:creationId xmlns:a16="http://schemas.microsoft.com/office/drawing/2014/main" id="{FEC446AB-7C31-415B-8C1A-177A5182EF0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3" y="5476163"/>
            <a:ext cx="3259138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7A6AF1FA-987D-436B-A715-21322E8792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77901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mplate CV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12"/>
          <p:cNvSpPr txBox="1"/>
          <p:nvPr/>
        </p:nvSpPr>
        <p:spPr>
          <a:xfrm>
            <a:off x="695277" y="3022168"/>
            <a:ext cx="865083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Expertise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9" name="ZoneTexte 12"/>
          <p:cNvSpPr txBox="1"/>
          <p:nvPr/>
        </p:nvSpPr>
        <p:spPr>
          <a:xfrm>
            <a:off x="695277" y="4260283"/>
            <a:ext cx="1861126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Practices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0" name="ZoneTexte 12"/>
          <p:cNvSpPr txBox="1"/>
          <p:nvPr/>
        </p:nvSpPr>
        <p:spPr>
          <a:xfrm>
            <a:off x="695277" y="5315049"/>
            <a:ext cx="1414800" cy="181455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experiences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1" name="ZoneTexte 12"/>
          <p:cNvSpPr txBox="1"/>
          <p:nvPr/>
        </p:nvSpPr>
        <p:spPr>
          <a:xfrm>
            <a:off x="695277" y="2259698"/>
            <a:ext cx="864000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Education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sp>
        <p:nvSpPr>
          <p:cNvPr id="12" name="ZoneTexte 12"/>
          <p:cNvSpPr txBox="1"/>
          <p:nvPr/>
        </p:nvSpPr>
        <p:spPr>
          <a:xfrm>
            <a:off x="4239991" y="2259698"/>
            <a:ext cx="1714427" cy="180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FFFFFF">
                  <a:lumMod val="5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rPr>
              <a:t>Main references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Arial" pitchFamily="34" charset="0"/>
            </a:endParaRPr>
          </a:p>
        </p:txBody>
      </p:sp>
      <p:cxnSp>
        <p:nvCxnSpPr>
          <p:cNvPr id="13" name="Connecteur droit 12"/>
          <p:cNvCxnSpPr>
            <a:cxnSpLocks/>
          </p:cNvCxnSpPr>
          <p:nvPr/>
        </p:nvCxnSpPr>
        <p:spPr>
          <a:xfrm>
            <a:off x="4508740" y="770626"/>
            <a:ext cx="46344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cxnSpLocks/>
          </p:cNvCxnSpPr>
          <p:nvPr/>
        </p:nvCxnSpPr>
        <p:spPr>
          <a:xfrm>
            <a:off x="5495026" y="2349698"/>
            <a:ext cx="3648137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cxnSpLocks/>
          </p:cNvCxnSpPr>
          <p:nvPr/>
        </p:nvCxnSpPr>
        <p:spPr>
          <a:xfrm>
            <a:off x="1575702" y="234969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cxnSpLocks/>
          </p:cNvCxnSpPr>
          <p:nvPr/>
        </p:nvCxnSpPr>
        <p:spPr>
          <a:xfrm>
            <a:off x="1575702" y="3112168"/>
            <a:ext cx="2332723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cxnSpLocks/>
          </p:cNvCxnSpPr>
          <p:nvPr/>
        </p:nvCxnSpPr>
        <p:spPr>
          <a:xfrm>
            <a:off x="1429644" y="4350283"/>
            <a:ext cx="2478781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1984075" y="5406504"/>
            <a:ext cx="192435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pour une image  22"/>
          <p:cNvSpPr>
            <a:spLocks noGrp="1"/>
          </p:cNvSpPr>
          <p:nvPr>
            <p:ph type="pic" sz="quarter" idx="10"/>
          </p:nvPr>
        </p:nvSpPr>
        <p:spPr>
          <a:xfrm>
            <a:off x="695277" y="585014"/>
            <a:ext cx="1414800" cy="1413684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1" hasCustomPrompt="1"/>
          </p:nvPr>
        </p:nvSpPr>
        <p:spPr>
          <a:xfrm>
            <a:off x="2447925" y="585016"/>
            <a:ext cx="1856656" cy="232112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kumimoji="0" lang="fr-FR" sz="1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First name</a:t>
            </a:r>
          </a:p>
        </p:txBody>
      </p:sp>
      <p:sp>
        <p:nvSpPr>
          <p:cNvPr id="27" name="Espace réservé du texte 24"/>
          <p:cNvSpPr>
            <a:spLocks noGrp="1"/>
          </p:cNvSpPr>
          <p:nvPr>
            <p:ph type="body" sz="quarter" idx="12" hasCustomPrompt="1"/>
          </p:nvPr>
        </p:nvSpPr>
        <p:spPr>
          <a:xfrm>
            <a:off x="2447925" y="827952"/>
            <a:ext cx="6695237" cy="223279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200" b="1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Position</a:t>
            </a:r>
          </a:p>
        </p:txBody>
      </p:sp>
      <p:sp>
        <p:nvSpPr>
          <p:cNvPr id="28" name="Espace réservé du texte 24"/>
          <p:cNvSpPr>
            <a:spLocks noGrp="1"/>
          </p:cNvSpPr>
          <p:nvPr>
            <p:ph type="body" sz="quarter" idx="13" hasCustomPrompt="1"/>
          </p:nvPr>
        </p:nvSpPr>
        <p:spPr>
          <a:xfrm>
            <a:off x="2447925" y="1172877"/>
            <a:ext cx="6695238" cy="825821"/>
          </a:xfrm>
        </p:spPr>
        <p:txBody>
          <a:bodyPr>
            <a:noAutofit/>
          </a:bodyPr>
          <a:lstStyle>
            <a:lvl1pPr marL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marL="0" indent="0">
              <a:buNone/>
              <a:defRPr lang="fr-FR" sz="1200" kern="1200" dirty="0" smtClean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</a:defRPr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Description of your background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4"/>
          </p:nvPr>
        </p:nvSpPr>
        <p:spPr>
          <a:xfrm>
            <a:off x="614362" y="2397124"/>
            <a:ext cx="3294063" cy="563205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2" name="Espace réservé du texte 31">
            <a:extLst>
              <a:ext uri="{FF2B5EF4-FFF2-40B4-BE49-F238E27FC236}">
                <a16:creationId xmlns:a16="http://schemas.microsoft.com/office/drawing/2014/main" id="{342CD983-0F8D-40FF-82D1-B11C2C9419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362" y="3168713"/>
            <a:ext cx="3294063" cy="102827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4" name="Espace réservé du texte 31">
            <a:extLst>
              <a:ext uri="{FF2B5EF4-FFF2-40B4-BE49-F238E27FC236}">
                <a16:creationId xmlns:a16="http://schemas.microsoft.com/office/drawing/2014/main" id="{A295C34A-668C-4A46-BD08-0C6FAA382D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362" y="4419943"/>
            <a:ext cx="3294063" cy="833269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29" name="Espace réservé du texte 31">
            <a:extLst>
              <a:ext uri="{FF2B5EF4-FFF2-40B4-BE49-F238E27FC236}">
                <a16:creationId xmlns:a16="http://schemas.microsoft.com/office/drawing/2014/main" id="{C2DB6C3B-8215-4E18-9248-5A22005038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362" y="5476163"/>
            <a:ext cx="3294063" cy="721413"/>
          </a:xfrm>
        </p:spPr>
        <p:txBody>
          <a:bodyPr>
            <a:noAutofit/>
          </a:bodyPr>
          <a:lstStyle>
            <a:lvl1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1pPr>
            <a:lvl2pPr marL="261938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 kumimoji="0" lang="fr-FR" sz="1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Arial" pitchFamily="34" charset="0"/>
              </a:defRPr>
            </a:lvl2pPr>
            <a:lvl3pPr marL="376238" indent="-285750">
              <a:defRPr/>
            </a:lvl3pPr>
            <a:lvl4pPr marL="376238" indent="-285750">
              <a:defRPr/>
            </a:lvl4pPr>
            <a:lvl5pPr marL="376238" indent="-285750">
              <a:defRPr/>
            </a:lvl5pPr>
          </a:lstStyle>
          <a:p>
            <a:pPr marL="261938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Click to edit Master text styles</a:t>
            </a:r>
          </a:p>
          <a:p>
            <a:pPr marL="261938" marR="0" lvl="1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noProof="0"/>
              <a:t>Second level</a:t>
            </a:r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A4FB1480-BDA6-4E98-8947-9CE1D8CF26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40963" y="2397125"/>
            <a:ext cx="4902200" cy="3802063"/>
          </a:xfrm>
        </p:spPr>
        <p:txBody>
          <a:bodyPr/>
          <a:lstStyle>
            <a:lvl1pPr marL="182563" indent="-182563">
              <a:spcBef>
                <a:spcPts val="0"/>
              </a:spcBef>
              <a:defRPr sz="1000">
                <a:latin typeface="+mn-lt"/>
              </a:defRPr>
            </a:lvl1pPr>
            <a:lvl2pPr marL="449263" indent="-177800">
              <a:spcBef>
                <a:spcPts val="0"/>
              </a:spcBef>
              <a:defRPr sz="900">
                <a:latin typeface="+mn-lt"/>
              </a:defRPr>
            </a:lvl2pPr>
            <a:lvl3pPr marL="719138" indent="-177800">
              <a:spcBef>
                <a:spcPts val="0"/>
              </a:spcBef>
              <a:defRPr sz="900">
                <a:latin typeface="+mn-lt"/>
              </a:defRPr>
            </a:lvl3pPr>
            <a:lvl4pPr>
              <a:defRPr sz="1000">
                <a:latin typeface="+mn-lt"/>
              </a:defRPr>
            </a:lvl4pPr>
            <a:lvl5pPr>
              <a:defRPr sz="1000">
                <a:latin typeface="+mn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747264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6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siness cas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763F58E-54A5-4D52-95D3-D92F1F058A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6838" y="1333721"/>
            <a:ext cx="8231187" cy="690563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>
                <a:solidFill>
                  <a:schemeClr val="tx2"/>
                </a:solidFill>
                <a:latin typeface="+mj-lt"/>
              </a:rPr>
              <a:t>Click to edit Master text styles</a:t>
            </a:r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350860" y="130211"/>
            <a:ext cx="8873301" cy="28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rgbClr val="007228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1"/>
                </a:solidFill>
                <a:latin typeface="Trebuchet MS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srgbClr val="289B38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Trebuchet M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73029" y="2111021"/>
            <a:ext cx="3751296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>
                <a:solidFill>
                  <a:schemeClr val="tx1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232275" y="2111021"/>
            <a:ext cx="3534882" cy="4471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fr-FR">
                <a:solidFill>
                  <a:schemeClr val="tx1"/>
                </a:solidFill>
                <a:latin typeface="Trebuchet MS" panose="020B0603020202020204" pitchFamily="34" charset="0"/>
              </a:rPr>
              <a:t>Apports et Méthodologie eleven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4381" y="2704131"/>
            <a:ext cx="3600000" cy="35881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Font typeface="Arial" pitchFamily="34" charset="0"/>
              <a:buChar char="•"/>
            </a:pPr>
            <a:endParaRPr lang="fr-FR" sz="800">
              <a:solidFill>
                <a:srgbClr val="FFFFFF">
                  <a:lumMod val="65000"/>
                </a:srgbClr>
              </a:solidFill>
              <a:latin typeface="Trebuchet MS" panose="020B0603020202020204" pitchFamily="34" charset="0"/>
            </a:endParaRPr>
          </a:p>
        </p:txBody>
      </p:sp>
      <p:cxnSp>
        <p:nvCxnSpPr>
          <p:cNvPr id="8" name="Connecteur droit 7"/>
          <p:cNvCxnSpPr>
            <a:cxnSpLocks/>
          </p:cNvCxnSpPr>
          <p:nvPr/>
        </p:nvCxnSpPr>
        <p:spPr>
          <a:xfrm>
            <a:off x="344381" y="2556212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9" name="Connecteur droit 8"/>
          <p:cNvCxnSpPr>
            <a:cxnSpLocks/>
          </p:cNvCxnSpPr>
          <p:nvPr/>
        </p:nvCxnSpPr>
        <p:spPr>
          <a:xfrm>
            <a:off x="344381" y="2111021"/>
            <a:ext cx="37799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0" name="Connecteur droit 9"/>
          <p:cNvCxnSpPr>
            <a:cxnSpLocks/>
          </p:cNvCxnSpPr>
          <p:nvPr/>
        </p:nvCxnSpPr>
        <p:spPr>
          <a:xfrm>
            <a:off x="4232275" y="2556212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1" name="Connecteur droit 10"/>
          <p:cNvCxnSpPr>
            <a:cxnSpLocks/>
          </p:cNvCxnSpPr>
          <p:nvPr/>
        </p:nvCxnSpPr>
        <p:spPr>
          <a:xfrm>
            <a:off x="4232275" y="2111021"/>
            <a:ext cx="5365750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cxnSp>
        <p:nvCxnSpPr>
          <p:cNvPr id="18" name="Connecteur droit 17"/>
          <p:cNvCxnSpPr>
            <a:cxnSpLocks/>
          </p:cNvCxnSpPr>
          <p:nvPr/>
        </p:nvCxnSpPr>
        <p:spPr>
          <a:xfrm>
            <a:off x="344381" y="1264044"/>
            <a:ext cx="9253644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</p:cxnSp>
      <p:sp>
        <p:nvSpPr>
          <p:cNvPr id="29" name="Espace réservé pour une image  28"/>
          <p:cNvSpPr>
            <a:spLocks noGrp="1"/>
          </p:cNvSpPr>
          <p:nvPr>
            <p:ph type="pic" sz="quarter" idx="10"/>
          </p:nvPr>
        </p:nvSpPr>
        <p:spPr>
          <a:xfrm>
            <a:off x="8213739" y="2768935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Espace réservé pour une image  28"/>
          <p:cNvSpPr>
            <a:spLocks noGrp="1"/>
          </p:cNvSpPr>
          <p:nvPr>
            <p:ph type="pic" sz="quarter" idx="11"/>
          </p:nvPr>
        </p:nvSpPr>
        <p:spPr>
          <a:xfrm>
            <a:off x="8213739" y="4243614"/>
            <a:ext cx="1384286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2"/>
          </p:nvPr>
        </p:nvSpPr>
        <p:spPr>
          <a:xfrm>
            <a:off x="4232275" y="2635615"/>
            <a:ext cx="3874558" cy="3748251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3" hasCustomPrompt="1"/>
          </p:nvPr>
        </p:nvSpPr>
        <p:spPr>
          <a:xfrm>
            <a:off x="344488" y="103188"/>
            <a:ext cx="9253537" cy="310008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/>
              <a:t>Business Case</a:t>
            </a:r>
          </a:p>
        </p:txBody>
      </p:sp>
      <p:sp>
        <p:nvSpPr>
          <p:cNvPr id="37" name="Espace réservé du texte 33"/>
          <p:cNvSpPr>
            <a:spLocks noGrp="1"/>
          </p:cNvSpPr>
          <p:nvPr>
            <p:ph type="body" sz="quarter" idx="14" hasCustomPrompt="1"/>
          </p:nvPr>
        </p:nvSpPr>
        <p:spPr>
          <a:xfrm>
            <a:off x="344381" y="440219"/>
            <a:ext cx="9253644" cy="675906"/>
          </a:xfrm>
        </p:spPr>
        <p:txBody>
          <a:bodyPr>
            <a:normAutofit/>
          </a:bodyPr>
          <a:lstStyle>
            <a:lvl1pPr marL="0" indent="0">
              <a:buNone/>
              <a:defRPr lang="fr-FR" sz="1400" b="0" kern="0" dirty="0" smtClean="0">
                <a:solidFill>
                  <a:schemeClr val="tx1"/>
                </a:solidFill>
                <a:latin typeface="+mj-lt"/>
                <a:ea typeface="+mj-ea"/>
                <a:cs typeface="Trebuchet MS"/>
              </a:defRPr>
            </a:lvl1pPr>
            <a:lvl2pPr marL="533400" indent="0">
              <a:buNone/>
              <a:defRPr/>
            </a:lvl2pPr>
            <a:lvl3pPr marL="847725" indent="0">
              <a:buNone/>
              <a:defRPr/>
            </a:lvl3pPr>
            <a:lvl4pPr marL="1368425" indent="0">
              <a:buNone/>
              <a:defRPr/>
            </a:lvl4pPr>
            <a:lvl5pPr marL="1981200" indent="0">
              <a:buNone/>
              <a:defRPr/>
            </a:lvl5pPr>
          </a:lstStyle>
          <a:p>
            <a:pPr lvl="0"/>
            <a:r>
              <a:rPr lang="fr-FR"/>
              <a:t>Explication résumée de la mission</a:t>
            </a:r>
          </a:p>
        </p:txBody>
      </p:sp>
      <p:sp>
        <p:nvSpPr>
          <p:cNvPr id="38" name="Espace réservé du texte 31"/>
          <p:cNvSpPr>
            <a:spLocks noGrp="1"/>
          </p:cNvSpPr>
          <p:nvPr>
            <p:ph type="body" sz="quarter" idx="15"/>
          </p:nvPr>
        </p:nvSpPr>
        <p:spPr>
          <a:xfrm>
            <a:off x="344381" y="2635615"/>
            <a:ext cx="3779944" cy="3748252"/>
          </a:xfrm>
        </p:spPr>
        <p:txBody>
          <a:bodyPr/>
          <a:lstStyle>
            <a:lvl1pPr marL="0" indent="0">
              <a:buNone/>
              <a:defRPr lang="fr-FR" sz="105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533400" indent="0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847725" indent="0" defTabSz="982663">
              <a:buNone/>
              <a:defRPr lang="fr-FR" sz="1000" kern="1200" dirty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431925" indent="-63500">
              <a:defRPr lang="fr-FR" sz="1000" kern="1200" dirty="0" smtClean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2062163" indent="-80963">
              <a:defRPr lang="en-US" sz="1000" kern="1200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Espace réservé pour une image  28">
            <a:extLst>
              <a:ext uri="{FF2B5EF4-FFF2-40B4-BE49-F238E27FC236}">
                <a16:creationId xmlns:a16="http://schemas.microsoft.com/office/drawing/2014/main" id="{92CFB27C-379C-45BB-8380-E8B99691AFE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44488" y="1333755"/>
            <a:ext cx="906796" cy="69049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Picto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071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0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 bwMode="auto">
          <a:xfrm>
            <a:off x="2" y="6536995"/>
            <a:ext cx="9905999" cy="321013"/>
          </a:xfrm>
          <a:prstGeom prst="rect">
            <a:avLst/>
          </a:prstGeom>
          <a:solidFill>
            <a:srgbClr val="D8FAD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165600" y="146048"/>
            <a:ext cx="9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GB"/>
              <a:t>Cliquez pour modifier le style du titre</a:t>
            </a:r>
            <a:endParaRPr lang="en-US" altLang="en-GB"/>
          </a:p>
        </p:txBody>
      </p:sp>
      <p:sp>
        <p:nvSpPr>
          <p:cNvPr id="39" name="Espace réservé du numéro de diapositive 5"/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9290315" y="6616042"/>
            <a:ext cx="462625" cy="2000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algn="r">
              <a:defRPr/>
            </a:pPr>
            <a:fld id="{C7F976E0-27C5-4706-9C1B-6414AB633648}" type="slidenum">
              <a:rPr lang="en-GB" sz="900" smtClean="0">
                <a:solidFill>
                  <a:srgbClr val="4D4D4D"/>
                </a:solidFill>
                <a:latin typeface="+mj-lt"/>
                <a:cs typeface="Arial" charset="0"/>
              </a:rPr>
              <a:pPr algn="r">
                <a:defRPr/>
              </a:pPr>
              <a:t>‹#›</a:t>
            </a:fld>
            <a:endParaRPr lang="en-GB" sz="1050">
              <a:solidFill>
                <a:srgbClr val="4D4D4D"/>
              </a:solidFill>
              <a:latin typeface="+mj-lt"/>
              <a:cs typeface="Arial" charset="0"/>
            </a:endParaRPr>
          </a:p>
        </p:txBody>
      </p:sp>
      <p:sp>
        <p:nvSpPr>
          <p:cNvPr id="63" name="Rectangle à coins arrondis 62"/>
          <p:cNvSpPr/>
          <p:nvPr>
            <p:custDataLst>
              <p:tags r:id="rId14"/>
            </p:custDataLst>
          </p:nvPr>
        </p:nvSpPr>
        <p:spPr bwMode="auto">
          <a:xfrm>
            <a:off x="127265" y="6599717"/>
            <a:ext cx="1037707" cy="186036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5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Logo client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165600" y="942560"/>
            <a:ext cx="9540000" cy="5435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07" name="Graphique 7">
            <a:extLst>
              <a:ext uri="{FF2B5EF4-FFF2-40B4-BE49-F238E27FC236}">
                <a16:creationId xmlns:a16="http://schemas.microsoft.com/office/drawing/2014/main" id="{DA489534-4203-4CA4-BD15-D78B14AEDF8D}"/>
              </a:ext>
            </a:extLst>
          </p:cNvPr>
          <p:cNvGrpSpPr/>
          <p:nvPr/>
        </p:nvGrpSpPr>
        <p:grpSpPr>
          <a:xfrm>
            <a:off x="8572252" y="6584579"/>
            <a:ext cx="565002" cy="216312"/>
            <a:chOff x="2428087" y="1950365"/>
            <a:chExt cx="4042782" cy="1547784"/>
          </a:xfrm>
        </p:grpSpPr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6CBA3F0F-0479-4194-8F8C-51F4FCD24997}"/>
                </a:ext>
              </a:extLst>
            </p:cNvPr>
            <p:cNvSpPr/>
            <p:nvPr/>
          </p:nvSpPr>
          <p:spPr>
            <a:xfrm>
              <a:off x="2436869" y="2236734"/>
              <a:ext cx="685800" cy="771525"/>
            </a:xfrm>
            <a:custGeom>
              <a:avLst/>
              <a:gdLst>
                <a:gd name="connsiteX0" fmla="*/ 673275 w 685800"/>
                <a:gd name="connsiteY0" fmla="*/ 400641 h 771525"/>
                <a:gd name="connsiteX1" fmla="*/ 144180 w 685800"/>
                <a:gd name="connsiteY1" fmla="*/ 400641 h 771525"/>
                <a:gd name="connsiteX2" fmla="*/ 214836 w 685800"/>
                <a:gd name="connsiteY2" fmla="*/ 598637 h 771525"/>
                <a:gd name="connsiteX3" fmla="*/ 375333 w 685800"/>
                <a:gd name="connsiteY3" fmla="*/ 658911 h 771525"/>
                <a:gd name="connsiteX4" fmla="*/ 561927 w 685800"/>
                <a:gd name="connsiteY4" fmla="*/ 593931 h 771525"/>
                <a:gd name="connsiteX5" fmla="*/ 616791 w 685800"/>
                <a:gd name="connsiteY5" fmla="*/ 687896 h 771525"/>
                <a:gd name="connsiteX6" fmla="*/ 524218 w 685800"/>
                <a:gd name="connsiteY6" fmla="*/ 739950 h 771525"/>
                <a:gd name="connsiteX7" fmla="*/ 350006 w 685800"/>
                <a:gd name="connsiteY7" fmla="*/ 768725 h 771525"/>
                <a:gd name="connsiteX8" fmla="*/ 114814 w 685800"/>
                <a:gd name="connsiteY8" fmla="*/ 674780 h 771525"/>
                <a:gd name="connsiteX9" fmla="*/ 7144 w 685800"/>
                <a:gd name="connsiteY9" fmla="*/ 396469 h 771525"/>
                <a:gd name="connsiteX10" fmla="*/ 117510 w 685800"/>
                <a:gd name="connsiteY10" fmla="*/ 105118 h 771525"/>
                <a:gd name="connsiteX11" fmla="*/ 351177 w 685800"/>
                <a:gd name="connsiteY11" fmla="*/ 7144 h 771525"/>
                <a:gd name="connsiteX12" fmla="*/ 597179 w 685800"/>
                <a:gd name="connsiteY12" fmla="*/ 95574 h 771525"/>
                <a:gd name="connsiteX13" fmla="*/ 683533 w 685800"/>
                <a:gd name="connsiteY13" fmla="*/ 321107 h 771525"/>
                <a:gd name="connsiteX14" fmla="*/ 673275 w 685800"/>
                <a:gd name="connsiteY14" fmla="*/ 400641 h 771525"/>
                <a:gd name="connsiteX15" fmla="*/ 357597 w 685800"/>
                <a:gd name="connsiteY15" fmla="*/ 116938 h 771525"/>
                <a:gd name="connsiteX16" fmla="*/ 211512 w 685800"/>
                <a:gd name="connsiteY16" fmla="*/ 173050 h 771525"/>
                <a:gd name="connsiteX17" fmla="*/ 147704 w 685800"/>
                <a:gd name="connsiteY17" fmla="*/ 305810 h 771525"/>
                <a:gd name="connsiteX18" fmla="*/ 554422 w 685800"/>
                <a:gd name="connsiteY18" fmla="*/ 305810 h 771525"/>
                <a:gd name="connsiteX19" fmla="*/ 505054 w 685800"/>
                <a:gd name="connsiteY19" fmla="*/ 174450 h 771525"/>
                <a:gd name="connsiteX20" fmla="*/ 357597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75" y="400641"/>
                  </a:moveTo>
                  <a:lnTo>
                    <a:pt x="144180" y="400641"/>
                  </a:lnTo>
                  <a:cubicBezTo>
                    <a:pt x="144180" y="486518"/>
                    <a:pt x="167735" y="552488"/>
                    <a:pt x="214836" y="598637"/>
                  </a:cubicBezTo>
                  <a:cubicBezTo>
                    <a:pt x="256470" y="638842"/>
                    <a:pt x="309934" y="658911"/>
                    <a:pt x="375333" y="658911"/>
                  </a:cubicBezTo>
                  <a:cubicBezTo>
                    <a:pt x="449885" y="658911"/>
                    <a:pt x="512083" y="637223"/>
                    <a:pt x="561927" y="593931"/>
                  </a:cubicBezTo>
                  <a:lnTo>
                    <a:pt x="616791" y="687896"/>
                  </a:lnTo>
                  <a:cubicBezTo>
                    <a:pt x="596627" y="707993"/>
                    <a:pt x="565775" y="725367"/>
                    <a:pt x="524218" y="739950"/>
                  </a:cubicBezTo>
                  <a:cubicBezTo>
                    <a:pt x="472116" y="759114"/>
                    <a:pt x="414033" y="768725"/>
                    <a:pt x="350006" y="768725"/>
                  </a:cubicBezTo>
                  <a:cubicBezTo>
                    <a:pt x="257670" y="768725"/>
                    <a:pt x="179261" y="737416"/>
                    <a:pt x="114814" y="674780"/>
                  </a:cubicBezTo>
                  <a:cubicBezTo>
                    <a:pt x="43005" y="605828"/>
                    <a:pt x="7144" y="513055"/>
                    <a:pt x="7144" y="396469"/>
                  </a:cubicBezTo>
                  <a:cubicBezTo>
                    <a:pt x="7144" y="275368"/>
                    <a:pt x="43929" y="178241"/>
                    <a:pt x="117510" y="105118"/>
                  </a:cubicBezTo>
                  <a:cubicBezTo>
                    <a:pt x="183290" y="39786"/>
                    <a:pt x="261176" y="7144"/>
                    <a:pt x="351177" y="7144"/>
                  </a:cubicBezTo>
                  <a:cubicBezTo>
                    <a:pt x="455762" y="7144"/>
                    <a:pt x="537772" y="36614"/>
                    <a:pt x="597179" y="95574"/>
                  </a:cubicBezTo>
                  <a:cubicBezTo>
                    <a:pt x="654758" y="152238"/>
                    <a:pt x="683533" y="227457"/>
                    <a:pt x="683533" y="321107"/>
                  </a:cubicBezTo>
                  <a:cubicBezTo>
                    <a:pt x="683543" y="349910"/>
                    <a:pt x="680085" y="376438"/>
                    <a:pt x="673275" y="400641"/>
                  </a:cubicBezTo>
                  <a:close/>
                  <a:moveTo>
                    <a:pt x="357597" y="116938"/>
                  </a:moveTo>
                  <a:cubicBezTo>
                    <a:pt x="299514" y="116938"/>
                    <a:pt x="250822" y="135674"/>
                    <a:pt x="211512" y="173050"/>
                  </a:cubicBezTo>
                  <a:cubicBezTo>
                    <a:pt x="174003" y="208636"/>
                    <a:pt x="152695" y="252879"/>
                    <a:pt x="147704" y="305810"/>
                  </a:cubicBezTo>
                  <a:lnTo>
                    <a:pt x="554422" y="305810"/>
                  </a:lnTo>
                  <a:cubicBezTo>
                    <a:pt x="554422" y="253375"/>
                    <a:pt x="537953" y="209588"/>
                    <a:pt x="505054" y="174450"/>
                  </a:cubicBezTo>
                  <a:cubicBezTo>
                    <a:pt x="468935" y="136103"/>
                    <a:pt x="419738" y="116938"/>
                    <a:pt x="357597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4D249624-9FD0-4145-B22A-AC25D93E72A2}"/>
                </a:ext>
              </a:extLst>
            </p:cNvPr>
            <p:cNvSpPr/>
            <p:nvPr/>
          </p:nvSpPr>
          <p:spPr>
            <a:xfrm>
              <a:off x="3259963" y="1950365"/>
              <a:ext cx="266700" cy="1057275"/>
            </a:xfrm>
            <a:custGeom>
              <a:avLst/>
              <a:gdLst>
                <a:gd name="connsiteX0" fmla="*/ 7144 w 266700"/>
                <a:gd name="connsiteY0" fmla="*/ 833847 h 1057275"/>
                <a:gd name="connsiteX1" fmla="*/ 7144 w 266700"/>
                <a:gd name="connsiteY1" fmla="*/ 7144 h 1057275"/>
                <a:gd name="connsiteX2" fmla="*/ 137160 w 266700"/>
                <a:gd name="connsiteY2" fmla="*/ 7144 h 1057275"/>
                <a:gd name="connsiteX3" fmla="*/ 137160 w 266700"/>
                <a:gd name="connsiteY3" fmla="*/ 811578 h 1057275"/>
                <a:gd name="connsiteX4" fmla="*/ 171136 w 266700"/>
                <a:gd name="connsiteY4" fmla="*/ 904389 h 1057275"/>
                <a:gd name="connsiteX5" fmla="*/ 260137 w 266700"/>
                <a:gd name="connsiteY5" fmla="*/ 938251 h 1057275"/>
                <a:gd name="connsiteX6" fmla="*/ 260137 w 266700"/>
                <a:gd name="connsiteY6" fmla="*/ 1055103 h 1057275"/>
                <a:gd name="connsiteX7" fmla="*/ 7144 w 266700"/>
                <a:gd name="connsiteY7" fmla="*/ 833847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700" h="1057275">
                  <a:moveTo>
                    <a:pt x="7144" y="833847"/>
                  </a:moveTo>
                  <a:lnTo>
                    <a:pt x="7144" y="7144"/>
                  </a:lnTo>
                  <a:lnTo>
                    <a:pt x="137160" y="7144"/>
                  </a:lnTo>
                  <a:lnTo>
                    <a:pt x="137160" y="811578"/>
                  </a:lnTo>
                  <a:cubicBezTo>
                    <a:pt x="137160" y="850868"/>
                    <a:pt x="148523" y="881767"/>
                    <a:pt x="171136" y="904389"/>
                  </a:cubicBezTo>
                  <a:cubicBezTo>
                    <a:pt x="193872" y="926954"/>
                    <a:pt x="223514" y="938251"/>
                    <a:pt x="260137" y="938251"/>
                  </a:cubicBezTo>
                  <a:lnTo>
                    <a:pt x="260137" y="1055103"/>
                  </a:lnTo>
                  <a:cubicBezTo>
                    <a:pt x="91469" y="1055103"/>
                    <a:pt x="7144" y="981370"/>
                    <a:pt x="7144" y="833847"/>
                  </a:cubicBezTo>
                  <a:close/>
                </a:path>
              </a:pathLst>
            </a:custGeom>
            <a:solidFill>
              <a:srgbClr val="00A3E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CE31266C-F592-4296-949B-8A9A91B0F6F7}"/>
                </a:ext>
              </a:extLst>
            </p:cNvPr>
            <p:cNvSpPr/>
            <p:nvPr/>
          </p:nvSpPr>
          <p:spPr>
            <a:xfrm>
              <a:off x="3615674" y="2236734"/>
              <a:ext cx="685800" cy="771525"/>
            </a:xfrm>
            <a:custGeom>
              <a:avLst/>
              <a:gdLst>
                <a:gd name="connsiteX0" fmla="*/ 673246 w 685800"/>
                <a:gd name="connsiteY0" fmla="*/ 400641 h 771525"/>
                <a:gd name="connsiteX1" fmla="*/ 144161 w 685800"/>
                <a:gd name="connsiteY1" fmla="*/ 400641 h 771525"/>
                <a:gd name="connsiteX2" fmla="*/ 214827 w 685800"/>
                <a:gd name="connsiteY2" fmla="*/ 598637 h 771525"/>
                <a:gd name="connsiteX3" fmla="*/ 375361 w 685800"/>
                <a:gd name="connsiteY3" fmla="*/ 658911 h 771525"/>
                <a:gd name="connsiteX4" fmla="*/ 561899 w 685800"/>
                <a:gd name="connsiteY4" fmla="*/ 593931 h 771525"/>
                <a:gd name="connsiteX5" fmla="*/ 616744 w 685800"/>
                <a:gd name="connsiteY5" fmla="*/ 687896 h 771525"/>
                <a:gd name="connsiteX6" fmla="*/ 524199 w 685800"/>
                <a:gd name="connsiteY6" fmla="*/ 739950 h 771525"/>
                <a:gd name="connsiteX7" fmla="*/ 350044 w 685800"/>
                <a:gd name="connsiteY7" fmla="*/ 768725 h 771525"/>
                <a:gd name="connsiteX8" fmla="*/ 114862 w 685800"/>
                <a:gd name="connsiteY8" fmla="*/ 674780 h 771525"/>
                <a:gd name="connsiteX9" fmla="*/ 7144 w 685800"/>
                <a:gd name="connsiteY9" fmla="*/ 396469 h 771525"/>
                <a:gd name="connsiteX10" fmla="*/ 117481 w 685800"/>
                <a:gd name="connsiteY10" fmla="*/ 105118 h 771525"/>
                <a:gd name="connsiteX11" fmla="*/ 351120 w 685800"/>
                <a:gd name="connsiteY11" fmla="*/ 7144 h 771525"/>
                <a:gd name="connsiteX12" fmla="*/ 597218 w 685800"/>
                <a:gd name="connsiteY12" fmla="*/ 95574 h 771525"/>
                <a:gd name="connsiteX13" fmla="*/ 683514 w 685800"/>
                <a:gd name="connsiteY13" fmla="*/ 321107 h 771525"/>
                <a:gd name="connsiteX14" fmla="*/ 673246 w 685800"/>
                <a:gd name="connsiteY14" fmla="*/ 400641 h 771525"/>
                <a:gd name="connsiteX15" fmla="*/ 357569 w 685800"/>
                <a:gd name="connsiteY15" fmla="*/ 116938 h 771525"/>
                <a:gd name="connsiteX16" fmla="*/ 211484 w 685800"/>
                <a:gd name="connsiteY16" fmla="*/ 173050 h 771525"/>
                <a:gd name="connsiteX17" fmla="*/ 147695 w 685800"/>
                <a:gd name="connsiteY17" fmla="*/ 305810 h 771525"/>
                <a:gd name="connsiteX18" fmla="*/ 554393 w 685800"/>
                <a:gd name="connsiteY18" fmla="*/ 305810 h 771525"/>
                <a:gd name="connsiteX19" fmla="*/ 505044 w 685800"/>
                <a:gd name="connsiteY19" fmla="*/ 174450 h 771525"/>
                <a:gd name="connsiteX20" fmla="*/ 35756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46" y="400641"/>
                  </a:moveTo>
                  <a:lnTo>
                    <a:pt x="144161" y="400641"/>
                  </a:lnTo>
                  <a:cubicBezTo>
                    <a:pt x="144161" y="486518"/>
                    <a:pt x="167716" y="552488"/>
                    <a:pt x="214827" y="598637"/>
                  </a:cubicBezTo>
                  <a:cubicBezTo>
                    <a:pt x="256442" y="638842"/>
                    <a:pt x="309982" y="658911"/>
                    <a:pt x="375361" y="658911"/>
                  </a:cubicBezTo>
                  <a:cubicBezTo>
                    <a:pt x="449847" y="658911"/>
                    <a:pt x="512055" y="637223"/>
                    <a:pt x="561899" y="593931"/>
                  </a:cubicBezTo>
                  <a:lnTo>
                    <a:pt x="616744" y="687896"/>
                  </a:lnTo>
                  <a:cubicBezTo>
                    <a:pt x="596656" y="707993"/>
                    <a:pt x="565804" y="725367"/>
                    <a:pt x="524199" y="739950"/>
                  </a:cubicBezTo>
                  <a:cubicBezTo>
                    <a:pt x="472078" y="759114"/>
                    <a:pt x="414071" y="768725"/>
                    <a:pt x="350044" y="768725"/>
                  </a:cubicBezTo>
                  <a:cubicBezTo>
                    <a:pt x="257718" y="768725"/>
                    <a:pt x="179299" y="737416"/>
                    <a:pt x="114862" y="674780"/>
                  </a:cubicBezTo>
                  <a:cubicBezTo>
                    <a:pt x="43043" y="605828"/>
                    <a:pt x="7144" y="513055"/>
                    <a:pt x="7144" y="396469"/>
                  </a:cubicBezTo>
                  <a:cubicBezTo>
                    <a:pt x="7144" y="275368"/>
                    <a:pt x="43910" y="178241"/>
                    <a:pt x="117481" y="105118"/>
                  </a:cubicBezTo>
                  <a:cubicBezTo>
                    <a:pt x="183261" y="39786"/>
                    <a:pt x="261147" y="7144"/>
                    <a:pt x="351120" y="7144"/>
                  </a:cubicBezTo>
                  <a:cubicBezTo>
                    <a:pt x="455790" y="7144"/>
                    <a:pt x="537791" y="36614"/>
                    <a:pt x="597218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24" y="349910"/>
                    <a:pt x="680104" y="376438"/>
                    <a:pt x="673246" y="400641"/>
                  </a:cubicBezTo>
                  <a:close/>
                  <a:moveTo>
                    <a:pt x="357569" y="116938"/>
                  </a:moveTo>
                  <a:cubicBezTo>
                    <a:pt x="299533" y="116938"/>
                    <a:pt x="250784" y="135674"/>
                    <a:pt x="211484" y="173050"/>
                  </a:cubicBezTo>
                  <a:cubicBezTo>
                    <a:pt x="173993" y="208636"/>
                    <a:pt x="152733" y="252879"/>
                    <a:pt x="147695" y="305810"/>
                  </a:cubicBezTo>
                  <a:lnTo>
                    <a:pt x="554393" y="305810"/>
                  </a:lnTo>
                  <a:cubicBezTo>
                    <a:pt x="554393" y="253375"/>
                    <a:pt x="537924" y="209588"/>
                    <a:pt x="505044" y="174450"/>
                  </a:cubicBezTo>
                  <a:cubicBezTo>
                    <a:pt x="468906" y="136103"/>
                    <a:pt x="419786" y="116938"/>
                    <a:pt x="35756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52DD5489-5FA5-4159-A400-D983F29F9C5F}"/>
                </a:ext>
              </a:extLst>
            </p:cNvPr>
            <p:cNvSpPr/>
            <p:nvPr/>
          </p:nvSpPr>
          <p:spPr>
            <a:xfrm>
              <a:off x="4343860" y="2249040"/>
              <a:ext cx="676275" cy="762000"/>
            </a:xfrm>
            <a:custGeom>
              <a:avLst/>
              <a:gdLst>
                <a:gd name="connsiteX0" fmla="*/ 355873 w 676275"/>
                <a:gd name="connsiteY0" fmla="*/ 756428 h 762000"/>
                <a:gd name="connsiteX1" fmla="*/ 321631 w 676275"/>
                <a:gd name="connsiteY1" fmla="*/ 756428 h 762000"/>
                <a:gd name="connsiteX2" fmla="*/ 7144 w 676275"/>
                <a:gd name="connsiteY2" fmla="*/ 7144 h 762000"/>
                <a:gd name="connsiteX3" fmla="*/ 149447 w 676275"/>
                <a:gd name="connsiteY3" fmla="*/ 7144 h 762000"/>
                <a:gd name="connsiteX4" fmla="*/ 343586 w 676275"/>
                <a:gd name="connsiteY4" fmla="*/ 521017 h 762000"/>
                <a:gd name="connsiteX5" fmla="*/ 542115 w 676275"/>
                <a:gd name="connsiteY5" fmla="*/ 7144 h 762000"/>
                <a:gd name="connsiteX6" fmla="*/ 678266 w 676275"/>
                <a:gd name="connsiteY6" fmla="*/ 7144 h 762000"/>
                <a:gd name="connsiteX7" fmla="*/ 355873 w 676275"/>
                <a:gd name="connsiteY7" fmla="*/ 756428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6275" h="762000">
                  <a:moveTo>
                    <a:pt x="355873" y="756428"/>
                  </a:moveTo>
                  <a:lnTo>
                    <a:pt x="321631" y="756428"/>
                  </a:lnTo>
                  <a:lnTo>
                    <a:pt x="7144" y="7144"/>
                  </a:lnTo>
                  <a:lnTo>
                    <a:pt x="149447" y="7144"/>
                  </a:lnTo>
                  <a:lnTo>
                    <a:pt x="343586" y="521017"/>
                  </a:lnTo>
                  <a:lnTo>
                    <a:pt x="542115" y="7144"/>
                  </a:lnTo>
                  <a:lnTo>
                    <a:pt x="678266" y="7144"/>
                  </a:lnTo>
                  <a:lnTo>
                    <a:pt x="355873" y="756428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A75AAFCD-35FF-4DEE-A912-0E394C43D96A}"/>
                </a:ext>
              </a:extLst>
            </p:cNvPr>
            <p:cNvSpPr/>
            <p:nvPr/>
          </p:nvSpPr>
          <p:spPr>
            <a:xfrm>
              <a:off x="5067808" y="2236734"/>
              <a:ext cx="685800" cy="771525"/>
            </a:xfrm>
            <a:custGeom>
              <a:avLst/>
              <a:gdLst>
                <a:gd name="connsiteX0" fmla="*/ 673227 w 685800"/>
                <a:gd name="connsiteY0" fmla="*/ 400641 h 771525"/>
                <a:gd name="connsiteX1" fmla="*/ 144151 w 685800"/>
                <a:gd name="connsiteY1" fmla="*/ 400641 h 771525"/>
                <a:gd name="connsiteX2" fmla="*/ 214827 w 685800"/>
                <a:gd name="connsiteY2" fmla="*/ 598637 h 771525"/>
                <a:gd name="connsiteX3" fmla="*/ 375295 w 685800"/>
                <a:gd name="connsiteY3" fmla="*/ 658911 h 771525"/>
                <a:gd name="connsiteX4" fmla="*/ 561832 w 685800"/>
                <a:gd name="connsiteY4" fmla="*/ 593931 h 771525"/>
                <a:gd name="connsiteX5" fmla="*/ 616791 w 685800"/>
                <a:gd name="connsiteY5" fmla="*/ 687896 h 771525"/>
                <a:gd name="connsiteX6" fmla="*/ 524208 w 685800"/>
                <a:gd name="connsiteY6" fmla="*/ 739950 h 771525"/>
                <a:gd name="connsiteX7" fmla="*/ 349996 w 685800"/>
                <a:gd name="connsiteY7" fmla="*/ 768725 h 771525"/>
                <a:gd name="connsiteX8" fmla="*/ 114805 w 685800"/>
                <a:gd name="connsiteY8" fmla="*/ 674780 h 771525"/>
                <a:gd name="connsiteX9" fmla="*/ 7144 w 685800"/>
                <a:gd name="connsiteY9" fmla="*/ 396469 h 771525"/>
                <a:gd name="connsiteX10" fmla="*/ 117491 w 685800"/>
                <a:gd name="connsiteY10" fmla="*/ 105118 h 771525"/>
                <a:gd name="connsiteX11" fmla="*/ 351158 w 685800"/>
                <a:gd name="connsiteY11" fmla="*/ 7144 h 771525"/>
                <a:gd name="connsiteX12" fmla="*/ 597180 w 685800"/>
                <a:gd name="connsiteY12" fmla="*/ 95574 h 771525"/>
                <a:gd name="connsiteX13" fmla="*/ 683514 w 685800"/>
                <a:gd name="connsiteY13" fmla="*/ 321107 h 771525"/>
                <a:gd name="connsiteX14" fmla="*/ 673227 w 685800"/>
                <a:gd name="connsiteY14" fmla="*/ 400641 h 771525"/>
                <a:gd name="connsiteX15" fmla="*/ 357559 w 685800"/>
                <a:gd name="connsiteY15" fmla="*/ 116938 h 771525"/>
                <a:gd name="connsiteX16" fmla="*/ 211474 w 685800"/>
                <a:gd name="connsiteY16" fmla="*/ 173050 h 771525"/>
                <a:gd name="connsiteX17" fmla="*/ 147695 w 685800"/>
                <a:gd name="connsiteY17" fmla="*/ 305810 h 771525"/>
                <a:gd name="connsiteX18" fmla="*/ 554364 w 685800"/>
                <a:gd name="connsiteY18" fmla="*/ 305810 h 771525"/>
                <a:gd name="connsiteX19" fmla="*/ 504968 w 685800"/>
                <a:gd name="connsiteY19" fmla="*/ 174450 h 771525"/>
                <a:gd name="connsiteX20" fmla="*/ 357559 w 685800"/>
                <a:gd name="connsiteY20" fmla="*/ 116938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5800" h="771525">
                  <a:moveTo>
                    <a:pt x="673227" y="400641"/>
                  </a:moveTo>
                  <a:lnTo>
                    <a:pt x="144151" y="400641"/>
                  </a:lnTo>
                  <a:cubicBezTo>
                    <a:pt x="144151" y="486518"/>
                    <a:pt x="167726" y="552488"/>
                    <a:pt x="214827" y="598637"/>
                  </a:cubicBezTo>
                  <a:cubicBezTo>
                    <a:pt x="256422" y="638842"/>
                    <a:pt x="309915" y="658911"/>
                    <a:pt x="375295" y="658911"/>
                  </a:cubicBezTo>
                  <a:cubicBezTo>
                    <a:pt x="449875" y="658911"/>
                    <a:pt x="512026" y="637223"/>
                    <a:pt x="561832" y="593931"/>
                  </a:cubicBezTo>
                  <a:lnTo>
                    <a:pt x="616791" y="687896"/>
                  </a:lnTo>
                  <a:cubicBezTo>
                    <a:pt x="596665" y="707993"/>
                    <a:pt x="565795" y="725367"/>
                    <a:pt x="524208" y="739950"/>
                  </a:cubicBezTo>
                  <a:cubicBezTo>
                    <a:pt x="472031" y="759114"/>
                    <a:pt x="414023" y="768725"/>
                    <a:pt x="349996" y="768725"/>
                  </a:cubicBezTo>
                  <a:cubicBezTo>
                    <a:pt x="257642" y="768725"/>
                    <a:pt x="179241" y="737416"/>
                    <a:pt x="114805" y="674780"/>
                  </a:cubicBezTo>
                  <a:cubicBezTo>
                    <a:pt x="43053" y="605828"/>
                    <a:pt x="7144" y="513055"/>
                    <a:pt x="7144" y="396469"/>
                  </a:cubicBezTo>
                  <a:cubicBezTo>
                    <a:pt x="7144" y="275368"/>
                    <a:pt x="43920" y="178241"/>
                    <a:pt x="117491" y="105118"/>
                  </a:cubicBezTo>
                  <a:cubicBezTo>
                    <a:pt x="183261" y="39786"/>
                    <a:pt x="261118" y="7144"/>
                    <a:pt x="351158" y="7144"/>
                  </a:cubicBezTo>
                  <a:cubicBezTo>
                    <a:pt x="455790" y="7144"/>
                    <a:pt x="537763" y="36614"/>
                    <a:pt x="597180" y="95574"/>
                  </a:cubicBezTo>
                  <a:cubicBezTo>
                    <a:pt x="654739" y="152238"/>
                    <a:pt x="683514" y="227457"/>
                    <a:pt x="683514" y="321107"/>
                  </a:cubicBezTo>
                  <a:cubicBezTo>
                    <a:pt x="683514" y="349910"/>
                    <a:pt x="680113" y="376438"/>
                    <a:pt x="673227" y="400641"/>
                  </a:cubicBezTo>
                  <a:close/>
                  <a:moveTo>
                    <a:pt x="357559" y="116938"/>
                  </a:moveTo>
                  <a:cubicBezTo>
                    <a:pt x="299495" y="116938"/>
                    <a:pt x="250774" y="135674"/>
                    <a:pt x="211474" y="173050"/>
                  </a:cubicBezTo>
                  <a:cubicBezTo>
                    <a:pt x="173984" y="208636"/>
                    <a:pt x="152733" y="252879"/>
                    <a:pt x="147695" y="305810"/>
                  </a:cubicBezTo>
                  <a:lnTo>
                    <a:pt x="554364" y="305810"/>
                  </a:lnTo>
                  <a:cubicBezTo>
                    <a:pt x="554364" y="253375"/>
                    <a:pt x="537915" y="209588"/>
                    <a:pt x="504968" y="174450"/>
                  </a:cubicBezTo>
                  <a:cubicBezTo>
                    <a:pt x="468849" y="136103"/>
                    <a:pt x="419710" y="116938"/>
                    <a:pt x="357559" y="116938"/>
                  </a:cubicBez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orme libre : forme 112">
              <a:extLst>
                <a:ext uri="{FF2B5EF4-FFF2-40B4-BE49-F238E27FC236}">
                  <a16:creationId xmlns:a16="http://schemas.microsoft.com/office/drawing/2014/main" id="{088EE795-D007-467B-8DFB-6D1D135687B5}"/>
                </a:ext>
              </a:extLst>
            </p:cNvPr>
            <p:cNvSpPr/>
            <p:nvPr/>
          </p:nvSpPr>
          <p:spPr>
            <a:xfrm>
              <a:off x="5880319" y="2236743"/>
              <a:ext cx="590550" cy="752475"/>
            </a:xfrm>
            <a:custGeom>
              <a:avLst/>
              <a:gdLst>
                <a:gd name="connsiteX0" fmla="*/ 458667 w 590550"/>
                <a:gd name="connsiteY0" fmla="*/ 754666 h 752475"/>
                <a:gd name="connsiteX1" fmla="*/ 458667 w 590550"/>
                <a:gd name="connsiteY1" fmla="*/ 327908 h 752475"/>
                <a:gd name="connsiteX2" fmla="*/ 423386 w 590550"/>
                <a:gd name="connsiteY2" fmla="*/ 163859 h 752475"/>
                <a:gd name="connsiteX3" fmla="*/ 305105 w 590550"/>
                <a:gd name="connsiteY3" fmla="*/ 116919 h 752475"/>
                <a:gd name="connsiteX4" fmla="*/ 211874 w 590550"/>
                <a:gd name="connsiteY4" fmla="*/ 143675 h 752475"/>
                <a:gd name="connsiteX5" fmla="*/ 137170 w 590550"/>
                <a:gd name="connsiteY5" fmla="*/ 209417 h 752475"/>
                <a:gd name="connsiteX6" fmla="*/ 137170 w 590550"/>
                <a:gd name="connsiteY6" fmla="*/ 754656 h 752475"/>
                <a:gd name="connsiteX7" fmla="*/ 7144 w 590550"/>
                <a:gd name="connsiteY7" fmla="*/ 754656 h 752475"/>
                <a:gd name="connsiteX8" fmla="*/ 7144 w 590550"/>
                <a:gd name="connsiteY8" fmla="*/ 21193 h 752475"/>
                <a:gd name="connsiteX9" fmla="*/ 96231 w 590550"/>
                <a:gd name="connsiteY9" fmla="*/ 21193 h 752475"/>
                <a:gd name="connsiteX10" fmla="*/ 137284 w 590550"/>
                <a:gd name="connsiteY10" fmla="*/ 115719 h 752475"/>
                <a:gd name="connsiteX11" fmla="*/ 347529 w 590550"/>
                <a:gd name="connsiteY11" fmla="*/ 7144 h 752475"/>
                <a:gd name="connsiteX12" fmla="*/ 588673 w 590550"/>
                <a:gd name="connsiteY12" fmla="*/ 300352 h 752475"/>
                <a:gd name="connsiteX13" fmla="*/ 588673 w 590550"/>
                <a:gd name="connsiteY13" fmla="*/ 754666 h 752475"/>
                <a:gd name="connsiteX14" fmla="*/ 458667 w 590550"/>
                <a:gd name="connsiteY14" fmla="*/ 754666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752475">
                  <a:moveTo>
                    <a:pt x="458667" y="754666"/>
                  </a:moveTo>
                  <a:lnTo>
                    <a:pt x="458667" y="327908"/>
                  </a:lnTo>
                  <a:cubicBezTo>
                    <a:pt x="458667" y="249831"/>
                    <a:pt x="446922" y="195148"/>
                    <a:pt x="423386" y="163859"/>
                  </a:cubicBezTo>
                  <a:cubicBezTo>
                    <a:pt x="399812" y="132559"/>
                    <a:pt x="360378" y="116919"/>
                    <a:pt x="305105" y="116919"/>
                  </a:cubicBezTo>
                  <a:cubicBezTo>
                    <a:pt x="275415" y="116919"/>
                    <a:pt x="244335" y="125835"/>
                    <a:pt x="211874" y="143675"/>
                  </a:cubicBezTo>
                  <a:cubicBezTo>
                    <a:pt x="179432" y="161439"/>
                    <a:pt x="154496" y="183413"/>
                    <a:pt x="137170" y="209417"/>
                  </a:cubicBezTo>
                  <a:lnTo>
                    <a:pt x="137170" y="754656"/>
                  </a:lnTo>
                  <a:lnTo>
                    <a:pt x="7144" y="754656"/>
                  </a:lnTo>
                  <a:lnTo>
                    <a:pt x="7144" y="21193"/>
                  </a:lnTo>
                  <a:lnTo>
                    <a:pt x="96231" y="21193"/>
                  </a:lnTo>
                  <a:lnTo>
                    <a:pt x="137284" y="115719"/>
                  </a:lnTo>
                  <a:cubicBezTo>
                    <a:pt x="180222" y="43282"/>
                    <a:pt x="250317" y="7144"/>
                    <a:pt x="347529" y="7144"/>
                  </a:cubicBezTo>
                  <a:cubicBezTo>
                    <a:pt x="508302" y="7144"/>
                    <a:pt x="588673" y="104918"/>
                    <a:pt x="588673" y="300352"/>
                  </a:cubicBezTo>
                  <a:lnTo>
                    <a:pt x="588673" y="754666"/>
                  </a:lnTo>
                  <a:lnTo>
                    <a:pt x="458667" y="754666"/>
                  </a:lnTo>
                  <a:close/>
                </a:path>
              </a:pathLst>
            </a:custGeom>
            <a:solidFill>
              <a:srgbClr val="289B3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FAEC69A0-0687-4831-ABB6-7ED1B1B1A5E7}"/>
                </a:ext>
              </a:extLst>
            </p:cNvPr>
            <p:cNvSpPr/>
            <p:nvPr/>
          </p:nvSpPr>
          <p:spPr>
            <a:xfrm>
              <a:off x="2428087" y="3174813"/>
              <a:ext cx="161925" cy="238125"/>
            </a:xfrm>
            <a:custGeom>
              <a:avLst/>
              <a:gdLst>
                <a:gd name="connsiteX0" fmla="*/ 7144 w 161925"/>
                <a:gd name="connsiteY0" fmla="*/ 217989 h 238125"/>
                <a:gd name="connsiteX1" fmla="*/ 21717 w 161925"/>
                <a:gd name="connsiteY1" fmla="*/ 181032 h 238125"/>
                <a:gd name="connsiteX2" fmla="*/ 77400 w 161925"/>
                <a:gd name="connsiteY2" fmla="*/ 202378 h 238125"/>
                <a:gd name="connsiteX3" fmla="*/ 115691 w 161925"/>
                <a:gd name="connsiteY3" fmla="*/ 172002 h 238125"/>
                <a:gd name="connsiteX4" fmla="*/ 78715 w 161925"/>
                <a:gd name="connsiteY4" fmla="*/ 134636 h 238125"/>
                <a:gd name="connsiteX5" fmla="*/ 40319 w 161925"/>
                <a:gd name="connsiteY5" fmla="*/ 115957 h 238125"/>
                <a:gd name="connsiteX6" fmla="*/ 23136 w 161925"/>
                <a:gd name="connsiteY6" fmla="*/ 101479 h 238125"/>
                <a:gd name="connsiteX7" fmla="*/ 12259 w 161925"/>
                <a:gd name="connsiteY7" fmla="*/ 84230 h 238125"/>
                <a:gd name="connsiteX8" fmla="*/ 8677 w 161925"/>
                <a:gd name="connsiteY8" fmla="*/ 64627 h 238125"/>
                <a:gd name="connsiteX9" fmla="*/ 29556 w 161925"/>
                <a:gd name="connsiteY9" fmla="*/ 22346 h 238125"/>
                <a:gd name="connsiteX10" fmla="*/ 84153 w 161925"/>
                <a:gd name="connsiteY10" fmla="*/ 7144 h 238125"/>
                <a:gd name="connsiteX11" fmla="*/ 148323 w 161925"/>
                <a:gd name="connsiteY11" fmla="*/ 22346 h 238125"/>
                <a:gd name="connsiteX12" fmla="*/ 136579 w 161925"/>
                <a:gd name="connsiteY12" fmla="*/ 58474 h 238125"/>
                <a:gd name="connsiteX13" fmla="*/ 87201 w 161925"/>
                <a:gd name="connsiteY13" fmla="*/ 40005 h 238125"/>
                <a:gd name="connsiteX14" fmla="*/ 62293 w 161925"/>
                <a:gd name="connsiteY14" fmla="*/ 46568 h 238125"/>
                <a:gd name="connsiteX15" fmla="*/ 52178 w 161925"/>
                <a:gd name="connsiteY15" fmla="*/ 63189 h 238125"/>
                <a:gd name="connsiteX16" fmla="*/ 77629 w 161925"/>
                <a:gd name="connsiteY16" fmla="*/ 95212 h 238125"/>
                <a:gd name="connsiteX17" fmla="*/ 107213 w 161925"/>
                <a:gd name="connsiteY17" fmla="*/ 107937 h 238125"/>
                <a:gd name="connsiteX18" fmla="*/ 146799 w 161925"/>
                <a:gd name="connsiteY18" fmla="*/ 134626 h 238125"/>
                <a:gd name="connsiteX19" fmla="*/ 159201 w 161925"/>
                <a:gd name="connsiteY19" fmla="*/ 172193 h 238125"/>
                <a:gd name="connsiteX20" fmla="*/ 137227 w 161925"/>
                <a:gd name="connsiteY20" fmla="*/ 218484 h 238125"/>
                <a:gd name="connsiteX21" fmla="*/ 76314 w 161925"/>
                <a:gd name="connsiteY21" fmla="*/ 235210 h 238125"/>
                <a:gd name="connsiteX22" fmla="*/ 7144 w 161925"/>
                <a:gd name="connsiteY22" fmla="*/ 21798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1925" h="238125">
                  <a:moveTo>
                    <a:pt x="7144" y="217989"/>
                  </a:moveTo>
                  <a:lnTo>
                    <a:pt x="21717" y="181032"/>
                  </a:lnTo>
                  <a:cubicBezTo>
                    <a:pt x="44777" y="195263"/>
                    <a:pt x="63341" y="202378"/>
                    <a:pt x="77400" y="202378"/>
                  </a:cubicBezTo>
                  <a:cubicBezTo>
                    <a:pt x="102927" y="202378"/>
                    <a:pt x="115691" y="192253"/>
                    <a:pt x="115691" y="172002"/>
                  </a:cubicBezTo>
                  <a:cubicBezTo>
                    <a:pt x="115691" y="157505"/>
                    <a:pt x="103365" y="145047"/>
                    <a:pt x="78715" y="134636"/>
                  </a:cubicBezTo>
                  <a:cubicBezTo>
                    <a:pt x="59712" y="126435"/>
                    <a:pt x="46920" y="120196"/>
                    <a:pt x="40319" y="115957"/>
                  </a:cubicBezTo>
                  <a:cubicBezTo>
                    <a:pt x="33718" y="111719"/>
                    <a:pt x="27994" y="106899"/>
                    <a:pt x="23136" y="101479"/>
                  </a:cubicBezTo>
                  <a:cubicBezTo>
                    <a:pt x="18278" y="96079"/>
                    <a:pt x="14649" y="90326"/>
                    <a:pt x="12259" y="84230"/>
                  </a:cubicBezTo>
                  <a:cubicBezTo>
                    <a:pt x="9868" y="78143"/>
                    <a:pt x="8677" y="71609"/>
                    <a:pt x="8677" y="64627"/>
                  </a:cubicBezTo>
                  <a:cubicBezTo>
                    <a:pt x="8677" y="46568"/>
                    <a:pt x="15631" y="32471"/>
                    <a:pt x="29556" y="22346"/>
                  </a:cubicBezTo>
                  <a:cubicBezTo>
                    <a:pt x="43472" y="12221"/>
                    <a:pt x="61674" y="7144"/>
                    <a:pt x="84153" y="7144"/>
                  </a:cubicBezTo>
                  <a:cubicBezTo>
                    <a:pt x="101117" y="7144"/>
                    <a:pt x="122511" y="12211"/>
                    <a:pt x="148323" y="22346"/>
                  </a:cubicBezTo>
                  <a:lnTo>
                    <a:pt x="136579" y="58474"/>
                  </a:lnTo>
                  <a:cubicBezTo>
                    <a:pt x="120186" y="46158"/>
                    <a:pt x="103737" y="40005"/>
                    <a:pt x="87201" y="40005"/>
                  </a:cubicBezTo>
                  <a:cubicBezTo>
                    <a:pt x="77333" y="40005"/>
                    <a:pt x="69037" y="42186"/>
                    <a:pt x="62293" y="46568"/>
                  </a:cubicBezTo>
                  <a:cubicBezTo>
                    <a:pt x="55550" y="50949"/>
                    <a:pt x="52178" y="56493"/>
                    <a:pt x="52178" y="63189"/>
                  </a:cubicBezTo>
                  <a:cubicBezTo>
                    <a:pt x="52178" y="77286"/>
                    <a:pt x="60665" y="87963"/>
                    <a:pt x="77629" y="95212"/>
                  </a:cubicBezTo>
                  <a:lnTo>
                    <a:pt x="107213" y="107937"/>
                  </a:lnTo>
                  <a:cubicBezTo>
                    <a:pt x="125339" y="115738"/>
                    <a:pt x="138541" y="124644"/>
                    <a:pt x="146799" y="134626"/>
                  </a:cubicBezTo>
                  <a:cubicBezTo>
                    <a:pt x="155067" y="144628"/>
                    <a:pt x="159201" y="157143"/>
                    <a:pt x="159201" y="172193"/>
                  </a:cubicBezTo>
                  <a:cubicBezTo>
                    <a:pt x="159201" y="191900"/>
                    <a:pt x="151876" y="207331"/>
                    <a:pt x="137227" y="218484"/>
                  </a:cubicBezTo>
                  <a:cubicBezTo>
                    <a:pt x="122577" y="229638"/>
                    <a:pt x="102279" y="235210"/>
                    <a:pt x="76314" y="235210"/>
                  </a:cubicBezTo>
                  <a:cubicBezTo>
                    <a:pt x="51816" y="235229"/>
                    <a:pt x="28756" y="229476"/>
                    <a:pt x="7144" y="217989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C70ABF13-A3BB-40AE-82B8-C76685C17BB0}"/>
                </a:ext>
              </a:extLst>
            </p:cNvPr>
            <p:cNvSpPr/>
            <p:nvPr/>
          </p:nvSpPr>
          <p:spPr>
            <a:xfrm>
              <a:off x="2614139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2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2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CCD33DA9-D13B-4B91-9B5F-A81EE56A9444}"/>
                </a:ext>
              </a:extLst>
            </p:cNvPr>
            <p:cNvSpPr/>
            <p:nvPr/>
          </p:nvSpPr>
          <p:spPr>
            <a:xfrm>
              <a:off x="2808878" y="3174823"/>
              <a:ext cx="152400" cy="238125"/>
            </a:xfrm>
            <a:custGeom>
              <a:avLst/>
              <a:gdLst>
                <a:gd name="connsiteX0" fmla="*/ 130483 w 152400"/>
                <a:gd name="connsiteY0" fmla="*/ 48816 h 238125"/>
                <a:gd name="connsiteX1" fmla="*/ 103299 w 152400"/>
                <a:gd name="connsiteY1" fmla="*/ 39995 h 238125"/>
                <a:gd name="connsiteX2" fmla="*/ 64903 w 152400"/>
                <a:gd name="connsiteY2" fmla="*/ 59083 h 238125"/>
                <a:gd name="connsiteX3" fmla="*/ 48473 w 152400"/>
                <a:gd name="connsiteY3" fmla="*/ 105061 h 238125"/>
                <a:gd name="connsiteX4" fmla="*/ 48473 w 152400"/>
                <a:gd name="connsiteY4" fmla="*/ 231105 h 238125"/>
                <a:gd name="connsiteX5" fmla="*/ 7144 w 152400"/>
                <a:gd name="connsiteY5" fmla="*/ 231105 h 238125"/>
                <a:gd name="connsiteX6" fmla="*/ 7144 w 152400"/>
                <a:gd name="connsiteY6" fmla="*/ 11249 h 238125"/>
                <a:gd name="connsiteX7" fmla="*/ 48473 w 152400"/>
                <a:gd name="connsiteY7" fmla="*/ 11249 h 238125"/>
                <a:gd name="connsiteX8" fmla="*/ 48473 w 152400"/>
                <a:gd name="connsiteY8" fmla="*/ 46358 h 238125"/>
                <a:gd name="connsiteX9" fmla="*/ 115691 w 152400"/>
                <a:gd name="connsiteY9" fmla="*/ 7144 h 238125"/>
                <a:gd name="connsiteX10" fmla="*/ 147666 w 152400"/>
                <a:gd name="connsiteY10" fmla="*/ 10849 h 238125"/>
                <a:gd name="connsiteX11" fmla="*/ 130483 w 152400"/>
                <a:gd name="connsiteY11" fmla="*/ 4881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238125">
                  <a:moveTo>
                    <a:pt x="130483" y="48816"/>
                  </a:moveTo>
                  <a:cubicBezTo>
                    <a:pt x="121491" y="42939"/>
                    <a:pt x="112424" y="39995"/>
                    <a:pt x="103299" y="39995"/>
                  </a:cubicBezTo>
                  <a:cubicBezTo>
                    <a:pt x="88649" y="39995"/>
                    <a:pt x="75848" y="46358"/>
                    <a:pt x="64903" y="59083"/>
                  </a:cubicBezTo>
                  <a:cubicBezTo>
                    <a:pt x="53950" y="71809"/>
                    <a:pt x="48473" y="87135"/>
                    <a:pt x="48473" y="105061"/>
                  </a:cubicBezTo>
                  <a:lnTo>
                    <a:pt x="48473" y="231105"/>
                  </a:lnTo>
                  <a:lnTo>
                    <a:pt x="7144" y="231105"/>
                  </a:lnTo>
                  <a:lnTo>
                    <a:pt x="7144" y="11249"/>
                  </a:lnTo>
                  <a:lnTo>
                    <a:pt x="48473" y="11249"/>
                  </a:lnTo>
                  <a:lnTo>
                    <a:pt x="48473" y="46358"/>
                  </a:lnTo>
                  <a:cubicBezTo>
                    <a:pt x="63551" y="20221"/>
                    <a:pt x="85963" y="7144"/>
                    <a:pt x="115691" y="7144"/>
                  </a:cubicBezTo>
                  <a:cubicBezTo>
                    <a:pt x="123082" y="7144"/>
                    <a:pt x="133750" y="8382"/>
                    <a:pt x="147666" y="10849"/>
                  </a:cubicBezTo>
                  <a:lnTo>
                    <a:pt x="130483" y="4881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695622D9-9E9E-414E-A056-7CD9D3F0C583}"/>
                </a:ext>
              </a:extLst>
            </p:cNvPr>
            <p:cNvSpPr/>
            <p:nvPr/>
          </p:nvSpPr>
          <p:spPr>
            <a:xfrm>
              <a:off x="2969488" y="3174813"/>
              <a:ext cx="209550" cy="238125"/>
            </a:xfrm>
            <a:custGeom>
              <a:avLst/>
              <a:gdLst>
                <a:gd name="connsiteX0" fmla="*/ 150705 w 209550"/>
                <a:gd name="connsiteY0" fmla="*/ 205873 h 238125"/>
                <a:gd name="connsiteX1" fmla="*/ 74790 w 209550"/>
                <a:gd name="connsiteY1" fmla="*/ 235229 h 238125"/>
                <a:gd name="connsiteX2" fmla="*/ 27261 w 209550"/>
                <a:gd name="connsiteY2" fmla="*/ 216446 h 238125"/>
                <a:gd name="connsiteX3" fmla="*/ 7144 w 209550"/>
                <a:gd name="connsiteY3" fmla="*/ 169745 h 238125"/>
                <a:gd name="connsiteX4" fmla="*/ 38138 w 209550"/>
                <a:gd name="connsiteY4" fmla="*/ 113186 h 238125"/>
                <a:gd name="connsiteX5" fmla="*/ 117205 w 209550"/>
                <a:gd name="connsiteY5" fmla="*/ 90088 h 238125"/>
                <a:gd name="connsiteX6" fmla="*/ 146790 w 209550"/>
                <a:gd name="connsiteY6" fmla="*/ 95431 h 238125"/>
                <a:gd name="connsiteX7" fmla="*/ 96326 w 209550"/>
                <a:gd name="connsiteY7" fmla="*/ 42053 h 238125"/>
                <a:gd name="connsiteX8" fmla="*/ 36728 w 209550"/>
                <a:gd name="connsiteY8" fmla="*/ 61760 h 238125"/>
                <a:gd name="connsiteX9" fmla="*/ 19326 w 209550"/>
                <a:gd name="connsiteY9" fmla="*/ 29118 h 238125"/>
                <a:gd name="connsiteX10" fmla="*/ 51845 w 209550"/>
                <a:gd name="connsiteY10" fmla="*/ 13621 h 238125"/>
                <a:gd name="connsiteX11" fmla="*/ 91545 w 209550"/>
                <a:gd name="connsiteY11" fmla="*/ 7144 h 238125"/>
                <a:gd name="connsiteX12" fmla="*/ 165173 w 209550"/>
                <a:gd name="connsiteY12" fmla="*/ 28908 h 238125"/>
                <a:gd name="connsiteX13" fmla="*/ 188128 w 209550"/>
                <a:gd name="connsiteY13" fmla="*/ 98088 h 238125"/>
                <a:gd name="connsiteX14" fmla="*/ 188128 w 209550"/>
                <a:gd name="connsiteY14" fmla="*/ 176917 h 238125"/>
                <a:gd name="connsiteX15" fmla="*/ 206397 w 209550"/>
                <a:gd name="connsiteY15" fmla="*/ 215513 h 238125"/>
                <a:gd name="connsiteX16" fmla="*/ 206397 w 209550"/>
                <a:gd name="connsiteY16" fmla="*/ 235010 h 238125"/>
                <a:gd name="connsiteX17" fmla="*/ 168659 w 209550"/>
                <a:gd name="connsiteY17" fmla="*/ 228238 h 238125"/>
                <a:gd name="connsiteX18" fmla="*/ 150705 w 209550"/>
                <a:gd name="connsiteY18" fmla="*/ 205873 h 238125"/>
                <a:gd name="connsiteX19" fmla="*/ 146790 w 209550"/>
                <a:gd name="connsiteY19" fmla="*/ 123149 h 238125"/>
                <a:gd name="connsiteX20" fmla="*/ 119386 w 209550"/>
                <a:gd name="connsiteY20" fmla="*/ 119034 h 238125"/>
                <a:gd name="connsiteX21" fmla="*/ 68266 w 209550"/>
                <a:gd name="connsiteY21" fmla="*/ 134226 h 238125"/>
                <a:gd name="connsiteX22" fmla="*/ 48473 w 209550"/>
                <a:gd name="connsiteY22" fmla="*/ 170145 h 238125"/>
                <a:gd name="connsiteX23" fmla="*/ 91326 w 209550"/>
                <a:gd name="connsiteY23" fmla="*/ 204435 h 238125"/>
                <a:gd name="connsiteX24" fmla="*/ 146799 w 209550"/>
                <a:gd name="connsiteY24" fmla="*/ 176317 h 238125"/>
                <a:gd name="connsiteX25" fmla="*/ 146799 w 209550"/>
                <a:gd name="connsiteY25" fmla="*/ 12314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09550" h="238125">
                  <a:moveTo>
                    <a:pt x="150705" y="205873"/>
                  </a:moveTo>
                  <a:cubicBezTo>
                    <a:pt x="134169" y="225457"/>
                    <a:pt x="108861" y="235229"/>
                    <a:pt x="74790" y="235229"/>
                  </a:cubicBezTo>
                  <a:cubicBezTo>
                    <a:pt x="56521" y="235229"/>
                    <a:pt x="40672" y="228971"/>
                    <a:pt x="27261" y="216446"/>
                  </a:cubicBezTo>
                  <a:cubicBezTo>
                    <a:pt x="13849" y="203921"/>
                    <a:pt x="7144" y="188357"/>
                    <a:pt x="7144" y="169745"/>
                  </a:cubicBezTo>
                  <a:cubicBezTo>
                    <a:pt x="7144" y="147438"/>
                    <a:pt x="17469" y="128588"/>
                    <a:pt x="38138" y="113186"/>
                  </a:cubicBezTo>
                  <a:cubicBezTo>
                    <a:pt x="58798" y="97793"/>
                    <a:pt x="85163" y="90088"/>
                    <a:pt x="117205" y="90088"/>
                  </a:cubicBezTo>
                  <a:cubicBezTo>
                    <a:pt x="125911" y="90088"/>
                    <a:pt x="135769" y="91878"/>
                    <a:pt x="146790" y="95431"/>
                  </a:cubicBezTo>
                  <a:cubicBezTo>
                    <a:pt x="146790" y="59855"/>
                    <a:pt x="129959" y="42053"/>
                    <a:pt x="96326" y="42053"/>
                  </a:cubicBezTo>
                  <a:cubicBezTo>
                    <a:pt x="70514" y="42053"/>
                    <a:pt x="50644" y="48616"/>
                    <a:pt x="36728" y="61760"/>
                  </a:cubicBezTo>
                  <a:lnTo>
                    <a:pt x="19326" y="29118"/>
                  </a:lnTo>
                  <a:cubicBezTo>
                    <a:pt x="27156" y="23098"/>
                    <a:pt x="37995" y="17926"/>
                    <a:pt x="51845" y="13621"/>
                  </a:cubicBezTo>
                  <a:cubicBezTo>
                    <a:pt x="65694" y="9306"/>
                    <a:pt x="78924" y="7144"/>
                    <a:pt x="91545" y="7144"/>
                  </a:cubicBezTo>
                  <a:cubicBezTo>
                    <a:pt x="125330" y="7144"/>
                    <a:pt x="149876" y="14402"/>
                    <a:pt x="165173" y="28908"/>
                  </a:cubicBezTo>
                  <a:cubicBezTo>
                    <a:pt x="180470" y="43405"/>
                    <a:pt x="188128" y="66465"/>
                    <a:pt x="188128" y="98088"/>
                  </a:cubicBezTo>
                  <a:lnTo>
                    <a:pt x="188128" y="176917"/>
                  </a:lnTo>
                  <a:cubicBezTo>
                    <a:pt x="188128" y="196205"/>
                    <a:pt x="194215" y="209074"/>
                    <a:pt x="206397" y="215513"/>
                  </a:cubicBezTo>
                  <a:lnTo>
                    <a:pt x="206397" y="235010"/>
                  </a:lnTo>
                  <a:cubicBezTo>
                    <a:pt x="189576" y="235010"/>
                    <a:pt x="176994" y="232762"/>
                    <a:pt x="168659" y="228238"/>
                  </a:cubicBezTo>
                  <a:cubicBezTo>
                    <a:pt x="160315" y="223742"/>
                    <a:pt x="154334" y="216275"/>
                    <a:pt x="150705" y="205873"/>
                  </a:cubicBezTo>
                  <a:close/>
                  <a:moveTo>
                    <a:pt x="146790" y="123149"/>
                  </a:moveTo>
                  <a:cubicBezTo>
                    <a:pt x="133741" y="120406"/>
                    <a:pt x="124596" y="119034"/>
                    <a:pt x="119386" y="119034"/>
                  </a:cubicBezTo>
                  <a:cubicBezTo>
                    <a:pt x="98508" y="119034"/>
                    <a:pt x="81458" y="124101"/>
                    <a:pt x="68266" y="134226"/>
                  </a:cubicBezTo>
                  <a:cubicBezTo>
                    <a:pt x="55074" y="144351"/>
                    <a:pt x="48473" y="156334"/>
                    <a:pt x="48473" y="170145"/>
                  </a:cubicBezTo>
                  <a:cubicBezTo>
                    <a:pt x="48473" y="193005"/>
                    <a:pt x="62760" y="204435"/>
                    <a:pt x="91326" y="204435"/>
                  </a:cubicBezTo>
                  <a:cubicBezTo>
                    <a:pt x="112204" y="204435"/>
                    <a:pt x="130702" y="195063"/>
                    <a:pt x="146799" y="176317"/>
                  </a:cubicBezTo>
                  <a:lnTo>
                    <a:pt x="146799" y="123149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970D16EF-D9B4-4D88-A6E8-4CEBB659FF08}"/>
                </a:ext>
              </a:extLst>
            </p:cNvPr>
            <p:cNvSpPr/>
            <p:nvPr/>
          </p:nvSpPr>
          <p:spPr>
            <a:xfrm>
              <a:off x="3206003" y="3117968"/>
              <a:ext cx="161925" cy="295275"/>
            </a:xfrm>
            <a:custGeom>
              <a:avLst/>
              <a:gdLst>
                <a:gd name="connsiteX0" fmla="*/ 34119 w 161925"/>
                <a:gd name="connsiteY0" fmla="*/ 98898 h 295275"/>
                <a:gd name="connsiteX1" fmla="*/ 7144 w 161925"/>
                <a:gd name="connsiteY1" fmla="*/ 98898 h 295275"/>
                <a:gd name="connsiteX2" fmla="*/ 7144 w 161925"/>
                <a:gd name="connsiteY2" fmla="*/ 68113 h 295275"/>
                <a:gd name="connsiteX3" fmla="*/ 34119 w 161925"/>
                <a:gd name="connsiteY3" fmla="*/ 68113 h 295275"/>
                <a:gd name="connsiteX4" fmla="*/ 34119 w 161925"/>
                <a:gd name="connsiteY4" fmla="*/ 22127 h 295275"/>
                <a:gd name="connsiteX5" fmla="*/ 75448 w 161925"/>
                <a:gd name="connsiteY5" fmla="*/ 7144 h 295275"/>
                <a:gd name="connsiteX6" fmla="*/ 75448 w 161925"/>
                <a:gd name="connsiteY6" fmla="*/ 68113 h 295275"/>
                <a:gd name="connsiteX7" fmla="*/ 139398 w 161925"/>
                <a:gd name="connsiteY7" fmla="*/ 68113 h 295275"/>
                <a:gd name="connsiteX8" fmla="*/ 139398 w 161925"/>
                <a:gd name="connsiteY8" fmla="*/ 98898 h 295275"/>
                <a:gd name="connsiteX9" fmla="*/ 75448 w 161925"/>
                <a:gd name="connsiteY9" fmla="*/ 98898 h 295275"/>
                <a:gd name="connsiteX10" fmla="*/ 75448 w 161925"/>
                <a:gd name="connsiteY10" fmla="*/ 208112 h 295275"/>
                <a:gd name="connsiteX11" fmla="*/ 85344 w 161925"/>
                <a:gd name="connsiteY11" fmla="*/ 247526 h 295275"/>
                <a:gd name="connsiteX12" fmla="*/ 117215 w 161925"/>
                <a:gd name="connsiteY12" fmla="*/ 259232 h 295275"/>
                <a:gd name="connsiteX13" fmla="*/ 150066 w 161925"/>
                <a:gd name="connsiteY13" fmla="*/ 251641 h 295275"/>
                <a:gd name="connsiteX14" fmla="*/ 156153 w 161925"/>
                <a:gd name="connsiteY14" fmla="*/ 285922 h 295275"/>
                <a:gd name="connsiteX15" fmla="*/ 99813 w 161925"/>
                <a:gd name="connsiteY15" fmla="*/ 292075 h 295275"/>
                <a:gd name="connsiteX16" fmla="*/ 53150 w 161925"/>
                <a:gd name="connsiteY16" fmla="*/ 272682 h 295275"/>
                <a:gd name="connsiteX17" fmla="*/ 34119 w 161925"/>
                <a:gd name="connsiteY17" fmla="*/ 223714 h 295275"/>
                <a:gd name="connsiteX18" fmla="*/ 34119 w 161925"/>
                <a:gd name="connsiteY18" fmla="*/ 9889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925" h="295275">
                  <a:moveTo>
                    <a:pt x="34119" y="98898"/>
                  </a:moveTo>
                  <a:lnTo>
                    <a:pt x="7144" y="98898"/>
                  </a:lnTo>
                  <a:lnTo>
                    <a:pt x="7144" y="68113"/>
                  </a:lnTo>
                  <a:lnTo>
                    <a:pt x="34119" y="68113"/>
                  </a:lnTo>
                  <a:lnTo>
                    <a:pt x="34119" y="22127"/>
                  </a:lnTo>
                  <a:lnTo>
                    <a:pt x="75448" y="7144"/>
                  </a:lnTo>
                  <a:lnTo>
                    <a:pt x="75448" y="68113"/>
                  </a:lnTo>
                  <a:lnTo>
                    <a:pt x="139398" y="68113"/>
                  </a:lnTo>
                  <a:lnTo>
                    <a:pt x="139398" y="98898"/>
                  </a:lnTo>
                  <a:lnTo>
                    <a:pt x="75448" y="98898"/>
                  </a:lnTo>
                  <a:lnTo>
                    <a:pt x="75448" y="208112"/>
                  </a:lnTo>
                  <a:cubicBezTo>
                    <a:pt x="75448" y="226581"/>
                    <a:pt x="78743" y="239725"/>
                    <a:pt x="85344" y="247526"/>
                  </a:cubicBezTo>
                  <a:cubicBezTo>
                    <a:pt x="91945" y="255327"/>
                    <a:pt x="102565" y="259232"/>
                    <a:pt x="117215" y="259232"/>
                  </a:cubicBezTo>
                  <a:cubicBezTo>
                    <a:pt x="127797" y="259232"/>
                    <a:pt x="138751" y="256699"/>
                    <a:pt x="150066" y="251641"/>
                  </a:cubicBezTo>
                  <a:lnTo>
                    <a:pt x="156153" y="285922"/>
                  </a:lnTo>
                  <a:cubicBezTo>
                    <a:pt x="139046" y="290036"/>
                    <a:pt x="120263" y="292075"/>
                    <a:pt x="99813" y="292075"/>
                  </a:cubicBezTo>
                  <a:cubicBezTo>
                    <a:pt x="81391" y="292075"/>
                    <a:pt x="65837" y="285607"/>
                    <a:pt x="53150" y="272682"/>
                  </a:cubicBezTo>
                  <a:cubicBezTo>
                    <a:pt x="40453" y="259747"/>
                    <a:pt x="34119" y="243430"/>
                    <a:pt x="34119" y="223714"/>
                  </a:cubicBezTo>
                  <a:lnTo>
                    <a:pt x="34119" y="98898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0088C9EB-9E6B-416E-ABFF-62BA6C295208}"/>
                </a:ext>
              </a:extLst>
            </p:cNvPr>
            <p:cNvSpPr/>
            <p:nvPr/>
          </p:nvSpPr>
          <p:spPr>
            <a:xfrm>
              <a:off x="3382273" y="3174823"/>
              <a:ext cx="228600" cy="238125"/>
            </a:xfrm>
            <a:custGeom>
              <a:avLst/>
              <a:gdLst>
                <a:gd name="connsiteX0" fmla="*/ 218570 w 228600"/>
                <a:gd name="connsiteY0" fmla="*/ 124977 h 238125"/>
                <a:gd name="connsiteX1" fmla="*/ 50635 w 228600"/>
                <a:gd name="connsiteY1" fmla="*/ 124977 h 238125"/>
                <a:gd name="connsiteX2" fmla="*/ 73047 w 228600"/>
                <a:gd name="connsiteY2" fmla="*/ 184309 h 238125"/>
                <a:gd name="connsiteX3" fmla="*/ 123949 w 228600"/>
                <a:gd name="connsiteY3" fmla="*/ 202368 h 238125"/>
                <a:gd name="connsiteX4" fmla="*/ 183118 w 228600"/>
                <a:gd name="connsiteY4" fmla="*/ 182870 h 238125"/>
                <a:gd name="connsiteX5" fmla="*/ 200520 w 228600"/>
                <a:gd name="connsiteY5" fmla="*/ 210988 h 238125"/>
                <a:gd name="connsiteX6" fmla="*/ 171155 w 228600"/>
                <a:gd name="connsiteY6" fmla="*/ 226590 h 238125"/>
                <a:gd name="connsiteX7" fmla="*/ 115900 w 228600"/>
                <a:gd name="connsiteY7" fmla="*/ 235210 h 238125"/>
                <a:gd name="connsiteX8" fmla="*/ 41291 w 228600"/>
                <a:gd name="connsiteY8" fmla="*/ 207092 h 238125"/>
                <a:gd name="connsiteX9" fmla="*/ 7144 w 228600"/>
                <a:gd name="connsiteY9" fmla="*/ 123749 h 238125"/>
                <a:gd name="connsiteX10" fmla="*/ 42167 w 228600"/>
                <a:gd name="connsiteY10" fmla="*/ 36500 h 238125"/>
                <a:gd name="connsiteX11" fmla="*/ 116348 w 228600"/>
                <a:gd name="connsiteY11" fmla="*/ 7144 h 238125"/>
                <a:gd name="connsiteX12" fmla="*/ 194443 w 228600"/>
                <a:gd name="connsiteY12" fmla="*/ 33623 h 238125"/>
                <a:gd name="connsiteX13" fmla="*/ 221856 w 228600"/>
                <a:gd name="connsiteY13" fmla="*/ 101165 h 238125"/>
                <a:gd name="connsiteX14" fmla="*/ 218570 w 228600"/>
                <a:gd name="connsiteY14" fmla="*/ 124977 h 238125"/>
                <a:gd name="connsiteX15" fmla="*/ 118281 w 228600"/>
                <a:gd name="connsiteY15" fmla="*/ 39995 h 238125"/>
                <a:gd name="connsiteX16" fmla="*/ 71952 w 228600"/>
                <a:gd name="connsiteY16" fmla="*/ 56826 h 238125"/>
                <a:gd name="connsiteX17" fmla="*/ 51721 w 228600"/>
                <a:gd name="connsiteY17" fmla="*/ 96660 h 238125"/>
                <a:gd name="connsiteX18" fmla="*/ 180718 w 228600"/>
                <a:gd name="connsiteY18" fmla="*/ 96660 h 238125"/>
                <a:gd name="connsiteX19" fmla="*/ 165049 w 228600"/>
                <a:gd name="connsiteY19" fmla="*/ 57236 h 238125"/>
                <a:gd name="connsiteX20" fmla="*/ 118281 w 228600"/>
                <a:gd name="connsiteY20" fmla="*/ 3999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38125">
                  <a:moveTo>
                    <a:pt x="218570" y="124977"/>
                  </a:moveTo>
                  <a:lnTo>
                    <a:pt x="50635" y="124977"/>
                  </a:lnTo>
                  <a:cubicBezTo>
                    <a:pt x="50635" y="150704"/>
                    <a:pt x="58102" y="170478"/>
                    <a:pt x="73047" y="184309"/>
                  </a:cubicBezTo>
                  <a:cubicBezTo>
                    <a:pt x="86239" y="196358"/>
                    <a:pt x="103213" y="202368"/>
                    <a:pt x="123949" y="202368"/>
                  </a:cubicBezTo>
                  <a:cubicBezTo>
                    <a:pt x="147580" y="202368"/>
                    <a:pt x="167307" y="195872"/>
                    <a:pt x="183118" y="182870"/>
                  </a:cubicBezTo>
                  <a:lnTo>
                    <a:pt x="200520" y="210988"/>
                  </a:lnTo>
                  <a:cubicBezTo>
                    <a:pt x="194139" y="217018"/>
                    <a:pt x="184347" y="222218"/>
                    <a:pt x="171155" y="226590"/>
                  </a:cubicBezTo>
                  <a:cubicBezTo>
                    <a:pt x="154619" y="232343"/>
                    <a:pt x="136208" y="235210"/>
                    <a:pt x="115900" y="235210"/>
                  </a:cubicBezTo>
                  <a:cubicBezTo>
                    <a:pt x="86601" y="235210"/>
                    <a:pt x="61732" y="225847"/>
                    <a:pt x="41291" y="207092"/>
                  </a:cubicBezTo>
                  <a:cubicBezTo>
                    <a:pt x="18526" y="186423"/>
                    <a:pt x="7144" y="158648"/>
                    <a:pt x="7144" y="123749"/>
                  </a:cubicBezTo>
                  <a:cubicBezTo>
                    <a:pt x="7144" y="87478"/>
                    <a:pt x="18821" y="58398"/>
                    <a:pt x="42167" y="36500"/>
                  </a:cubicBezTo>
                  <a:cubicBezTo>
                    <a:pt x="63046" y="16935"/>
                    <a:pt x="87773" y="7144"/>
                    <a:pt x="116348" y="7144"/>
                  </a:cubicBezTo>
                  <a:cubicBezTo>
                    <a:pt x="149552" y="7144"/>
                    <a:pt x="175593" y="15973"/>
                    <a:pt x="194443" y="33623"/>
                  </a:cubicBezTo>
                  <a:cubicBezTo>
                    <a:pt x="212712" y="50597"/>
                    <a:pt x="221856" y="73114"/>
                    <a:pt x="221856" y="101165"/>
                  </a:cubicBezTo>
                  <a:cubicBezTo>
                    <a:pt x="221828" y="109795"/>
                    <a:pt x="220742" y="117738"/>
                    <a:pt x="218570" y="124977"/>
                  </a:cubicBezTo>
                  <a:close/>
                  <a:moveTo>
                    <a:pt x="118281" y="39995"/>
                  </a:moveTo>
                  <a:cubicBezTo>
                    <a:pt x="99860" y="39995"/>
                    <a:pt x="84420" y="45606"/>
                    <a:pt x="71952" y="56826"/>
                  </a:cubicBezTo>
                  <a:cubicBezTo>
                    <a:pt x="60055" y="67504"/>
                    <a:pt x="53311" y="80781"/>
                    <a:pt x="51721" y="96660"/>
                  </a:cubicBezTo>
                  <a:lnTo>
                    <a:pt x="180718" y="96660"/>
                  </a:lnTo>
                  <a:cubicBezTo>
                    <a:pt x="180718" y="80924"/>
                    <a:pt x="175498" y="67780"/>
                    <a:pt x="165049" y="57236"/>
                  </a:cubicBezTo>
                  <a:cubicBezTo>
                    <a:pt x="153600" y="45739"/>
                    <a:pt x="138008" y="39995"/>
                    <a:pt x="118281" y="39995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CE3C6A7F-D624-4C99-B527-CEE05BB1F729}"/>
                </a:ext>
              </a:extLst>
            </p:cNvPr>
            <p:cNvSpPr/>
            <p:nvPr/>
          </p:nvSpPr>
          <p:spPr>
            <a:xfrm>
              <a:off x="3631171" y="3164774"/>
              <a:ext cx="200025" cy="333375"/>
            </a:xfrm>
            <a:custGeom>
              <a:avLst/>
              <a:gdLst>
                <a:gd name="connsiteX0" fmla="*/ 10620 w 200025"/>
                <a:gd name="connsiteY0" fmla="*/ 301304 h 333375"/>
                <a:gd name="connsiteX1" fmla="*/ 33033 w 200025"/>
                <a:gd name="connsiteY1" fmla="*/ 270110 h 333375"/>
                <a:gd name="connsiteX2" fmla="*/ 99593 w 200025"/>
                <a:gd name="connsiteY2" fmla="*/ 292894 h 333375"/>
                <a:gd name="connsiteX3" fmla="*/ 143856 w 200025"/>
                <a:gd name="connsiteY3" fmla="*/ 283759 h 333375"/>
                <a:gd name="connsiteX4" fmla="*/ 160058 w 200025"/>
                <a:gd name="connsiteY4" fmla="*/ 261080 h 333375"/>
                <a:gd name="connsiteX5" fmla="*/ 119167 w 200025"/>
                <a:gd name="connsiteY5" fmla="*/ 234391 h 333375"/>
                <a:gd name="connsiteX6" fmla="*/ 93936 w 200025"/>
                <a:gd name="connsiteY6" fmla="*/ 237677 h 333375"/>
                <a:gd name="connsiteX7" fmla="*/ 65437 w 200025"/>
                <a:gd name="connsiteY7" fmla="*/ 240963 h 333375"/>
                <a:gd name="connsiteX8" fmla="*/ 15840 w 200025"/>
                <a:gd name="connsiteY8" fmla="*/ 205654 h 333375"/>
                <a:gd name="connsiteX9" fmla="*/ 27480 w 200025"/>
                <a:gd name="connsiteY9" fmla="*/ 185947 h 333375"/>
                <a:gd name="connsiteX10" fmla="*/ 56302 w 200025"/>
                <a:gd name="connsiteY10" fmla="*/ 173222 h 333375"/>
                <a:gd name="connsiteX11" fmla="*/ 7144 w 200025"/>
                <a:gd name="connsiteY11" fmla="*/ 97679 h 333375"/>
                <a:gd name="connsiteX12" fmla="*/ 32595 w 200025"/>
                <a:gd name="connsiteY12" fmla="*/ 40196 h 333375"/>
                <a:gd name="connsiteX13" fmla="*/ 95460 w 200025"/>
                <a:gd name="connsiteY13" fmla="*/ 17202 h 333375"/>
                <a:gd name="connsiteX14" fmla="*/ 149190 w 200025"/>
                <a:gd name="connsiteY14" fmla="*/ 30547 h 333375"/>
                <a:gd name="connsiteX15" fmla="*/ 169859 w 200025"/>
                <a:gd name="connsiteY15" fmla="*/ 7144 h 333375"/>
                <a:gd name="connsiteX16" fmla="*/ 196834 w 200025"/>
                <a:gd name="connsiteY16" fmla="*/ 31156 h 333375"/>
                <a:gd name="connsiteX17" fmla="*/ 172031 w 200025"/>
                <a:gd name="connsiteY17" fmla="*/ 48816 h 333375"/>
                <a:gd name="connsiteX18" fmla="*/ 187909 w 200025"/>
                <a:gd name="connsiteY18" fmla="*/ 99727 h 333375"/>
                <a:gd name="connsiteX19" fmla="*/ 165935 w 200025"/>
                <a:gd name="connsiteY19" fmla="*/ 155562 h 333375"/>
                <a:gd name="connsiteX20" fmla="*/ 108290 w 200025"/>
                <a:gd name="connsiteY20" fmla="*/ 181432 h 333375"/>
                <a:gd name="connsiteX21" fmla="*/ 74143 w 200025"/>
                <a:gd name="connsiteY21" fmla="*/ 184718 h 333375"/>
                <a:gd name="connsiteX22" fmla="*/ 57826 w 200025"/>
                <a:gd name="connsiteY22" fmla="*/ 189128 h 333375"/>
                <a:gd name="connsiteX23" fmla="*/ 47606 w 200025"/>
                <a:gd name="connsiteY23" fmla="*/ 199092 h 333375"/>
                <a:gd name="connsiteX24" fmla="*/ 68923 w 200025"/>
                <a:gd name="connsiteY24" fmla="*/ 207512 h 333375"/>
                <a:gd name="connsiteX25" fmla="*/ 98069 w 200025"/>
                <a:gd name="connsiteY25" fmla="*/ 204330 h 333375"/>
                <a:gd name="connsiteX26" fmla="*/ 127435 w 200025"/>
                <a:gd name="connsiteY26" fmla="*/ 201139 h 333375"/>
                <a:gd name="connsiteX27" fmla="*/ 181051 w 200025"/>
                <a:gd name="connsiteY27" fmla="*/ 216646 h 333375"/>
                <a:gd name="connsiteX28" fmla="*/ 200301 w 200025"/>
                <a:gd name="connsiteY28" fmla="*/ 259651 h 333375"/>
                <a:gd name="connsiteX29" fmla="*/ 171479 w 200025"/>
                <a:gd name="connsiteY29" fmla="*/ 308715 h 333375"/>
                <a:gd name="connsiteX30" fmla="*/ 98498 w 200025"/>
                <a:gd name="connsiteY30" fmla="*/ 327393 h 333375"/>
                <a:gd name="connsiteX31" fmla="*/ 50863 w 200025"/>
                <a:gd name="connsiteY31" fmla="*/ 319802 h 333375"/>
                <a:gd name="connsiteX32" fmla="*/ 10620 w 200025"/>
                <a:gd name="connsiteY32" fmla="*/ 301304 h 333375"/>
                <a:gd name="connsiteX33" fmla="*/ 98288 w 200025"/>
                <a:gd name="connsiteY33" fmla="*/ 48606 h 333375"/>
                <a:gd name="connsiteX34" fmla="*/ 63160 w 200025"/>
                <a:gd name="connsiteY34" fmla="*/ 62979 h 333375"/>
                <a:gd name="connsiteX35" fmla="*/ 49568 w 200025"/>
                <a:gd name="connsiteY35" fmla="*/ 97879 h 333375"/>
                <a:gd name="connsiteX36" fmla="*/ 62732 w 200025"/>
                <a:gd name="connsiteY36" fmla="*/ 135950 h 333375"/>
                <a:gd name="connsiteX37" fmla="*/ 98298 w 200025"/>
                <a:gd name="connsiteY37" fmla="*/ 151047 h 333375"/>
                <a:gd name="connsiteX38" fmla="*/ 132664 w 200025"/>
                <a:gd name="connsiteY38" fmla="*/ 136369 h 333375"/>
                <a:gd name="connsiteX39" fmla="*/ 145066 w 200025"/>
                <a:gd name="connsiteY39" fmla="*/ 97879 h 333375"/>
                <a:gd name="connsiteX40" fmla="*/ 131683 w 200025"/>
                <a:gd name="connsiteY40" fmla="*/ 62979 h 333375"/>
                <a:gd name="connsiteX41" fmla="*/ 98288 w 200025"/>
                <a:gd name="connsiteY41" fmla="*/ 48606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0025" h="333375">
                  <a:moveTo>
                    <a:pt x="10620" y="301304"/>
                  </a:moveTo>
                  <a:lnTo>
                    <a:pt x="33033" y="270110"/>
                  </a:lnTo>
                  <a:cubicBezTo>
                    <a:pt x="57102" y="285302"/>
                    <a:pt x="79286" y="292894"/>
                    <a:pt x="99593" y="292894"/>
                  </a:cubicBezTo>
                  <a:cubicBezTo>
                    <a:pt x="118300" y="292894"/>
                    <a:pt x="133055" y="289855"/>
                    <a:pt x="143856" y="283759"/>
                  </a:cubicBezTo>
                  <a:cubicBezTo>
                    <a:pt x="154657" y="277673"/>
                    <a:pt x="160058" y="270110"/>
                    <a:pt x="160058" y="261080"/>
                  </a:cubicBezTo>
                  <a:cubicBezTo>
                    <a:pt x="160058" y="243288"/>
                    <a:pt x="146428" y="234391"/>
                    <a:pt x="119167" y="234391"/>
                  </a:cubicBezTo>
                  <a:cubicBezTo>
                    <a:pt x="114529" y="234391"/>
                    <a:pt x="106118" y="235487"/>
                    <a:pt x="93936" y="237677"/>
                  </a:cubicBezTo>
                  <a:cubicBezTo>
                    <a:pt x="81753" y="239859"/>
                    <a:pt x="72257" y="240963"/>
                    <a:pt x="65437" y="240963"/>
                  </a:cubicBezTo>
                  <a:cubicBezTo>
                    <a:pt x="32375" y="240963"/>
                    <a:pt x="15840" y="229200"/>
                    <a:pt x="15840" y="205654"/>
                  </a:cubicBezTo>
                  <a:cubicBezTo>
                    <a:pt x="15840" y="198396"/>
                    <a:pt x="19717" y="191834"/>
                    <a:pt x="27480" y="185947"/>
                  </a:cubicBezTo>
                  <a:cubicBezTo>
                    <a:pt x="35233" y="180070"/>
                    <a:pt x="44844" y="175822"/>
                    <a:pt x="56302" y="173222"/>
                  </a:cubicBezTo>
                  <a:cubicBezTo>
                    <a:pt x="23527" y="158725"/>
                    <a:pt x="7144" y="133531"/>
                    <a:pt x="7144" y="97679"/>
                  </a:cubicBezTo>
                  <a:cubicBezTo>
                    <a:pt x="7144" y="74686"/>
                    <a:pt x="15631" y="55521"/>
                    <a:pt x="32595" y="40196"/>
                  </a:cubicBezTo>
                  <a:cubicBezTo>
                    <a:pt x="49559" y="24879"/>
                    <a:pt x="70514" y="17202"/>
                    <a:pt x="95460" y="17202"/>
                  </a:cubicBezTo>
                  <a:cubicBezTo>
                    <a:pt x="118367" y="17202"/>
                    <a:pt x="136284" y="21660"/>
                    <a:pt x="149190" y="30547"/>
                  </a:cubicBezTo>
                  <a:lnTo>
                    <a:pt x="169859" y="7144"/>
                  </a:lnTo>
                  <a:lnTo>
                    <a:pt x="196834" y="31156"/>
                  </a:lnTo>
                  <a:lnTo>
                    <a:pt x="172031" y="48816"/>
                  </a:lnTo>
                  <a:cubicBezTo>
                    <a:pt x="182613" y="61817"/>
                    <a:pt x="187909" y="78781"/>
                    <a:pt x="187909" y="99727"/>
                  </a:cubicBezTo>
                  <a:cubicBezTo>
                    <a:pt x="187909" y="121901"/>
                    <a:pt x="180584" y="140513"/>
                    <a:pt x="165935" y="155562"/>
                  </a:cubicBezTo>
                  <a:cubicBezTo>
                    <a:pt x="151286" y="170621"/>
                    <a:pt x="132074" y="179242"/>
                    <a:pt x="108290" y="181432"/>
                  </a:cubicBezTo>
                  <a:lnTo>
                    <a:pt x="74143" y="184718"/>
                  </a:lnTo>
                  <a:cubicBezTo>
                    <a:pt x="70085" y="185128"/>
                    <a:pt x="64646" y="186595"/>
                    <a:pt x="57826" y="189128"/>
                  </a:cubicBezTo>
                  <a:cubicBezTo>
                    <a:pt x="51006" y="191672"/>
                    <a:pt x="47606" y="194977"/>
                    <a:pt x="47606" y="199092"/>
                  </a:cubicBezTo>
                  <a:cubicBezTo>
                    <a:pt x="47606" y="204702"/>
                    <a:pt x="54712" y="207512"/>
                    <a:pt x="68923" y="207512"/>
                  </a:cubicBezTo>
                  <a:cubicBezTo>
                    <a:pt x="75152" y="207512"/>
                    <a:pt x="84868" y="206454"/>
                    <a:pt x="98069" y="204330"/>
                  </a:cubicBezTo>
                  <a:cubicBezTo>
                    <a:pt x="111262" y="202206"/>
                    <a:pt x="121053" y="201139"/>
                    <a:pt x="127435" y="201139"/>
                  </a:cubicBezTo>
                  <a:cubicBezTo>
                    <a:pt x="150352" y="201139"/>
                    <a:pt x="168221" y="206312"/>
                    <a:pt x="181051" y="216646"/>
                  </a:cubicBezTo>
                  <a:cubicBezTo>
                    <a:pt x="193891" y="226981"/>
                    <a:pt x="200301" y="241306"/>
                    <a:pt x="200301" y="259651"/>
                  </a:cubicBezTo>
                  <a:cubicBezTo>
                    <a:pt x="200301" y="279911"/>
                    <a:pt x="190691" y="296266"/>
                    <a:pt x="171479" y="308715"/>
                  </a:cubicBezTo>
                  <a:cubicBezTo>
                    <a:pt x="152257" y="321164"/>
                    <a:pt x="127930" y="327393"/>
                    <a:pt x="98498" y="327393"/>
                  </a:cubicBezTo>
                  <a:cubicBezTo>
                    <a:pt x="83410" y="327393"/>
                    <a:pt x="67532" y="324860"/>
                    <a:pt x="50863" y="319802"/>
                  </a:cubicBezTo>
                  <a:cubicBezTo>
                    <a:pt x="34195" y="314725"/>
                    <a:pt x="20774" y="308562"/>
                    <a:pt x="10620" y="301304"/>
                  </a:cubicBezTo>
                  <a:close/>
                  <a:moveTo>
                    <a:pt x="98288" y="48606"/>
                  </a:moveTo>
                  <a:cubicBezTo>
                    <a:pt x="83934" y="48606"/>
                    <a:pt x="72219" y="53397"/>
                    <a:pt x="63160" y="62979"/>
                  </a:cubicBezTo>
                  <a:cubicBezTo>
                    <a:pt x="54102" y="72561"/>
                    <a:pt x="49568" y="84201"/>
                    <a:pt x="49568" y="97879"/>
                  </a:cubicBezTo>
                  <a:cubicBezTo>
                    <a:pt x="49568" y="113205"/>
                    <a:pt x="53950" y="125892"/>
                    <a:pt x="62732" y="135950"/>
                  </a:cubicBezTo>
                  <a:cubicBezTo>
                    <a:pt x="71504" y="146018"/>
                    <a:pt x="83363" y="151047"/>
                    <a:pt x="98298" y="151047"/>
                  </a:cubicBezTo>
                  <a:cubicBezTo>
                    <a:pt x="112947" y="151047"/>
                    <a:pt x="124406" y="146152"/>
                    <a:pt x="132664" y="136369"/>
                  </a:cubicBezTo>
                  <a:cubicBezTo>
                    <a:pt x="140922" y="126587"/>
                    <a:pt x="145066" y="113757"/>
                    <a:pt x="145066" y="97879"/>
                  </a:cubicBezTo>
                  <a:cubicBezTo>
                    <a:pt x="145066" y="84192"/>
                    <a:pt x="140608" y="72561"/>
                    <a:pt x="131683" y="62979"/>
                  </a:cubicBezTo>
                  <a:cubicBezTo>
                    <a:pt x="122758" y="53397"/>
                    <a:pt x="111624" y="48606"/>
                    <a:pt x="98288" y="48606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1E14469A-0A42-473C-A845-2C5060E8893E}"/>
                </a:ext>
              </a:extLst>
            </p:cNvPr>
            <p:cNvSpPr/>
            <p:nvPr/>
          </p:nvSpPr>
          <p:spPr>
            <a:xfrm>
              <a:off x="3842673" y="3178937"/>
              <a:ext cx="228600" cy="314325"/>
            </a:xfrm>
            <a:custGeom>
              <a:avLst/>
              <a:gdLst>
                <a:gd name="connsiteX0" fmla="*/ 122872 w 228600"/>
                <a:gd name="connsiteY0" fmla="*/ 264366 h 314325"/>
                <a:gd name="connsiteX1" fmla="*/ 89049 w 228600"/>
                <a:gd name="connsiteY1" fmla="*/ 299256 h 314325"/>
                <a:gd name="connsiteX2" fmla="*/ 31509 w 228600"/>
                <a:gd name="connsiteY2" fmla="*/ 313220 h 314325"/>
                <a:gd name="connsiteX3" fmla="*/ 31509 w 228600"/>
                <a:gd name="connsiteY3" fmla="*/ 278321 h 314325"/>
                <a:gd name="connsiteX4" fmla="*/ 75886 w 228600"/>
                <a:gd name="connsiteY4" fmla="*/ 266929 h 314325"/>
                <a:gd name="connsiteX5" fmla="*/ 94374 w 228600"/>
                <a:gd name="connsiteY5" fmla="*/ 239116 h 314325"/>
                <a:gd name="connsiteX6" fmla="*/ 87630 w 228600"/>
                <a:gd name="connsiteY6" fmla="*/ 203502 h 314325"/>
                <a:gd name="connsiteX7" fmla="*/ 70228 w 228600"/>
                <a:gd name="connsiteY7" fmla="*/ 160077 h 314325"/>
                <a:gd name="connsiteX8" fmla="*/ 7144 w 228600"/>
                <a:gd name="connsiteY8" fmla="*/ 7144 h 314325"/>
                <a:gd name="connsiteX9" fmla="*/ 49349 w 228600"/>
                <a:gd name="connsiteY9" fmla="*/ 7144 h 314325"/>
                <a:gd name="connsiteX10" fmla="*/ 117872 w 228600"/>
                <a:gd name="connsiteY10" fmla="*/ 177117 h 314325"/>
                <a:gd name="connsiteX11" fmla="*/ 179432 w 228600"/>
                <a:gd name="connsiteY11" fmla="*/ 7144 h 314325"/>
                <a:gd name="connsiteX12" fmla="*/ 221637 w 228600"/>
                <a:gd name="connsiteY12" fmla="*/ 7144 h 314325"/>
                <a:gd name="connsiteX13" fmla="*/ 122872 w 228600"/>
                <a:gd name="connsiteY13" fmla="*/ 26436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14325">
                  <a:moveTo>
                    <a:pt x="122872" y="264366"/>
                  </a:moveTo>
                  <a:cubicBezTo>
                    <a:pt x="117510" y="278321"/>
                    <a:pt x="106232" y="289960"/>
                    <a:pt x="89049" y="299256"/>
                  </a:cubicBezTo>
                  <a:cubicBezTo>
                    <a:pt x="71866" y="308572"/>
                    <a:pt x="52683" y="313220"/>
                    <a:pt x="31509" y="313220"/>
                  </a:cubicBezTo>
                  <a:lnTo>
                    <a:pt x="31509" y="278321"/>
                  </a:lnTo>
                  <a:cubicBezTo>
                    <a:pt x="48768" y="278321"/>
                    <a:pt x="63551" y="274530"/>
                    <a:pt x="75886" y="266929"/>
                  </a:cubicBezTo>
                  <a:cubicBezTo>
                    <a:pt x="88211" y="259337"/>
                    <a:pt x="94374" y="250060"/>
                    <a:pt x="94374" y="239116"/>
                  </a:cubicBezTo>
                  <a:cubicBezTo>
                    <a:pt x="94374" y="227067"/>
                    <a:pt x="92126" y="215198"/>
                    <a:pt x="87630" y="203502"/>
                  </a:cubicBezTo>
                  <a:cubicBezTo>
                    <a:pt x="83134" y="191795"/>
                    <a:pt x="77324" y="177327"/>
                    <a:pt x="70228" y="160077"/>
                  </a:cubicBezTo>
                  <a:lnTo>
                    <a:pt x="7144" y="7144"/>
                  </a:lnTo>
                  <a:lnTo>
                    <a:pt x="49349" y="7144"/>
                  </a:lnTo>
                  <a:lnTo>
                    <a:pt x="117872" y="177117"/>
                  </a:lnTo>
                  <a:lnTo>
                    <a:pt x="179432" y="7144"/>
                  </a:lnTo>
                  <a:lnTo>
                    <a:pt x="221637" y="7144"/>
                  </a:lnTo>
                  <a:lnTo>
                    <a:pt x="122872" y="26436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C9B6E955-AEBE-40D3-BC7E-79665DFC7F41}"/>
                </a:ext>
              </a:extLst>
            </p:cNvPr>
            <p:cNvSpPr/>
            <p:nvPr/>
          </p:nvSpPr>
          <p:spPr>
            <a:xfrm>
              <a:off x="4216730" y="3175851"/>
              <a:ext cx="209550" cy="238125"/>
            </a:xfrm>
            <a:custGeom>
              <a:avLst/>
              <a:gdLst>
                <a:gd name="connsiteX0" fmla="*/ 169859 w 209550"/>
                <a:gd name="connsiteY0" fmla="*/ 150228 h 238125"/>
                <a:gd name="connsiteX1" fmla="*/ 208359 w 209550"/>
                <a:gd name="connsiteY1" fmla="*/ 154953 h 238125"/>
                <a:gd name="connsiteX2" fmla="*/ 176051 w 209550"/>
                <a:gd name="connsiteY2" fmla="*/ 213760 h 238125"/>
                <a:gd name="connsiteX3" fmla="*/ 112204 w 209550"/>
                <a:gd name="connsiteY3" fmla="*/ 235010 h 238125"/>
                <a:gd name="connsiteX4" fmla="*/ 35966 w 209550"/>
                <a:gd name="connsiteY4" fmla="*/ 205759 h 238125"/>
                <a:gd name="connsiteX5" fmla="*/ 7144 w 209550"/>
                <a:gd name="connsiteY5" fmla="*/ 121892 h 238125"/>
                <a:gd name="connsiteX6" fmla="*/ 19545 w 209550"/>
                <a:gd name="connsiteY6" fmla="*/ 60112 h 238125"/>
                <a:gd name="connsiteX7" fmla="*/ 57283 w 209550"/>
                <a:gd name="connsiteY7" fmla="*/ 20383 h 238125"/>
                <a:gd name="connsiteX8" fmla="*/ 112424 w 209550"/>
                <a:gd name="connsiteY8" fmla="*/ 7144 h 238125"/>
                <a:gd name="connsiteX9" fmla="*/ 173984 w 209550"/>
                <a:gd name="connsiteY9" fmla="*/ 25108 h 238125"/>
                <a:gd name="connsiteX10" fmla="*/ 204654 w 209550"/>
                <a:gd name="connsiteY10" fmla="*/ 76114 h 238125"/>
                <a:gd name="connsiteX11" fmla="*/ 166583 w 209550"/>
                <a:gd name="connsiteY11" fmla="*/ 81658 h 238125"/>
                <a:gd name="connsiteX12" fmla="*/ 147333 w 209550"/>
                <a:gd name="connsiteY12" fmla="*/ 48606 h 238125"/>
                <a:gd name="connsiteX13" fmla="*/ 113938 w 209550"/>
                <a:gd name="connsiteY13" fmla="*/ 37519 h 238125"/>
                <a:gd name="connsiteX14" fmla="*/ 65865 w 209550"/>
                <a:gd name="connsiteY14" fmla="*/ 57541 h 238125"/>
                <a:gd name="connsiteX15" fmla="*/ 47377 w 209550"/>
                <a:gd name="connsiteY15" fmla="*/ 120863 h 238125"/>
                <a:gd name="connsiteX16" fmla="*/ 65218 w 209550"/>
                <a:gd name="connsiteY16" fmla="*/ 184709 h 238125"/>
                <a:gd name="connsiteX17" fmla="*/ 111766 w 209550"/>
                <a:gd name="connsiteY17" fmla="*/ 204616 h 238125"/>
                <a:gd name="connsiteX18" fmla="*/ 150266 w 209550"/>
                <a:gd name="connsiteY18" fmla="*/ 191281 h 238125"/>
                <a:gd name="connsiteX19" fmla="*/ 169859 w 209550"/>
                <a:gd name="connsiteY19" fmla="*/ 15022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550" h="238125">
                  <a:moveTo>
                    <a:pt x="169859" y="150228"/>
                  </a:moveTo>
                  <a:lnTo>
                    <a:pt x="208359" y="154953"/>
                  </a:lnTo>
                  <a:cubicBezTo>
                    <a:pt x="204149" y="179994"/>
                    <a:pt x="193386" y="199606"/>
                    <a:pt x="176051" y="213760"/>
                  </a:cubicBezTo>
                  <a:cubicBezTo>
                    <a:pt x="158715" y="227924"/>
                    <a:pt x="137436" y="235010"/>
                    <a:pt x="112204" y="235010"/>
                  </a:cubicBezTo>
                  <a:cubicBezTo>
                    <a:pt x="80591" y="235010"/>
                    <a:pt x="55178" y="225257"/>
                    <a:pt x="35966" y="205759"/>
                  </a:cubicBezTo>
                  <a:cubicBezTo>
                    <a:pt x="16745" y="186252"/>
                    <a:pt x="7144" y="158306"/>
                    <a:pt x="7144" y="121892"/>
                  </a:cubicBezTo>
                  <a:cubicBezTo>
                    <a:pt x="7144" y="98355"/>
                    <a:pt x="11278" y="77762"/>
                    <a:pt x="19545" y="60112"/>
                  </a:cubicBezTo>
                  <a:cubicBezTo>
                    <a:pt x="27813" y="42453"/>
                    <a:pt x="40386" y="29213"/>
                    <a:pt x="57283" y="20383"/>
                  </a:cubicBezTo>
                  <a:cubicBezTo>
                    <a:pt x="74171" y="11554"/>
                    <a:pt x="92555" y="7144"/>
                    <a:pt x="112424" y="7144"/>
                  </a:cubicBezTo>
                  <a:cubicBezTo>
                    <a:pt x="137513" y="7144"/>
                    <a:pt x="158029" y="13135"/>
                    <a:pt x="173984" y="25108"/>
                  </a:cubicBezTo>
                  <a:cubicBezTo>
                    <a:pt x="189938" y="37081"/>
                    <a:pt x="200168" y="54083"/>
                    <a:pt x="204654" y="76114"/>
                  </a:cubicBezTo>
                  <a:lnTo>
                    <a:pt x="166583" y="81658"/>
                  </a:lnTo>
                  <a:cubicBezTo>
                    <a:pt x="162954" y="67018"/>
                    <a:pt x="156543" y="55998"/>
                    <a:pt x="147333" y="48606"/>
                  </a:cubicBezTo>
                  <a:cubicBezTo>
                    <a:pt x="138122" y="41215"/>
                    <a:pt x="126997" y="37519"/>
                    <a:pt x="113938" y="37519"/>
                  </a:cubicBezTo>
                  <a:cubicBezTo>
                    <a:pt x="94221" y="37519"/>
                    <a:pt x="78191" y="44187"/>
                    <a:pt x="65865" y="57541"/>
                  </a:cubicBezTo>
                  <a:cubicBezTo>
                    <a:pt x="53540" y="70876"/>
                    <a:pt x="47377" y="91992"/>
                    <a:pt x="47377" y="120863"/>
                  </a:cubicBezTo>
                  <a:cubicBezTo>
                    <a:pt x="47377" y="150152"/>
                    <a:pt x="53330" y="171441"/>
                    <a:pt x="65218" y="184709"/>
                  </a:cubicBezTo>
                  <a:cubicBezTo>
                    <a:pt x="77105" y="197987"/>
                    <a:pt x="92621" y="204616"/>
                    <a:pt x="111766" y="204616"/>
                  </a:cubicBezTo>
                  <a:cubicBezTo>
                    <a:pt x="127130" y="204616"/>
                    <a:pt x="139970" y="200168"/>
                    <a:pt x="150266" y="191281"/>
                  </a:cubicBezTo>
                  <a:cubicBezTo>
                    <a:pt x="160563" y="182394"/>
                    <a:pt x="167097" y="168707"/>
                    <a:pt x="169859" y="150228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BAB780A6-E153-405F-B146-EAAECEFA6ADD}"/>
                </a:ext>
              </a:extLst>
            </p:cNvPr>
            <p:cNvSpPr/>
            <p:nvPr/>
          </p:nvSpPr>
          <p:spPr>
            <a:xfrm>
              <a:off x="4439539" y="3175861"/>
              <a:ext cx="228600" cy="238125"/>
            </a:xfrm>
            <a:custGeom>
              <a:avLst/>
              <a:gdLst>
                <a:gd name="connsiteX0" fmla="*/ 7144 w 228600"/>
                <a:gd name="connsiteY0" fmla="*/ 121072 h 238125"/>
                <a:gd name="connsiteX1" fmla="*/ 42815 w 228600"/>
                <a:gd name="connsiteY1" fmla="*/ 31366 h 238125"/>
                <a:gd name="connsiteX2" fmla="*/ 115472 w 228600"/>
                <a:gd name="connsiteY2" fmla="*/ 7144 h 238125"/>
                <a:gd name="connsiteX3" fmla="*/ 193348 w 228600"/>
                <a:gd name="connsiteY3" fmla="*/ 36605 h 238125"/>
                <a:gd name="connsiteX4" fmla="*/ 223590 w 228600"/>
                <a:gd name="connsiteY4" fmla="*/ 117996 h 238125"/>
                <a:gd name="connsiteX5" fmla="*/ 210217 w 228600"/>
                <a:gd name="connsiteY5" fmla="*/ 184204 h 238125"/>
                <a:gd name="connsiteX6" fmla="*/ 171279 w 228600"/>
                <a:gd name="connsiteY6" fmla="*/ 221666 h 238125"/>
                <a:gd name="connsiteX7" fmla="*/ 115481 w 228600"/>
                <a:gd name="connsiteY7" fmla="*/ 235010 h 238125"/>
                <a:gd name="connsiteX8" fmla="*/ 37071 w 228600"/>
                <a:gd name="connsiteY8" fmla="*/ 205654 h 238125"/>
                <a:gd name="connsiteX9" fmla="*/ 7144 w 228600"/>
                <a:gd name="connsiteY9" fmla="*/ 121072 h 238125"/>
                <a:gd name="connsiteX10" fmla="*/ 47387 w 228600"/>
                <a:gd name="connsiteY10" fmla="*/ 121072 h 238125"/>
                <a:gd name="connsiteX11" fmla="*/ 66742 w 228600"/>
                <a:gd name="connsiteY11" fmla="*/ 183785 h 238125"/>
                <a:gd name="connsiteX12" fmla="*/ 115462 w 228600"/>
                <a:gd name="connsiteY12" fmla="*/ 204626 h 238125"/>
                <a:gd name="connsiteX13" fmla="*/ 163973 w 228600"/>
                <a:gd name="connsiteY13" fmla="*/ 183690 h 238125"/>
                <a:gd name="connsiteX14" fmla="*/ 183337 w 228600"/>
                <a:gd name="connsiteY14" fmla="*/ 119853 h 238125"/>
                <a:gd name="connsiteX15" fmla="*/ 163868 w 228600"/>
                <a:gd name="connsiteY15" fmla="*/ 58569 h 238125"/>
                <a:gd name="connsiteX16" fmla="*/ 115462 w 228600"/>
                <a:gd name="connsiteY16" fmla="*/ 37729 h 238125"/>
                <a:gd name="connsiteX17" fmla="*/ 66742 w 228600"/>
                <a:gd name="connsiteY17" fmla="*/ 58464 h 238125"/>
                <a:gd name="connsiteX18" fmla="*/ 47387 w 228600"/>
                <a:gd name="connsiteY18" fmla="*/ 12107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8600" h="238125">
                  <a:moveTo>
                    <a:pt x="7144" y="121072"/>
                  </a:moveTo>
                  <a:cubicBezTo>
                    <a:pt x="7144" y="80705"/>
                    <a:pt x="19031" y="50797"/>
                    <a:pt x="42815" y="31366"/>
                  </a:cubicBezTo>
                  <a:cubicBezTo>
                    <a:pt x="62684" y="15221"/>
                    <a:pt x="86906" y="7144"/>
                    <a:pt x="115472" y="7144"/>
                  </a:cubicBezTo>
                  <a:cubicBezTo>
                    <a:pt x="147238" y="7144"/>
                    <a:pt x="173193" y="16964"/>
                    <a:pt x="193348" y="36605"/>
                  </a:cubicBezTo>
                  <a:cubicBezTo>
                    <a:pt x="213503" y="56245"/>
                    <a:pt x="223590" y="83372"/>
                    <a:pt x="223590" y="117996"/>
                  </a:cubicBezTo>
                  <a:cubicBezTo>
                    <a:pt x="223590" y="146047"/>
                    <a:pt x="219132" y="168126"/>
                    <a:pt x="210217" y="184204"/>
                  </a:cubicBezTo>
                  <a:cubicBezTo>
                    <a:pt x="201301" y="200282"/>
                    <a:pt x="188319" y="212769"/>
                    <a:pt x="171279" y="221666"/>
                  </a:cubicBezTo>
                  <a:cubicBezTo>
                    <a:pt x="154238" y="230562"/>
                    <a:pt x="135636" y="235010"/>
                    <a:pt x="115481" y="235010"/>
                  </a:cubicBezTo>
                  <a:cubicBezTo>
                    <a:pt x="83144" y="235010"/>
                    <a:pt x="56998" y="225228"/>
                    <a:pt x="37071" y="205654"/>
                  </a:cubicBezTo>
                  <a:cubicBezTo>
                    <a:pt x="17117" y="186080"/>
                    <a:pt x="7144" y="157886"/>
                    <a:pt x="7144" y="121072"/>
                  </a:cubicBezTo>
                  <a:close/>
                  <a:moveTo>
                    <a:pt x="47387" y="121072"/>
                  </a:moveTo>
                  <a:cubicBezTo>
                    <a:pt x="47387" y="149000"/>
                    <a:pt x="53835" y="169897"/>
                    <a:pt x="66742" y="183785"/>
                  </a:cubicBezTo>
                  <a:cubicBezTo>
                    <a:pt x="79639" y="197682"/>
                    <a:pt x="95898" y="204626"/>
                    <a:pt x="115462" y="204626"/>
                  </a:cubicBezTo>
                  <a:cubicBezTo>
                    <a:pt x="134893" y="204626"/>
                    <a:pt x="151067" y="197653"/>
                    <a:pt x="163973" y="183690"/>
                  </a:cubicBezTo>
                  <a:cubicBezTo>
                    <a:pt x="176879" y="169736"/>
                    <a:pt x="183337" y="148457"/>
                    <a:pt x="183337" y="119853"/>
                  </a:cubicBezTo>
                  <a:cubicBezTo>
                    <a:pt x="183337" y="92888"/>
                    <a:pt x="176841" y="72466"/>
                    <a:pt x="163868" y="58569"/>
                  </a:cubicBezTo>
                  <a:cubicBezTo>
                    <a:pt x="150886" y="44682"/>
                    <a:pt x="134750" y="37729"/>
                    <a:pt x="115462" y="37729"/>
                  </a:cubicBezTo>
                  <a:cubicBezTo>
                    <a:pt x="95888" y="37729"/>
                    <a:pt x="79639" y="44644"/>
                    <a:pt x="66742" y="58464"/>
                  </a:cubicBezTo>
                  <a:cubicBezTo>
                    <a:pt x="53835" y="72285"/>
                    <a:pt x="47387" y="93154"/>
                    <a:pt x="47387" y="12107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895FB20-8BC2-4C5C-B5A6-C7A07C810A25}"/>
                </a:ext>
              </a:extLst>
            </p:cNvPr>
            <p:cNvSpPr/>
            <p:nvPr/>
          </p:nvSpPr>
          <p:spPr>
            <a:xfrm>
              <a:off x="4704553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8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8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D6B50C9F-3324-45FF-A96B-80272E11D681}"/>
                </a:ext>
              </a:extLst>
            </p:cNvPr>
            <p:cNvSpPr/>
            <p:nvPr/>
          </p:nvSpPr>
          <p:spPr>
            <a:xfrm>
              <a:off x="4939325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9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9" y="80639"/>
                    <a:pt x="13669" y="69961"/>
                  </a:cubicBezTo>
                  <a:cubicBezTo>
                    <a:pt x="13669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3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A4F2AB2B-2213-4FE4-B9D3-19E56FACF765}"/>
                </a:ext>
              </a:extLst>
            </p:cNvPr>
            <p:cNvSpPr/>
            <p:nvPr/>
          </p:nvSpPr>
          <p:spPr>
            <a:xfrm>
              <a:off x="5179536" y="3180766"/>
              <a:ext cx="200025" cy="228600"/>
            </a:xfrm>
            <a:custGeom>
              <a:avLst/>
              <a:gdLst>
                <a:gd name="connsiteX0" fmla="*/ 159420 w 200025"/>
                <a:gd name="connsiteY0" fmla="*/ 225171 h 228600"/>
                <a:gd name="connsiteX1" fmla="*/ 159420 w 200025"/>
                <a:gd name="connsiteY1" fmla="*/ 193148 h 228600"/>
                <a:gd name="connsiteX2" fmla="*/ 86115 w 200025"/>
                <a:gd name="connsiteY2" fmla="*/ 230105 h 228600"/>
                <a:gd name="connsiteX3" fmla="*/ 47930 w 200025"/>
                <a:gd name="connsiteY3" fmla="*/ 222714 h 228600"/>
                <a:gd name="connsiteX4" fmla="*/ 21612 w 200025"/>
                <a:gd name="connsiteY4" fmla="*/ 204140 h 228600"/>
                <a:gd name="connsiteX5" fmla="*/ 9534 w 200025"/>
                <a:gd name="connsiteY5" fmla="*/ 176736 h 228600"/>
                <a:gd name="connsiteX6" fmla="*/ 7144 w 200025"/>
                <a:gd name="connsiteY6" fmla="*/ 142246 h 228600"/>
                <a:gd name="connsiteX7" fmla="*/ 7144 w 200025"/>
                <a:gd name="connsiteY7" fmla="*/ 7163 h 228600"/>
                <a:gd name="connsiteX8" fmla="*/ 46291 w 200025"/>
                <a:gd name="connsiteY8" fmla="*/ 7163 h 228600"/>
                <a:gd name="connsiteX9" fmla="*/ 46291 w 200025"/>
                <a:gd name="connsiteY9" fmla="*/ 128073 h 228600"/>
                <a:gd name="connsiteX10" fmla="*/ 48682 w 200025"/>
                <a:gd name="connsiteY10" fmla="*/ 167078 h 228600"/>
                <a:gd name="connsiteX11" fmla="*/ 64351 w 200025"/>
                <a:gd name="connsiteY11" fmla="*/ 189967 h 228600"/>
                <a:gd name="connsiteX12" fmla="*/ 93926 w 200025"/>
                <a:gd name="connsiteY12" fmla="*/ 198282 h 228600"/>
                <a:gd name="connsiteX13" fmla="*/ 126997 w 200025"/>
                <a:gd name="connsiteY13" fmla="*/ 189757 h 228600"/>
                <a:gd name="connsiteX14" fmla="*/ 148857 w 200025"/>
                <a:gd name="connsiteY14" fmla="*/ 166554 h 228600"/>
                <a:gd name="connsiteX15" fmla="*/ 155277 w 200025"/>
                <a:gd name="connsiteY15" fmla="*/ 123958 h 228600"/>
                <a:gd name="connsiteX16" fmla="*/ 155277 w 200025"/>
                <a:gd name="connsiteY16" fmla="*/ 7144 h 228600"/>
                <a:gd name="connsiteX17" fmla="*/ 194434 w 200025"/>
                <a:gd name="connsiteY17" fmla="*/ 7144 h 228600"/>
                <a:gd name="connsiteX18" fmla="*/ 194434 w 200025"/>
                <a:gd name="connsiteY18" fmla="*/ 225162 h 228600"/>
                <a:gd name="connsiteX19" fmla="*/ 159420 w 200025"/>
                <a:gd name="connsiteY19" fmla="*/ 225162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025" h="228600">
                  <a:moveTo>
                    <a:pt x="159420" y="225171"/>
                  </a:moveTo>
                  <a:lnTo>
                    <a:pt x="159420" y="193148"/>
                  </a:lnTo>
                  <a:cubicBezTo>
                    <a:pt x="141427" y="217789"/>
                    <a:pt x="116995" y="230105"/>
                    <a:pt x="86115" y="230105"/>
                  </a:cubicBezTo>
                  <a:cubicBezTo>
                    <a:pt x="72476" y="230105"/>
                    <a:pt x="59750" y="227638"/>
                    <a:pt x="47930" y="222714"/>
                  </a:cubicBezTo>
                  <a:cubicBezTo>
                    <a:pt x="36109" y="217789"/>
                    <a:pt x="27337" y="211598"/>
                    <a:pt x="21612" y="204140"/>
                  </a:cubicBezTo>
                  <a:cubicBezTo>
                    <a:pt x="15878" y="196682"/>
                    <a:pt x="11859" y="187547"/>
                    <a:pt x="9534" y="176736"/>
                  </a:cubicBezTo>
                  <a:cubicBezTo>
                    <a:pt x="7934" y="169478"/>
                    <a:pt x="7144" y="157982"/>
                    <a:pt x="7144" y="142246"/>
                  </a:cubicBezTo>
                  <a:lnTo>
                    <a:pt x="7144" y="7163"/>
                  </a:lnTo>
                  <a:lnTo>
                    <a:pt x="46291" y="7163"/>
                  </a:lnTo>
                  <a:lnTo>
                    <a:pt x="46291" y="128073"/>
                  </a:lnTo>
                  <a:cubicBezTo>
                    <a:pt x="46291" y="147371"/>
                    <a:pt x="47082" y="160382"/>
                    <a:pt x="48682" y="167078"/>
                  </a:cubicBezTo>
                  <a:cubicBezTo>
                    <a:pt x="51149" y="176803"/>
                    <a:pt x="56369" y="184423"/>
                    <a:pt x="64351" y="189967"/>
                  </a:cubicBezTo>
                  <a:cubicBezTo>
                    <a:pt x="72323" y="195510"/>
                    <a:pt x="82191" y="198282"/>
                    <a:pt x="93926" y="198282"/>
                  </a:cubicBezTo>
                  <a:cubicBezTo>
                    <a:pt x="105670" y="198282"/>
                    <a:pt x="116700" y="195443"/>
                    <a:pt x="126997" y="189757"/>
                  </a:cubicBezTo>
                  <a:cubicBezTo>
                    <a:pt x="137293" y="184080"/>
                    <a:pt x="144580" y="176346"/>
                    <a:pt x="148857" y="166554"/>
                  </a:cubicBezTo>
                  <a:cubicBezTo>
                    <a:pt x="153133" y="156763"/>
                    <a:pt x="155277" y="142570"/>
                    <a:pt x="155277" y="123958"/>
                  </a:cubicBezTo>
                  <a:lnTo>
                    <a:pt x="155277" y="7144"/>
                  </a:lnTo>
                  <a:lnTo>
                    <a:pt x="194434" y="7144"/>
                  </a:lnTo>
                  <a:lnTo>
                    <a:pt x="194434" y="225162"/>
                  </a:lnTo>
                  <a:lnTo>
                    <a:pt x="159420" y="225162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7" name="Forme libre : forme 126">
              <a:extLst>
                <a:ext uri="{FF2B5EF4-FFF2-40B4-BE49-F238E27FC236}">
                  <a16:creationId xmlns:a16="http://schemas.microsoft.com/office/drawing/2014/main" id="{BE5E0E70-CD8A-4E5C-89C0-BC55E0B739F9}"/>
                </a:ext>
              </a:extLst>
            </p:cNvPr>
            <p:cNvSpPr/>
            <p:nvPr/>
          </p:nvSpPr>
          <p:spPr>
            <a:xfrm>
              <a:off x="5429977" y="3097842"/>
              <a:ext cx="47625" cy="314325"/>
            </a:xfrm>
            <a:custGeom>
              <a:avLst/>
              <a:gdLst>
                <a:gd name="connsiteX0" fmla="*/ 7144 w 47625"/>
                <a:gd name="connsiteY0" fmla="*/ 308096 h 314325"/>
                <a:gd name="connsiteX1" fmla="*/ 7144 w 47625"/>
                <a:gd name="connsiteY1" fmla="*/ 7144 h 314325"/>
                <a:gd name="connsiteX2" fmla="*/ 46291 w 47625"/>
                <a:gd name="connsiteY2" fmla="*/ 7144 h 314325"/>
                <a:gd name="connsiteX3" fmla="*/ 46291 w 47625"/>
                <a:gd name="connsiteY3" fmla="*/ 308096 h 314325"/>
                <a:gd name="connsiteX4" fmla="*/ 7144 w 47625"/>
                <a:gd name="connsiteY4" fmla="*/ 308096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314325">
                  <a:moveTo>
                    <a:pt x="7144" y="308096"/>
                  </a:moveTo>
                  <a:lnTo>
                    <a:pt x="7144" y="7144"/>
                  </a:lnTo>
                  <a:lnTo>
                    <a:pt x="46291" y="7144"/>
                  </a:lnTo>
                  <a:lnTo>
                    <a:pt x="46291" y="308096"/>
                  </a:lnTo>
                  <a:lnTo>
                    <a:pt x="7144" y="308096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8" name="Forme libre : forme 127">
              <a:extLst>
                <a:ext uri="{FF2B5EF4-FFF2-40B4-BE49-F238E27FC236}">
                  <a16:creationId xmlns:a16="http://schemas.microsoft.com/office/drawing/2014/main" id="{6A1B0552-7334-4F87-A815-458686BFF990}"/>
                </a:ext>
              </a:extLst>
            </p:cNvPr>
            <p:cNvSpPr/>
            <p:nvPr/>
          </p:nvSpPr>
          <p:spPr>
            <a:xfrm>
              <a:off x="5510958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5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2 w 123825"/>
                <a:gd name="connsiteY5" fmla="*/ 237468 h 304800"/>
                <a:gd name="connsiteX6" fmla="*/ 35862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2 w 123825"/>
                <a:gd name="connsiteY9" fmla="*/ 83296 h 304800"/>
                <a:gd name="connsiteX10" fmla="*/ 35862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1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5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2" y="259642"/>
                    <a:pt x="35862" y="237468"/>
                  </a:cubicBezTo>
                  <a:lnTo>
                    <a:pt x="35862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2" y="83296"/>
                  </a:lnTo>
                  <a:lnTo>
                    <a:pt x="35862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1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31ED9D06-919C-487A-A0A9-8C7A842308A6}"/>
                </a:ext>
              </a:extLst>
            </p:cNvPr>
            <p:cNvSpPr/>
            <p:nvPr/>
          </p:nvSpPr>
          <p:spPr>
            <a:xfrm>
              <a:off x="5645670" y="3175861"/>
              <a:ext cx="219075" cy="238125"/>
            </a:xfrm>
            <a:custGeom>
              <a:avLst/>
              <a:gdLst>
                <a:gd name="connsiteX0" fmla="*/ 171155 w 219075"/>
                <a:gd name="connsiteY0" fmla="*/ 203187 h 238125"/>
                <a:gd name="connsiteX1" fmla="*/ 129283 w 219075"/>
                <a:gd name="connsiteY1" fmla="*/ 227819 h 238125"/>
                <a:gd name="connsiteX2" fmla="*/ 86106 w 219075"/>
                <a:gd name="connsiteY2" fmla="*/ 235010 h 238125"/>
                <a:gd name="connsiteX3" fmla="*/ 27584 w 219075"/>
                <a:gd name="connsiteY3" fmla="*/ 217456 h 238125"/>
                <a:gd name="connsiteX4" fmla="*/ 7144 w 219075"/>
                <a:gd name="connsiteY4" fmla="*/ 172603 h 238125"/>
                <a:gd name="connsiteX5" fmla="*/ 14869 w 219075"/>
                <a:gd name="connsiteY5" fmla="*/ 143351 h 238125"/>
                <a:gd name="connsiteX6" fmla="*/ 35100 w 219075"/>
                <a:gd name="connsiteY6" fmla="*/ 122111 h 238125"/>
                <a:gd name="connsiteX7" fmla="*/ 63265 w 219075"/>
                <a:gd name="connsiteY7" fmla="*/ 109995 h 238125"/>
                <a:gd name="connsiteX8" fmla="*/ 98069 w 219075"/>
                <a:gd name="connsiteY8" fmla="*/ 104461 h 238125"/>
                <a:gd name="connsiteX9" fmla="*/ 167897 w 219075"/>
                <a:gd name="connsiteY9" fmla="*/ 91726 h 238125"/>
                <a:gd name="connsiteX10" fmla="*/ 168107 w 219075"/>
                <a:gd name="connsiteY10" fmla="*/ 82077 h 238125"/>
                <a:gd name="connsiteX11" fmla="*/ 157010 w 219075"/>
                <a:gd name="connsiteY11" fmla="*/ 50254 h 238125"/>
                <a:gd name="connsiteX12" fmla="*/ 112414 w 219075"/>
                <a:gd name="connsiteY12" fmla="*/ 37738 h 238125"/>
                <a:gd name="connsiteX13" fmla="*/ 71628 w 219075"/>
                <a:gd name="connsiteY13" fmla="*/ 46873 h 238125"/>
                <a:gd name="connsiteX14" fmla="*/ 52159 w 219075"/>
                <a:gd name="connsiteY14" fmla="*/ 79210 h 238125"/>
                <a:gd name="connsiteX15" fmla="*/ 13868 w 219075"/>
                <a:gd name="connsiteY15" fmla="*/ 74276 h 238125"/>
                <a:gd name="connsiteX16" fmla="*/ 31061 w 219075"/>
                <a:gd name="connsiteY16" fmla="*/ 36814 h 238125"/>
                <a:gd name="connsiteX17" fmla="*/ 65646 w 219075"/>
                <a:gd name="connsiteY17" fmla="*/ 14840 h 238125"/>
                <a:gd name="connsiteX18" fmla="*/ 118072 w 219075"/>
                <a:gd name="connsiteY18" fmla="*/ 7144 h 238125"/>
                <a:gd name="connsiteX19" fmla="*/ 166145 w 219075"/>
                <a:gd name="connsiteY19" fmla="*/ 13706 h 238125"/>
                <a:gd name="connsiteX20" fmla="*/ 193338 w 219075"/>
                <a:gd name="connsiteY20" fmla="*/ 30232 h 238125"/>
                <a:gd name="connsiteX21" fmla="*/ 205511 w 219075"/>
                <a:gd name="connsiteY21" fmla="*/ 55378 h 238125"/>
                <a:gd name="connsiteX22" fmla="*/ 207474 w 219075"/>
                <a:gd name="connsiteY22" fmla="*/ 89459 h 238125"/>
                <a:gd name="connsiteX23" fmla="*/ 207474 w 219075"/>
                <a:gd name="connsiteY23" fmla="*/ 138722 h 238125"/>
                <a:gd name="connsiteX24" fmla="*/ 209979 w 219075"/>
                <a:gd name="connsiteY24" fmla="*/ 203902 h 238125"/>
                <a:gd name="connsiteX25" fmla="*/ 219875 w 219075"/>
                <a:gd name="connsiteY25" fmla="*/ 230076 h 238125"/>
                <a:gd name="connsiteX26" fmla="*/ 178975 w 219075"/>
                <a:gd name="connsiteY26" fmla="*/ 230076 h 238125"/>
                <a:gd name="connsiteX27" fmla="*/ 171155 w 219075"/>
                <a:gd name="connsiteY27" fmla="*/ 203187 h 238125"/>
                <a:gd name="connsiteX28" fmla="*/ 167897 w 219075"/>
                <a:gd name="connsiteY28" fmla="*/ 120663 h 238125"/>
                <a:gd name="connsiteX29" fmla="*/ 103937 w 219075"/>
                <a:gd name="connsiteY29" fmla="*/ 134626 h 238125"/>
                <a:gd name="connsiteX30" fmla="*/ 69790 w 219075"/>
                <a:gd name="connsiteY30" fmla="*/ 142008 h 238125"/>
                <a:gd name="connsiteX31" fmla="*/ 54340 w 219075"/>
                <a:gd name="connsiteY31" fmla="*/ 154019 h 238125"/>
                <a:gd name="connsiteX32" fmla="*/ 48911 w 219075"/>
                <a:gd name="connsiteY32" fmla="*/ 171574 h 238125"/>
                <a:gd name="connsiteX33" fmla="*/ 60760 w 219075"/>
                <a:gd name="connsiteY33" fmla="*/ 196215 h 238125"/>
                <a:gd name="connsiteX34" fmla="*/ 95460 w 219075"/>
                <a:gd name="connsiteY34" fmla="*/ 206064 h 238125"/>
                <a:gd name="connsiteX35" fmla="*/ 135703 w 219075"/>
                <a:gd name="connsiteY35" fmla="*/ 196729 h 238125"/>
                <a:gd name="connsiteX36" fmla="*/ 161592 w 219075"/>
                <a:gd name="connsiteY36" fmla="*/ 171164 h 238125"/>
                <a:gd name="connsiteX37" fmla="*/ 167907 w 219075"/>
                <a:gd name="connsiteY37" fmla="*/ 134217 h 238125"/>
                <a:gd name="connsiteX38" fmla="*/ 167907 w 219075"/>
                <a:gd name="connsiteY38" fmla="*/ 12066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9075" h="238125">
                  <a:moveTo>
                    <a:pt x="171155" y="203187"/>
                  </a:moveTo>
                  <a:cubicBezTo>
                    <a:pt x="156658" y="214827"/>
                    <a:pt x="142694" y="223028"/>
                    <a:pt x="129283" y="227819"/>
                  </a:cubicBezTo>
                  <a:cubicBezTo>
                    <a:pt x="115862" y="232610"/>
                    <a:pt x="101470" y="235010"/>
                    <a:pt x="86106" y="235010"/>
                  </a:cubicBezTo>
                  <a:cubicBezTo>
                    <a:pt x="60722" y="235010"/>
                    <a:pt x="41215" y="229162"/>
                    <a:pt x="27584" y="217456"/>
                  </a:cubicBezTo>
                  <a:cubicBezTo>
                    <a:pt x="13944" y="205750"/>
                    <a:pt x="7144" y="190805"/>
                    <a:pt x="7144" y="172603"/>
                  </a:cubicBezTo>
                  <a:cubicBezTo>
                    <a:pt x="7144" y="161925"/>
                    <a:pt x="9715" y="152171"/>
                    <a:pt x="14869" y="143351"/>
                  </a:cubicBezTo>
                  <a:cubicBezTo>
                    <a:pt x="20012" y="134522"/>
                    <a:pt x="26756" y="127435"/>
                    <a:pt x="35100" y="122111"/>
                  </a:cubicBezTo>
                  <a:cubicBezTo>
                    <a:pt x="43434" y="116767"/>
                    <a:pt x="52826" y="112738"/>
                    <a:pt x="63265" y="109995"/>
                  </a:cubicBezTo>
                  <a:cubicBezTo>
                    <a:pt x="70952" y="108090"/>
                    <a:pt x="82544" y="106232"/>
                    <a:pt x="98069" y="104461"/>
                  </a:cubicBezTo>
                  <a:cubicBezTo>
                    <a:pt x="129673" y="100898"/>
                    <a:pt x="152962" y="96660"/>
                    <a:pt x="167897" y="91726"/>
                  </a:cubicBezTo>
                  <a:cubicBezTo>
                    <a:pt x="168040" y="86668"/>
                    <a:pt x="168107" y="83449"/>
                    <a:pt x="168107" y="82077"/>
                  </a:cubicBezTo>
                  <a:cubicBezTo>
                    <a:pt x="168107" y="67027"/>
                    <a:pt x="164402" y="56417"/>
                    <a:pt x="157010" y="50254"/>
                  </a:cubicBezTo>
                  <a:cubicBezTo>
                    <a:pt x="147009" y="41910"/>
                    <a:pt x="132140" y="37738"/>
                    <a:pt x="112414" y="37738"/>
                  </a:cubicBezTo>
                  <a:cubicBezTo>
                    <a:pt x="93993" y="37738"/>
                    <a:pt x="80410" y="40786"/>
                    <a:pt x="71628" y="46873"/>
                  </a:cubicBezTo>
                  <a:cubicBezTo>
                    <a:pt x="62855" y="52969"/>
                    <a:pt x="56359" y="63741"/>
                    <a:pt x="52159" y="79210"/>
                  </a:cubicBezTo>
                  <a:lnTo>
                    <a:pt x="13868" y="74276"/>
                  </a:lnTo>
                  <a:cubicBezTo>
                    <a:pt x="17354" y="58817"/>
                    <a:pt x="23079" y="46330"/>
                    <a:pt x="31061" y="36814"/>
                  </a:cubicBezTo>
                  <a:cubicBezTo>
                    <a:pt x="39033" y="27299"/>
                    <a:pt x="50568" y="19974"/>
                    <a:pt x="65646" y="14840"/>
                  </a:cubicBezTo>
                  <a:cubicBezTo>
                    <a:pt x="80734" y="9716"/>
                    <a:pt x="98203" y="7144"/>
                    <a:pt x="118072" y="7144"/>
                  </a:cubicBezTo>
                  <a:cubicBezTo>
                    <a:pt x="137789" y="7144"/>
                    <a:pt x="153819" y="9325"/>
                    <a:pt x="166145" y="13706"/>
                  </a:cubicBezTo>
                  <a:cubicBezTo>
                    <a:pt x="178470" y="18088"/>
                    <a:pt x="187538" y="23593"/>
                    <a:pt x="193338" y="30232"/>
                  </a:cubicBezTo>
                  <a:cubicBezTo>
                    <a:pt x="199130" y="36862"/>
                    <a:pt x="203197" y="45244"/>
                    <a:pt x="205511" y="55378"/>
                  </a:cubicBezTo>
                  <a:cubicBezTo>
                    <a:pt x="206826" y="61674"/>
                    <a:pt x="207474" y="73038"/>
                    <a:pt x="207474" y="89459"/>
                  </a:cubicBezTo>
                  <a:lnTo>
                    <a:pt x="207474" y="138722"/>
                  </a:lnTo>
                  <a:cubicBezTo>
                    <a:pt x="207474" y="173069"/>
                    <a:pt x="208302" y="194805"/>
                    <a:pt x="209979" y="203902"/>
                  </a:cubicBezTo>
                  <a:cubicBezTo>
                    <a:pt x="211646" y="213008"/>
                    <a:pt x="214941" y="221733"/>
                    <a:pt x="219875" y="230076"/>
                  </a:cubicBezTo>
                  <a:lnTo>
                    <a:pt x="178975" y="230076"/>
                  </a:lnTo>
                  <a:cubicBezTo>
                    <a:pt x="174927" y="222409"/>
                    <a:pt x="172317" y="213446"/>
                    <a:pt x="171155" y="203187"/>
                  </a:cubicBezTo>
                  <a:close/>
                  <a:moveTo>
                    <a:pt x="167897" y="120663"/>
                  </a:moveTo>
                  <a:cubicBezTo>
                    <a:pt x="153676" y="126140"/>
                    <a:pt x="132369" y="130788"/>
                    <a:pt x="103937" y="134626"/>
                  </a:cubicBezTo>
                  <a:cubicBezTo>
                    <a:pt x="87849" y="136808"/>
                    <a:pt x="76457" y="139275"/>
                    <a:pt x="69790" y="142008"/>
                  </a:cubicBezTo>
                  <a:cubicBezTo>
                    <a:pt x="63113" y="144751"/>
                    <a:pt x="57969" y="148752"/>
                    <a:pt x="54340" y="154019"/>
                  </a:cubicBezTo>
                  <a:cubicBezTo>
                    <a:pt x="50711" y="159296"/>
                    <a:pt x="48911" y="165144"/>
                    <a:pt x="48911" y="171574"/>
                  </a:cubicBezTo>
                  <a:cubicBezTo>
                    <a:pt x="48911" y="181432"/>
                    <a:pt x="52854" y="189633"/>
                    <a:pt x="60760" y="196215"/>
                  </a:cubicBezTo>
                  <a:cubicBezTo>
                    <a:pt x="68666" y="202778"/>
                    <a:pt x="80229" y="206064"/>
                    <a:pt x="95460" y="206064"/>
                  </a:cubicBezTo>
                  <a:cubicBezTo>
                    <a:pt x="110538" y="206064"/>
                    <a:pt x="123958" y="202949"/>
                    <a:pt x="135703" y="196729"/>
                  </a:cubicBezTo>
                  <a:cubicBezTo>
                    <a:pt x="147447" y="190500"/>
                    <a:pt x="156086" y="181985"/>
                    <a:pt x="161592" y="171164"/>
                  </a:cubicBezTo>
                  <a:cubicBezTo>
                    <a:pt x="165792" y="162820"/>
                    <a:pt x="167907" y="150504"/>
                    <a:pt x="167907" y="134217"/>
                  </a:cubicBezTo>
                  <a:lnTo>
                    <a:pt x="167907" y="120663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C683304A-AE8F-49B8-A3D9-084FF73D89A5}"/>
                </a:ext>
              </a:extLst>
            </p:cNvPr>
            <p:cNvSpPr/>
            <p:nvPr/>
          </p:nvSpPr>
          <p:spPr>
            <a:xfrm>
              <a:off x="5909360" y="3175861"/>
              <a:ext cx="200025" cy="228600"/>
            </a:xfrm>
            <a:custGeom>
              <a:avLst/>
              <a:gdLst>
                <a:gd name="connsiteX0" fmla="*/ 7144 w 200025"/>
                <a:gd name="connsiteY0" fmla="*/ 230076 h 228600"/>
                <a:gd name="connsiteX1" fmla="*/ 7144 w 200025"/>
                <a:gd name="connsiteY1" fmla="*/ 12059 h 228600"/>
                <a:gd name="connsiteX2" fmla="*/ 42386 w 200025"/>
                <a:gd name="connsiteY2" fmla="*/ 12059 h 228600"/>
                <a:gd name="connsiteX3" fmla="*/ 42386 w 200025"/>
                <a:gd name="connsiteY3" fmla="*/ 43062 h 228600"/>
                <a:gd name="connsiteX4" fmla="*/ 115910 w 200025"/>
                <a:gd name="connsiteY4" fmla="*/ 7144 h 228600"/>
                <a:gd name="connsiteX5" fmla="*/ 154305 w 200025"/>
                <a:gd name="connsiteY5" fmla="*/ 14221 h 228600"/>
                <a:gd name="connsiteX6" fmla="*/ 180508 w 200025"/>
                <a:gd name="connsiteY6" fmla="*/ 32795 h 228600"/>
                <a:gd name="connsiteX7" fmla="*/ 192691 w 200025"/>
                <a:gd name="connsiteY7" fmla="*/ 60103 h 228600"/>
                <a:gd name="connsiteX8" fmla="*/ 194872 w 200025"/>
                <a:gd name="connsiteY8" fmla="*/ 96021 h 228600"/>
                <a:gd name="connsiteX9" fmla="*/ 194872 w 200025"/>
                <a:gd name="connsiteY9" fmla="*/ 230067 h 228600"/>
                <a:gd name="connsiteX10" fmla="*/ 155724 w 200025"/>
                <a:gd name="connsiteY10" fmla="*/ 230067 h 228600"/>
                <a:gd name="connsiteX11" fmla="*/ 155724 w 200025"/>
                <a:gd name="connsiteY11" fmla="*/ 97450 h 228600"/>
                <a:gd name="connsiteX12" fmla="*/ 151152 w 200025"/>
                <a:gd name="connsiteY12" fmla="*/ 63684 h 228600"/>
                <a:gd name="connsiteX13" fmla="*/ 134950 w 200025"/>
                <a:gd name="connsiteY13" fmla="*/ 45825 h 228600"/>
                <a:gd name="connsiteX14" fmla="*/ 107652 w 200025"/>
                <a:gd name="connsiteY14" fmla="*/ 39157 h 228600"/>
                <a:gd name="connsiteX15" fmla="*/ 64475 w 200025"/>
                <a:gd name="connsiteY15" fmla="*/ 54140 h 228600"/>
                <a:gd name="connsiteX16" fmla="*/ 46311 w 200025"/>
                <a:gd name="connsiteY16" fmla="*/ 111004 h 228600"/>
                <a:gd name="connsiteX17" fmla="*/ 46311 w 200025"/>
                <a:gd name="connsiteY17" fmla="*/ 230067 h 228600"/>
                <a:gd name="connsiteX18" fmla="*/ 7144 w 200025"/>
                <a:gd name="connsiteY18" fmla="*/ 230067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228600">
                  <a:moveTo>
                    <a:pt x="7144" y="230076"/>
                  </a:moveTo>
                  <a:lnTo>
                    <a:pt x="7144" y="12059"/>
                  </a:lnTo>
                  <a:lnTo>
                    <a:pt x="42386" y="12059"/>
                  </a:lnTo>
                  <a:lnTo>
                    <a:pt x="42386" y="43062"/>
                  </a:lnTo>
                  <a:cubicBezTo>
                    <a:pt x="59350" y="19107"/>
                    <a:pt x="83858" y="7144"/>
                    <a:pt x="115910" y="7144"/>
                  </a:cubicBezTo>
                  <a:cubicBezTo>
                    <a:pt x="129835" y="7144"/>
                    <a:pt x="142627" y="9506"/>
                    <a:pt x="154305" y="14221"/>
                  </a:cubicBezTo>
                  <a:cubicBezTo>
                    <a:pt x="165973" y="18945"/>
                    <a:pt x="174717" y="25136"/>
                    <a:pt x="180508" y="32795"/>
                  </a:cubicBezTo>
                  <a:cubicBezTo>
                    <a:pt x="186309" y="40472"/>
                    <a:pt x="190376" y="49568"/>
                    <a:pt x="192691" y="60103"/>
                  </a:cubicBezTo>
                  <a:cubicBezTo>
                    <a:pt x="194139" y="66951"/>
                    <a:pt x="194872" y="78924"/>
                    <a:pt x="194872" y="96021"/>
                  </a:cubicBezTo>
                  <a:lnTo>
                    <a:pt x="194872" y="230067"/>
                  </a:lnTo>
                  <a:lnTo>
                    <a:pt x="155724" y="230067"/>
                  </a:lnTo>
                  <a:lnTo>
                    <a:pt x="155724" y="97450"/>
                  </a:lnTo>
                  <a:cubicBezTo>
                    <a:pt x="155724" y="82401"/>
                    <a:pt x="154200" y="71142"/>
                    <a:pt x="151152" y="63684"/>
                  </a:cubicBezTo>
                  <a:cubicBezTo>
                    <a:pt x="148114" y="56226"/>
                    <a:pt x="142704" y="50273"/>
                    <a:pt x="134950" y="45825"/>
                  </a:cubicBezTo>
                  <a:cubicBezTo>
                    <a:pt x="127197" y="41377"/>
                    <a:pt x="118091" y="39157"/>
                    <a:pt x="107652" y="39157"/>
                  </a:cubicBezTo>
                  <a:cubicBezTo>
                    <a:pt x="90973" y="39157"/>
                    <a:pt x="76581" y="44148"/>
                    <a:pt x="64475" y="54140"/>
                  </a:cubicBezTo>
                  <a:cubicBezTo>
                    <a:pt x="52369" y="64132"/>
                    <a:pt x="46311" y="83077"/>
                    <a:pt x="46311" y="111004"/>
                  </a:cubicBezTo>
                  <a:lnTo>
                    <a:pt x="46311" y="230067"/>
                  </a:lnTo>
                  <a:lnTo>
                    <a:pt x="7144" y="230067"/>
                  </a:ln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27A1AAB6-D5E7-432A-8B38-4E3658BB18EB}"/>
                </a:ext>
              </a:extLst>
            </p:cNvPr>
            <p:cNvSpPr/>
            <p:nvPr/>
          </p:nvSpPr>
          <p:spPr>
            <a:xfrm>
              <a:off x="6138265" y="3104623"/>
              <a:ext cx="123825" cy="304800"/>
            </a:xfrm>
            <a:custGeom>
              <a:avLst/>
              <a:gdLst>
                <a:gd name="connsiteX0" fmla="*/ 114167 w 123825"/>
                <a:gd name="connsiteY0" fmla="*/ 268262 h 304800"/>
                <a:gd name="connsiteX1" fmla="*/ 119824 w 123825"/>
                <a:gd name="connsiteY1" fmla="*/ 300904 h 304800"/>
                <a:gd name="connsiteX2" fmla="*/ 90240 w 123825"/>
                <a:gd name="connsiteY2" fmla="*/ 304190 h 304800"/>
                <a:gd name="connsiteX3" fmla="*/ 57178 w 123825"/>
                <a:gd name="connsiteY3" fmla="*/ 297828 h 304800"/>
                <a:gd name="connsiteX4" fmla="*/ 40643 w 123825"/>
                <a:gd name="connsiteY4" fmla="*/ 281092 h 304800"/>
                <a:gd name="connsiteX5" fmla="*/ 35861 w 123825"/>
                <a:gd name="connsiteY5" fmla="*/ 237468 h 304800"/>
                <a:gd name="connsiteX6" fmla="*/ 35861 w 123825"/>
                <a:gd name="connsiteY6" fmla="*/ 112043 h 304800"/>
                <a:gd name="connsiteX7" fmla="*/ 7144 w 123825"/>
                <a:gd name="connsiteY7" fmla="*/ 112043 h 304800"/>
                <a:gd name="connsiteX8" fmla="*/ 7144 w 123825"/>
                <a:gd name="connsiteY8" fmla="*/ 83296 h 304800"/>
                <a:gd name="connsiteX9" fmla="*/ 35861 w 123825"/>
                <a:gd name="connsiteY9" fmla="*/ 83296 h 304800"/>
                <a:gd name="connsiteX10" fmla="*/ 35861 w 123825"/>
                <a:gd name="connsiteY10" fmla="*/ 29309 h 304800"/>
                <a:gd name="connsiteX11" fmla="*/ 74800 w 123825"/>
                <a:gd name="connsiteY11" fmla="*/ 7144 h 304800"/>
                <a:gd name="connsiteX12" fmla="*/ 74800 w 123825"/>
                <a:gd name="connsiteY12" fmla="*/ 83296 h 304800"/>
                <a:gd name="connsiteX13" fmla="*/ 114176 w 123825"/>
                <a:gd name="connsiteY13" fmla="*/ 83296 h 304800"/>
                <a:gd name="connsiteX14" fmla="*/ 114176 w 123825"/>
                <a:gd name="connsiteY14" fmla="*/ 112043 h 304800"/>
                <a:gd name="connsiteX15" fmla="*/ 74800 w 123825"/>
                <a:gd name="connsiteY15" fmla="*/ 112043 h 304800"/>
                <a:gd name="connsiteX16" fmla="*/ 74800 w 123825"/>
                <a:gd name="connsiteY16" fmla="*/ 239525 h 304800"/>
                <a:gd name="connsiteX17" fmla="*/ 76867 w 123825"/>
                <a:gd name="connsiteY17" fmla="*/ 259852 h 304800"/>
                <a:gd name="connsiteX18" fmla="*/ 83610 w 123825"/>
                <a:gd name="connsiteY18" fmla="*/ 267033 h 304800"/>
                <a:gd name="connsiteX19" fmla="*/ 96984 w 123825"/>
                <a:gd name="connsiteY19" fmla="*/ 269700 h 304800"/>
                <a:gd name="connsiteX20" fmla="*/ 114167 w 123825"/>
                <a:gd name="connsiteY20" fmla="*/ 268262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3825" h="304800">
                  <a:moveTo>
                    <a:pt x="114167" y="268262"/>
                  </a:moveTo>
                  <a:lnTo>
                    <a:pt x="119824" y="300904"/>
                  </a:lnTo>
                  <a:cubicBezTo>
                    <a:pt x="108804" y="303086"/>
                    <a:pt x="98946" y="304190"/>
                    <a:pt x="90240" y="304190"/>
                  </a:cubicBezTo>
                  <a:cubicBezTo>
                    <a:pt x="76029" y="304190"/>
                    <a:pt x="65008" y="302066"/>
                    <a:pt x="57178" y="297828"/>
                  </a:cubicBezTo>
                  <a:cubicBezTo>
                    <a:pt x="49349" y="293589"/>
                    <a:pt x="43834" y="288007"/>
                    <a:pt x="40643" y="281092"/>
                  </a:cubicBezTo>
                  <a:cubicBezTo>
                    <a:pt x="37452" y="274177"/>
                    <a:pt x="35861" y="259642"/>
                    <a:pt x="35861" y="237468"/>
                  </a:cubicBezTo>
                  <a:lnTo>
                    <a:pt x="35861" y="112043"/>
                  </a:lnTo>
                  <a:lnTo>
                    <a:pt x="7144" y="112043"/>
                  </a:lnTo>
                  <a:lnTo>
                    <a:pt x="7144" y="83296"/>
                  </a:lnTo>
                  <a:lnTo>
                    <a:pt x="35861" y="83296"/>
                  </a:lnTo>
                  <a:lnTo>
                    <a:pt x="35861" y="29309"/>
                  </a:lnTo>
                  <a:lnTo>
                    <a:pt x="74800" y="7144"/>
                  </a:lnTo>
                  <a:lnTo>
                    <a:pt x="74800" y="83296"/>
                  </a:lnTo>
                  <a:lnTo>
                    <a:pt x="114176" y="83296"/>
                  </a:lnTo>
                  <a:lnTo>
                    <a:pt x="114176" y="112043"/>
                  </a:lnTo>
                  <a:lnTo>
                    <a:pt x="74800" y="112043"/>
                  </a:lnTo>
                  <a:lnTo>
                    <a:pt x="74800" y="239525"/>
                  </a:lnTo>
                  <a:cubicBezTo>
                    <a:pt x="74800" y="250060"/>
                    <a:pt x="75486" y="256842"/>
                    <a:pt x="76867" y="259852"/>
                  </a:cubicBezTo>
                  <a:cubicBezTo>
                    <a:pt x="78248" y="262861"/>
                    <a:pt x="80496" y="265252"/>
                    <a:pt x="83610" y="267033"/>
                  </a:cubicBezTo>
                  <a:cubicBezTo>
                    <a:pt x="86725" y="268824"/>
                    <a:pt x="91183" y="269700"/>
                    <a:pt x="96984" y="269700"/>
                  </a:cubicBezTo>
                  <a:cubicBezTo>
                    <a:pt x="101327" y="269700"/>
                    <a:pt x="107061" y="269224"/>
                    <a:pt x="114167" y="26826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081F4768-AA88-4390-BEDB-4DB6452E4DBC}"/>
                </a:ext>
              </a:extLst>
            </p:cNvPr>
            <p:cNvSpPr/>
            <p:nvPr/>
          </p:nvSpPr>
          <p:spPr>
            <a:xfrm>
              <a:off x="6270577" y="3175861"/>
              <a:ext cx="200025" cy="238125"/>
            </a:xfrm>
            <a:custGeom>
              <a:avLst/>
              <a:gdLst>
                <a:gd name="connsiteX0" fmla="*/ 7144 w 200025"/>
                <a:gd name="connsiteY0" fmla="*/ 165002 h 238125"/>
                <a:gd name="connsiteX1" fmla="*/ 45863 w 200025"/>
                <a:gd name="connsiteY1" fmla="*/ 159248 h 238125"/>
                <a:gd name="connsiteX2" fmla="*/ 64027 w 200025"/>
                <a:gd name="connsiteY2" fmla="*/ 192910 h 238125"/>
                <a:gd name="connsiteX3" fmla="*/ 105680 w 200025"/>
                <a:gd name="connsiteY3" fmla="*/ 204616 h 238125"/>
                <a:gd name="connsiteX4" fmla="*/ 145704 w 200025"/>
                <a:gd name="connsiteY4" fmla="*/ 194253 h 238125"/>
                <a:gd name="connsiteX5" fmla="*/ 158753 w 200025"/>
                <a:gd name="connsiteY5" fmla="*/ 169926 h 238125"/>
                <a:gd name="connsiteX6" fmla="*/ 147228 w 200025"/>
                <a:gd name="connsiteY6" fmla="*/ 150219 h 238125"/>
                <a:gd name="connsiteX7" fmla="*/ 107204 w 200025"/>
                <a:gd name="connsiteY7" fmla="*/ 137703 h 238125"/>
                <a:gd name="connsiteX8" fmla="*/ 47482 w 200025"/>
                <a:gd name="connsiteY8" fmla="*/ 119948 h 238125"/>
                <a:gd name="connsiteX9" fmla="*/ 22260 w 200025"/>
                <a:gd name="connsiteY9" fmla="*/ 99212 h 238125"/>
                <a:gd name="connsiteX10" fmla="*/ 13668 w 200025"/>
                <a:gd name="connsiteY10" fmla="*/ 69961 h 238125"/>
                <a:gd name="connsiteX11" fmla="*/ 20736 w 200025"/>
                <a:gd name="connsiteY11" fmla="*/ 42967 h 238125"/>
                <a:gd name="connsiteX12" fmla="*/ 39986 w 200025"/>
                <a:gd name="connsiteY12" fmla="*/ 22336 h 238125"/>
                <a:gd name="connsiteX13" fmla="*/ 64884 w 200025"/>
                <a:gd name="connsiteY13" fmla="*/ 11554 h 238125"/>
                <a:gd name="connsiteX14" fmla="*/ 98717 w 200025"/>
                <a:gd name="connsiteY14" fmla="*/ 7144 h 238125"/>
                <a:gd name="connsiteX15" fmla="*/ 146466 w 200025"/>
                <a:gd name="connsiteY15" fmla="*/ 14526 h 238125"/>
                <a:gd name="connsiteX16" fmla="*/ 176813 w 200025"/>
                <a:gd name="connsiteY16" fmla="*/ 34547 h 238125"/>
                <a:gd name="connsiteX17" fmla="*/ 190300 w 200025"/>
                <a:gd name="connsiteY17" fmla="*/ 68313 h 238125"/>
                <a:gd name="connsiteX18" fmla="*/ 152010 w 200025"/>
                <a:gd name="connsiteY18" fmla="*/ 73247 h 238125"/>
                <a:gd name="connsiteX19" fmla="*/ 136893 w 200025"/>
                <a:gd name="connsiteY19" fmla="*/ 46968 h 238125"/>
                <a:gd name="connsiteX20" fmla="*/ 101546 w 200025"/>
                <a:gd name="connsiteY20" fmla="*/ 37529 h 238125"/>
                <a:gd name="connsiteX21" fmla="*/ 63037 w 200025"/>
                <a:gd name="connsiteY21" fmla="*/ 45949 h 238125"/>
                <a:gd name="connsiteX22" fmla="*/ 51511 w 200025"/>
                <a:gd name="connsiteY22" fmla="*/ 65656 h 238125"/>
                <a:gd name="connsiteX23" fmla="*/ 56293 w 200025"/>
                <a:gd name="connsiteY23" fmla="*/ 78581 h 238125"/>
                <a:gd name="connsiteX24" fmla="*/ 71304 w 200025"/>
                <a:gd name="connsiteY24" fmla="*/ 88430 h 238125"/>
                <a:gd name="connsiteX25" fmla="*/ 105889 w 200025"/>
                <a:gd name="connsiteY25" fmla="*/ 97869 h 238125"/>
                <a:gd name="connsiteX26" fmla="*/ 163868 w 200025"/>
                <a:gd name="connsiteY26" fmla="*/ 115014 h 238125"/>
                <a:gd name="connsiteX27" fmla="*/ 189643 w 200025"/>
                <a:gd name="connsiteY27" fmla="*/ 134417 h 238125"/>
                <a:gd name="connsiteX28" fmla="*/ 198987 w 200025"/>
                <a:gd name="connsiteY28" fmla="*/ 166021 h 238125"/>
                <a:gd name="connsiteX29" fmla="*/ 187576 w 200025"/>
                <a:gd name="connsiteY29" fmla="*/ 200816 h 238125"/>
                <a:gd name="connsiteX30" fmla="*/ 154619 w 200025"/>
                <a:gd name="connsiteY30" fmla="*/ 226066 h 238125"/>
                <a:gd name="connsiteX31" fmla="*/ 105889 w 200025"/>
                <a:gd name="connsiteY31" fmla="*/ 235001 h 238125"/>
                <a:gd name="connsiteX32" fmla="*/ 37262 w 200025"/>
                <a:gd name="connsiteY32" fmla="*/ 217341 h 238125"/>
                <a:gd name="connsiteX33" fmla="*/ 7144 w 200025"/>
                <a:gd name="connsiteY33" fmla="*/ 165002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0025" h="238125">
                  <a:moveTo>
                    <a:pt x="7144" y="165002"/>
                  </a:moveTo>
                  <a:lnTo>
                    <a:pt x="45863" y="159248"/>
                  </a:lnTo>
                  <a:cubicBezTo>
                    <a:pt x="48044" y="173898"/>
                    <a:pt x="54093" y="185118"/>
                    <a:pt x="64027" y="192910"/>
                  </a:cubicBezTo>
                  <a:cubicBezTo>
                    <a:pt x="73952" y="200711"/>
                    <a:pt x="87840" y="204616"/>
                    <a:pt x="105680" y="204616"/>
                  </a:cubicBezTo>
                  <a:cubicBezTo>
                    <a:pt x="123663" y="204616"/>
                    <a:pt x="137008" y="201168"/>
                    <a:pt x="145704" y="194253"/>
                  </a:cubicBezTo>
                  <a:cubicBezTo>
                    <a:pt x="154400" y="187338"/>
                    <a:pt x="158753" y="179232"/>
                    <a:pt x="158753" y="169926"/>
                  </a:cubicBezTo>
                  <a:cubicBezTo>
                    <a:pt x="158753" y="161573"/>
                    <a:pt x="154915" y="155010"/>
                    <a:pt x="147228" y="150219"/>
                  </a:cubicBezTo>
                  <a:cubicBezTo>
                    <a:pt x="141865" y="146933"/>
                    <a:pt x="128521" y="142761"/>
                    <a:pt x="107204" y="137703"/>
                  </a:cubicBezTo>
                  <a:cubicBezTo>
                    <a:pt x="78486" y="130855"/>
                    <a:pt x="58588" y="124939"/>
                    <a:pt x="47482" y="119948"/>
                  </a:cubicBezTo>
                  <a:cubicBezTo>
                    <a:pt x="36395" y="114957"/>
                    <a:pt x="27975" y="108042"/>
                    <a:pt x="22260" y="99212"/>
                  </a:cubicBezTo>
                  <a:cubicBezTo>
                    <a:pt x="16526" y="90383"/>
                    <a:pt x="13668" y="80639"/>
                    <a:pt x="13668" y="69961"/>
                  </a:cubicBezTo>
                  <a:cubicBezTo>
                    <a:pt x="13668" y="60236"/>
                    <a:pt x="16021" y="51245"/>
                    <a:pt x="20736" y="42967"/>
                  </a:cubicBezTo>
                  <a:cubicBezTo>
                    <a:pt x="25441" y="34690"/>
                    <a:pt x="31861" y="27813"/>
                    <a:pt x="39986" y="22336"/>
                  </a:cubicBezTo>
                  <a:cubicBezTo>
                    <a:pt x="46072" y="18097"/>
                    <a:pt x="54378" y="14507"/>
                    <a:pt x="64884" y="11554"/>
                  </a:cubicBezTo>
                  <a:cubicBezTo>
                    <a:pt x="75400" y="8611"/>
                    <a:pt x="86668" y="7144"/>
                    <a:pt x="98717" y="7144"/>
                  </a:cubicBezTo>
                  <a:cubicBezTo>
                    <a:pt x="116834" y="7144"/>
                    <a:pt x="132760" y="9611"/>
                    <a:pt x="146466" y="14526"/>
                  </a:cubicBezTo>
                  <a:cubicBezTo>
                    <a:pt x="160163" y="19460"/>
                    <a:pt x="170288" y="26127"/>
                    <a:pt x="176813" y="34547"/>
                  </a:cubicBezTo>
                  <a:cubicBezTo>
                    <a:pt x="183347" y="42967"/>
                    <a:pt x="187833" y="54216"/>
                    <a:pt x="190300" y="68313"/>
                  </a:cubicBezTo>
                  <a:lnTo>
                    <a:pt x="152010" y="73247"/>
                  </a:lnTo>
                  <a:cubicBezTo>
                    <a:pt x="150266" y="62027"/>
                    <a:pt x="145228" y="53264"/>
                    <a:pt x="136893" y="46968"/>
                  </a:cubicBezTo>
                  <a:cubicBezTo>
                    <a:pt x="128549" y="40681"/>
                    <a:pt x="116777" y="37529"/>
                    <a:pt x="101546" y="37529"/>
                  </a:cubicBezTo>
                  <a:cubicBezTo>
                    <a:pt x="83553" y="37529"/>
                    <a:pt x="70733" y="40338"/>
                    <a:pt x="63037" y="45949"/>
                  </a:cubicBezTo>
                  <a:cubicBezTo>
                    <a:pt x="55350" y="51559"/>
                    <a:pt x="51511" y="58131"/>
                    <a:pt x="51511" y="65656"/>
                  </a:cubicBezTo>
                  <a:cubicBezTo>
                    <a:pt x="51511" y="70447"/>
                    <a:pt x="53102" y="74752"/>
                    <a:pt x="56293" y="78581"/>
                  </a:cubicBezTo>
                  <a:cubicBezTo>
                    <a:pt x="59484" y="82553"/>
                    <a:pt x="64484" y="85839"/>
                    <a:pt x="71304" y="88430"/>
                  </a:cubicBezTo>
                  <a:cubicBezTo>
                    <a:pt x="75219" y="89802"/>
                    <a:pt x="86744" y="92955"/>
                    <a:pt x="105889" y="97869"/>
                  </a:cubicBezTo>
                  <a:cubicBezTo>
                    <a:pt x="133588" y="104851"/>
                    <a:pt x="152915" y="110566"/>
                    <a:pt x="163868" y="115014"/>
                  </a:cubicBezTo>
                  <a:cubicBezTo>
                    <a:pt x="174812" y="119462"/>
                    <a:pt x="183404" y="125930"/>
                    <a:pt x="189643" y="134417"/>
                  </a:cubicBezTo>
                  <a:cubicBezTo>
                    <a:pt x="195872" y="142904"/>
                    <a:pt x="198987" y="153438"/>
                    <a:pt x="198987" y="166021"/>
                  </a:cubicBezTo>
                  <a:cubicBezTo>
                    <a:pt x="198987" y="178346"/>
                    <a:pt x="195186" y="189938"/>
                    <a:pt x="187576" y="200816"/>
                  </a:cubicBezTo>
                  <a:cubicBezTo>
                    <a:pt x="179956" y="211703"/>
                    <a:pt x="168974" y="220113"/>
                    <a:pt x="154619" y="226066"/>
                  </a:cubicBezTo>
                  <a:cubicBezTo>
                    <a:pt x="140256" y="232019"/>
                    <a:pt x="124016" y="235001"/>
                    <a:pt x="105889" y="235001"/>
                  </a:cubicBezTo>
                  <a:cubicBezTo>
                    <a:pt x="75876" y="235001"/>
                    <a:pt x="52997" y="229114"/>
                    <a:pt x="37262" y="217341"/>
                  </a:cubicBezTo>
                  <a:cubicBezTo>
                    <a:pt x="21527" y="205569"/>
                    <a:pt x="11497" y="188138"/>
                    <a:pt x="7144" y="165002"/>
                  </a:cubicBezTo>
                  <a:close/>
                </a:path>
              </a:pathLst>
            </a:custGeom>
            <a:solidFill>
              <a:srgbClr val="0097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10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9" r:id="rId2"/>
    <p:sldLayoutId id="2147483692" r:id="rId3"/>
    <p:sldLayoutId id="2147483694" r:id="rId4"/>
    <p:sldLayoutId id="2147483705" r:id="rId5"/>
    <p:sldLayoutId id="2147483707" r:id="rId6"/>
    <p:sldLayoutId id="2147483697" r:id="rId7"/>
    <p:sldLayoutId id="2147483702" r:id="rId8"/>
    <p:sldLayoutId id="2147483703" r:id="rId9"/>
    <p:sldLayoutId id="2147483708" r:id="rId10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rgbClr val="007228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Trebuchet MS" pitchFamily="34" charset="0"/>
        </a:defRPr>
      </a:lvl9pPr>
    </p:titleStyle>
    <p:bodyStyle>
      <a:lvl1pPr marL="285750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j-lt"/>
          <a:ea typeface="+mn-ea"/>
          <a:cs typeface="+mn-cs"/>
        </a:defRPr>
      </a:lvl1pPr>
      <a:lvl2pPr marL="720725" indent="-187325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2pPr>
      <a:lvl3pPr marL="1076325" indent="-22860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3pPr>
      <a:lvl4pPr marL="1654175" indent="-2857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GB" altLang="en-GB" sz="1200" dirty="0">
          <a:solidFill>
            <a:schemeClr val="tx1"/>
          </a:solidFill>
          <a:latin typeface="+mj-lt"/>
        </a:defRPr>
      </a:lvl4pPr>
      <a:lvl5pPr marL="2152650" indent="-171450" algn="l" rtl="0" eaLnBrk="1" fontAlgn="base" hangingPunct="1">
        <a:spcBef>
          <a:spcPct val="350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200">
          <a:solidFill>
            <a:schemeClr val="tx1"/>
          </a:solidFill>
          <a:latin typeface="+mj-lt"/>
        </a:defRPr>
      </a:lvl5pPr>
      <a:lvl6pPr marL="26670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6pPr>
      <a:lvl7pPr marL="31242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7pPr>
      <a:lvl8pPr marL="35814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8pPr>
      <a:lvl9pPr marL="4038600" indent="-228600" algn="l" rtl="0" eaLnBrk="1" fontAlgn="base" hangingPunct="1">
        <a:spcBef>
          <a:spcPct val="20000"/>
        </a:spcBef>
        <a:spcAft>
          <a:spcPct val="0"/>
        </a:spcAft>
        <a:buClr>
          <a:srgbClr val="FF6800"/>
        </a:buClr>
        <a:buSzPct val="50000"/>
        <a:buFont typeface="Monotype Sorts" pitchFamily="2" charset="2"/>
        <a:buChar char="n"/>
        <a:defRPr sz="2000">
          <a:solidFill>
            <a:schemeClr val="tx1"/>
          </a:solidFill>
          <a:latin typeface="Helvetica 65 Medium" pitchFamily="2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hashtag/MAGA?src=hashtag_click" TargetMode="External"/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10" Type="http://schemas.openxmlformats.org/officeDocument/2006/relationships/image" Target="../media/image80.sv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svg"/><Relationship Id="rId7" Type="http://schemas.openxmlformats.org/officeDocument/2006/relationships/image" Target="../media/image86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svg"/><Relationship Id="rId4" Type="http://schemas.openxmlformats.org/officeDocument/2006/relationships/image" Target="../media/image83.png"/><Relationship Id="rId9" Type="http://schemas.openxmlformats.org/officeDocument/2006/relationships/image" Target="../media/image8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90.svg"/><Relationship Id="rId3" Type="http://schemas.openxmlformats.org/officeDocument/2006/relationships/image" Target="../media/image84.svg"/><Relationship Id="rId7" Type="http://schemas.openxmlformats.org/officeDocument/2006/relationships/image" Target="../media/image88.svg"/><Relationship Id="rId12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80.svg"/><Relationship Id="rId5" Type="http://schemas.openxmlformats.org/officeDocument/2006/relationships/image" Target="../media/image86.svg"/><Relationship Id="rId10" Type="http://schemas.openxmlformats.org/officeDocument/2006/relationships/image" Target="../media/image79.png"/><Relationship Id="rId4" Type="http://schemas.openxmlformats.org/officeDocument/2006/relationships/image" Target="../media/image85.png"/><Relationship Id="rId9" Type="http://schemas.openxmlformats.org/officeDocument/2006/relationships/image" Target="../media/image8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92.svg"/><Relationship Id="rId7" Type="http://schemas.openxmlformats.org/officeDocument/2006/relationships/image" Target="../media/image96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99.svg"/><Relationship Id="rId5" Type="http://schemas.openxmlformats.org/officeDocument/2006/relationships/image" Target="../media/image94.sv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18" Type="http://schemas.openxmlformats.org/officeDocument/2006/relationships/image" Target="../media/image111.svg"/><Relationship Id="rId26" Type="http://schemas.openxmlformats.org/officeDocument/2006/relationships/image" Target="../media/image117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114.png"/><Relationship Id="rId7" Type="http://schemas.openxmlformats.org/officeDocument/2006/relationships/image" Target="../media/image104.png"/><Relationship Id="rId12" Type="http://schemas.openxmlformats.org/officeDocument/2006/relationships/image" Target="../media/image107.svg"/><Relationship Id="rId17" Type="http://schemas.openxmlformats.org/officeDocument/2006/relationships/image" Target="../media/image110.png"/><Relationship Id="rId25" Type="http://schemas.openxmlformats.org/officeDocument/2006/relationships/image" Target="../media/image116.png"/><Relationship Id="rId2" Type="http://schemas.openxmlformats.org/officeDocument/2006/relationships/diagramData" Target="../diagrams/data2.xml"/><Relationship Id="rId16" Type="http://schemas.openxmlformats.org/officeDocument/2006/relationships/image" Target="../media/image17.svg"/><Relationship Id="rId20" Type="http://schemas.openxmlformats.org/officeDocument/2006/relationships/image" Target="../media/image113.sv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image" Target="../media/image106.png"/><Relationship Id="rId24" Type="http://schemas.openxmlformats.org/officeDocument/2006/relationships/image" Target="../media/image15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6.png"/><Relationship Id="rId23" Type="http://schemas.openxmlformats.org/officeDocument/2006/relationships/image" Target="../media/image14.png"/><Relationship Id="rId28" Type="http://schemas.openxmlformats.org/officeDocument/2006/relationships/image" Target="../media/image119.svg"/><Relationship Id="rId10" Type="http://schemas.openxmlformats.org/officeDocument/2006/relationships/image" Target="../media/image71.svg"/><Relationship Id="rId19" Type="http://schemas.openxmlformats.org/officeDocument/2006/relationships/image" Target="../media/image112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0.png"/><Relationship Id="rId14" Type="http://schemas.openxmlformats.org/officeDocument/2006/relationships/image" Target="../media/image109.svg"/><Relationship Id="rId22" Type="http://schemas.openxmlformats.org/officeDocument/2006/relationships/image" Target="../media/image115.svg"/><Relationship Id="rId27" Type="http://schemas.openxmlformats.org/officeDocument/2006/relationships/image" Target="../media/image118.png"/><Relationship Id="rId30" Type="http://schemas.openxmlformats.org/officeDocument/2006/relationships/image" Target="../media/image1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svg"/><Relationship Id="rId7" Type="http://schemas.openxmlformats.org/officeDocument/2006/relationships/image" Target="../media/image127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5.svg"/><Relationship Id="rId4" Type="http://schemas.openxmlformats.org/officeDocument/2006/relationships/image" Target="../media/image124.png"/><Relationship Id="rId9" Type="http://schemas.openxmlformats.org/officeDocument/2006/relationships/image" Target="../media/image1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37.sv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29.png"/><Relationship Id="rId10" Type="http://schemas.openxmlformats.org/officeDocument/2006/relationships/image" Target="../media/image42.svg"/><Relationship Id="rId4" Type="http://schemas.openxmlformats.org/officeDocument/2006/relationships/image" Target="../media/image37.sv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svg"/><Relationship Id="rId7" Type="http://schemas.openxmlformats.org/officeDocument/2006/relationships/image" Target="../media/image32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3.svg"/><Relationship Id="rId10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4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58.svg"/><Relationship Id="rId26" Type="http://schemas.openxmlformats.org/officeDocument/2006/relationships/image" Target="../media/image66.svg"/><Relationship Id="rId3" Type="http://schemas.openxmlformats.org/officeDocument/2006/relationships/diagramLayout" Target="../diagrams/layout1.xml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diagramData" Target="../diagrams/data1.xml"/><Relationship Id="rId16" Type="http://schemas.openxmlformats.org/officeDocument/2006/relationships/image" Target="../media/image56.svg"/><Relationship Id="rId20" Type="http://schemas.openxmlformats.org/officeDocument/2006/relationships/image" Target="../media/image60.sv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1.png"/><Relationship Id="rId24" Type="http://schemas.openxmlformats.org/officeDocument/2006/relationships/image" Target="../media/image64.svg"/><Relationship Id="rId32" Type="http://schemas.openxmlformats.org/officeDocument/2006/relationships/image" Target="../media/image72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svg"/><Relationship Id="rId19" Type="http://schemas.openxmlformats.org/officeDocument/2006/relationships/image" Target="../media/image59.png"/><Relationship Id="rId31" Type="http://schemas.openxmlformats.org/officeDocument/2006/relationships/image" Target="../media/image7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2.svg"/><Relationship Id="rId27" Type="http://schemas.openxmlformats.org/officeDocument/2006/relationships/image" Target="../media/image67.png"/><Relationship Id="rId30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sv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6E2-6D77-45A7-B510-7F2FF69C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eleven</a:t>
            </a:r>
            <a:r>
              <a:rPr lang="fr-FR"/>
              <a:t> Hackathon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C813E-66DD-4312-9F79-445C7A9EF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1600">
                <a:solidFill>
                  <a:schemeClr val="tx2"/>
                </a:solidFill>
              </a:rPr>
              <a:t>Natural </a:t>
            </a:r>
            <a:r>
              <a:rPr lang="fr-FR" sz="1600" err="1">
                <a:solidFill>
                  <a:schemeClr val="tx2"/>
                </a:solidFill>
              </a:rPr>
              <a:t>language</a:t>
            </a:r>
            <a:r>
              <a:rPr lang="fr-FR" sz="1600">
                <a:solidFill>
                  <a:schemeClr val="tx2"/>
                </a:solidFill>
              </a:rPr>
              <a:t> </a:t>
            </a:r>
            <a:r>
              <a:rPr lang="fr-FR" sz="1600" err="1">
                <a:solidFill>
                  <a:schemeClr val="tx2"/>
                </a:solidFill>
              </a:rPr>
              <a:t>processing</a:t>
            </a:r>
            <a:r>
              <a:rPr lang="fr-FR" sz="1600">
                <a:solidFill>
                  <a:schemeClr val="tx2"/>
                </a:solidFill>
              </a:rPr>
              <a:t> </a:t>
            </a:r>
            <a:r>
              <a:rPr lang="fr-FR" sz="1600" err="1">
                <a:solidFill>
                  <a:schemeClr val="tx2"/>
                </a:solidFill>
              </a:rPr>
              <a:t>with</a:t>
            </a:r>
            <a:r>
              <a:rPr lang="fr-FR" sz="1600">
                <a:solidFill>
                  <a:schemeClr val="tx2"/>
                </a:solidFill>
              </a:rPr>
              <a:t>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BD87-4789-448A-B937-6DFD27069E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/>
              <a:t>To the attention of the Data Sciences</a:t>
            </a:r>
          </a:p>
          <a:p>
            <a:r>
              <a:rPr lang="fr-FR"/>
              <a:t>&amp; Business Analytics master </a:t>
            </a:r>
            <a:r>
              <a:rPr lang="fr-FR" err="1"/>
              <a:t>students</a:t>
            </a:r>
            <a:endParaRPr lang="fr-FR"/>
          </a:p>
          <a:p>
            <a:r>
              <a:rPr lang="fr-FR" err="1"/>
              <a:t>February</a:t>
            </a:r>
            <a:r>
              <a:rPr lang="fr-FR"/>
              <a:t> 8</a:t>
            </a:r>
            <a:r>
              <a:rPr lang="fr-FR" baseline="30000"/>
              <a:t>th</a:t>
            </a:r>
            <a:r>
              <a:rPr lang="fr-FR"/>
              <a:t>, 2021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CD8CA-1FD9-49AB-92FF-D459A636F939}"/>
              </a:ext>
            </a:extLst>
          </p:cNvPr>
          <p:cNvSpPr/>
          <p:nvPr/>
        </p:nvSpPr>
        <p:spPr bwMode="auto">
          <a:xfrm>
            <a:off x="749300" y="5785074"/>
            <a:ext cx="2387600" cy="7664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200" b="0" i="0" u="none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</a:endParaRPr>
          </a:p>
        </p:txBody>
      </p:sp>
      <p:pic>
        <p:nvPicPr>
          <p:cNvPr id="1026" name="Picture 2" descr="Résultat de recherche d'images pour &quot;logo centralesupelec&quot;">
            <a:extLst>
              <a:ext uri="{FF2B5EF4-FFF2-40B4-BE49-F238E27FC236}">
                <a16:creationId xmlns:a16="http://schemas.microsoft.com/office/drawing/2014/main" id="{9053E59E-776B-4A9C-BD51-AFA851ADF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0" y="5830484"/>
            <a:ext cx="1225860" cy="63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essec logo&quot;">
            <a:extLst>
              <a:ext uri="{FF2B5EF4-FFF2-40B4-BE49-F238E27FC236}">
                <a16:creationId xmlns:a16="http://schemas.microsoft.com/office/drawing/2014/main" id="{6B09A1C0-7C0B-4C43-BF7F-FA2C0551A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460" y="5918976"/>
            <a:ext cx="1231273" cy="54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95590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Circular 2">
            <a:extLst>
              <a:ext uri="{FF2B5EF4-FFF2-40B4-BE49-F238E27FC236}">
                <a16:creationId xmlns:a16="http://schemas.microsoft.com/office/drawing/2014/main" id="{44B7802D-84BD-4B9E-9EC5-6F81E997B167}"/>
              </a:ext>
            </a:extLst>
          </p:cNvPr>
          <p:cNvSpPr/>
          <p:nvPr/>
        </p:nvSpPr>
        <p:spPr>
          <a:xfrm rot="5400000">
            <a:off x="4480426" y="2598866"/>
            <a:ext cx="1339132" cy="1553186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39" name="Arrow: Circular 38">
            <a:extLst>
              <a:ext uri="{FF2B5EF4-FFF2-40B4-BE49-F238E27FC236}">
                <a16:creationId xmlns:a16="http://schemas.microsoft.com/office/drawing/2014/main" id="{F8AC69C8-04B7-4616-A83B-250080E3300C}"/>
              </a:ext>
            </a:extLst>
          </p:cNvPr>
          <p:cNvSpPr/>
          <p:nvPr/>
        </p:nvSpPr>
        <p:spPr>
          <a:xfrm rot="5400000">
            <a:off x="4480426" y="1300039"/>
            <a:ext cx="1339132" cy="1553186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41" name="Arrow: Circular 40">
            <a:extLst>
              <a:ext uri="{FF2B5EF4-FFF2-40B4-BE49-F238E27FC236}">
                <a16:creationId xmlns:a16="http://schemas.microsoft.com/office/drawing/2014/main" id="{E5302B58-4586-48E5-B949-2EA994D9AB66}"/>
              </a:ext>
            </a:extLst>
          </p:cNvPr>
          <p:cNvSpPr/>
          <p:nvPr/>
        </p:nvSpPr>
        <p:spPr>
          <a:xfrm rot="5400000">
            <a:off x="4480426" y="4011187"/>
            <a:ext cx="1339132" cy="1553186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85A8763-645D-4D71-985C-9D50F70122A3}"/>
              </a:ext>
            </a:extLst>
          </p:cNvPr>
          <p:cNvSpPr/>
          <p:nvPr/>
        </p:nvSpPr>
        <p:spPr>
          <a:xfrm>
            <a:off x="338373" y="1794100"/>
            <a:ext cx="3891293" cy="1606056"/>
          </a:xfrm>
          <a:custGeom>
            <a:avLst/>
            <a:gdLst>
              <a:gd name="connsiteX0" fmla="*/ 0 w 4789284"/>
              <a:gd name="connsiteY0" fmla="*/ 0 h 1976684"/>
              <a:gd name="connsiteX1" fmla="*/ 4789284 w 4789284"/>
              <a:gd name="connsiteY1" fmla="*/ 0 h 1976684"/>
              <a:gd name="connsiteX2" fmla="*/ 4789284 w 4789284"/>
              <a:gd name="connsiteY2" fmla="*/ 1607352 h 1976684"/>
              <a:gd name="connsiteX3" fmla="*/ 2989727 w 4789284"/>
              <a:gd name="connsiteY3" fmla="*/ 1607352 h 1976684"/>
              <a:gd name="connsiteX4" fmla="*/ 2394641 w 4789284"/>
              <a:gd name="connsiteY4" fmla="*/ 1976684 h 1976684"/>
              <a:gd name="connsiteX5" fmla="*/ 1799555 w 4789284"/>
              <a:gd name="connsiteY5" fmla="*/ 1607352 h 1976684"/>
              <a:gd name="connsiteX6" fmla="*/ 0 w 4789284"/>
              <a:gd name="connsiteY6" fmla="*/ 1607352 h 197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4" h="1976684">
                <a:moveTo>
                  <a:pt x="0" y="0"/>
                </a:moveTo>
                <a:lnTo>
                  <a:pt x="4789284" y="0"/>
                </a:lnTo>
                <a:lnTo>
                  <a:pt x="4789284" y="1607352"/>
                </a:lnTo>
                <a:lnTo>
                  <a:pt x="2989727" y="1607352"/>
                </a:lnTo>
                <a:lnTo>
                  <a:pt x="2394641" y="1976684"/>
                </a:lnTo>
                <a:lnTo>
                  <a:pt x="1799555" y="1607352"/>
                </a:lnTo>
                <a:lnTo>
                  <a:pt x="0" y="16073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8CCF46-FBF3-4019-A4F8-E3E60202BDA5}"/>
              </a:ext>
            </a:extLst>
          </p:cNvPr>
          <p:cNvSpPr txBox="1"/>
          <p:nvPr/>
        </p:nvSpPr>
        <p:spPr>
          <a:xfrm>
            <a:off x="338373" y="2030129"/>
            <a:ext cx="3891293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38" b="1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D8870B-A5DE-4F53-8066-B54539FADFDE}"/>
              </a:ext>
            </a:extLst>
          </p:cNvPr>
          <p:cNvSpPr/>
          <p:nvPr/>
        </p:nvSpPr>
        <p:spPr>
          <a:xfrm>
            <a:off x="338374" y="3211245"/>
            <a:ext cx="3891292" cy="1638132"/>
          </a:xfrm>
          <a:custGeom>
            <a:avLst/>
            <a:gdLst>
              <a:gd name="connsiteX0" fmla="*/ 0 w 4789283"/>
              <a:gd name="connsiteY0" fmla="*/ 0 h 2016163"/>
              <a:gd name="connsiteX1" fmla="*/ 1799556 w 4789283"/>
              <a:gd name="connsiteY1" fmla="*/ 0 h 2016163"/>
              <a:gd name="connsiteX2" fmla="*/ 2394642 w 4789283"/>
              <a:gd name="connsiteY2" fmla="*/ 369332 h 2016163"/>
              <a:gd name="connsiteX3" fmla="*/ 2989728 w 4789283"/>
              <a:gd name="connsiteY3" fmla="*/ 0 h 2016163"/>
              <a:gd name="connsiteX4" fmla="*/ 4789283 w 4789283"/>
              <a:gd name="connsiteY4" fmla="*/ 0 h 2016163"/>
              <a:gd name="connsiteX5" fmla="*/ 4789283 w 4789283"/>
              <a:gd name="connsiteY5" fmla="*/ 1646831 h 2016163"/>
              <a:gd name="connsiteX6" fmla="*/ 2989727 w 4789283"/>
              <a:gd name="connsiteY6" fmla="*/ 1646831 h 2016163"/>
              <a:gd name="connsiteX7" fmla="*/ 2394641 w 4789283"/>
              <a:gd name="connsiteY7" fmla="*/ 2016163 h 2016163"/>
              <a:gd name="connsiteX8" fmla="*/ 1799555 w 4789283"/>
              <a:gd name="connsiteY8" fmla="*/ 1646831 h 2016163"/>
              <a:gd name="connsiteX9" fmla="*/ 0 w 4789283"/>
              <a:gd name="connsiteY9" fmla="*/ 1646831 h 201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9283" h="2016163">
                <a:moveTo>
                  <a:pt x="0" y="0"/>
                </a:moveTo>
                <a:lnTo>
                  <a:pt x="1799556" y="0"/>
                </a:lnTo>
                <a:lnTo>
                  <a:pt x="2394642" y="369332"/>
                </a:lnTo>
                <a:lnTo>
                  <a:pt x="2989728" y="0"/>
                </a:lnTo>
                <a:lnTo>
                  <a:pt x="4789283" y="0"/>
                </a:lnTo>
                <a:lnTo>
                  <a:pt x="4789283" y="1646831"/>
                </a:lnTo>
                <a:lnTo>
                  <a:pt x="2989727" y="1646831"/>
                </a:lnTo>
                <a:lnTo>
                  <a:pt x="2394641" y="2016163"/>
                </a:lnTo>
                <a:lnTo>
                  <a:pt x="1799555" y="1646831"/>
                </a:lnTo>
                <a:lnTo>
                  <a:pt x="0" y="16468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0660492-1244-48F5-A22A-282458AE6793}"/>
              </a:ext>
            </a:extLst>
          </p:cNvPr>
          <p:cNvSpPr/>
          <p:nvPr/>
        </p:nvSpPr>
        <p:spPr>
          <a:xfrm>
            <a:off x="338374" y="4649847"/>
            <a:ext cx="3891292" cy="1363054"/>
          </a:xfrm>
          <a:custGeom>
            <a:avLst/>
            <a:gdLst>
              <a:gd name="connsiteX0" fmla="*/ 0 w 4789283"/>
              <a:gd name="connsiteY0" fmla="*/ 0 h 1494420"/>
              <a:gd name="connsiteX1" fmla="*/ 1808199 w 4789283"/>
              <a:gd name="connsiteY1" fmla="*/ 0 h 1494420"/>
              <a:gd name="connsiteX2" fmla="*/ 2394642 w 4789283"/>
              <a:gd name="connsiteY2" fmla="*/ 363968 h 1494420"/>
              <a:gd name="connsiteX3" fmla="*/ 2981085 w 4789283"/>
              <a:gd name="connsiteY3" fmla="*/ 0 h 1494420"/>
              <a:gd name="connsiteX4" fmla="*/ 4789283 w 4789283"/>
              <a:gd name="connsiteY4" fmla="*/ 0 h 1494420"/>
              <a:gd name="connsiteX5" fmla="*/ 4789283 w 4789283"/>
              <a:gd name="connsiteY5" fmla="*/ 1494420 h 1494420"/>
              <a:gd name="connsiteX6" fmla="*/ 0 w 4789283"/>
              <a:gd name="connsiteY6" fmla="*/ 1494420 h 149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3" h="1494420">
                <a:moveTo>
                  <a:pt x="0" y="0"/>
                </a:moveTo>
                <a:lnTo>
                  <a:pt x="1808199" y="0"/>
                </a:lnTo>
                <a:lnTo>
                  <a:pt x="2394642" y="363968"/>
                </a:lnTo>
                <a:lnTo>
                  <a:pt x="2981085" y="0"/>
                </a:lnTo>
                <a:lnTo>
                  <a:pt x="4789283" y="0"/>
                </a:lnTo>
                <a:lnTo>
                  <a:pt x="4789283" y="1494420"/>
                </a:lnTo>
                <a:lnTo>
                  <a:pt x="0" y="14944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D0142-BC4D-4789-8B2B-95930AD25D70}"/>
              </a:ext>
            </a:extLst>
          </p:cNvPr>
          <p:cNvSpPr txBox="1"/>
          <p:nvPr/>
        </p:nvSpPr>
        <p:spPr>
          <a:xfrm>
            <a:off x="338373" y="3513203"/>
            <a:ext cx="3891293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38" b="1" err="1">
                <a:solidFill>
                  <a:schemeClr val="bg1"/>
                </a:solidFill>
              </a:rPr>
              <a:t>Stopword</a:t>
            </a:r>
            <a:r>
              <a:rPr lang="en-US" sz="1138" b="1">
                <a:solidFill>
                  <a:schemeClr val="bg1"/>
                </a:solidFill>
              </a:rPr>
              <a:t> removal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E40DB6-BD15-4E22-B0CA-FF60EE638AFB}"/>
              </a:ext>
            </a:extLst>
          </p:cNvPr>
          <p:cNvSpPr txBox="1"/>
          <p:nvPr/>
        </p:nvSpPr>
        <p:spPr>
          <a:xfrm>
            <a:off x="338373" y="4953342"/>
            <a:ext cx="3891293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38" b="1">
                <a:solidFill>
                  <a:schemeClr val="bg1"/>
                </a:solidFill>
              </a:rPr>
              <a:t>Stemming or lemmatization</a:t>
            </a:r>
          </a:p>
        </p:txBody>
      </p:sp>
      <p:pic>
        <p:nvPicPr>
          <p:cNvPr id="34" name="Graphic 33" descr="Mop and bucket">
            <a:extLst>
              <a:ext uri="{FF2B5EF4-FFF2-40B4-BE49-F238E27FC236}">
                <a16:creationId xmlns:a16="http://schemas.microsoft.com/office/drawing/2014/main" id="{3F48EE3C-0580-48FF-A730-2996C0EFE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14" y="1838895"/>
            <a:ext cx="393870" cy="393870"/>
          </a:xfrm>
          <a:prstGeom prst="rect">
            <a:avLst/>
          </a:prstGeom>
        </p:spPr>
      </p:pic>
      <p:pic>
        <p:nvPicPr>
          <p:cNvPr id="37" name="Graphic 36" descr="Garbage">
            <a:extLst>
              <a:ext uri="{FF2B5EF4-FFF2-40B4-BE49-F238E27FC236}">
                <a16:creationId xmlns:a16="http://schemas.microsoft.com/office/drawing/2014/main" id="{93C58C81-0ADA-4BDE-9ACA-ADE648258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554" y="3418208"/>
            <a:ext cx="325922" cy="325922"/>
          </a:xfrm>
          <a:prstGeom prst="rect">
            <a:avLst/>
          </a:prstGeom>
        </p:spPr>
      </p:pic>
      <p:pic>
        <p:nvPicPr>
          <p:cNvPr id="40" name="Graphic 39" descr="Cut">
            <a:extLst>
              <a:ext uri="{FF2B5EF4-FFF2-40B4-BE49-F238E27FC236}">
                <a16:creationId xmlns:a16="http://schemas.microsoft.com/office/drawing/2014/main" id="{036606F5-C1F8-4B93-A7AD-BA71D6442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862" y="4824978"/>
            <a:ext cx="433433" cy="43343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CC0649-A080-47AD-B0F3-CE3970DF7FD4}"/>
              </a:ext>
            </a:extLst>
          </p:cNvPr>
          <p:cNvSpPr txBox="1"/>
          <p:nvPr/>
        </p:nvSpPr>
        <p:spPr>
          <a:xfrm>
            <a:off x="529245" y="2307505"/>
            <a:ext cx="3509551" cy="8755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Convert to lowercase?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Remove punctuation?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Replace numbers by a special token &lt;NUM&gt;?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Other special characters that  should not be dropped?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2E17CD-CB58-471E-B6A1-CA1CEE2DAE5E}"/>
              </a:ext>
            </a:extLst>
          </p:cNvPr>
          <p:cNvSpPr txBox="1"/>
          <p:nvPr/>
        </p:nvSpPr>
        <p:spPr>
          <a:xfrm>
            <a:off x="589935" y="3858774"/>
            <a:ext cx="3388170" cy="3502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NLP packages have built-in list of words that carry very little meaning, in different languages.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37D6F2-68F8-4EE6-83B8-0D26D9E3A85B}"/>
              </a:ext>
            </a:extLst>
          </p:cNvPr>
          <p:cNvSpPr txBox="1"/>
          <p:nvPr/>
        </p:nvSpPr>
        <p:spPr>
          <a:xfrm>
            <a:off x="338372" y="5213996"/>
            <a:ext cx="3891293" cy="7004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Stemming truncates word endings. It may loose meaning but is computationally easy. Use these techniques when building your own vocabulary to avoid having too many words.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BDF367-1E93-40A1-BD0A-B9E89FD2376A}"/>
              </a:ext>
            </a:extLst>
          </p:cNvPr>
          <p:cNvSpPr/>
          <p:nvPr/>
        </p:nvSpPr>
        <p:spPr>
          <a:xfrm>
            <a:off x="302099" y="1755745"/>
            <a:ext cx="3963837" cy="42571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438A-2C56-47A8-B104-B2A8467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Data processing: an example from twitter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6EAF35-FFB3-4FF5-84E2-1189362E4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A392D-683D-4A85-9EE8-66E5104B4672}"/>
              </a:ext>
            </a:extLst>
          </p:cNvPr>
          <p:cNvSpPr txBox="1"/>
          <p:nvPr/>
        </p:nvSpPr>
        <p:spPr>
          <a:xfrm>
            <a:off x="2871572" y="1319444"/>
            <a:ext cx="5766745" cy="64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8500" tIns="58500" rIns="58500" bIns="58500" rtlCol="0" anchor="ctr">
            <a:spAutoFit/>
          </a:bodyPr>
          <a:lstStyle>
            <a:defPPr>
              <a:defRPr lang="fr-FR"/>
            </a:defPPr>
            <a:lvl1pPr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sz="1138"/>
              <a:t>“</a:t>
            </a:r>
            <a:r>
              <a:rPr lang="en-US" sz="1138">
                <a:solidFill>
                  <a:schemeClr val="accent2"/>
                </a:solidFill>
              </a:rPr>
              <a:t>Y</a:t>
            </a:r>
            <a:r>
              <a:rPr lang="en-US" sz="1138"/>
              <a:t>our </a:t>
            </a:r>
            <a:r>
              <a:rPr lang="en-US" sz="1138">
                <a:solidFill>
                  <a:schemeClr val="accent2"/>
                </a:solidFill>
              </a:rPr>
              <a:t>VOTE</a:t>
            </a:r>
            <a:r>
              <a:rPr lang="en-US" sz="1138"/>
              <a:t> on </a:t>
            </a:r>
            <a:r>
              <a:rPr lang="en-US" sz="1138">
                <a:solidFill>
                  <a:schemeClr val="accent2"/>
                </a:solidFill>
              </a:rPr>
              <a:t>T</a:t>
            </a:r>
            <a:r>
              <a:rPr lang="en-US" sz="1138"/>
              <a:t>uesday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138">
                <a:solidFill>
                  <a:schemeClr val="accent2"/>
                </a:solidFill>
              </a:rPr>
              <a:t>N</a:t>
            </a:r>
            <a:r>
              <a:rPr lang="en-US" sz="1138"/>
              <a:t>ovember 3rd is going to </a:t>
            </a:r>
            <a:r>
              <a:rPr lang="en-US" sz="1138">
                <a:solidFill>
                  <a:schemeClr val="accent2"/>
                </a:solidFill>
              </a:rPr>
              <a:t>SAVE OUR COUNTRY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1138"/>
              <a:t> </a:t>
            </a:r>
            <a:r>
              <a:rPr lang="en-US" sz="1138">
                <a:solidFill>
                  <a:schemeClr val="accent2"/>
                </a:solidFill>
              </a:rPr>
              <a:t>W</a:t>
            </a:r>
            <a:r>
              <a:rPr lang="en-US" sz="1138"/>
              <a:t>e are going to defeat the </a:t>
            </a:r>
            <a:r>
              <a:rPr lang="en-US" sz="1138">
                <a:solidFill>
                  <a:schemeClr val="accent2"/>
                </a:solidFill>
              </a:rPr>
              <a:t>M</a:t>
            </a:r>
            <a:r>
              <a:rPr lang="en-US" sz="1138"/>
              <a:t>arxists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138"/>
              <a:t> </a:t>
            </a:r>
            <a:r>
              <a:rPr lang="en-US" sz="1138">
                <a:solidFill>
                  <a:schemeClr val="accent2"/>
                </a:solidFill>
              </a:rPr>
              <a:t>S</a:t>
            </a:r>
            <a:r>
              <a:rPr lang="en-US" sz="1138"/>
              <a:t>ocialists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138">
                <a:solidFill>
                  <a:schemeClr val="accent2"/>
                </a:solidFill>
              </a:rPr>
              <a:t> R</a:t>
            </a:r>
            <a:r>
              <a:rPr lang="en-US" sz="1138"/>
              <a:t>ioters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138">
                <a:solidFill>
                  <a:schemeClr val="accent2"/>
                </a:solidFill>
              </a:rPr>
              <a:t>F</a:t>
            </a:r>
            <a:r>
              <a:rPr lang="en-US" sz="1138"/>
              <a:t>lag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138">
                <a:solidFill>
                  <a:schemeClr val="accent2"/>
                </a:solidFill>
              </a:rPr>
              <a:t>B</a:t>
            </a:r>
            <a:r>
              <a:rPr lang="en-US" sz="1138"/>
              <a:t>urners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1138"/>
              <a:t> and </a:t>
            </a:r>
            <a:r>
              <a:rPr lang="en-US" sz="1138">
                <a:solidFill>
                  <a:schemeClr val="accent2"/>
                </a:solidFill>
              </a:rPr>
              <a:t>L</a:t>
            </a:r>
            <a:r>
              <a:rPr lang="en-US" sz="1138"/>
              <a:t>eft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1138"/>
              <a:t>wing </a:t>
            </a:r>
            <a:r>
              <a:rPr lang="en-US" sz="1138">
                <a:solidFill>
                  <a:schemeClr val="accent2"/>
                </a:solidFill>
              </a:rPr>
              <a:t>E</a:t>
            </a:r>
            <a:r>
              <a:rPr lang="en-US" sz="1138"/>
              <a:t>xtremists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!</a:t>
            </a:r>
            <a:r>
              <a:rPr lang="en-US" sz="1138"/>
              <a:t> </a:t>
            </a:r>
            <a:r>
              <a:rPr lang="en-US" sz="1138">
                <a:solidFill>
                  <a:schemeClr val="accent2"/>
                </a:solidFill>
              </a:rPr>
              <a:t>G</a:t>
            </a:r>
            <a:r>
              <a:rPr lang="en-US" sz="1138"/>
              <a:t>et out and </a:t>
            </a:r>
            <a:r>
              <a:rPr lang="en-US" sz="1138">
                <a:solidFill>
                  <a:schemeClr val="accent2"/>
                </a:solidFill>
              </a:rPr>
              <a:t>VOTE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!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</a:t>
            </a:r>
            <a:r>
              <a:rPr lang="en-US" sz="1138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MAGA</a:t>
            </a:r>
            <a:r>
              <a:rPr lang="en-US" sz="1138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8C2B9-FB0F-4548-AECD-24B5A679F68B}"/>
              </a:ext>
            </a:extLst>
          </p:cNvPr>
          <p:cNvSpPr/>
          <p:nvPr/>
        </p:nvSpPr>
        <p:spPr>
          <a:xfrm>
            <a:off x="5580970" y="2132268"/>
            <a:ext cx="3891292" cy="5073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string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tweet = </a:t>
            </a:r>
            <a:r>
              <a:rPr lang="en-US" sz="975">
                <a:solidFill>
                  <a:srgbClr val="A31515"/>
                </a:solidFill>
                <a:latin typeface="Courier New" panose="02070309020205020404" pitchFamily="49" charset="0"/>
              </a:rPr>
              <a:t>''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.join([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c.lower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c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tweet 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c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string.punctuation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E8067-3C93-40E4-93A9-CA57706F08BA}"/>
              </a:ext>
            </a:extLst>
          </p:cNvPr>
          <p:cNvSpPr txBox="1"/>
          <p:nvPr/>
        </p:nvSpPr>
        <p:spPr>
          <a:xfrm>
            <a:off x="481491" y="2322888"/>
            <a:ext cx="4668502" cy="643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8500" tIns="58500" rIns="58500" bIns="58500" rtlCol="0" anchor="ctr">
            <a:sp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“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your</a:t>
            </a:r>
            <a:r>
              <a:rPr lang="en-US" sz="1138">
                <a:solidFill>
                  <a:schemeClr val="tx2"/>
                </a:solidFill>
              </a:rPr>
              <a:t> vote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tuesday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november</a:t>
            </a:r>
            <a:r>
              <a:rPr lang="en-US" sz="1138">
                <a:solidFill>
                  <a:schemeClr val="tx2"/>
                </a:solidFill>
              </a:rPr>
              <a:t> 3rd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is</a:t>
            </a:r>
            <a:r>
              <a:rPr lang="en-US" sz="1138">
                <a:solidFill>
                  <a:schemeClr val="tx2"/>
                </a:solidFill>
              </a:rPr>
              <a:t> going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en-US" sz="1138">
                <a:solidFill>
                  <a:schemeClr val="tx2"/>
                </a:solidFill>
              </a:rPr>
              <a:t> save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our</a:t>
            </a:r>
            <a:r>
              <a:rPr lang="en-US" sz="1138">
                <a:solidFill>
                  <a:schemeClr val="tx2"/>
                </a:solidFill>
              </a:rPr>
              <a:t> country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we are </a:t>
            </a:r>
            <a:r>
              <a:rPr lang="en-US" sz="1138">
                <a:solidFill>
                  <a:schemeClr val="tx2"/>
                </a:solidFill>
              </a:rPr>
              <a:t>going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lang="en-US" sz="1138">
                <a:solidFill>
                  <a:schemeClr val="tx2"/>
                </a:solidFill>
              </a:rPr>
              <a:t> defeat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marxists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38">
                <a:solidFill>
                  <a:schemeClr val="tx2"/>
                </a:solidFill>
              </a:rPr>
              <a:t>socialists rioters </a:t>
            </a:r>
            <a:r>
              <a:rPr lang="en-US" sz="1138" err="1">
                <a:solidFill>
                  <a:schemeClr val="tx2"/>
                </a:solidFill>
              </a:rPr>
              <a:t>flagburners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38">
                <a:solidFill>
                  <a:schemeClr val="tx2"/>
                </a:solidFill>
              </a:rPr>
              <a:t> leftwing extremists get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out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>
                <a:solidFill>
                  <a:schemeClr val="tx2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38">
                <a:solidFill>
                  <a:schemeClr val="tx2"/>
                </a:solidFill>
              </a:rPr>
              <a:t> vote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maga</a:t>
            </a:r>
            <a:r>
              <a:rPr lang="en-US" sz="1138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ED03D-2BCB-4482-A2A1-73883826C928}"/>
              </a:ext>
            </a:extLst>
          </p:cNvPr>
          <p:cNvSpPr txBox="1"/>
          <p:nvPr/>
        </p:nvSpPr>
        <p:spPr>
          <a:xfrm>
            <a:off x="481491" y="3796571"/>
            <a:ext cx="4668502" cy="64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“vote </a:t>
            </a:r>
            <a:r>
              <a:rPr lang="en-US" sz="1138" err="1">
                <a:solidFill>
                  <a:schemeClr val="tx2"/>
                </a:solidFill>
              </a:rPr>
              <a:t>tuesday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november</a:t>
            </a:r>
            <a:r>
              <a:rPr lang="en-US" sz="1138">
                <a:solidFill>
                  <a:schemeClr val="tx2"/>
                </a:solidFill>
              </a:rPr>
              <a:t> 3rd going save country going defeat </a:t>
            </a:r>
            <a:r>
              <a:rPr lang="en-US" sz="1138" err="1">
                <a:solidFill>
                  <a:schemeClr val="tx2"/>
                </a:solidFill>
              </a:rPr>
              <a:t>marxists</a:t>
            </a:r>
            <a:r>
              <a:rPr lang="en-US" sz="1138">
                <a:solidFill>
                  <a:schemeClr val="tx2"/>
                </a:solidFill>
              </a:rPr>
              <a:t> socialists rioters </a:t>
            </a:r>
            <a:r>
              <a:rPr lang="en-US" sz="1138" err="1">
                <a:solidFill>
                  <a:schemeClr val="tx2"/>
                </a:solidFill>
              </a:rPr>
              <a:t>flagburners</a:t>
            </a:r>
            <a:r>
              <a:rPr lang="en-US" sz="1138">
                <a:solidFill>
                  <a:schemeClr val="tx2"/>
                </a:solidFill>
              </a:rPr>
              <a:t> leftwing extremists get vote”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3BB64C-FAD7-40B6-A47D-C738AB15DB51}"/>
              </a:ext>
            </a:extLst>
          </p:cNvPr>
          <p:cNvSpPr/>
          <p:nvPr/>
        </p:nvSpPr>
        <p:spPr>
          <a:xfrm>
            <a:off x="5580970" y="3180880"/>
            <a:ext cx="3891292" cy="770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nltk.tokenize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nltk.corpus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stopwords</a:t>
            </a:r>
            <a:endParaRPr lang="en-US" sz="975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set(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75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975" err="1">
                <a:solidFill>
                  <a:srgbClr val="A31515"/>
                </a:solidFill>
                <a:latin typeface="Courier New" panose="02070309020205020404" pitchFamily="49" charset="0"/>
              </a:rPr>
              <a:t>english</a:t>
            </a:r>
            <a:r>
              <a:rPr lang="en-US" sz="975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tweet = </a:t>
            </a:r>
            <a:r>
              <a:rPr lang="en-US" sz="975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.join([w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(tweet) 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()])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5BDFA6-700A-4F5B-A058-2FA511895360}"/>
              </a:ext>
            </a:extLst>
          </p:cNvPr>
          <p:cNvSpPr/>
          <p:nvPr/>
        </p:nvSpPr>
        <p:spPr>
          <a:xfrm>
            <a:off x="5580970" y="4518533"/>
            <a:ext cx="3891292" cy="703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nltk.stem.porter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*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stemmer =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PorterStemmer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tweet = </a:t>
            </a:r>
            <a:r>
              <a:rPr lang="en-US" sz="975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.join([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stemmer.stem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(w) 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(tweet)])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B536E-71E5-46FD-8A54-F00930ED07E4}"/>
              </a:ext>
            </a:extLst>
          </p:cNvPr>
          <p:cNvSpPr txBox="1"/>
          <p:nvPr/>
        </p:nvSpPr>
        <p:spPr>
          <a:xfrm>
            <a:off x="481491" y="5235988"/>
            <a:ext cx="4668502" cy="468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58500" tIns="58500" rIns="58500" bIns="58500" rtlCol="0" anchor="ctr">
            <a:sp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“vote </a:t>
            </a:r>
            <a:r>
              <a:rPr lang="en-US" sz="1138" err="1">
                <a:solidFill>
                  <a:schemeClr val="tx2"/>
                </a:solidFill>
              </a:rPr>
              <a:t>tuesday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novemb</a:t>
            </a:r>
            <a:r>
              <a:rPr lang="en-US" sz="1138" err="1">
                <a:solidFill>
                  <a:schemeClr val="tx2">
                    <a:lumMod val="20000"/>
                    <a:lumOff val="80000"/>
                  </a:schemeClr>
                </a:solidFill>
              </a:rPr>
              <a:t>er</a:t>
            </a:r>
            <a:r>
              <a:rPr lang="en-US" sz="1138">
                <a:solidFill>
                  <a:schemeClr val="tx2"/>
                </a:solidFill>
              </a:rPr>
              <a:t> 3rd go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ing</a:t>
            </a:r>
            <a:r>
              <a:rPr lang="en-US" sz="1138">
                <a:solidFill>
                  <a:schemeClr val="tx2"/>
                </a:solidFill>
              </a:rPr>
              <a:t> save </a:t>
            </a:r>
            <a:r>
              <a:rPr lang="en-US" sz="1138" err="1">
                <a:solidFill>
                  <a:schemeClr val="tx2"/>
                </a:solidFill>
              </a:rPr>
              <a:t>countr</a:t>
            </a:r>
            <a:r>
              <a:rPr lang="en-US" sz="1138" err="1">
                <a:solidFill>
                  <a:schemeClr val="accent2"/>
                </a:solidFill>
              </a:rPr>
              <a:t>i</a:t>
            </a:r>
            <a:r>
              <a:rPr lang="en-US" sz="1138">
                <a:solidFill>
                  <a:schemeClr val="tx2"/>
                </a:solidFill>
              </a:rPr>
              <a:t> go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ing</a:t>
            </a:r>
            <a:r>
              <a:rPr lang="en-US" sz="1138">
                <a:solidFill>
                  <a:schemeClr val="tx2"/>
                </a:solidFill>
              </a:rPr>
              <a:t> defeat </a:t>
            </a:r>
            <a:r>
              <a:rPr lang="en-US" sz="1138" err="1">
                <a:solidFill>
                  <a:schemeClr val="tx2"/>
                </a:solidFill>
              </a:rPr>
              <a:t>marxist</a:t>
            </a:r>
            <a:r>
              <a:rPr lang="en-US" sz="1138" err="1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138">
                <a:solidFill>
                  <a:schemeClr val="tx2"/>
                </a:solidFill>
              </a:rPr>
              <a:t> socialist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138">
                <a:solidFill>
                  <a:schemeClr val="tx2"/>
                </a:solidFill>
              </a:rPr>
              <a:t> rioter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flagburn</a:t>
            </a:r>
            <a:r>
              <a:rPr lang="en-US" sz="1138" err="1">
                <a:solidFill>
                  <a:schemeClr val="tx2">
                    <a:lumMod val="20000"/>
                    <a:lumOff val="80000"/>
                  </a:schemeClr>
                </a:solidFill>
              </a:rPr>
              <a:t>ers</a:t>
            </a:r>
            <a:r>
              <a:rPr lang="en-US" sz="1138">
                <a:solidFill>
                  <a:schemeClr val="tx2"/>
                </a:solidFill>
              </a:rPr>
              <a:t> leftw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ing</a:t>
            </a:r>
            <a:r>
              <a:rPr lang="en-US" sz="1138">
                <a:solidFill>
                  <a:schemeClr val="tx2"/>
                </a:solidFill>
              </a:rPr>
              <a:t> extremist</a:t>
            </a:r>
            <a:r>
              <a:rPr lang="en-US" sz="1138">
                <a:solidFill>
                  <a:schemeClr val="tx2">
                    <a:lumMod val="20000"/>
                    <a:lumOff val="80000"/>
                  </a:schemeClr>
                </a:solidFill>
              </a:rPr>
              <a:t>s</a:t>
            </a:r>
            <a:r>
              <a:rPr lang="en-US" sz="1138">
                <a:solidFill>
                  <a:schemeClr val="tx2"/>
                </a:solidFill>
              </a:rPr>
              <a:t> get vote”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25234-F5BE-4673-A272-4B4F0F96B9D1}"/>
              </a:ext>
            </a:extLst>
          </p:cNvPr>
          <p:cNvSpPr txBox="1"/>
          <p:nvPr/>
        </p:nvSpPr>
        <p:spPr>
          <a:xfrm>
            <a:off x="762547" y="1497323"/>
            <a:ext cx="1806579" cy="1751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38" b="1">
                <a:solidFill>
                  <a:schemeClr val="tx2"/>
                </a:solidFill>
              </a:rPr>
              <a:t>Example: Trump tweet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2FCF499C-EF9B-41E2-BB62-D07C6B84BE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250" t="1998" r="4941" b="21600"/>
          <a:stretch/>
        </p:blipFill>
        <p:spPr>
          <a:xfrm rot="1544013">
            <a:off x="370405" y="1427739"/>
            <a:ext cx="287567" cy="309244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D2C460B4-A6D0-4332-BAD4-6511E46A338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250" t="1998" r="4941" b="21600"/>
          <a:stretch/>
        </p:blipFill>
        <p:spPr>
          <a:xfrm rot="1544013">
            <a:off x="2797788" y="1251161"/>
            <a:ext cx="147568" cy="158691"/>
          </a:xfrm>
          <a:prstGeom prst="rect">
            <a:avLst/>
          </a:prstGeom>
        </p:spPr>
      </p:pic>
      <p:pic>
        <p:nvPicPr>
          <p:cNvPr id="177" name="Graphic 176">
            <a:extLst>
              <a:ext uri="{FF2B5EF4-FFF2-40B4-BE49-F238E27FC236}">
                <a16:creationId xmlns:a16="http://schemas.microsoft.com/office/drawing/2014/main" id="{ED60D455-421B-4B7B-8C8B-2B9FB63DCF8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250" t="1998" r="4941" b="21600"/>
          <a:stretch/>
        </p:blipFill>
        <p:spPr>
          <a:xfrm rot="1544013">
            <a:off x="403851" y="3721152"/>
            <a:ext cx="147568" cy="158691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1F9BF2EB-415B-4F07-BBC0-3E47E514A34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250" t="1998" r="4941" b="21600"/>
          <a:stretch/>
        </p:blipFill>
        <p:spPr>
          <a:xfrm rot="1544013">
            <a:off x="403851" y="2245139"/>
            <a:ext cx="147568" cy="158691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D8E64A0-B22B-49B5-B1E8-F2EE28BDD80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6250" t="1998" r="4941" b="21600"/>
          <a:stretch/>
        </p:blipFill>
        <p:spPr>
          <a:xfrm rot="1544013">
            <a:off x="403851" y="5155399"/>
            <a:ext cx="147568" cy="1586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B746B84-579A-4509-8E31-D990AB8EB1CF}"/>
              </a:ext>
            </a:extLst>
          </p:cNvPr>
          <p:cNvGrpSpPr/>
          <p:nvPr/>
        </p:nvGrpSpPr>
        <p:grpSpPr>
          <a:xfrm>
            <a:off x="7995153" y="181098"/>
            <a:ext cx="1743074" cy="566169"/>
            <a:chOff x="7995153" y="181098"/>
            <a:chExt cx="1743074" cy="56616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ED0272-C1CE-413E-9069-0968F1D670F5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898474F-82A8-45D9-B951-22932017D1EE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981574-EA5E-4171-9242-2D1EAB53798D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CA1088-03F2-407F-B55B-B5472923BE01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77CDDFD-4677-4551-B39A-96CBD21DEC6C}"/>
                </a:ext>
              </a:extLst>
            </p:cNvPr>
            <p:cNvSpPr txBox="1"/>
            <p:nvPr/>
          </p:nvSpPr>
          <p:spPr>
            <a:xfrm>
              <a:off x="7995153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4046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BD2ED39-C19A-4915-A9B3-707D8B9ADA01}"/>
              </a:ext>
            </a:extLst>
          </p:cNvPr>
          <p:cNvSpPr/>
          <p:nvPr/>
        </p:nvSpPr>
        <p:spPr>
          <a:xfrm>
            <a:off x="338372" y="5128385"/>
            <a:ext cx="3891293" cy="978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DADF3DD5-769C-4CF3-A046-2C33DAE10835}"/>
              </a:ext>
            </a:extLst>
          </p:cNvPr>
          <p:cNvSpPr/>
          <p:nvPr/>
        </p:nvSpPr>
        <p:spPr>
          <a:xfrm flipV="1">
            <a:off x="1757762" y="4920359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38B741A-1EFA-410E-80D4-7C9737241EEE}"/>
              </a:ext>
            </a:extLst>
          </p:cNvPr>
          <p:cNvSpPr/>
          <p:nvPr/>
        </p:nvSpPr>
        <p:spPr>
          <a:xfrm>
            <a:off x="338372" y="3743673"/>
            <a:ext cx="3891293" cy="13397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07DB77C-2701-472B-9666-E19FDDD0275F}"/>
              </a:ext>
            </a:extLst>
          </p:cNvPr>
          <p:cNvSpPr/>
          <p:nvPr/>
        </p:nvSpPr>
        <p:spPr>
          <a:xfrm flipV="1">
            <a:off x="1757762" y="3535647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393C479-9A86-4314-916F-27F388A628D6}"/>
              </a:ext>
            </a:extLst>
          </p:cNvPr>
          <p:cNvSpPr/>
          <p:nvPr/>
        </p:nvSpPr>
        <p:spPr>
          <a:xfrm>
            <a:off x="338372" y="2877331"/>
            <a:ext cx="3891293" cy="821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542BAEE-5401-44FD-86FD-E486DB70CCD7}"/>
              </a:ext>
            </a:extLst>
          </p:cNvPr>
          <p:cNvSpPr/>
          <p:nvPr/>
        </p:nvSpPr>
        <p:spPr>
          <a:xfrm flipV="1">
            <a:off x="1757762" y="2669305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2AAF9-1BC8-4DC7-9A62-808C7DCBD86C}"/>
              </a:ext>
            </a:extLst>
          </p:cNvPr>
          <p:cNvSpPr/>
          <p:nvPr/>
        </p:nvSpPr>
        <p:spPr>
          <a:xfrm>
            <a:off x="338372" y="1525192"/>
            <a:ext cx="3891293" cy="1307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7EED7-6CF1-4F5E-BC1A-28CAE40FBBED}"/>
              </a:ext>
            </a:extLst>
          </p:cNvPr>
          <p:cNvSpPr txBox="1"/>
          <p:nvPr/>
        </p:nvSpPr>
        <p:spPr>
          <a:xfrm>
            <a:off x="338372" y="2887758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Process each example in the dataset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5A087FEE-A6DD-49B5-ACCD-130470FF9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314" b="35082"/>
          <a:stretch/>
        </p:blipFill>
        <p:spPr>
          <a:xfrm>
            <a:off x="470681" y="3008001"/>
            <a:ext cx="335892" cy="2208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C2C6AFD-0A15-40F7-843E-6FDE7CA587BE}"/>
              </a:ext>
            </a:extLst>
          </p:cNvPr>
          <p:cNvSpPr txBox="1"/>
          <p:nvPr/>
        </p:nvSpPr>
        <p:spPr>
          <a:xfrm>
            <a:off x="338373" y="3749749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en-US"/>
              <a:t>Define a vocabulary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DF757C-EA24-4E54-9E20-93A70A4CB872}"/>
              </a:ext>
            </a:extLst>
          </p:cNvPr>
          <p:cNvSpPr txBox="1"/>
          <p:nvPr/>
        </p:nvSpPr>
        <p:spPr>
          <a:xfrm>
            <a:off x="338373" y="4217170"/>
            <a:ext cx="3891293" cy="818591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 dirty="0">
                <a:solidFill>
                  <a:schemeClr val="bg1"/>
                </a:solidFill>
              </a:rPr>
              <a:t>The vocabulary is the set of tokens in the dataset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 dirty="0">
                <a:solidFill>
                  <a:schemeClr val="bg1"/>
                </a:solidFill>
              </a:rPr>
              <a:t>Rare tokens may be deleted and replaced by a special token &lt;UNK&gt; (for unknown)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 dirty="0">
                <a:solidFill>
                  <a:schemeClr val="bg1"/>
                </a:solidFill>
              </a:rPr>
              <a:t>Each remaining token is linked to a numerical index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7360EF29-17CC-4F33-9113-A7F0E1A1CF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1865"/>
          <a:stretch/>
        </p:blipFill>
        <p:spPr>
          <a:xfrm>
            <a:off x="498292" y="3843358"/>
            <a:ext cx="280670" cy="2741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A2411AD-BD29-47F5-908F-553F042976DF}"/>
              </a:ext>
            </a:extLst>
          </p:cNvPr>
          <p:cNvSpPr txBox="1"/>
          <p:nvPr/>
        </p:nvSpPr>
        <p:spPr>
          <a:xfrm>
            <a:off x="338373" y="5128385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>
            <a:defPPr>
              <a:defRPr lang="en-US"/>
            </a:defPPr>
            <a:lvl1pPr algn="ctr">
              <a:defRPr sz="1300" b="1">
                <a:solidFill>
                  <a:schemeClr val="bg1"/>
                </a:solidFill>
              </a:defRPr>
            </a:lvl1pPr>
          </a:lstStyle>
          <a:p>
            <a:r>
              <a:rPr lang="en-US"/>
              <a:t>Numericalize each example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ACC10-BB58-4669-8E84-704D85452717}"/>
              </a:ext>
            </a:extLst>
          </p:cNvPr>
          <p:cNvSpPr txBox="1"/>
          <p:nvPr/>
        </p:nvSpPr>
        <p:spPr>
          <a:xfrm>
            <a:off x="338373" y="5591940"/>
            <a:ext cx="3891293" cy="468367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For each example in the dataset, turn the list of tokens into a list of numbers using the vocabulary</a:t>
            </a:r>
          </a:p>
        </p:txBody>
      </p:sp>
      <p:pic>
        <p:nvPicPr>
          <p:cNvPr id="57" name="Graphic 56" descr="Mathematics">
            <a:extLst>
              <a:ext uri="{FF2B5EF4-FFF2-40B4-BE49-F238E27FC236}">
                <a16:creationId xmlns:a16="http://schemas.microsoft.com/office/drawing/2014/main" id="{1DC262E8-5C94-45C3-B327-2D1392C32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165" y="5205120"/>
            <a:ext cx="288925" cy="28892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AC3C4E3-E2EF-4EB4-883A-061BD14FE449}"/>
              </a:ext>
            </a:extLst>
          </p:cNvPr>
          <p:cNvGrpSpPr/>
          <p:nvPr/>
        </p:nvGrpSpPr>
        <p:grpSpPr>
          <a:xfrm>
            <a:off x="338373" y="1525190"/>
            <a:ext cx="3891294" cy="1455306"/>
            <a:chOff x="416458" y="1085850"/>
            <a:chExt cx="4789285" cy="17911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1A87E0-3949-450F-8738-D7ACC9E206E5}"/>
                </a:ext>
              </a:extLst>
            </p:cNvPr>
            <p:cNvSpPr txBox="1"/>
            <p:nvPr/>
          </p:nvSpPr>
          <p:spPr>
            <a:xfrm>
              <a:off x="416459" y="1085850"/>
              <a:ext cx="4789284" cy="537034"/>
            </a:xfrm>
            <a:prstGeom prst="rect">
              <a:avLst/>
            </a:prstGeom>
            <a:noFill/>
          </p:spPr>
          <p:txBody>
            <a:bodyPr wrap="square" lIns="117000" tIns="117000" rIns="117000" bIns="117000" rtlCol="0">
              <a:spAutoFit/>
            </a:bodyPr>
            <a:lstStyle/>
            <a:p>
              <a:pPr algn="ctr"/>
              <a:r>
                <a:rPr lang="en-US" sz="1300" b="1">
                  <a:solidFill>
                    <a:schemeClr val="bg1"/>
                  </a:solidFill>
                </a:rPr>
                <a:t>Tokenization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2A189A4-683E-46D9-9F05-01740BAC0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20158"/>
            <a:stretch/>
          </p:blipFill>
          <p:spPr>
            <a:xfrm>
              <a:off x="613283" y="1197378"/>
              <a:ext cx="345440" cy="3447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7CF5656-B6A7-44D0-B916-9444DA3CA752}"/>
                </a:ext>
              </a:extLst>
            </p:cNvPr>
            <p:cNvSpPr txBox="1"/>
            <p:nvPr/>
          </p:nvSpPr>
          <p:spPr>
            <a:xfrm>
              <a:off x="416458" y="1653977"/>
              <a:ext cx="4789284" cy="1223019"/>
            </a:xfrm>
            <a:prstGeom prst="rect">
              <a:avLst/>
            </a:prstGeom>
            <a:noFill/>
          </p:spPr>
          <p:txBody>
            <a:bodyPr wrap="square" lIns="58500" tIns="58500" rIns="58500" bIns="58500" rtlCol="0">
              <a:spAutoFit/>
            </a:bodyPr>
            <a:lstStyle/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Words, N-grams, character N-grams, …</a:t>
              </a:r>
            </a:p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More complex algorithms (e.g. </a:t>
              </a:r>
              <a:r>
                <a:rPr lang="en-US" sz="1138" err="1">
                  <a:solidFill>
                    <a:schemeClr val="bg1"/>
                  </a:solidFill>
                </a:rPr>
                <a:t>SentencePiece</a:t>
              </a:r>
              <a:r>
                <a:rPr lang="en-US" sz="1138">
                  <a:solidFill>
                    <a:schemeClr val="bg1"/>
                  </a:solidFill>
                </a:rPr>
                <a:t>)</a:t>
              </a:r>
            </a:p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Define special tokens: &lt;PAD&gt; for padding sequences to the same length, &lt;EOS&gt; to mark end of sentence, …</a:t>
              </a:r>
            </a:p>
          </p:txBody>
        </p:sp>
      </p:grp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8E0BC72B-5349-41F5-B0CA-56CC9BB01E18}"/>
              </a:ext>
            </a:extLst>
          </p:cNvPr>
          <p:cNvSpPr/>
          <p:nvPr/>
        </p:nvSpPr>
        <p:spPr>
          <a:xfrm>
            <a:off x="4600688" y="1362414"/>
            <a:ext cx="4962392" cy="1495073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78" name="Speech Bubble: Rectangle 177">
            <a:extLst>
              <a:ext uri="{FF2B5EF4-FFF2-40B4-BE49-F238E27FC236}">
                <a16:creationId xmlns:a16="http://schemas.microsoft.com/office/drawing/2014/main" id="{FE23C620-6D27-4858-9DBA-7794302F0C39}"/>
              </a:ext>
            </a:extLst>
          </p:cNvPr>
          <p:cNvSpPr/>
          <p:nvPr/>
        </p:nvSpPr>
        <p:spPr>
          <a:xfrm>
            <a:off x="4600688" y="2993399"/>
            <a:ext cx="4962392" cy="1495073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79" name="Speech Bubble: Rectangle 178">
            <a:extLst>
              <a:ext uri="{FF2B5EF4-FFF2-40B4-BE49-F238E27FC236}">
                <a16:creationId xmlns:a16="http://schemas.microsoft.com/office/drawing/2014/main" id="{5444D785-DA78-421E-A909-CE595B484948}"/>
              </a:ext>
            </a:extLst>
          </p:cNvPr>
          <p:cNvSpPr/>
          <p:nvPr/>
        </p:nvSpPr>
        <p:spPr>
          <a:xfrm>
            <a:off x="4600688" y="4611759"/>
            <a:ext cx="4962392" cy="1495073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69D47F1-5062-45C7-A092-C3EF19159FE5}"/>
              </a:ext>
            </a:extLst>
          </p:cNvPr>
          <p:cNvSpPr/>
          <p:nvPr/>
        </p:nvSpPr>
        <p:spPr>
          <a:xfrm>
            <a:off x="7852569" y="5058974"/>
            <a:ext cx="1575712" cy="58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438A-2C56-47A8-B104-B2A8467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Turn texts into a list of token indices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AE7FCD5-4D66-4A75-8694-87700971E7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550221-3B76-4192-BDE8-CCAF0879BA38}"/>
              </a:ext>
            </a:extLst>
          </p:cNvPr>
          <p:cNvSpPr txBox="1"/>
          <p:nvPr/>
        </p:nvSpPr>
        <p:spPr>
          <a:xfrm>
            <a:off x="4600688" y="1362414"/>
            <a:ext cx="4962392" cy="318197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Example: tokenizing “I am happy”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CF6F2FE-4AA0-4CB2-BEE5-247DA04CDBF4}"/>
              </a:ext>
            </a:extLst>
          </p:cNvPr>
          <p:cNvSpPr/>
          <p:nvPr/>
        </p:nvSpPr>
        <p:spPr>
          <a:xfrm>
            <a:off x="4796761" y="1691386"/>
            <a:ext cx="1504276" cy="514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E7C9B8B-EBB1-419A-B0EA-DFD453192D96}"/>
              </a:ext>
            </a:extLst>
          </p:cNvPr>
          <p:cNvSpPr txBox="1"/>
          <p:nvPr/>
        </p:nvSpPr>
        <p:spPr>
          <a:xfrm>
            <a:off x="4865137" y="1691386"/>
            <a:ext cx="1367524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Words only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8873187-103C-4FE6-8108-4AE0F5830C04}"/>
              </a:ext>
            </a:extLst>
          </p:cNvPr>
          <p:cNvSpPr txBox="1"/>
          <p:nvPr/>
        </p:nvSpPr>
        <p:spPr>
          <a:xfrm>
            <a:off x="4796761" y="1862063"/>
            <a:ext cx="1504276" cy="428403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[‘I’, ‘am’, ‘happy’]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6339AC-ED4C-46A3-BE52-A7F6F2475F39}"/>
              </a:ext>
            </a:extLst>
          </p:cNvPr>
          <p:cNvSpPr/>
          <p:nvPr/>
        </p:nvSpPr>
        <p:spPr>
          <a:xfrm>
            <a:off x="6358754" y="1691386"/>
            <a:ext cx="3116760" cy="514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2EF096A-D2F3-4A45-BB0E-7C217950FD69}"/>
              </a:ext>
            </a:extLst>
          </p:cNvPr>
          <p:cNvSpPr txBox="1"/>
          <p:nvPr/>
        </p:nvSpPr>
        <p:spPr>
          <a:xfrm>
            <a:off x="6500425" y="1691386"/>
            <a:ext cx="2833418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Character bigrams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A85ACF8-4110-4300-B6D8-E144C7A41F91}"/>
              </a:ext>
            </a:extLst>
          </p:cNvPr>
          <p:cNvSpPr txBox="1"/>
          <p:nvPr/>
        </p:nvSpPr>
        <p:spPr>
          <a:xfrm>
            <a:off x="6358754" y="1946701"/>
            <a:ext cx="3116760" cy="220654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050"/>
              <a:t>[‘I ’, ‘ a’, ‘am’, ‘m ’, ‘ h’, ‘ha’, ‘ap’, ‘pp’, ‘</a:t>
            </a:r>
            <a:r>
              <a:rPr lang="en-US" sz="1050" err="1"/>
              <a:t>py</a:t>
            </a:r>
            <a:r>
              <a:rPr lang="en-US" sz="1050"/>
              <a:t>’]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6E83F93-84EE-43DB-972A-BA4ED86D016B}"/>
              </a:ext>
            </a:extLst>
          </p:cNvPr>
          <p:cNvSpPr/>
          <p:nvPr/>
        </p:nvSpPr>
        <p:spPr>
          <a:xfrm>
            <a:off x="5665174" y="2285445"/>
            <a:ext cx="2833418" cy="514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898417-08D1-456E-AFCE-D78BF3E38778}"/>
              </a:ext>
            </a:extLst>
          </p:cNvPr>
          <p:cNvSpPr txBox="1"/>
          <p:nvPr/>
        </p:nvSpPr>
        <p:spPr>
          <a:xfrm>
            <a:off x="5665174" y="2285445"/>
            <a:ext cx="2833418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Words, with sentence delimiters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75B963F-5B31-4AC8-8770-B155C4D523CB}"/>
              </a:ext>
            </a:extLst>
          </p:cNvPr>
          <p:cNvSpPr txBox="1"/>
          <p:nvPr/>
        </p:nvSpPr>
        <p:spPr>
          <a:xfrm>
            <a:off x="5665174" y="2533185"/>
            <a:ext cx="2833418" cy="459181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[‘&lt;SOS&gt;’, ‘I’, ‘am’, ‘happy’, ‘&lt;EOS&gt;’]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69F7F0E-D09D-4BE5-9A41-094B3871630A}"/>
              </a:ext>
            </a:extLst>
          </p:cNvPr>
          <p:cNvSpPr/>
          <p:nvPr/>
        </p:nvSpPr>
        <p:spPr>
          <a:xfrm>
            <a:off x="4803556" y="3791465"/>
            <a:ext cx="4556654" cy="58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09112A-805B-44D6-9C4D-AECA11F6764E}"/>
              </a:ext>
            </a:extLst>
          </p:cNvPr>
          <p:cNvSpPr txBox="1"/>
          <p:nvPr/>
        </p:nvSpPr>
        <p:spPr>
          <a:xfrm>
            <a:off x="4803556" y="3791464"/>
            <a:ext cx="4556654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Avoiding rare words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E5F5E5-9C14-45E1-8269-A24923276E6A}"/>
              </a:ext>
            </a:extLst>
          </p:cNvPr>
          <p:cNvSpPr txBox="1"/>
          <p:nvPr/>
        </p:nvSpPr>
        <p:spPr>
          <a:xfrm>
            <a:off x="4803556" y="4116369"/>
            <a:ext cx="4556654" cy="459181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If “happy” is a rare word: {‘&lt;SOS&gt;’: 0, ‘&lt;UNK&gt;’: 1, ‘I’: 2, ‘am’: 3}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450DF3-F685-4C80-ACEA-B0E102224101}"/>
              </a:ext>
            </a:extLst>
          </p:cNvPr>
          <p:cNvSpPr txBox="1"/>
          <p:nvPr/>
        </p:nvSpPr>
        <p:spPr>
          <a:xfrm>
            <a:off x="7852569" y="5383879"/>
            <a:ext cx="157571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[2, 3, 1]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C4F5F6-4629-4E69-871E-177479FF45FD}"/>
              </a:ext>
            </a:extLst>
          </p:cNvPr>
          <p:cNvSpPr txBox="1"/>
          <p:nvPr/>
        </p:nvSpPr>
        <p:spPr>
          <a:xfrm>
            <a:off x="7852569" y="5058974"/>
            <a:ext cx="157571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Numerical input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9E55D8-F4F1-44F4-9C39-28B827C4174B}"/>
              </a:ext>
            </a:extLst>
          </p:cNvPr>
          <p:cNvSpPr/>
          <p:nvPr/>
        </p:nvSpPr>
        <p:spPr>
          <a:xfrm>
            <a:off x="5585673" y="3069419"/>
            <a:ext cx="2992422" cy="5840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737A1D8-C333-4344-B45D-EA7C6BE454A3}"/>
              </a:ext>
            </a:extLst>
          </p:cNvPr>
          <p:cNvSpPr txBox="1"/>
          <p:nvPr/>
        </p:nvSpPr>
        <p:spPr>
          <a:xfrm>
            <a:off x="5585673" y="3394323"/>
            <a:ext cx="2992422" cy="459181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{‘&lt;SOS&gt;’: 0, ‘happy’: 1, ‘I’: 2, ‘am’: 3}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E923DCC-DDC4-4CD7-8EDA-FE661EC1C843}"/>
              </a:ext>
            </a:extLst>
          </p:cNvPr>
          <p:cNvSpPr txBox="1"/>
          <p:nvPr/>
        </p:nvSpPr>
        <p:spPr>
          <a:xfrm>
            <a:off x="5585673" y="3069418"/>
            <a:ext cx="299242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Basic vocabulary</a:t>
            </a:r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AC76F84-F2A1-4E0F-8B8D-A658356D7042}"/>
              </a:ext>
            </a:extLst>
          </p:cNvPr>
          <p:cNvCxnSpPr>
            <a:stCxn id="157" idx="3"/>
            <a:endCxn id="159" idx="1"/>
          </p:cNvCxnSpPr>
          <p:nvPr/>
        </p:nvCxnSpPr>
        <p:spPr>
          <a:xfrm>
            <a:off x="7437770" y="5060937"/>
            <a:ext cx="414799" cy="290054"/>
          </a:xfrm>
          <a:prstGeom prst="bentConnector3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741A67F-EAE8-4349-9E42-5DB6013FC98C}"/>
              </a:ext>
            </a:extLst>
          </p:cNvPr>
          <p:cNvCxnSpPr>
            <a:stCxn id="158" idx="3"/>
          </p:cNvCxnSpPr>
          <p:nvPr/>
        </p:nvCxnSpPr>
        <p:spPr>
          <a:xfrm flipV="1">
            <a:off x="7437770" y="5350990"/>
            <a:ext cx="414799" cy="317952"/>
          </a:xfrm>
          <a:prstGeom prst="bentConnector3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73B1CD-E490-4583-BD7E-DDC2BFEA19D6}"/>
              </a:ext>
            </a:extLst>
          </p:cNvPr>
          <p:cNvSpPr/>
          <p:nvPr/>
        </p:nvSpPr>
        <p:spPr>
          <a:xfrm>
            <a:off x="4768808" y="5411721"/>
            <a:ext cx="2668962" cy="5144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8D274D6-4F3F-480D-A538-BDE4486B1EE3}"/>
              </a:ext>
            </a:extLst>
          </p:cNvPr>
          <p:cNvSpPr/>
          <p:nvPr/>
        </p:nvSpPr>
        <p:spPr>
          <a:xfrm>
            <a:off x="4768808" y="4803716"/>
            <a:ext cx="2668962" cy="5144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1AE971-1197-4786-A4B3-B84E1A4B38DE}"/>
              </a:ext>
            </a:extLst>
          </p:cNvPr>
          <p:cNvSpPr txBox="1"/>
          <p:nvPr/>
        </p:nvSpPr>
        <p:spPr>
          <a:xfrm>
            <a:off x="4768808" y="4803716"/>
            <a:ext cx="266896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Tokenized input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39D657B-A577-4842-B946-6434D7F6241B}"/>
              </a:ext>
            </a:extLst>
          </p:cNvPr>
          <p:cNvSpPr txBox="1"/>
          <p:nvPr/>
        </p:nvSpPr>
        <p:spPr>
          <a:xfrm>
            <a:off x="4768808" y="5059031"/>
            <a:ext cx="266896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[‘I’, ‘am’, ‘happy’]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5515306-346A-4112-A722-DE7C49030A60}"/>
              </a:ext>
            </a:extLst>
          </p:cNvPr>
          <p:cNvSpPr txBox="1"/>
          <p:nvPr/>
        </p:nvSpPr>
        <p:spPr>
          <a:xfrm>
            <a:off x="4768808" y="5667037"/>
            <a:ext cx="2668962" cy="459181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>
            <a:defPPr>
              <a:defRPr lang="en-US"/>
            </a:defPPr>
            <a:lvl1pPr algn="ctr">
              <a:defRPr sz="1050"/>
            </a:lvl1pPr>
          </a:lstStyle>
          <a:p>
            <a:r>
              <a:rPr lang="en-US"/>
              <a:t>{‘&lt;SOS&gt;’: 0, ‘happy’: 1, ‘I’: 2, ‘am’: 3}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E6DAFC1-6971-4968-96C7-95B18F153FA7}"/>
              </a:ext>
            </a:extLst>
          </p:cNvPr>
          <p:cNvSpPr txBox="1"/>
          <p:nvPr/>
        </p:nvSpPr>
        <p:spPr>
          <a:xfrm>
            <a:off x="4768808" y="5411721"/>
            <a:ext cx="2668962" cy="259126"/>
          </a:xfrm>
          <a:prstGeom prst="rect">
            <a:avLst/>
          </a:prstGeom>
          <a:noFill/>
        </p:spPr>
        <p:txBody>
          <a:bodyPr wrap="square" lIns="58500" tIns="29250" rIns="58500" bIns="2925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Vocabulary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B31C064-782B-4CA5-8550-490B975EBE95}"/>
              </a:ext>
            </a:extLst>
          </p:cNvPr>
          <p:cNvGrpSpPr/>
          <p:nvPr/>
        </p:nvGrpSpPr>
        <p:grpSpPr>
          <a:xfrm>
            <a:off x="8298670" y="181098"/>
            <a:ext cx="1439557" cy="381503"/>
            <a:chOff x="8298670" y="181098"/>
            <a:chExt cx="1439557" cy="38150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44799AE-A5AB-4580-9E85-6AB1333891A5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4B383B-0727-4319-9898-3F0F2C445715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00F83B-240D-4468-AF29-C6F37769B78B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BB4C8C4-6822-4A14-9D11-7C6513A61B02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E803131-83D3-486E-9FC4-AADE285D64BC}"/>
                </a:ext>
              </a:extLst>
            </p:cNvPr>
            <p:cNvSpPr txBox="1"/>
            <p:nvPr/>
          </p:nvSpPr>
          <p:spPr>
            <a:xfrm>
              <a:off x="8408065" y="377935"/>
              <a:ext cx="9034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Tokenization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10332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CCF82174-72F0-47C9-A242-B349C815482A}"/>
              </a:ext>
            </a:extLst>
          </p:cNvPr>
          <p:cNvSpPr/>
          <p:nvPr/>
        </p:nvSpPr>
        <p:spPr>
          <a:xfrm>
            <a:off x="338372" y="5128385"/>
            <a:ext cx="3891293" cy="978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1AF76CB1-CAFD-4038-A4D8-DA44B013D7CD}"/>
              </a:ext>
            </a:extLst>
          </p:cNvPr>
          <p:cNvSpPr/>
          <p:nvPr/>
        </p:nvSpPr>
        <p:spPr>
          <a:xfrm flipV="1">
            <a:off x="1757762" y="4920359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BB1E487-9E1B-4D11-8359-CF5D439509AE}"/>
              </a:ext>
            </a:extLst>
          </p:cNvPr>
          <p:cNvSpPr/>
          <p:nvPr/>
        </p:nvSpPr>
        <p:spPr>
          <a:xfrm>
            <a:off x="338372" y="3743673"/>
            <a:ext cx="3891293" cy="13397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5A812455-AFCE-48AE-B5E7-82A82F122F63}"/>
              </a:ext>
            </a:extLst>
          </p:cNvPr>
          <p:cNvSpPr/>
          <p:nvPr/>
        </p:nvSpPr>
        <p:spPr>
          <a:xfrm flipV="1">
            <a:off x="1757762" y="3535647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68340B-23B9-494A-9220-25E420907ECE}"/>
              </a:ext>
            </a:extLst>
          </p:cNvPr>
          <p:cNvSpPr/>
          <p:nvPr/>
        </p:nvSpPr>
        <p:spPr>
          <a:xfrm>
            <a:off x="338372" y="2877331"/>
            <a:ext cx="3891293" cy="8214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C0069DB6-FE8F-46F4-B91B-93483E90F41D}"/>
              </a:ext>
            </a:extLst>
          </p:cNvPr>
          <p:cNvSpPr/>
          <p:nvPr/>
        </p:nvSpPr>
        <p:spPr>
          <a:xfrm flipV="1">
            <a:off x="1757762" y="2669305"/>
            <a:ext cx="1052513" cy="317926"/>
          </a:xfrm>
          <a:prstGeom prst="triangle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C7777D0-CC36-4DCF-B663-9F133B9FD7F2}"/>
              </a:ext>
            </a:extLst>
          </p:cNvPr>
          <p:cNvSpPr/>
          <p:nvPr/>
        </p:nvSpPr>
        <p:spPr>
          <a:xfrm>
            <a:off x="338372" y="1525192"/>
            <a:ext cx="3891293" cy="13072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D7BFE23-EF05-4746-9BBE-9328C0F69B4C}"/>
              </a:ext>
            </a:extLst>
          </p:cNvPr>
          <p:cNvSpPr txBox="1"/>
          <p:nvPr/>
        </p:nvSpPr>
        <p:spPr>
          <a:xfrm>
            <a:off x="338372" y="2887758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/>
          <a:p>
            <a:pPr algn="ctr"/>
            <a:r>
              <a:rPr lang="en-US" sz="1138" b="1">
                <a:solidFill>
                  <a:schemeClr val="bg1"/>
                </a:solidFill>
              </a:rPr>
              <a:t>Process each example in the dataset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CBCF573-8C9B-49BD-97B3-A165E085179D}"/>
              </a:ext>
            </a:extLst>
          </p:cNvPr>
          <p:cNvSpPr txBox="1"/>
          <p:nvPr/>
        </p:nvSpPr>
        <p:spPr>
          <a:xfrm>
            <a:off x="338373" y="3749749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/>
          <a:p>
            <a:pPr algn="ctr"/>
            <a:r>
              <a:rPr lang="en-US" sz="1138" b="1">
                <a:solidFill>
                  <a:schemeClr val="bg1"/>
                </a:solidFill>
              </a:rPr>
              <a:t>Define a vocabulary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C778AB9-6EA8-4CA7-8E07-8B8387CC8FAF}"/>
              </a:ext>
            </a:extLst>
          </p:cNvPr>
          <p:cNvSpPr txBox="1"/>
          <p:nvPr/>
        </p:nvSpPr>
        <p:spPr>
          <a:xfrm>
            <a:off x="338373" y="4217170"/>
            <a:ext cx="3891293" cy="993703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The vocabulary is the set of tokens in the dataset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Rare tokens may be deleted and replaced by a special token &lt;UNK&gt; (for unknown)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Each remaining token is associated to a numerical index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1E4812EA-E4EC-4DB7-B1CE-0CE7AAD280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865"/>
          <a:stretch/>
        </p:blipFill>
        <p:spPr>
          <a:xfrm>
            <a:off x="498292" y="3843358"/>
            <a:ext cx="280670" cy="27412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5473C6E-85F8-49B6-B892-4B681C179148}"/>
              </a:ext>
            </a:extLst>
          </p:cNvPr>
          <p:cNvSpPr txBox="1"/>
          <p:nvPr/>
        </p:nvSpPr>
        <p:spPr>
          <a:xfrm>
            <a:off x="338373" y="5128385"/>
            <a:ext cx="3891293" cy="411398"/>
          </a:xfrm>
          <a:prstGeom prst="rect">
            <a:avLst/>
          </a:prstGeom>
          <a:noFill/>
        </p:spPr>
        <p:txBody>
          <a:bodyPr wrap="square" lIns="117000" tIns="117000" rIns="117000" bIns="117000" rtlCol="0">
            <a:spAutoFit/>
          </a:bodyPr>
          <a:lstStyle/>
          <a:p>
            <a:pPr algn="ctr"/>
            <a:r>
              <a:rPr lang="en-US" sz="1138" b="1" err="1">
                <a:solidFill>
                  <a:schemeClr val="bg1"/>
                </a:solidFill>
              </a:rPr>
              <a:t>Numericalize</a:t>
            </a:r>
            <a:r>
              <a:rPr lang="en-US" sz="1138" b="1">
                <a:solidFill>
                  <a:schemeClr val="bg1"/>
                </a:solidFill>
              </a:rPr>
              <a:t> each example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6E6745E-86DC-4FD0-9FCC-81A6C08B00F7}"/>
              </a:ext>
            </a:extLst>
          </p:cNvPr>
          <p:cNvSpPr txBox="1"/>
          <p:nvPr/>
        </p:nvSpPr>
        <p:spPr>
          <a:xfrm>
            <a:off x="338373" y="5591940"/>
            <a:ext cx="3891293" cy="468367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For each example in the dataset, turn the list of tokens into a list of numbers using the vocabulary</a:t>
            </a:r>
          </a:p>
        </p:txBody>
      </p:sp>
      <p:pic>
        <p:nvPicPr>
          <p:cNvPr id="155" name="Graphic 154" descr="Mathematics">
            <a:extLst>
              <a:ext uri="{FF2B5EF4-FFF2-40B4-BE49-F238E27FC236}">
                <a16:creationId xmlns:a16="http://schemas.microsoft.com/office/drawing/2014/main" id="{610DAE58-54AD-4693-88C7-5E749E9B0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165" y="5205120"/>
            <a:ext cx="288925" cy="288925"/>
          </a:xfrm>
          <a:prstGeom prst="rect">
            <a:avLst/>
          </a:prstGeom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81EF4C1-A8F9-4D45-A395-201CBACF82EB}"/>
              </a:ext>
            </a:extLst>
          </p:cNvPr>
          <p:cNvGrpSpPr/>
          <p:nvPr/>
        </p:nvGrpSpPr>
        <p:grpSpPr>
          <a:xfrm>
            <a:off x="338373" y="1525190"/>
            <a:ext cx="3891294" cy="1455306"/>
            <a:chOff x="416458" y="1085850"/>
            <a:chExt cx="4789285" cy="179114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096D380-C796-45B8-9939-3815D08379A0}"/>
                </a:ext>
              </a:extLst>
            </p:cNvPr>
            <p:cNvSpPr txBox="1"/>
            <p:nvPr/>
          </p:nvSpPr>
          <p:spPr>
            <a:xfrm>
              <a:off x="416459" y="1085850"/>
              <a:ext cx="4789284" cy="506336"/>
            </a:xfrm>
            <a:prstGeom prst="rect">
              <a:avLst/>
            </a:prstGeom>
            <a:noFill/>
          </p:spPr>
          <p:txBody>
            <a:bodyPr wrap="square" lIns="117000" tIns="117000" rIns="117000" bIns="117000" rtlCol="0">
              <a:spAutoFit/>
            </a:bodyPr>
            <a:lstStyle/>
            <a:p>
              <a:pPr algn="ctr"/>
              <a:r>
                <a:rPr lang="en-US" sz="1138" b="1">
                  <a:solidFill>
                    <a:schemeClr val="bg1"/>
                  </a:solidFill>
                </a:rPr>
                <a:t>Tokenization</a:t>
              </a:r>
            </a:p>
          </p:txBody>
        </p:sp>
        <p:pic>
          <p:nvPicPr>
            <p:cNvPr id="158" name="Graphic 157">
              <a:extLst>
                <a:ext uri="{FF2B5EF4-FFF2-40B4-BE49-F238E27FC236}">
                  <a16:creationId xmlns:a16="http://schemas.microsoft.com/office/drawing/2014/main" id="{6BA67BE3-362F-4EB1-8218-1ABF93D116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20158"/>
            <a:stretch/>
          </p:blipFill>
          <p:spPr>
            <a:xfrm>
              <a:off x="613283" y="1197378"/>
              <a:ext cx="345440" cy="34475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97BF64B-C653-44E0-A12A-2D6A88183EED}"/>
                </a:ext>
              </a:extLst>
            </p:cNvPr>
            <p:cNvSpPr txBox="1"/>
            <p:nvPr/>
          </p:nvSpPr>
          <p:spPr>
            <a:xfrm>
              <a:off x="416458" y="1653977"/>
              <a:ext cx="4789284" cy="1223019"/>
            </a:xfrm>
            <a:prstGeom prst="rect">
              <a:avLst/>
            </a:prstGeom>
            <a:noFill/>
          </p:spPr>
          <p:txBody>
            <a:bodyPr wrap="square" lIns="58500" tIns="58500" rIns="58500" bIns="58500" rtlCol="0">
              <a:spAutoFit/>
            </a:bodyPr>
            <a:lstStyle/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Words, N-grams, character N-grams, …</a:t>
              </a:r>
            </a:p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More complex algorithms (e.g. </a:t>
              </a:r>
              <a:r>
                <a:rPr lang="en-US" sz="1138" err="1">
                  <a:solidFill>
                    <a:schemeClr val="bg1"/>
                  </a:solidFill>
                </a:rPr>
                <a:t>SentencePiece</a:t>
              </a:r>
              <a:r>
                <a:rPr lang="en-US" sz="1138">
                  <a:solidFill>
                    <a:schemeClr val="bg1"/>
                  </a:solidFill>
                </a:rPr>
                <a:t>)</a:t>
              </a:r>
            </a:p>
            <a:p>
              <a:pPr marL="232172" indent="-232172">
                <a:buFont typeface="Wingdings" panose="05000000000000000000" pitchFamily="2" charset="2"/>
                <a:buChar char="ü"/>
              </a:pPr>
              <a:r>
                <a:rPr lang="en-US" sz="1138">
                  <a:solidFill>
                    <a:schemeClr val="bg1"/>
                  </a:solidFill>
                </a:rPr>
                <a:t>Define special tokens: &lt;PAD&gt; for padding sequences to the same length, &lt;EOS&gt; to mark end of sentence, …</a:t>
              </a:r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32CB0C7-8EF6-41AF-BEDE-21618BE11C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314" b="35082"/>
          <a:stretch/>
        </p:blipFill>
        <p:spPr>
          <a:xfrm>
            <a:off x="470681" y="3008001"/>
            <a:ext cx="335892" cy="2208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96312F-660B-4F8C-AA0C-7DD2898E9778}"/>
              </a:ext>
            </a:extLst>
          </p:cNvPr>
          <p:cNvSpPr/>
          <p:nvPr/>
        </p:nvSpPr>
        <p:spPr>
          <a:xfrm>
            <a:off x="265829" y="1415684"/>
            <a:ext cx="4036379" cy="469114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3" name="Arrow: Circular 2">
            <a:extLst>
              <a:ext uri="{FF2B5EF4-FFF2-40B4-BE49-F238E27FC236}">
                <a16:creationId xmlns:a16="http://schemas.microsoft.com/office/drawing/2014/main" id="{E5C0B607-B4CE-4CA3-867E-B980BEE706DA}"/>
              </a:ext>
            </a:extLst>
          </p:cNvPr>
          <p:cNvSpPr/>
          <p:nvPr/>
        </p:nvSpPr>
        <p:spPr>
          <a:xfrm rot="5400000">
            <a:off x="3716774" y="1223146"/>
            <a:ext cx="1339132" cy="1553186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E314CD49-98ED-4EC8-AB24-3C51F61CBF9C}"/>
              </a:ext>
            </a:extLst>
          </p:cNvPr>
          <p:cNvSpPr/>
          <p:nvPr/>
        </p:nvSpPr>
        <p:spPr>
          <a:xfrm rot="5400000">
            <a:off x="3716774" y="3212725"/>
            <a:ext cx="1339132" cy="1553186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5F5DB342-25C6-41D1-9C91-2D3B06B06851}"/>
              </a:ext>
            </a:extLst>
          </p:cNvPr>
          <p:cNvSpPr/>
          <p:nvPr/>
        </p:nvSpPr>
        <p:spPr>
          <a:xfrm rot="5400000">
            <a:off x="3732499" y="4563079"/>
            <a:ext cx="1339132" cy="155318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427587"/>
              <a:gd name="adj5" fmla="val 125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68BA784-FDE2-49DA-8CDD-7588CF589FB1}"/>
              </a:ext>
            </a:extLst>
          </p:cNvPr>
          <p:cNvSpPr txBox="1"/>
          <p:nvPr/>
        </p:nvSpPr>
        <p:spPr>
          <a:xfrm>
            <a:off x="199787" y="3223632"/>
            <a:ext cx="4243793" cy="468238"/>
          </a:xfrm>
          <a:prstGeom prst="rect">
            <a:avLst/>
          </a:prstGeom>
          <a:solidFill>
            <a:srgbClr val="F2F4FD"/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rgbClr val="F2F4FD"/>
                </a:solidFill>
              </a:rPr>
              <a:t>“vote </a:t>
            </a:r>
            <a:r>
              <a:rPr lang="en-US" sz="1138" err="1">
                <a:solidFill>
                  <a:srgbClr val="F2F4FD"/>
                </a:solidFill>
              </a:rPr>
              <a:t>tuesday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novemb</a:t>
            </a:r>
            <a:r>
              <a:rPr lang="en-US" sz="1138">
                <a:solidFill>
                  <a:srgbClr val="F2F4FD"/>
                </a:solidFill>
              </a:rPr>
              <a:t> 3rd go save </a:t>
            </a:r>
            <a:r>
              <a:rPr lang="en-US" sz="1138" err="1">
                <a:solidFill>
                  <a:srgbClr val="F2F4FD"/>
                </a:solidFill>
              </a:rPr>
              <a:t>countri</a:t>
            </a:r>
            <a:r>
              <a:rPr lang="en-US" sz="1138">
                <a:solidFill>
                  <a:srgbClr val="F2F4FD"/>
                </a:solidFill>
              </a:rPr>
              <a:t> go defeat </a:t>
            </a:r>
            <a:r>
              <a:rPr lang="en-US" sz="1138" err="1">
                <a:solidFill>
                  <a:srgbClr val="F2F4FD"/>
                </a:solidFill>
              </a:rPr>
              <a:t>marxist</a:t>
            </a:r>
            <a:r>
              <a:rPr lang="en-US" sz="1138">
                <a:solidFill>
                  <a:srgbClr val="F2F4FD"/>
                </a:solidFill>
              </a:rPr>
              <a:t> socialist rioter </a:t>
            </a:r>
            <a:r>
              <a:rPr lang="en-US" sz="1138" err="1">
                <a:solidFill>
                  <a:srgbClr val="F2F4FD"/>
                </a:solidFill>
              </a:rPr>
              <a:t>flagburn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leftw</a:t>
            </a:r>
            <a:r>
              <a:rPr lang="en-US" sz="1138">
                <a:solidFill>
                  <a:srgbClr val="F2F4FD"/>
                </a:solidFill>
              </a:rPr>
              <a:t> extremist get vote”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E607823F-BF8B-4BBC-84A8-96465F0D60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135652" y="3148016"/>
            <a:ext cx="147568" cy="158691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7C2C3D4-9FC0-42D4-9974-27E63F0EE304}"/>
              </a:ext>
            </a:extLst>
          </p:cNvPr>
          <p:cNvSpPr txBox="1"/>
          <p:nvPr/>
        </p:nvSpPr>
        <p:spPr>
          <a:xfrm>
            <a:off x="175381" y="3246852"/>
            <a:ext cx="4243793" cy="468238"/>
          </a:xfrm>
          <a:prstGeom prst="rect">
            <a:avLst/>
          </a:prstGeom>
          <a:solidFill>
            <a:srgbClr val="F2F4FD"/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rgbClr val="F2F4FD"/>
                </a:solidFill>
              </a:rPr>
              <a:t>“vote </a:t>
            </a:r>
            <a:r>
              <a:rPr lang="en-US" sz="1138" err="1">
                <a:solidFill>
                  <a:srgbClr val="F2F4FD"/>
                </a:solidFill>
              </a:rPr>
              <a:t>tuesday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novemb</a:t>
            </a:r>
            <a:r>
              <a:rPr lang="en-US" sz="1138">
                <a:solidFill>
                  <a:srgbClr val="F2F4FD"/>
                </a:solidFill>
              </a:rPr>
              <a:t> 3rd go save </a:t>
            </a:r>
            <a:r>
              <a:rPr lang="en-US" sz="1138" err="1">
                <a:solidFill>
                  <a:srgbClr val="F2F4FD"/>
                </a:solidFill>
              </a:rPr>
              <a:t>countri</a:t>
            </a:r>
            <a:r>
              <a:rPr lang="en-US" sz="1138">
                <a:solidFill>
                  <a:srgbClr val="F2F4FD"/>
                </a:solidFill>
              </a:rPr>
              <a:t> go defeat </a:t>
            </a:r>
            <a:r>
              <a:rPr lang="en-US" sz="1138" err="1">
                <a:solidFill>
                  <a:srgbClr val="F2F4FD"/>
                </a:solidFill>
              </a:rPr>
              <a:t>marxist</a:t>
            </a:r>
            <a:r>
              <a:rPr lang="en-US" sz="1138">
                <a:solidFill>
                  <a:srgbClr val="F2F4FD"/>
                </a:solidFill>
              </a:rPr>
              <a:t> socialist rioter </a:t>
            </a:r>
            <a:r>
              <a:rPr lang="en-US" sz="1138" err="1">
                <a:solidFill>
                  <a:srgbClr val="F2F4FD"/>
                </a:solidFill>
              </a:rPr>
              <a:t>flagburn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leftw</a:t>
            </a:r>
            <a:r>
              <a:rPr lang="en-US" sz="1138">
                <a:solidFill>
                  <a:srgbClr val="F2F4FD"/>
                </a:solidFill>
              </a:rPr>
              <a:t> extremist get vote”</a:t>
            </a: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293EE6BB-F1C0-4B32-AAFD-28C9DAC5A11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250" t="1998" r="4941" b="21600"/>
          <a:stretch/>
        </p:blipFill>
        <p:spPr>
          <a:xfrm rot="1544013">
            <a:off x="111247" y="3171236"/>
            <a:ext cx="147568" cy="158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88438A-2C56-47A8-B104-B2A8467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Tokenization and </a:t>
            </a:r>
            <a:r>
              <a:rPr lang="en-US" err="1"/>
              <a:t>numericalization</a:t>
            </a:r>
            <a:r>
              <a:rPr lang="en-US"/>
              <a:t>: twitter example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6B56128-2B89-4D3D-BBB3-1BA72A87B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2B6159-E9E9-4C6D-B1DC-B43A1E5A0541}"/>
              </a:ext>
            </a:extLst>
          </p:cNvPr>
          <p:cNvSpPr txBox="1"/>
          <p:nvPr/>
        </p:nvSpPr>
        <p:spPr>
          <a:xfrm>
            <a:off x="137176" y="2057352"/>
            <a:ext cx="4243793" cy="6848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>
            <a:defPPr>
              <a:defRPr lang="fr-FR"/>
            </a:defPPr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138"/>
              <a:t>['vote', '</a:t>
            </a:r>
            <a:r>
              <a:rPr lang="en-US" sz="1138" err="1"/>
              <a:t>tuesday</a:t>
            </a:r>
            <a:r>
              <a:rPr lang="en-US" sz="1138"/>
              <a:t>', '</a:t>
            </a:r>
            <a:r>
              <a:rPr lang="en-US" sz="1138" err="1"/>
              <a:t>novemb</a:t>
            </a:r>
            <a:r>
              <a:rPr lang="en-US" sz="1138"/>
              <a:t>', '3rd', 'go', 'save', '</a:t>
            </a:r>
            <a:r>
              <a:rPr lang="en-US" sz="1138" err="1"/>
              <a:t>countri</a:t>
            </a:r>
            <a:r>
              <a:rPr lang="en-US" sz="1138"/>
              <a:t>', 'go', 'defeat', '</a:t>
            </a:r>
            <a:r>
              <a:rPr lang="en-US" sz="1138" err="1"/>
              <a:t>marxist</a:t>
            </a:r>
            <a:r>
              <a:rPr lang="en-US" sz="1138"/>
              <a:t>', 'socialist', 'rioter', '</a:t>
            </a:r>
            <a:r>
              <a:rPr lang="en-US" sz="1138" err="1"/>
              <a:t>flagburn</a:t>
            </a:r>
            <a:r>
              <a:rPr lang="en-US" sz="1138"/>
              <a:t>', '</a:t>
            </a:r>
            <a:r>
              <a:rPr lang="en-US" sz="1138" err="1"/>
              <a:t>leftw</a:t>
            </a:r>
            <a:r>
              <a:rPr lang="en-US" sz="1138"/>
              <a:t>', 'extremist', 'get', 'vote']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3055D0-A501-4C76-8E3B-7C1F1B38311D}"/>
              </a:ext>
            </a:extLst>
          </p:cNvPr>
          <p:cNvSpPr txBox="1"/>
          <p:nvPr/>
        </p:nvSpPr>
        <p:spPr>
          <a:xfrm>
            <a:off x="137176" y="5594099"/>
            <a:ext cx="4243793" cy="468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138"/>
              <a:t>[185, 474, 300, 469, 63, 460, 429, 63, 84, 533, 29, 200, 416, 395, 185]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EA5E0-5095-46F0-AA77-E9A2D696D5B9}"/>
              </a:ext>
            </a:extLst>
          </p:cNvPr>
          <p:cNvSpPr txBox="1"/>
          <p:nvPr/>
        </p:nvSpPr>
        <p:spPr>
          <a:xfrm>
            <a:off x="1751780" y="1254083"/>
            <a:ext cx="6402440" cy="468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sp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“vote </a:t>
            </a:r>
            <a:r>
              <a:rPr lang="en-US" sz="1138" err="1">
                <a:solidFill>
                  <a:schemeClr val="tx2"/>
                </a:solidFill>
              </a:rPr>
              <a:t>tuesday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novemb</a:t>
            </a:r>
            <a:r>
              <a:rPr lang="en-US" sz="1138">
                <a:solidFill>
                  <a:schemeClr val="tx2"/>
                </a:solidFill>
              </a:rPr>
              <a:t> 3rd go save </a:t>
            </a:r>
            <a:r>
              <a:rPr lang="en-US" sz="1138" err="1">
                <a:solidFill>
                  <a:schemeClr val="tx2"/>
                </a:solidFill>
              </a:rPr>
              <a:t>countri</a:t>
            </a:r>
            <a:r>
              <a:rPr lang="en-US" sz="1138">
                <a:solidFill>
                  <a:schemeClr val="tx2"/>
                </a:solidFill>
              </a:rPr>
              <a:t> go defeat </a:t>
            </a:r>
            <a:r>
              <a:rPr lang="en-US" sz="1138" err="1">
                <a:solidFill>
                  <a:schemeClr val="tx2"/>
                </a:solidFill>
              </a:rPr>
              <a:t>marxist</a:t>
            </a:r>
            <a:r>
              <a:rPr lang="en-US" sz="1138">
                <a:solidFill>
                  <a:schemeClr val="tx2"/>
                </a:solidFill>
              </a:rPr>
              <a:t> socialist rioter </a:t>
            </a:r>
            <a:r>
              <a:rPr lang="en-US" sz="1138" err="1">
                <a:solidFill>
                  <a:schemeClr val="tx2"/>
                </a:solidFill>
              </a:rPr>
              <a:t>flagburn</a:t>
            </a:r>
            <a:r>
              <a:rPr lang="en-US" sz="1138">
                <a:solidFill>
                  <a:schemeClr val="tx2"/>
                </a:solidFill>
              </a:rPr>
              <a:t> </a:t>
            </a:r>
            <a:r>
              <a:rPr lang="en-US" sz="1138" err="1">
                <a:solidFill>
                  <a:schemeClr val="tx2"/>
                </a:solidFill>
              </a:rPr>
              <a:t>leftw</a:t>
            </a:r>
            <a:r>
              <a:rPr lang="en-US" sz="1138">
                <a:solidFill>
                  <a:schemeClr val="tx2"/>
                </a:solidFill>
              </a:rPr>
              <a:t> extremist get vote”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A01D332-00A1-4C09-951F-56E89AE93F2D}"/>
              </a:ext>
            </a:extLst>
          </p:cNvPr>
          <p:cNvSpPr txBox="1"/>
          <p:nvPr/>
        </p:nvSpPr>
        <p:spPr>
          <a:xfrm>
            <a:off x="144745" y="3270071"/>
            <a:ext cx="4243793" cy="46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In this example, the dataset (or “corpus”) is a set of tweets</a:t>
            </a:r>
          </a:p>
        </p:txBody>
      </p:sp>
      <p:pic>
        <p:nvPicPr>
          <p:cNvPr id="116" name="Graphic 115">
            <a:extLst>
              <a:ext uri="{FF2B5EF4-FFF2-40B4-BE49-F238E27FC236}">
                <a16:creationId xmlns:a16="http://schemas.microsoft.com/office/drawing/2014/main" id="{5E9A84AB-0B24-470A-A0D9-582CCD77B64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250" t="1998" r="4941" b="21600"/>
          <a:stretch/>
        </p:blipFill>
        <p:spPr>
          <a:xfrm rot="1544013">
            <a:off x="80611" y="3194456"/>
            <a:ext cx="147568" cy="15869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2559103B-1EC1-4B7A-B891-86E7EEAB9D08}"/>
              </a:ext>
            </a:extLst>
          </p:cNvPr>
          <p:cNvSpPr txBox="1"/>
          <p:nvPr/>
        </p:nvSpPr>
        <p:spPr>
          <a:xfrm>
            <a:off x="192217" y="4237177"/>
            <a:ext cx="4243793" cy="468238"/>
          </a:xfrm>
          <a:prstGeom prst="rect">
            <a:avLst/>
          </a:prstGeom>
          <a:solidFill>
            <a:srgbClr val="F2F4FD"/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rgbClr val="F2F4FD"/>
                </a:solidFill>
              </a:rPr>
              <a:t>“vote </a:t>
            </a:r>
            <a:r>
              <a:rPr lang="en-US" sz="1138" err="1">
                <a:solidFill>
                  <a:srgbClr val="F2F4FD"/>
                </a:solidFill>
              </a:rPr>
              <a:t>tuesday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novemb</a:t>
            </a:r>
            <a:r>
              <a:rPr lang="en-US" sz="1138">
                <a:solidFill>
                  <a:srgbClr val="F2F4FD"/>
                </a:solidFill>
              </a:rPr>
              <a:t> 3rd go save </a:t>
            </a:r>
            <a:r>
              <a:rPr lang="en-US" sz="1138" err="1">
                <a:solidFill>
                  <a:srgbClr val="F2F4FD"/>
                </a:solidFill>
              </a:rPr>
              <a:t>countri</a:t>
            </a:r>
            <a:r>
              <a:rPr lang="en-US" sz="1138">
                <a:solidFill>
                  <a:srgbClr val="F2F4FD"/>
                </a:solidFill>
              </a:rPr>
              <a:t> go defeat </a:t>
            </a:r>
            <a:r>
              <a:rPr lang="en-US" sz="1138" err="1">
                <a:solidFill>
                  <a:srgbClr val="F2F4FD"/>
                </a:solidFill>
              </a:rPr>
              <a:t>marxist</a:t>
            </a:r>
            <a:r>
              <a:rPr lang="en-US" sz="1138">
                <a:solidFill>
                  <a:srgbClr val="F2F4FD"/>
                </a:solidFill>
              </a:rPr>
              <a:t> socialist rioter </a:t>
            </a:r>
            <a:r>
              <a:rPr lang="en-US" sz="1138" err="1">
                <a:solidFill>
                  <a:srgbClr val="F2F4FD"/>
                </a:solidFill>
              </a:rPr>
              <a:t>flagburn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leftw</a:t>
            </a:r>
            <a:r>
              <a:rPr lang="en-US" sz="1138">
                <a:solidFill>
                  <a:srgbClr val="F2F4FD"/>
                </a:solidFill>
              </a:rPr>
              <a:t> extremist get vote”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7DCE1A39-2AE4-4F05-95AC-2BA4387192A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128082" y="4161561"/>
            <a:ext cx="147568" cy="158691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9229A5C5-BCF4-4F83-9B7D-7293D0DFCB03}"/>
              </a:ext>
            </a:extLst>
          </p:cNvPr>
          <p:cNvSpPr txBox="1"/>
          <p:nvPr/>
        </p:nvSpPr>
        <p:spPr>
          <a:xfrm>
            <a:off x="167812" y="4260397"/>
            <a:ext cx="4243793" cy="468238"/>
          </a:xfrm>
          <a:prstGeom prst="rect">
            <a:avLst/>
          </a:prstGeom>
          <a:solidFill>
            <a:srgbClr val="F2F4FD"/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rgbClr val="F2F4FD"/>
                </a:solidFill>
              </a:rPr>
              <a:t>“vote </a:t>
            </a:r>
            <a:r>
              <a:rPr lang="en-US" sz="1138" err="1">
                <a:solidFill>
                  <a:srgbClr val="F2F4FD"/>
                </a:solidFill>
              </a:rPr>
              <a:t>tuesday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novemb</a:t>
            </a:r>
            <a:r>
              <a:rPr lang="en-US" sz="1138">
                <a:solidFill>
                  <a:srgbClr val="F2F4FD"/>
                </a:solidFill>
              </a:rPr>
              <a:t> 3rd go save </a:t>
            </a:r>
            <a:r>
              <a:rPr lang="en-US" sz="1138" err="1">
                <a:solidFill>
                  <a:srgbClr val="F2F4FD"/>
                </a:solidFill>
              </a:rPr>
              <a:t>countri</a:t>
            </a:r>
            <a:r>
              <a:rPr lang="en-US" sz="1138">
                <a:solidFill>
                  <a:srgbClr val="F2F4FD"/>
                </a:solidFill>
              </a:rPr>
              <a:t> go defeat </a:t>
            </a:r>
            <a:r>
              <a:rPr lang="en-US" sz="1138" err="1">
                <a:solidFill>
                  <a:srgbClr val="F2F4FD"/>
                </a:solidFill>
              </a:rPr>
              <a:t>marxist</a:t>
            </a:r>
            <a:r>
              <a:rPr lang="en-US" sz="1138">
                <a:solidFill>
                  <a:srgbClr val="F2F4FD"/>
                </a:solidFill>
              </a:rPr>
              <a:t> socialist rioter </a:t>
            </a:r>
            <a:r>
              <a:rPr lang="en-US" sz="1138" err="1">
                <a:solidFill>
                  <a:srgbClr val="F2F4FD"/>
                </a:solidFill>
              </a:rPr>
              <a:t>flagburn</a:t>
            </a:r>
            <a:r>
              <a:rPr lang="en-US" sz="1138">
                <a:solidFill>
                  <a:srgbClr val="F2F4FD"/>
                </a:solidFill>
              </a:rPr>
              <a:t> </a:t>
            </a:r>
            <a:r>
              <a:rPr lang="en-US" sz="1138" err="1">
                <a:solidFill>
                  <a:srgbClr val="F2F4FD"/>
                </a:solidFill>
              </a:rPr>
              <a:t>leftw</a:t>
            </a:r>
            <a:r>
              <a:rPr lang="en-US" sz="1138">
                <a:solidFill>
                  <a:srgbClr val="F2F4FD"/>
                </a:solidFill>
              </a:rPr>
              <a:t> extremist get vote”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ECAE710D-018B-4193-A436-4C068F0289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250" t="1998" r="4941" b="21600"/>
          <a:stretch/>
        </p:blipFill>
        <p:spPr>
          <a:xfrm rot="1544013">
            <a:off x="103677" y="4184781"/>
            <a:ext cx="147568" cy="158691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78CA909-6BE5-49F1-BEE9-5C5844936B17}"/>
              </a:ext>
            </a:extLst>
          </p:cNvPr>
          <p:cNvSpPr txBox="1"/>
          <p:nvPr/>
        </p:nvSpPr>
        <p:spPr>
          <a:xfrm>
            <a:off x="137176" y="4283616"/>
            <a:ext cx="4243793" cy="46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noAutofit/>
          </a:bodyPr>
          <a:lstStyle/>
          <a:p>
            <a:pPr algn="l"/>
            <a:r>
              <a:rPr lang="en-US" sz="1138">
                <a:solidFill>
                  <a:schemeClr val="tx2"/>
                </a:solidFill>
              </a:rPr>
              <a:t>In this example, the dictionary ends up with 592 words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4A3E8C08-7B2A-44B0-89F5-236A31A3FED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250" t="1998" r="4941" b="21600"/>
          <a:stretch/>
        </p:blipFill>
        <p:spPr>
          <a:xfrm rot="1544013">
            <a:off x="73041" y="4208001"/>
            <a:ext cx="147568" cy="1586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28FB66-1F18-4099-933C-59A73FB9F6FD}"/>
              </a:ext>
            </a:extLst>
          </p:cNvPr>
          <p:cNvSpPr/>
          <p:nvPr/>
        </p:nvSpPr>
        <p:spPr>
          <a:xfrm>
            <a:off x="4642858" y="1831925"/>
            <a:ext cx="4873260" cy="464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from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nltk.tokenize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tweet = [w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(tweet)]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8E78EC-E1BA-4FB8-87D5-2369A5B5AEEE}"/>
              </a:ext>
            </a:extLst>
          </p:cNvPr>
          <p:cNvSpPr/>
          <p:nvPr/>
        </p:nvSpPr>
        <p:spPr>
          <a:xfrm>
            <a:off x="4642858" y="3312730"/>
            <a:ext cx="4873260" cy="5386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corpus = [[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stemmer.stem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w.lower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())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word_tokenize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(doc) 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if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(w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list(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string.punctuation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)+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stopwords.words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doc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corpus]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EE86E-B7C3-47EC-B53E-049281384DD4}"/>
              </a:ext>
            </a:extLst>
          </p:cNvPr>
          <p:cNvSpPr/>
          <p:nvPr/>
        </p:nvSpPr>
        <p:spPr>
          <a:xfrm>
            <a:off x="4642858" y="3956225"/>
            <a:ext cx="4873260" cy="666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vocab = set([w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doc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corpus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doc])</a:t>
            </a:r>
          </a:p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word2idx = {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w:idx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,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(vocab)} idx2word = {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idx:w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 err="1">
                <a:solidFill>
                  <a:srgbClr val="000000"/>
                </a:solidFill>
                <a:latin typeface="Courier New" panose="02070309020205020404" pitchFamily="49" charset="0"/>
              </a:rPr>
              <a:t>idx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,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975">
                <a:solidFill>
                  <a:srgbClr val="795E26"/>
                </a:solidFill>
                <a:latin typeface="Courier New" panose="02070309020205020404" pitchFamily="49" charset="0"/>
              </a:rPr>
              <a:t>enumerate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(vocab)}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B3004A-4F96-492B-BD56-BD7F4A903F92}"/>
              </a:ext>
            </a:extLst>
          </p:cNvPr>
          <p:cNvSpPr/>
          <p:nvPr/>
        </p:nvSpPr>
        <p:spPr>
          <a:xfrm>
            <a:off x="4642858" y="5248332"/>
            <a:ext cx="4873260" cy="406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ctr"/>
          <a:lstStyle/>
          <a:p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indices = [word2idx.get(w,</a:t>
            </a:r>
            <a:r>
              <a:rPr lang="en-US" sz="975">
                <a:solidFill>
                  <a:srgbClr val="09885A"/>
                </a:solidFill>
                <a:latin typeface="Courier New" panose="02070309020205020404" pitchFamily="49" charset="0"/>
              </a:rPr>
              <a:t>-1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) </a:t>
            </a:r>
            <a:r>
              <a:rPr lang="en-US" sz="975">
                <a:solidFill>
                  <a:srgbClr val="AF00DB"/>
                </a:solidFill>
                <a:latin typeface="Courier New" panose="02070309020205020404" pitchFamily="49" charset="0"/>
              </a:rPr>
              <a:t>for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w </a:t>
            </a:r>
            <a:r>
              <a:rPr lang="en-US" sz="975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en-US" sz="975">
                <a:solidFill>
                  <a:srgbClr val="000000"/>
                </a:solidFill>
                <a:latin typeface="Courier New" panose="02070309020205020404" pitchFamily="49" charset="0"/>
              </a:rPr>
              <a:t> tweet]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DCB4DC-2ED6-45AC-BD29-4D92C8A04472}"/>
              </a:ext>
            </a:extLst>
          </p:cNvPr>
          <p:cNvSpPr txBox="1"/>
          <p:nvPr/>
        </p:nvSpPr>
        <p:spPr>
          <a:xfrm>
            <a:off x="137175" y="4845306"/>
            <a:ext cx="9174331" cy="2932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  <a:effectLst/>
        </p:spPr>
        <p:txBody>
          <a:bodyPr wrap="square" lIns="58500" tIns="58500" rIns="58500" bIns="58500" rtlCol="0" anchor="ctr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138"/>
              <a:t>['vote', '</a:t>
            </a:r>
            <a:r>
              <a:rPr lang="en-US" sz="1138" err="1"/>
              <a:t>tuesday</a:t>
            </a:r>
            <a:r>
              <a:rPr lang="en-US" sz="1138"/>
              <a:t>', '</a:t>
            </a:r>
            <a:r>
              <a:rPr lang="en-US" sz="1138" err="1"/>
              <a:t>novemb</a:t>
            </a:r>
            <a:r>
              <a:rPr lang="en-US" sz="1138"/>
              <a:t>', '3rd', 'go', 'save', '</a:t>
            </a:r>
            <a:r>
              <a:rPr lang="en-US" sz="1138" err="1"/>
              <a:t>countri</a:t>
            </a:r>
            <a:r>
              <a:rPr lang="en-US" sz="1138"/>
              <a:t>', 'go', 'defeat', '</a:t>
            </a:r>
            <a:r>
              <a:rPr lang="en-US" sz="1138" err="1"/>
              <a:t>marxist</a:t>
            </a:r>
            <a:r>
              <a:rPr lang="en-US" sz="1138"/>
              <a:t>', 'socialist', 'rioter', '</a:t>
            </a:r>
            <a:r>
              <a:rPr lang="en-US" sz="1138" err="1"/>
              <a:t>flagburn</a:t>
            </a:r>
            <a:r>
              <a:rPr lang="en-US" sz="1138"/>
              <a:t>', '</a:t>
            </a:r>
            <a:r>
              <a:rPr lang="en-US" sz="1138" err="1"/>
              <a:t>leftw</a:t>
            </a:r>
            <a:r>
              <a:rPr lang="en-US" sz="1138"/>
              <a:t>', 'extremist', 'get', 'vote']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8E1F6BD-9F75-4229-8D46-E569136711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1677996" y="1185998"/>
            <a:ext cx="147568" cy="15869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DFB8A5B4-0357-4130-8F67-F453308FDC9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74037" y="1973977"/>
            <a:ext cx="147568" cy="15869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A1F83FDF-57A7-4CAB-8039-09827C6276F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74036" y="5526141"/>
            <a:ext cx="147568" cy="158691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2FDACF7-3371-4D00-9B90-9B7E2D4A48D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6250" t="1998" r="4941" b="21600"/>
          <a:stretch/>
        </p:blipFill>
        <p:spPr>
          <a:xfrm rot="1544013">
            <a:off x="74035" y="4744837"/>
            <a:ext cx="147568" cy="15869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2A76B51-8DED-4EFF-B376-2EF773B0B70A}"/>
              </a:ext>
            </a:extLst>
          </p:cNvPr>
          <p:cNvGrpSpPr/>
          <p:nvPr/>
        </p:nvGrpSpPr>
        <p:grpSpPr>
          <a:xfrm>
            <a:off x="8298670" y="181098"/>
            <a:ext cx="1439557" cy="381503"/>
            <a:chOff x="8298670" y="181098"/>
            <a:chExt cx="1439557" cy="38150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E83BEB3-3819-4FDF-BE9D-C9EE28FC8DEA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E6AB5B-5B44-41CA-BAB5-1EB070D05E16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0FBF5B-D60A-4D46-825F-4634E635FDEF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A49119-B69E-4915-8E87-1E07D91ACDD9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83D422-85EC-4E96-A750-B8FBD4903A27}"/>
                </a:ext>
              </a:extLst>
            </p:cNvPr>
            <p:cNvSpPr txBox="1"/>
            <p:nvPr/>
          </p:nvSpPr>
          <p:spPr>
            <a:xfrm>
              <a:off x="8408065" y="377935"/>
              <a:ext cx="903442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Tokenization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1423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FA6B3D-A4CF-4977-998A-8874B6D5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Turn the list of </a:t>
            </a:r>
            <a:r>
              <a:rPr lang="en-US" sz="1600">
                <a:solidFill>
                  <a:schemeClr val="tx2"/>
                </a:solidFill>
              </a:rPr>
              <a:t>token indices into input features </a:t>
            </a:r>
            <a:r>
              <a:rPr lang="en-US" sz="1600"/>
              <a:t>for a model</a:t>
            </a:r>
            <a:br>
              <a:rPr lang="fr-FR" sz="1600"/>
            </a:br>
            <a:endParaRPr lang="en-US"/>
          </a:p>
        </p:txBody>
      </p:sp>
      <p:sp>
        <p:nvSpPr>
          <p:cNvPr id="109" name="Text Placeholder 108">
            <a:extLst>
              <a:ext uri="{FF2B5EF4-FFF2-40B4-BE49-F238E27FC236}">
                <a16:creationId xmlns:a16="http://schemas.microsoft.com/office/drawing/2014/main" id="{AF8F2F87-BF15-44CD-8A3B-861FDD474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92DCEE-BF1A-4982-AF77-14E1989FABF7}"/>
              </a:ext>
            </a:extLst>
          </p:cNvPr>
          <p:cNvSpPr/>
          <p:nvPr/>
        </p:nvSpPr>
        <p:spPr>
          <a:xfrm>
            <a:off x="6468508" y="2778337"/>
            <a:ext cx="3179519" cy="18794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indices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(indices)</a:t>
            </a:r>
          </a:p>
          <a:p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Create one-hot matrix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 = (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indices.</a:t>
            </a:r>
            <a:r>
              <a:rPr lang="en-US" sz="10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()+</a:t>
            </a:r>
            <a:r>
              <a:rPr lang="en-US" sz="1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indices.size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one_hot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(size)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np.arange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indices.size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one_hot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[indices, cols] = </a:t>
            </a:r>
            <a:r>
              <a:rPr lang="en-US" sz="1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Compute the document-term vector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doc_vector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10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one_hot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axis=</a:t>
            </a:r>
            <a:r>
              <a:rPr lang="en-US" sz="1000" b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7E889-C330-4BBA-A100-CFED1779DF36}"/>
              </a:ext>
            </a:extLst>
          </p:cNvPr>
          <p:cNvSpPr/>
          <p:nvPr/>
        </p:nvSpPr>
        <p:spPr>
          <a:xfrm>
            <a:off x="473257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vote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B52BA-316E-4901-A8E1-5395D573419E}"/>
              </a:ext>
            </a:extLst>
          </p:cNvPr>
          <p:cNvSpPr/>
          <p:nvPr/>
        </p:nvSpPr>
        <p:spPr>
          <a:xfrm>
            <a:off x="1278174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err="1">
                <a:solidFill>
                  <a:schemeClr val="tx2"/>
                </a:solidFill>
              </a:rPr>
              <a:t>tuesday</a:t>
            </a:r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959AB-12DB-48DB-AA61-E68D01EF61F4}"/>
              </a:ext>
            </a:extLst>
          </p:cNvPr>
          <p:cNvSpPr/>
          <p:nvPr/>
        </p:nvSpPr>
        <p:spPr>
          <a:xfrm>
            <a:off x="2083091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9DBE-8241-43C1-8AC2-44A7B634023A}"/>
              </a:ext>
            </a:extLst>
          </p:cNvPr>
          <p:cNvSpPr/>
          <p:nvPr/>
        </p:nvSpPr>
        <p:spPr>
          <a:xfrm>
            <a:off x="2888008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extremist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1ED24-6815-4358-BE15-AB650B08792A}"/>
              </a:ext>
            </a:extLst>
          </p:cNvPr>
          <p:cNvSpPr/>
          <p:nvPr/>
        </p:nvSpPr>
        <p:spPr>
          <a:xfrm>
            <a:off x="3692925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get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3FFA9-3CC2-41F6-8B7E-99804ADEF700}"/>
              </a:ext>
            </a:extLst>
          </p:cNvPr>
          <p:cNvSpPr/>
          <p:nvPr/>
        </p:nvSpPr>
        <p:spPr>
          <a:xfrm>
            <a:off x="4497843" y="1289129"/>
            <a:ext cx="720379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2"/>
                </a:solidFill>
              </a:rPr>
              <a:t>vote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FDFCAB-EB25-40C8-B98A-6C08732BCA90}"/>
              </a:ext>
            </a:extLst>
          </p:cNvPr>
          <p:cNvGrpSpPr/>
          <p:nvPr/>
        </p:nvGrpSpPr>
        <p:grpSpPr>
          <a:xfrm>
            <a:off x="1490733" y="1832663"/>
            <a:ext cx="2530749" cy="299501"/>
            <a:chOff x="1182276" y="1666120"/>
            <a:chExt cx="3120809" cy="369332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F63BAB6-B154-4FFA-A1AA-0340DD71B62E}"/>
                </a:ext>
              </a:extLst>
            </p:cNvPr>
            <p:cNvSpPr/>
            <p:nvPr/>
          </p:nvSpPr>
          <p:spPr>
            <a:xfrm>
              <a:off x="1182276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185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733A73E-C3E3-4B9C-9A7C-6B99D7E691B5}"/>
                </a:ext>
              </a:extLst>
            </p:cNvPr>
            <p:cNvSpPr/>
            <p:nvPr/>
          </p:nvSpPr>
          <p:spPr>
            <a:xfrm>
              <a:off x="1714938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474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EABC31D-89B8-480E-98D4-A28EE185661F}"/>
                </a:ext>
              </a:extLst>
            </p:cNvPr>
            <p:cNvSpPr/>
            <p:nvPr/>
          </p:nvSpPr>
          <p:spPr>
            <a:xfrm>
              <a:off x="2247600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514F2C-B3D9-442D-92ED-4C16580506CB}"/>
                </a:ext>
              </a:extLst>
            </p:cNvPr>
            <p:cNvSpPr/>
            <p:nvPr/>
          </p:nvSpPr>
          <p:spPr>
            <a:xfrm>
              <a:off x="2780262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416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0D5FBB-F37C-406E-ADF5-F7C7A5DB1027}"/>
                </a:ext>
              </a:extLst>
            </p:cNvPr>
            <p:cNvSpPr/>
            <p:nvPr/>
          </p:nvSpPr>
          <p:spPr>
            <a:xfrm>
              <a:off x="3312924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395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605437A-100F-4CC9-BA17-2483DF069668}"/>
                </a:ext>
              </a:extLst>
            </p:cNvPr>
            <p:cNvSpPr/>
            <p:nvPr/>
          </p:nvSpPr>
          <p:spPr>
            <a:xfrm>
              <a:off x="3845585" y="1666120"/>
              <a:ext cx="4575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185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88156-7725-4D80-A8E2-9CD18EB6BD18}"/>
              </a:ext>
            </a:extLst>
          </p:cNvPr>
          <p:cNvSpPr/>
          <p:nvPr/>
        </p:nvSpPr>
        <p:spPr>
          <a:xfrm>
            <a:off x="1526482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495EF-CA39-4797-88E6-F1E5ED5DF5AC}"/>
              </a:ext>
            </a:extLst>
          </p:cNvPr>
          <p:cNvSpPr/>
          <p:nvPr/>
        </p:nvSpPr>
        <p:spPr>
          <a:xfrm>
            <a:off x="1958432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0579E-34C5-41CF-BACE-4E608ACC935F}"/>
              </a:ext>
            </a:extLst>
          </p:cNvPr>
          <p:cNvSpPr/>
          <p:nvPr/>
        </p:nvSpPr>
        <p:spPr>
          <a:xfrm>
            <a:off x="3254281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EC57A-C198-46A1-B4C1-0FC6B43BCAC9}"/>
              </a:ext>
            </a:extLst>
          </p:cNvPr>
          <p:cNvSpPr/>
          <p:nvPr/>
        </p:nvSpPr>
        <p:spPr>
          <a:xfrm>
            <a:off x="3686231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4A359A-B7DE-4A76-BAED-B19B41A516DB}"/>
              </a:ext>
            </a:extLst>
          </p:cNvPr>
          <p:cNvSpPr/>
          <p:nvPr/>
        </p:nvSpPr>
        <p:spPr>
          <a:xfrm rot="5400000">
            <a:off x="1526482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C85D6-7034-45BD-9BF9-13652B995DC4}"/>
              </a:ext>
            </a:extLst>
          </p:cNvPr>
          <p:cNvSpPr/>
          <p:nvPr/>
        </p:nvSpPr>
        <p:spPr>
          <a:xfrm>
            <a:off x="1526482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57CF7-F5DE-4415-9D2A-9119E21FEB59}"/>
              </a:ext>
            </a:extLst>
          </p:cNvPr>
          <p:cNvSpPr/>
          <p:nvPr/>
        </p:nvSpPr>
        <p:spPr>
          <a:xfrm>
            <a:off x="1958432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EE778F-B397-41C1-9E61-E387F2128A81}"/>
              </a:ext>
            </a:extLst>
          </p:cNvPr>
          <p:cNvSpPr/>
          <p:nvPr/>
        </p:nvSpPr>
        <p:spPr>
          <a:xfrm>
            <a:off x="3254281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95D6C9-D68B-4224-BCF8-84E48F16D214}"/>
              </a:ext>
            </a:extLst>
          </p:cNvPr>
          <p:cNvSpPr/>
          <p:nvPr/>
        </p:nvSpPr>
        <p:spPr>
          <a:xfrm>
            <a:off x="3686231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D2EA8D-B01A-41B0-A0B7-B67A9EB9EC17}"/>
              </a:ext>
            </a:extLst>
          </p:cNvPr>
          <p:cNvSpPr/>
          <p:nvPr/>
        </p:nvSpPr>
        <p:spPr>
          <a:xfrm>
            <a:off x="1526482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96324-8D53-4EBE-B6B0-F1BCC0D5EA07}"/>
              </a:ext>
            </a:extLst>
          </p:cNvPr>
          <p:cNvSpPr/>
          <p:nvPr/>
        </p:nvSpPr>
        <p:spPr>
          <a:xfrm>
            <a:off x="1958432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BCC73-5BCB-4A96-8BF2-62A156E81A7D}"/>
              </a:ext>
            </a:extLst>
          </p:cNvPr>
          <p:cNvSpPr/>
          <p:nvPr/>
        </p:nvSpPr>
        <p:spPr>
          <a:xfrm>
            <a:off x="3254281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87075E-2023-4475-BF47-C20299EEA1B3}"/>
              </a:ext>
            </a:extLst>
          </p:cNvPr>
          <p:cNvSpPr/>
          <p:nvPr/>
        </p:nvSpPr>
        <p:spPr>
          <a:xfrm>
            <a:off x="3686231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9D9D5C-4377-490E-A4B0-3A2C4CDEB230}"/>
              </a:ext>
            </a:extLst>
          </p:cNvPr>
          <p:cNvSpPr/>
          <p:nvPr/>
        </p:nvSpPr>
        <p:spPr>
          <a:xfrm>
            <a:off x="1526482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79DEE3-59BD-4DDA-8012-56FD686C8CEC}"/>
              </a:ext>
            </a:extLst>
          </p:cNvPr>
          <p:cNvSpPr/>
          <p:nvPr/>
        </p:nvSpPr>
        <p:spPr>
          <a:xfrm>
            <a:off x="1958432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17EB6C-3C5E-4E39-824E-3B2076BFF9C9}"/>
              </a:ext>
            </a:extLst>
          </p:cNvPr>
          <p:cNvSpPr/>
          <p:nvPr/>
        </p:nvSpPr>
        <p:spPr>
          <a:xfrm>
            <a:off x="3254281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197D5-0FD8-4118-B170-FAAB7A2F9EAC}"/>
              </a:ext>
            </a:extLst>
          </p:cNvPr>
          <p:cNvSpPr/>
          <p:nvPr/>
        </p:nvSpPr>
        <p:spPr>
          <a:xfrm>
            <a:off x="3686231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5663EC-BF15-492B-BCB0-3A8042611BA0}"/>
              </a:ext>
            </a:extLst>
          </p:cNvPr>
          <p:cNvSpPr/>
          <p:nvPr/>
        </p:nvSpPr>
        <p:spPr>
          <a:xfrm>
            <a:off x="1526482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E5391-7C3B-4C29-BA1C-3A66BD1C42FD}"/>
              </a:ext>
            </a:extLst>
          </p:cNvPr>
          <p:cNvSpPr/>
          <p:nvPr/>
        </p:nvSpPr>
        <p:spPr>
          <a:xfrm>
            <a:off x="1958432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5E000F-7422-4D2A-B8D6-2729BF138AF2}"/>
              </a:ext>
            </a:extLst>
          </p:cNvPr>
          <p:cNvSpPr/>
          <p:nvPr/>
        </p:nvSpPr>
        <p:spPr>
          <a:xfrm>
            <a:off x="3254281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5415BB-19CB-480F-8004-BB6E63E8C560}"/>
              </a:ext>
            </a:extLst>
          </p:cNvPr>
          <p:cNvSpPr/>
          <p:nvPr/>
        </p:nvSpPr>
        <p:spPr>
          <a:xfrm>
            <a:off x="3686231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13270F-FB08-42C6-9C76-96ADD0694A29}"/>
              </a:ext>
            </a:extLst>
          </p:cNvPr>
          <p:cNvSpPr/>
          <p:nvPr/>
        </p:nvSpPr>
        <p:spPr>
          <a:xfrm>
            <a:off x="1526482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1FB067-30FC-4DE1-99B3-3E2A42155974}"/>
              </a:ext>
            </a:extLst>
          </p:cNvPr>
          <p:cNvSpPr/>
          <p:nvPr/>
        </p:nvSpPr>
        <p:spPr>
          <a:xfrm>
            <a:off x="1958432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CBDC0A-E32A-42CA-B700-6CEB103D8C4E}"/>
              </a:ext>
            </a:extLst>
          </p:cNvPr>
          <p:cNvSpPr/>
          <p:nvPr/>
        </p:nvSpPr>
        <p:spPr>
          <a:xfrm>
            <a:off x="3254281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08446F-F7F2-44C6-9C29-3B5E113983F8}"/>
              </a:ext>
            </a:extLst>
          </p:cNvPr>
          <p:cNvSpPr/>
          <p:nvPr/>
        </p:nvSpPr>
        <p:spPr>
          <a:xfrm>
            <a:off x="3686231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97E357-7074-460D-B422-6042BF41DED3}"/>
              </a:ext>
            </a:extLst>
          </p:cNvPr>
          <p:cNvSpPr/>
          <p:nvPr/>
        </p:nvSpPr>
        <p:spPr>
          <a:xfrm rot="5400000">
            <a:off x="1958432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D73453-42B1-4198-A02D-9606017AB0C8}"/>
              </a:ext>
            </a:extLst>
          </p:cNvPr>
          <p:cNvSpPr/>
          <p:nvPr/>
        </p:nvSpPr>
        <p:spPr>
          <a:xfrm rot="5400000">
            <a:off x="3254281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F4841-11FF-4FAF-BBB2-57623F89A129}"/>
              </a:ext>
            </a:extLst>
          </p:cNvPr>
          <p:cNvSpPr/>
          <p:nvPr/>
        </p:nvSpPr>
        <p:spPr>
          <a:xfrm rot="5400000">
            <a:off x="3686231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4C8A60-0BE3-4EFB-BBB6-8AF84B955493}"/>
              </a:ext>
            </a:extLst>
          </p:cNvPr>
          <p:cNvSpPr/>
          <p:nvPr/>
        </p:nvSpPr>
        <p:spPr>
          <a:xfrm rot="5400000">
            <a:off x="1526482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6906D8-0787-4480-90BB-D84F82EE75B3}"/>
              </a:ext>
            </a:extLst>
          </p:cNvPr>
          <p:cNvSpPr/>
          <p:nvPr/>
        </p:nvSpPr>
        <p:spPr>
          <a:xfrm rot="5400000">
            <a:off x="1958432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714592-C107-4B91-8F23-B397973FE915}"/>
              </a:ext>
            </a:extLst>
          </p:cNvPr>
          <p:cNvSpPr/>
          <p:nvPr/>
        </p:nvSpPr>
        <p:spPr>
          <a:xfrm rot="5400000">
            <a:off x="3254281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460DB0-5475-43F7-9F88-81E407B9F758}"/>
              </a:ext>
            </a:extLst>
          </p:cNvPr>
          <p:cNvSpPr/>
          <p:nvPr/>
        </p:nvSpPr>
        <p:spPr>
          <a:xfrm rot="5400000">
            <a:off x="3686231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9D84DC-5B41-4D8D-92F2-C997E40A850D}"/>
              </a:ext>
            </a:extLst>
          </p:cNvPr>
          <p:cNvSpPr/>
          <p:nvPr/>
        </p:nvSpPr>
        <p:spPr>
          <a:xfrm rot="5400000">
            <a:off x="1526482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809781-F13C-4AB9-8A44-CB4F6DD12AF3}"/>
              </a:ext>
            </a:extLst>
          </p:cNvPr>
          <p:cNvSpPr/>
          <p:nvPr/>
        </p:nvSpPr>
        <p:spPr>
          <a:xfrm rot="5400000">
            <a:off x="1958432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889C64-1DB9-4585-85CD-1479C68CD42E}"/>
              </a:ext>
            </a:extLst>
          </p:cNvPr>
          <p:cNvSpPr/>
          <p:nvPr/>
        </p:nvSpPr>
        <p:spPr>
          <a:xfrm rot="5400000">
            <a:off x="3254281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A339C1-8E65-4654-A04D-A365776D887A}"/>
              </a:ext>
            </a:extLst>
          </p:cNvPr>
          <p:cNvSpPr/>
          <p:nvPr/>
        </p:nvSpPr>
        <p:spPr>
          <a:xfrm rot="5400000">
            <a:off x="3686231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3B1D7A-FCE7-480B-AD31-72BA8B898967}"/>
              </a:ext>
            </a:extLst>
          </p:cNvPr>
          <p:cNvSpPr/>
          <p:nvPr/>
        </p:nvSpPr>
        <p:spPr>
          <a:xfrm rot="5400000">
            <a:off x="1526482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0A749F5-DC35-467D-8BDF-F4853521E808}"/>
              </a:ext>
            </a:extLst>
          </p:cNvPr>
          <p:cNvSpPr/>
          <p:nvPr/>
        </p:nvSpPr>
        <p:spPr>
          <a:xfrm rot="5400000">
            <a:off x="1958432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E83972-DEF8-4070-B19E-63F514D9BB66}"/>
              </a:ext>
            </a:extLst>
          </p:cNvPr>
          <p:cNvSpPr/>
          <p:nvPr/>
        </p:nvSpPr>
        <p:spPr>
          <a:xfrm rot="5400000">
            <a:off x="3254281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9E0D8C-1436-45D7-A83E-301BBD955E54}"/>
              </a:ext>
            </a:extLst>
          </p:cNvPr>
          <p:cNvSpPr/>
          <p:nvPr/>
        </p:nvSpPr>
        <p:spPr>
          <a:xfrm rot="5400000">
            <a:off x="3686231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020830-654F-4B01-A607-8DE234AE5CF1}"/>
              </a:ext>
            </a:extLst>
          </p:cNvPr>
          <p:cNvSpPr/>
          <p:nvPr/>
        </p:nvSpPr>
        <p:spPr>
          <a:xfrm rot="5400000">
            <a:off x="1526482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D4D18D-F723-4673-ABD3-B81A47F30DB6}"/>
              </a:ext>
            </a:extLst>
          </p:cNvPr>
          <p:cNvSpPr/>
          <p:nvPr/>
        </p:nvSpPr>
        <p:spPr>
          <a:xfrm rot="5400000">
            <a:off x="1958432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34B72D-55D6-4ADB-B7AE-41D8B6780DB1}"/>
              </a:ext>
            </a:extLst>
          </p:cNvPr>
          <p:cNvSpPr/>
          <p:nvPr/>
        </p:nvSpPr>
        <p:spPr>
          <a:xfrm>
            <a:off x="2819102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D248D8-1505-468C-ABD9-E5EF8B47F9B7}"/>
              </a:ext>
            </a:extLst>
          </p:cNvPr>
          <p:cNvSpPr/>
          <p:nvPr/>
        </p:nvSpPr>
        <p:spPr>
          <a:xfrm>
            <a:off x="2819102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205DD1-F404-4A43-B505-CF9EFE8B5501}"/>
              </a:ext>
            </a:extLst>
          </p:cNvPr>
          <p:cNvSpPr/>
          <p:nvPr/>
        </p:nvSpPr>
        <p:spPr>
          <a:xfrm>
            <a:off x="2819102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334721-A485-4864-964E-881559A97D29}"/>
              </a:ext>
            </a:extLst>
          </p:cNvPr>
          <p:cNvSpPr/>
          <p:nvPr/>
        </p:nvSpPr>
        <p:spPr>
          <a:xfrm>
            <a:off x="2819102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45F23D-7F47-4A60-BA5D-38E555E5D7A8}"/>
              </a:ext>
            </a:extLst>
          </p:cNvPr>
          <p:cNvSpPr/>
          <p:nvPr/>
        </p:nvSpPr>
        <p:spPr>
          <a:xfrm>
            <a:off x="2819102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AADFAEE-7172-4833-8926-A72B6366F2C4}"/>
              </a:ext>
            </a:extLst>
          </p:cNvPr>
          <p:cNvSpPr/>
          <p:nvPr/>
        </p:nvSpPr>
        <p:spPr>
          <a:xfrm>
            <a:off x="2819102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67A905-08D3-4C36-908B-F03447BC08A6}"/>
              </a:ext>
            </a:extLst>
          </p:cNvPr>
          <p:cNvSpPr/>
          <p:nvPr/>
        </p:nvSpPr>
        <p:spPr>
          <a:xfrm rot="5400000">
            <a:off x="2819102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5A6809-3CE8-45E9-A9D2-109A4BEC5F2B}"/>
              </a:ext>
            </a:extLst>
          </p:cNvPr>
          <p:cNvSpPr/>
          <p:nvPr/>
        </p:nvSpPr>
        <p:spPr>
          <a:xfrm rot="5400000">
            <a:off x="2819102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08FB396-8EE6-4EEC-92C6-FA05F0D75F3C}"/>
              </a:ext>
            </a:extLst>
          </p:cNvPr>
          <p:cNvSpPr/>
          <p:nvPr/>
        </p:nvSpPr>
        <p:spPr>
          <a:xfrm rot="5400000">
            <a:off x="2819102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DBEECC-CFFE-4665-8B4A-5DC5A02ECF82}"/>
              </a:ext>
            </a:extLst>
          </p:cNvPr>
          <p:cNvSpPr/>
          <p:nvPr/>
        </p:nvSpPr>
        <p:spPr>
          <a:xfrm rot="5400000">
            <a:off x="2819102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0ECA64-907D-4758-B9F4-BBED72A74821}"/>
              </a:ext>
            </a:extLst>
          </p:cNvPr>
          <p:cNvSpPr/>
          <p:nvPr/>
        </p:nvSpPr>
        <p:spPr>
          <a:xfrm rot="5400000">
            <a:off x="2819102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EA2395-5FE9-430E-BA20-9D23E780D355}"/>
              </a:ext>
            </a:extLst>
          </p:cNvPr>
          <p:cNvSpPr/>
          <p:nvPr/>
        </p:nvSpPr>
        <p:spPr>
          <a:xfrm>
            <a:off x="2390381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2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306945-FDF4-476B-9520-81AC16D09B38}"/>
              </a:ext>
            </a:extLst>
          </p:cNvPr>
          <p:cNvSpPr/>
          <p:nvPr/>
        </p:nvSpPr>
        <p:spPr>
          <a:xfrm rot="5400000">
            <a:off x="3254281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CC0C9B-2AC3-4B30-81BB-B6BBEF422197}"/>
              </a:ext>
            </a:extLst>
          </p:cNvPr>
          <p:cNvSpPr/>
          <p:nvPr/>
        </p:nvSpPr>
        <p:spPr>
          <a:xfrm rot="5400000">
            <a:off x="3686231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F1FFC1-F33F-479A-8D3C-030BFE200A26}"/>
              </a:ext>
            </a:extLst>
          </p:cNvPr>
          <p:cNvCxnSpPr>
            <a:stCxn id="5" idx="2"/>
            <a:endCxn id="103" idx="0"/>
          </p:cNvCxnSpPr>
          <p:nvPr/>
        </p:nvCxnSpPr>
        <p:spPr>
          <a:xfrm>
            <a:off x="833447" y="1588630"/>
            <a:ext cx="842786" cy="244033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948338C-8A21-48EB-806B-4D3082306935}"/>
              </a:ext>
            </a:extLst>
          </p:cNvPr>
          <p:cNvCxnSpPr>
            <a:cxnSpLocks/>
            <a:stCxn id="6" idx="2"/>
            <a:endCxn id="104" idx="0"/>
          </p:cNvCxnSpPr>
          <p:nvPr/>
        </p:nvCxnSpPr>
        <p:spPr>
          <a:xfrm>
            <a:off x="1638364" y="1588630"/>
            <a:ext cx="469819" cy="244033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15584A9-D83E-4945-83FF-E678AFB65837}"/>
              </a:ext>
            </a:extLst>
          </p:cNvPr>
          <p:cNvCxnSpPr>
            <a:cxnSpLocks/>
            <a:stCxn id="8" idx="2"/>
            <a:endCxn id="106" idx="0"/>
          </p:cNvCxnSpPr>
          <p:nvPr/>
        </p:nvCxnSpPr>
        <p:spPr>
          <a:xfrm flipH="1">
            <a:off x="2972083" y="1588630"/>
            <a:ext cx="276115" cy="244033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601D71-4FA1-4D06-85E0-B2079D2B7AC4}"/>
              </a:ext>
            </a:extLst>
          </p:cNvPr>
          <p:cNvCxnSpPr>
            <a:cxnSpLocks/>
            <a:stCxn id="9" idx="2"/>
            <a:endCxn id="107" idx="0"/>
          </p:cNvCxnSpPr>
          <p:nvPr/>
        </p:nvCxnSpPr>
        <p:spPr>
          <a:xfrm flipH="1">
            <a:off x="3404033" y="1588630"/>
            <a:ext cx="649082" cy="244033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D1E56A-AA08-4BED-ABB3-86FD4FADDB9E}"/>
              </a:ext>
            </a:extLst>
          </p:cNvPr>
          <p:cNvCxnSpPr>
            <a:cxnSpLocks/>
            <a:stCxn id="10" idx="2"/>
            <a:endCxn id="108" idx="0"/>
          </p:cNvCxnSpPr>
          <p:nvPr/>
        </p:nvCxnSpPr>
        <p:spPr>
          <a:xfrm flipH="1">
            <a:off x="3835983" y="1588630"/>
            <a:ext cx="1022050" cy="244033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7646910-4C12-4747-ABFD-AE62659142C6}"/>
              </a:ext>
            </a:extLst>
          </p:cNvPr>
          <p:cNvCxnSpPr>
            <a:cxnSpLocks/>
            <a:stCxn id="103" idx="2"/>
            <a:endCxn id="12" idx="0"/>
          </p:cNvCxnSpPr>
          <p:nvPr/>
        </p:nvCxnSpPr>
        <p:spPr>
          <a:xfrm>
            <a:off x="1676232" y="2132164"/>
            <a:ext cx="0" cy="144615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556FDF3-1D1A-4550-9F41-CC3E1C8D0342}"/>
              </a:ext>
            </a:extLst>
          </p:cNvPr>
          <p:cNvCxnSpPr>
            <a:cxnSpLocks/>
          </p:cNvCxnSpPr>
          <p:nvPr/>
        </p:nvCxnSpPr>
        <p:spPr>
          <a:xfrm>
            <a:off x="2117427" y="2132164"/>
            <a:ext cx="0" cy="144615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3A3127B-DC1D-4A9C-B878-A87F4AECB9AA}"/>
              </a:ext>
            </a:extLst>
          </p:cNvPr>
          <p:cNvCxnSpPr>
            <a:cxnSpLocks/>
          </p:cNvCxnSpPr>
          <p:nvPr/>
        </p:nvCxnSpPr>
        <p:spPr>
          <a:xfrm>
            <a:off x="2968852" y="2132164"/>
            <a:ext cx="0" cy="144615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C812B8-562E-4C84-B605-E3A00C3E4206}"/>
              </a:ext>
            </a:extLst>
          </p:cNvPr>
          <p:cNvCxnSpPr>
            <a:cxnSpLocks/>
          </p:cNvCxnSpPr>
          <p:nvPr/>
        </p:nvCxnSpPr>
        <p:spPr>
          <a:xfrm>
            <a:off x="3392804" y="2132164"/>
            <a:ext cx="0" cy="144615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43D5A4-1C57-49A1-865D-BC704A86C6B6}"/>
              </a:ext>
            </a:extLst>
          </p:cNvPr>
          <p:cNvCxnSpPr>
            <a:cxnSpLocks/>
          </p:cNvCxnSpPr>
          <p:nvPr/>
        </p:nvCxnSpPr>
        <p:spPr>
          <a:xfrm>
            <a:off x="3839329" y="2132164"/>
            <a:ext cx="0" cy="144615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560B7F-FB50-4245-B8CD-1836D6638F3D}"/>
              </a:ext>
            </a:extLst>
          </p:cNvPr>
          <p:cNvCxnSpPr>
            <a:cxnSpLocks/>
          </p:cNvCxnSpPr>
          <p:nvPr/>
        </p:nvCxnSpPr>
        <p:spPr>
          <a:xfrm>
            <a:off x="570386" y="2276779"/>
            <a:ext cx="0" cy="3718471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headEnd type="triangle"/>
            <a:tailEnd type="triangle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44031FC-6380-4EA0-B44A-04BA5AA7721F}"/>
              </a:ext>
            </a:extLst>
          </p:cNvPr>
          <p:cNvSpPr txBox="1"/>
          <p:nvPr/>
        </p:nvSpPr>
        <p:spPr>
          <a:xfrm rot="16200000">
            <a:off x="-487577" y="3416600"/>
            <a:ext cx="18653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Dimension: 592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039513-03F3-4F7B-AC03-E40ABB92DBB5}"/>
              </a:ext>
            </a:extLst>
          </p:cNvPr>
          <p:cNvSpPr txBox="1"/>
          <p:nvPr/>
        </p:nvSpPr>
        <p:spPr>
          <a:xfrm>
            <a:off x="873110" y="3034849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185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BE91EF6-6E79-411A-B272-F0F0DF7C098D}"/>
              </a:ext>
            </a:extLst>
          </p:cNvPr>
          <p:cNvSpPr txBox="1"/>
          <p:nvPr/>
        </p:nvSpPr>
        <p:spPr>
          <a:xfrm>
            <a:off x="873110" y="3718044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395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73892F-959C-4F90-90A8-211391B18D06}"/>
              </a:ext>
            </a:extLst>
          </p:cNvPr>
          <p:cNvSpPr txBox="1"/>
          <p:nvPr/>
        </p:nvSpPr>
        <p:spPr>
          <a:xfrm>
            <a:off x="873110" y="4401238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416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FA3F44-F8E0-4270-ACC3-E3F824F5B941}"/>
              </a:ext>
            </a:extLst>
          </p:cNvPr>
          <p:cNvSpPr txBox="1"/>
          <p:nvPr/>
        </p:nvSpPr>
        <p:spPr>
          <a:xfrm>
            <a:off x="873110" y="5083271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474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B1F0EC8-6FCD-4794-9267-D39993F2F03F}"/>
              </a:ext>
            </a:extLst>
          </p:cNvPr>
          <p:cNvSpPr txBox="1"/>
          <p:nvPr/>
        </p:nvSpPr>
        <p:spPr>
          <a:xfrm>
            <a:off x="873110" y="2363967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A85CFDE-BE1A-4AF5-80DB-E7B1C503DDB5}"/>
              </a:ext>
            </a:extLst>
          </p:cNvPr>
          <p:cNvSpPr txBox="1"/>
          <p:nvPr/>
        </p:nvSpPr>
        <p:spPr>
          <a:xfrm>
            <a:off x="873110" y="5765303"/>
            <a:ext cx="54858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Index 591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A758627-45FE-4850-9E4B-A111897C168E}"/>
              </a:ext>
            </a:extLst>
          </p:cNvPr>
          <p:cNvSpPr/>
          <p:nvPr/>
        </p:nvSpPr>
        <p:spPr>
          <a:xfrm>
            <a:off x="4601225" y="3723105"/>
            <a:ext cx="834201" cy="299501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E1A6360-68A9-4586-B280-8123BE3706FD}"/>
              </a:ext>
            </a:extLst>
          </p:cNvPr>
          <p:cNvSpPr/>
          <p:nvPr/>
        </p:nvSpPr>
        <p:spPr>
          <a:xfrm>
            <a:off x="5819163" y="227677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95F232-CA7A-42F0-AEF4-8DEC2A1C7967}"/>
              </a:ext>
            </a:extLst>
          </p:cNvPr>
          <p:cNvSpPr/>
          <p:nvPr/>
        </p:nvSpPr>
        <p:spPr>
          <a:xfrm>
            <a:off x="5819163" y="2959974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B61F53-4778-4C69-AE9D-DC312EA930D6}"/>
              </a:ext>
            </a:extLst>
          </p:cNvPr>
          <p:cNvSpPr/>
          <p:nvPr/>
        </p:nvSpPr>
        <p:spPr>
          <a:xfrm>
            <a:off x="5819163" y="364316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F53990-21B0-4398-85C8-040AA904B386}"/>
              </a:ext>
            </a:extLst>
          </p:cNvPr>
          <p:cNvSpPr/>
          <p:nvPr/>
        </p:nvSpPr>
        <p:spPr>
          <a:xfrm>
            <a:off x="5819163" y="432636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40F538-46E8-480F-A378-FE319D87D106}"/>
              </a:ext>
            </a:extLst>
          </p:cNvPr>
          <p:cNvSpPr/>
          <p:nvPr/>
        </p:nvSpPr>
        <p:spPr>
          <a:xfrm>
            <a:off x="5819163" y="5009557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8F70E29-68E2-4A71-BAFB-B56F1B91D42B}"/>
              </a:ext>
            </a:extLst>
          </p:cNvPr>
          <p:cNvSpPr/>
          <p:nvPr/>
        </p:nvSpPr>
        <p:spPr>
          <a:xfrm>
            <a:off x="5819163" y="5695749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FC799C7-CC86-41C8-A202-827C3D7A5DB9}"/>
              </a:ext>
            </a:extLst>
          </p:cNvPr>
          <p:cNvSpPr/>
          <p:nvPr/>
        </p:nvSpPr>
        <p:spPr>
          <a:xfrm rot="5400000">
            <a:off x="5819163" y="26183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1502C3B-1BE8-455F-A44B-90FCD94FCEEB}"/>
              </a:ext>
            </a:extLst>
          </p:cNvPr>
          <p:cNvSpPr/>
          <p:nvPr/>
        </p:nvSpPr>
        <p:spPr>
          <a:xfrm rot="5400000">
            <a:off x="5819163" y="3300073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923066-6DA9-4916-9B61-4B2ED4D46038}"/>
              </a:ext>
            </a:extLst>
          </p:cNvPr>
          <p:cNvSpPr/>
          <p:nvPr/>
        </p:nvSpPr>
        <p:spPr>
          <a:xfrm rot="5400000">
            <a:off x="5819163" y="3981770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527EAA5-7F03-479E-8D96-12DBE2CBBFD7}"/>
              </a:ext>
            </a:extLst>
          </p:cNvPr>
          <p:cNvSpPr/>
          <p:nvPr/>
        </p:nvSpPr>
        <p:spPr>
          <a:xfrm rot="5400000">
            <a:off x="5819163" y="4669458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BB0488-1F73-40FB-AC3C-E9249C59702A}"/>
              </a:ext>
            </a:extLst>
          </p:cNvPr>
          <p:cNvSpPr/>
          <p:nvPr/>
        </p:nvSpPr>
        <p:spPr>
          <a:xfrm rot="5400000">
            <a:off x="5819163" y="5356076"/>
            <a:ext cx="299501" cy="29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b"/>
          <a:lstStyle/>
          <a:p>
            <a:pPr algn="ctr"/>
            <a:r>
              <a:rPr lang="en-US" sz="140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B7AE2E-125A-4BD3-BEE4-F75E49B5BC73}"/>
              </a:ext>
            </a:extLst>
          </p:cNvPr>
          <p:cNvSpPr txBox="1"/>
          <p:nvPr/>
        </p:nvSpPr>
        <p:spPr>
          <a:xfrm>
            <a:off x="4526540" y="3528398"/>
            <a:ext cx="132868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i="1">
                <a:solidFill>
                  <a:schemeClr val="tx2"/>
                </a:solidFill>
              </a:rPr>
              <a:t>Sum over tokens</a:t>
            </a:r>
          </a:p>
        </p:txBody>
      </p:sp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D848C294-AB89-460E-9040-7FC1260D8738}"/>
              </a:ext>
            </a:extLst>
          </p:cNvPr>
          <p:cNvSpPr/>
          <p:nvPr/>
        </p:nvSpPr>
        <p:spPr>
          <a:xfrm>
            <a:off x="4230646" y="2455977"/>
            <a:ext cx="1343604" cy="566223"/>
          </a:xfrm>
          <a:prstGeom prst="wedgeRectCallout">
            <a:avLst>
              <a:gd name="adj1" fmla="val -66057"/>
              <a:gd name="adj2" fmla="val 38855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One-hot encoding </a:t>
            </a:r>
            <a:r>
              <a:rPr lang="en-US" sz="1200"/>
              <a:t>for each token</a:t>
            </a:r>
          </a:p>
        </p:txBody>
      </p: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0401B5D4-59A9-42E9-B544-F23074A11647}"/>
              </a:ext>
            </a:extLst>
          </p:cNvPr>
          <p:cNvSpPr/>
          <p:nvPr/>
        </p:nvSpPr>
        <p:spPr>
          <a:xfrm>
            <a:off x="4230646" y="4591923"/>
            <a:ext cx="1343604" cy="566223"/>
          </a:xfrm>
          <a:prstGeom prst="wedgeRectCallout">
            <a:avLst>
              <a:gd name="adj1" fmla="val 65782"/>
              <a:gd name="adj2" fmla="val -46631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Document-term vector</a:t>
            </a:r>
            <a:endParaRPr lang="en-US" sz="1200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9EDFD3F4-1A95-494D-8A40-6362BC9A8B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50" t="1998" r="4941" b="21600"/>
          <a:stretch/>
        </p:blipFill>
        <p:spPr>
          <a:xfrm rot="1544013">
            <a:off x="240378" y="1317535"/>
            <a:ext cx="181073" cy="194724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53625F-9EDE-4441-81A1-02A35626B5D5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A52A5CA-802B-4376-8436-A892902A0993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1A0C2C5-22CB-41BF-AE84-910A287F28BA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746E1E5-8686-43F3-BF57-A133C5EAE9B7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CFCF33A-3DED-450E-B0D8-D8FC53A16E93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007FF2F-54C4-4171-BA3B-C4065BA008ED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3611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7494E-8118-4DAF-8375-2E2CB068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>
                <a:solidFill>
                  <a:schemeClr val="tx2"/>
                </a:solidFill>
              </a:rPr>
              <a:t>Use pre-trained embeddings </a:t>
            </a:r>
            <a:r>
              <a:rPr lang="en-US" sz="1600"/>
              <a:t>to improve performance</a:t>
            </a:r>
            <a:br>
              <a:rPr lang="fr-FR" sz="1600"/>
            </a:br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A9EB880-7794-40A0-BAA3-97010C9B45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98E25F-A785-4459-A3BB-34C7D0762085}"/>
              </a:ext>
            </a:extLst>
          </p:cNvPr>
          <p:cNvGrpSpPr/>
          <p:nvPr/>
        </p:nvGrpSpPr>
        <p:grpSpPr>
          <a:xfrm>
            <a:off x="299964" y="1087274"/>
            <a:ext cx="9306071" cy="4950152"/>
            <a:chOff x="295175" y="1053049"/>
            <a:chExt cx="9306071" cy="495015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3FF52A-5A3C-446A-BFD2-5D4AA48194CC}"/>
                </a:ext>
              </a:extLst>
            </p:cNvPr>
            <p:cNvGrpSpPr/>
            <p:nvPr/>
          </p:nvGrpSpPr>
          <p:grpSpPr>
            <a:xfrm>
              <a:off x="295175" y="1053049"/>
              <a:ext cx="4429702" cy="4950151"/>
              <a:chOff x="201169" y="1374449"/>
              <a:chExt cx="4429702" cy="495015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FED141-A829-43B9-A11D-C4B82357DA4F}"/>
                  </a:ext>
                </a:extLst>
              </p:cNvPr>
              <p:cNvSpPr/>
              <p:nvPr/>
            </p:nvSpPr>
            <p:spPr>
              <a:xfrm>
                <a:off x="201169" y="1374449"/>
                <a:ext cx="4419296" cy="495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9DD407-94B1-4AC2-8F2F-18751B708BAC}"/>
                  </a:ext>
                </a:extLst>
              </p:cNvPr>
              <p:cNvSpPr/>
              <p:nvPr/>
            </p:nvSpPr>
            <p:spPr>
              <a:xfrm>
                <a:off x="304754" y="2912358"/>
                <a:ext cx="4222531" cy="10192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CFCCC3-1C03-461E-817A-74F425DB1C6B}"/>
                  </a:ext>
                </a:extLst>
              </p:cNvPr>
              <p:cNvSpPr/>
              <p:nvPr/>
            </p:nvSpPr>
            <p:spPr>
              <a:xfrm>
                <a:off x="304754" y="1861800"/>
                <a:ext cx="4222531" cy="930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F06F08-3C6F-4921-9041-6B2856E157EA}"/>
                  </a:ext>
                </a:extLst>
              </p:cNvPr>
              <p:cNvSpPr txBox="1"/>
              <p:nvPr/>
            </p:nvSpPr>
            <p:spPr>
              <a:xfrm>
                <a:off x="201169" y="1385892"/>
                <a:ext cx="4429702" cy="357319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tx2"/>
                    </a:solidFill>
                  </a:rPr>
                  <a:t>One-hot encoding poses several problems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881E75-DBD7-43B7-97D6-5BE3F30CF2D1}"/>
                  </a:ext>
                </a:extLst>
              </p:cNvPr>
              <p:cNvSpPr txBox="1"/>
              <p:nvPr/>
            </p:nvSpPr>
            <p:spPr>
              <a:xfrm>
                <a:off x="657795" y="1861800"/>
                <a:ext cx="3869490" cy="330072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chemeClr val="tx2"/>
                    </a:solidFill>
                  </a:rPr>
                  <a:t>Learning is hard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F1E30D-85D4-4EA5-A271-A47F4A9BB3D5}"/>
                  </a:ext>
                </a:extLst>
              </p:cNvPr>
              <p:cNvSpPr txBox="1"/>
              <p:nvPr/>
            </p:nvSpPr>
            <p:spPr>
              <a:xfrm>
                <a:off x="657795" y="2912358"/>
                <a:ext cx="3869490" cy="330072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chemeClr val="tx2"/>
                    </a:solidFill>
                  </a:rPr>
                  <a:t>Learning is slow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A76269-651C-4E57-9E9E-E44338A7C918}"/>
                  </a:ext>
                </a:extLst>
              </p:cNvPr>
              <p:cNvSpPr txBox="1"/>
              <p:nvPr/>
            </p:nvSpPr>
            <p:spPr>
              <a:xfrm>
                <a:off x="657795" y="2117611"/>
                <a:ext cx="3869490" cy="699404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/>
                  <a:t>No meaningful information about words’ meanings is captured in the input space as all words are equidistant.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C6D45D-1C77-4684-B47F-16316CF7D90A}"/>
                  </a:ext>
                </a:extLst>
              </p:cNvPr>
              <p:cNvSpPr txBox="1"/>
              <p:nvPr/>
            </p:nvSpPr>
            <p:spPr>
              <a:xfrm>
                <a:off x="657795" y="3178424"/>
                <a:ext cx="3869490" cy="699404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/>
                  <a:t>The input space can be very big depending on vocabulary size, which increases computation time and makes learning slow.</a:t>
                </a:r>
              </a:p>
            </p:txBody>
          </p:sp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8B389CE7-721F-4CE3-BA08-6EC31CBCF3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t="12434" b="33699"/>
              <a:stretch/>
            </p:blipFill>
            <p:spPr>
              <a:xfrm>
                <a:off x="391960" y="2981695"/>
                <a:ext cx="286058" cy="192613"/>
              </a:xfrm>
              <a:prstGeom prst="rect">
                <a:avLst/>
              </a:prstGeom>
            </p:spPr>
          </p:pic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D8D2933E-E288-40A5-9356-F4093E722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b="20055"/>
              <a:stretch/>
            </p:blipFill>
            <p:spPr>
              <a:xfrm>
                <a:off x="358469" y="1861800"/>
                <a:ext cx="353041" cy="352798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09C3FA0-33BF-4C6F-B9BD-9AC88B18B70A}"/>
                </a:ext>
              </a:extLst>
            </p:cNvPr>
            <p:cNvGrpSpPr/>
            <p:nvPr/>
          </p:nvGrpSpPr>
          <p:grpSpPr>
            <a:xfrm>
              <a:off x="5181950" y="1053050"/>
              <a:ext cx="4419296" cy="4950151"/>
              <a:chOff x="5486704" y="1022791"/>
              <a:chExt cx="4419296" cy="49501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14B88C-158F-47F4-8437-40B61C193C2F}"/>
                  </a:ext>
                </a:extLst>
              </p:cNvPr>
              <p:cNvSpPr/>
              <p:nvPr/>
            </p:nvSpPr>
            <p:spPr>
              <a:xfrm>
                <a:off x="5486704" y="1022791"/>
                <a:ext cx="4419296" cy="495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562870-5B15-466F-A092-7E40D2280128}"/>
                  </a:ext>
                </a:extLst>
              </p:cNvPr>
              <p:cNvSpPr txBox="1"/>
              <p:nvPr/>
            </p:nvSpPr>
            <p:spPr>
              <a:xfrm>
                <a:off x="5486704" y="1034234"/>
                <a:ext cx="4419296" cy="357319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ctr"/>
                <a:r>
                  <a:rPr lang="en-US" b="1">
                    <a:solidFill>
                      <a:schemeClr val="tx2"/>
                    </a:solidFill>
                  </a:rPr>
                  <a:t>The solution is to learn word embeddings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84EE88-0920-41C7-BED3-056420A0B42C}"/>
                  </a:ext>
                </a:extLst>
              </p:cNvPr>
              <p:cNvSpPr/>
              <p:nvPr/>
            </p:nvSpPr>
            <p:spPr>
              <a:xfrm>
                <a:off x="5562624" y="2560700"/>
                <a:ext cx="4222531" cy="974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4F800D-17C5-451B-B321-7DA19F744D3A}"/>
                  </a:ext>
                </a:extLst>
              </p:cNvPr>
              <p:cNvSpPr txBox="1"/>
              <p:nvPr/>
            </p:nvSpPr>
            <p:spPr>
              <a:xfrm>
                <a:off x="5916541" y="2560700"/>
                <a:ext cx="3869490" cy="330072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chemeClr val="tx2"/>
                    </a:solidFill>
                  </a:rPr>
                  <a:t>Embeddings can be used off-the-shelf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3EBDB5-8A39-4976-BAA4-37E0A8EE3A74}"/>
                  </a:ext>
                </a:extLst>
              </p:cNvPr>
              <p:cNvSpPr txBox="1"/>
              <p:nvPr/>
            </p:nvSpPr>
            <p:spPr>
              <a:xfrm>
                <a:off x="5916541" y="2767927"/>
                <a:ext cx="3869490" cy="699404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/>
                  <a:t>Embedding models are pre-trained on large corpuses (e.g. Wikipedia) and learned vectors are available for anyone to use.</a:t>
                </a:r>
              </a:p>
            </p:txBody>
          </p:sp>
          <p:pic>
            <p:nvPicPr>
              <p:cNvPr id="20" name="Graphic 19" descr="Download">
                <a:extLst>
                  <a:ext uri="{FF2B5EF4-FFF2-40B4-BE49-F238E27FC236}">
                    <a16:creationId xmlns:a16="http://schemas.microsoft.com/office/drawing/2014/main" id="{6EFBF666-43EE-4B3E-BE15-9326593C7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65294" y="2566731"/>
                <a:ext cx="319223" cy="319223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E3C775-404A-4617-9131-D519815E5073}"/>
                  </a:ext>
                </a:extLst>
              </p:cNvPr>
              <p:cNvSpPr/>
              <p:nvPr/>
            </p:nvSpPr>
            <p:spPr>
              <a:xfrm>
                <a:off x="5562624" y="1510142"/>
                <a:ext cx="4222531" cy="9305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F4E0A3-7F1A-43A0-943B-4739DA78F9AB}"/>
                  </a:ext>
                </a:extLst>
              </p:cNvPr>
              <p:cNvSpPr txBox="1"/>
              <p:nvPr/>
            </p:nvSpPr>
            <p:spPr>
              <a:xfrm>
                <a:off x="5916541" y="1510142"/>
                <a:ext cx="3869490" cy="330072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chemeClr val="tx2"/>
                    </a:solidFill>
                  </a:rPr>
                  <a:t>Meaningful word vectors in lower dimension</a:t>
                </a:r>
                <a:endParaRPr lang="en-US" sz="120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686E19-F488-4E00-9D27-2BCF07AE0CBC}"/>
                  </a:ext>
                </a:extLst>
              </p:cNvPr>
              <p:cNvSpPr txBox="1"/>
              <p:nvPr/>
            </p:nvSpPr>
            <p:spPr>
              <a:xfrm>
                <a:off x="5916541" y="1727853"/>
                <a:ext cx="3869490" cy="699404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US"/>
                  <a:t>A model is trained to be able to predict words from their context, using a compressed representation (embedding).</a:t>
                </a: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DE993917-E78A-48DC-BFDC-11AD30CB0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75004" y="1519341"/>
                <a:ext cx="299804" cy="374754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AF9CE4F-4A4A-44DB-9ABF-D3C93CBD1F73}"/>
                  </a:ext>
                </a:extLst>
              </p:cNvPr>
              <p:cNvSpPr/>
              <p:nvPr/>
            </p:nvSpPr>
            <p:spPr>
              <a:xfrm>
                <a:off x="5562624" y="3654791"/>
                <a:ext cx="4222531" cy="2078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AA08B06-EEB4-4B86-9320-C05DCE5E4C8D}"/>
                  </a:ext>
                </a:extLst>
              </p:cNvPr>
              <p:cNvSpPr txBox="1"/>
              <p:nvPr/>
            </p:nvSpPr>
            <p:spPr>
              <a:xfrm>
                <a:off x="5916541" y="3900173"/>
                <a:ext cx="3869490" cy="653238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>
                <a:defPPr>
                  <a:defRPr lang="fr-FR"/>
                </a:defPPr>
                <a:lvl1pPr>
                  <a:defRPr sz="1400">
                    <a:solidFill>
                      <a:schemeClr val="tx2">
                        <a:lumMod val="60000"/>
                        <a:lumOff val="40000"/>
                      </a:schemeClr>
                    </a:solidFill>
                  </a:defRPr>
                </a:lvl1pPr>
              </a:lstStyle>
              <a:p>
                <a:r>
                  <a:rPr lang="en-US" sz="1100">
                    <a:solidFill>
                      <a:schemeClr val="tx1"/>
                    </a:solidFill>
                  </a:rPr>
                  <a:t>Should the embedding for “bank” be the same here?</a:t>
                </a:r>
              </a:p>
              <a:p>
                <a:r>
                  <a:rPr lang="en-US" sz="1100">
                    <a:solidFill>
                      <a:schemeClr val="tx1"/>
                    </a:solidFill>
                  </a:rPr>
                  <a:t>Sentence 1: “A </a:t>
                </a:r>
                <a:r>
                  <a:rPr lang="en-US" sz="1100" i="1">
                    <a:solidFill>
                      <a:schemeClr val="tx1"/>
                    </a:solidFill>
                  </a:rPr>
                  <a:t>bank</a:t>
                </a:r>
                <a:r>
                  <a:rPr lang="en-US" sz="1100">
                    <a:solidFill>
                      <a:schemeClr val="tx1"/>
                    </a:solidFill>
                  </a:rPr>
                  <a:t> is a financial institution”</a:t>
                </a:r>
              </a:p>
              <a:p>
                <a:r>
                  <a:rPr lang="en-US" sz="1100">
                    <a:solidFill>
                      <a:schemeClr val="tx1"/>
                    </a:solidFill>
                  </a:rPr>
                  <a:t>Sentence 2: “He swam to the </a:t>
                </a:r>
                <a:r>
                  <a:rPr lang="en-US" sz="1100" i="1">
                    <a:solidFill>
                      <a:schemeClr val="tx1"/>
                    </a:solidFill>
                  </a:rPr>
                  <a:t>bank</a:t>
                </a:r>
                <a:r>
                  <a:rPr lang="en-US" sz="1100">
                    <a:solidFill>
                      <a:schemeClr val="tx1"/>
                    </a:solidFill>
                  </a:rPr>
                  <a:t> across the river”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84F3D53-79CD-4C7E-945F-4E73B3C06787}"/>
                  </a:ext>
                </a:extLst>
              </p:cNvPr>
              <p:cNvSpPr txBox="1"/>
              <p:nvPr/>
            </p:nvSpPr>
            <p:spPr>
              <a:xfrm>
                <a:off x="5916541" y="3654791"/>
                <a:ext cx="3869490" cy="330072"/>
              </a:xfrm>
              <a:prstGeom prst="rect">
                <a:avLst/>
              </a:prstGeom>
              <a:noFill/>
            </p:spPr>
            <p:txBody>
              <a:bodyPr wrap="square" lIns="180000" tIns="72000" rIns="180000" bIns="72000" rtlCol="0">
                <a:spAutoFit/>
              </a:bodyPr>
              <a:lstStyle/>
              <a:p>
                <a:pPr algn="l"/>
                <a:r>
                  <a:rPr lang="en-US" sz="1200" b="1">
                    <a:solidFill>
                      <a:schemeClr val="tx2"/>
                    </a:solidFill>
                  </a:rPr>
                  <a:t>Advanced methods give contextual embeddings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E65175-3F7D-479C-A22F-763E6893E3B6}"/>
                  </a:ext>
                </a:extLst>
              </p:cNvPr>
              <p:cNvSpPr txBox="1"/>
              <p:nvPr/>
            </p:nvSpPr>
            <p:spPr>
              <a:xfrm>
                <a:off x="7699038" y="4671848"/>
                <a:ext cx="1975703" cy="87039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txBody>
              <a:bodyPr wrap="square" lIns="180000" tIns="72000" rIns="180000" bIns="72000" rtlCol="0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Contextual embeddings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 err="1"/>
                  <a:t>ELMo</a:t>
                </a:r>
                <a:endParaRPr lang="en-US" sz="10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/>
                  <a:t>BERT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/>
                  <a:t>GPT-2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8A73C2-F94F-4FB6-BA2F-15486196FD31}"/>
                  </a:ext>
                </a:extLst>
              </p:cNvPr>
              <p:cNvSpPr txBox="1"/>
              <p:nvPr/>
            </p:nvSpPr>
            <p:spPr>
              <a:xfrm>
                <a:off x="5722114" y="4664218"/>
                <a:ext cx="1805322" cy="878025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  <a:prstDash val="dash"/>
              </a:ln>
            </p:spPr>
            <p:txBody>
              <a:bodyPr wrap="square" lIns="180000" tIns="72000" rIns="180000" bIns="72000" rtlCol="0">
                <a:noAutofit/>
              </a:bodyPr>
              <a:lstStyle/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Traditional embeddings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/>
                  <a:t>Word2vec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 err="1"/>
                  <a:t>fastText</a:t>
                </a:r>
                <a:endParaRPr lang="en-US" sz="1000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000" dirty="0" err="1"/>
                  <a:t>GloVe</a:t>
                </a:r>
                <a:endParaRPr lang="en-US" sz="1000" dirty="0"/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EA6F9D1-E7B2-492E-AD24-619A36E91C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b="20055"/>
              <a:stretch/>
            </p:blipFill>
            <p:spPr>
              <a:xfrm>
                <a:off x="5653780" y="3664032"/>
                <a:ext cx="342251" cy="34201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10A882-E8E1-4493-8FA9-F8593E689564}"/>
                  </a:ext>
                </a:extLst>
              </p:cNvPr>
              <p:cNvSpPr txBox="1"/>
              <p:nvPr/>
            </p:nvSpPr>
            <p:spPr>
              <a:xfrm>
                <a:off x="9379003" y="5172764"/>
                <a:ext cx="2848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/>
                  <a:t>…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3DDABD-8C2D-47E1-944F-A9DDA714C201}"/>
                  </a:ext>
                </a:extLst>
              </p:cNvPr>
              <p:cNvSpPr txBox="1"/>
              <p:nvPr/>
            </p:nvSpPr>
            <p:spPr>
              <a:xfrm>
                <a:off x="7224910" y="5168949"/>
                <a:ext cx="2848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400"/>
                  <a:t>…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ACD91C-0777-4599-AA7D-AD1A4D2085A0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A73398-45B1-4221-BA4F-4855D64B1EED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76F784-DB5A-4127-8BE7-B23EE773FF9F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03237B-3827-448A-B7B7-F24B97043610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B2C01-49AD-4FA9-A999-13CF86B6B9C5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D1779B-7F4E-4965-AE08-5DA0DB1F96A6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822430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>
            <a:extLst>
              <a:ext uri="{FF2B5EF4-FFF2-40B4-BE49-F238E27FC236}">
                <a16:creationId xmlns:a16="http://schemas.microsoft.com/office/drawing/2014/main" id="{79C32A1F-98FD-4A6D-8141-7D546564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Word embedding example</a:t>
            </a:r>
            <a:br>
              <a:rPr lang="fr-FR" sz="1600"/>
            </a:br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A937F010-AADF-4B6A-A2C1-39872EAF7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2543E0-FF0D-4042-A4A2-F8CB6FE81E3E}"/>
              </a:ext>
            </a:extLst>
          </p:cNvPr>
          <p:cNvGrpSpPr/>
          <p:nvPr/>
        </p:nvGrpSpPr>
        <p:grpSpPr>
          <a:xfrm>
            <a:off x="939366" y="896112"/>
            <a:ext cx="8027268" cy="5203492"/>
            <a:chOff x="2258214" y="1143831"/>
            <a:chExt cx="8821332" cy="51072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AEA08B-EE98-4FF9-8F1F-285DE377762E}"/>
                </a:ext>
              </a:extLst>
            </p:cNvPr>
            <p:cNvSpPr/>
            <p:nvPr/>
          </p:nvSpPr>
          <p:spPr>
            <a:xfrm>
              <a:off x="6096000" y="5404898"/>
              <a:ext cx="4983546" cy="8461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r>
                <a:rPr lang="en-US" sz="1200" b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import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1200" b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gensim.downloader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1200" b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as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</a:t>
              </a:r>
              <a:r>
                <a:rPr lang="en-US" sz="1200" b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api</a:t>
              </a:r>
              <a:endParaRPr lang="en-US" sz="120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vectors = </a:t>
              </a:r>
              <a:r>
                <a:rPr lang="en-US" sz="1200" b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api.load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1200" b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'word2vec-google-news-300'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embedding =  vectors[</a:t>
              </a:r>
              <a:r>
                <a:rPr lang="en-US" sz="1200" b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'vote'</a:t>
              </a:r>
              <a:r>
                <a:rPr lang="en-US" sz="1200" b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]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4D1C0E-4707-403E-9CF1-6DE9C07CFA58}"/>
                </a:ext>
              </a:extLst>
            </p:cNvPr>
            <p:cNvGrpSpPr/>
            <p:nvPr/>
          </p:nvGrpSpPr>
          <p:grpSpPr>
            <a:xfrm>
              <a:off x="2258214" y="1615822"/>
              <a:ext cx="369332" cy="4585457"/>
              <a:chOff x="1634314" y="1615822"/>
              <a:chExt cx="369332" cy="458545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284E4D-3646-466F-8FD9-0541AFB044B2}"/>
                  </a:ext>
                </a:extLst>
              </p:cNvPr>
              <p:cNvSpPr/>
              <p:nvPr/>
            </p:nvSpPr>
            <p:spPr>
              <a:xfrm>
                <a:off x="1634314" y="1615822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182004-7733-46E3-A7AB-E23C9B46ECC1}"/>
                  </a:ext>
                </a:extLst>
              </p:cNvPr>
              <p:cNvSpPr/>
              <p:nvPr/>
            </p:nvSpPr>
            <p:spPr>
              <a:xfrm>
                <a:off x="1634314" y="2037065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108000" rtlCol="0" anchor="b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01AC824-FC48-430C-B3D0-E250770F26EB}"/>
                  </a:ext>
                </a:extLst>
              </p:cNvPr>
              <p:cNvSpPr/>
              <p:nvPr/>
            </p:nvSpPr>
            <p:spPr>
              <a:xfrm>
                <a:off x="1634314" y="2458308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867124-5821-4C3B-A368-4D05DD474A85}"/>
                  </a:ext>
                </a:extLst>
              </p:cNvPr>
              <p:cNvSpPr/>
              <p:nvPr/>
            </p:nvSpPr>
            <p:spPr>
              <a:xfrm>
                <a:off x="1634314" y="3300794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5A54D5-BA61-4E76-BB9D-30089C4D6DA2}"/>
                  </a:ext>
                </a:extLst>
              </p:cNvPr>
              <p:cNvSpPr/>
              <p:nvPr/>
            </p:nvSpPr>
            <p:spPr>
              <a:xfrm>
                <a:off x="1634314" y="4143280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2D4E74D-5384-4638-B32B-383395AB70F5}"/>
                  </a:ext>
                </a:extLst>
              </p:cNvPr>
              <p:cNvSpPr/>
              <p:nvPr/>
            </p:nvSpPr>
            <p:spPr>
              <a:xfrm>
                <a:off x="1634314" y="4985766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745A44-21E8-4861-8B4A-0B73CBE1077D}"/>
                  </a:ext>
                </a:extLst>
              </p:cNvPr>
              <p:cNvSpPr/>
              <p:nvPr/>
            </p:nvSpPr>
            <p:spPr>
              <a:xfrm>
                <a:off x="1634314" y="5831947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C323D89-7BCA-41D8-8562-2D74746AAF8A}"/>
                  </a:ext>
                </a:extLst>
              </p:cNvPr>
              <p:cNvSpPr/>
              <p:nvPr/>
            </p:nvSpPr>
            <p:spPr>
              <a:xfrm rot="5400000">
                <a:off x="1634314" y="2877704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108000" rtlCol="0" anchor="b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…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7396422-069C-4D1F-8429-F155CBD340F0}"/>
                  </a:ext>
                </a:extLst>
              </p:cNvPr>
              <p:cNvSpPr/>
              <p:nvPr/>
            </p:nvSpPr>
            <p:spPr>
              <a:xfrm>
                <a:off x="1634314" y="3718343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108000" rtlCol="0" anchor="b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D514DE-D270-41CA-85DE-136BC7788E1B}"/>
                  </a:ext>
                </a:extLst>
              </p:cNvPr>
              <p:cNvSpPr/>
              <p:nvPr/>
            </p:nvSpPr>
            <p:spPr>
              <a:xfrm rot="5400000">
                <a:off x="1634314" y="4566370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108000" rtlCol="0" anchor="b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…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EA69F83-8E70-4EDD-BA78-1E885B5C0D12}"/>
                  </a:ext>
                </a:extLst>
              </p:cNvPr>
              <p:cNvSpPr/>
              <p:nvPr/>
            </p:nvSpPr>
            <p:spPr>
              <a:xfrm>
                <a:off x="1634314" y="5413078"/>
                <a:ext cx="369332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bIns="108000" rtlCol="0" anchor="b"/>
              <a:lstStyle/>
              <a:p>
                <a:pPr algn="ctr"/>
                <a:r>
                  <a:rPr lang="en-US" sz="1200">
                    <a:solidFill>
                      <a:schemeClr val="tx2"/>
                    </a:solidFill>
                  </a:rPr>
                  <a:t>0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759AF6-197A-4D8C-8A86-A991D1CD6D91}"/>
                </a:ext>
              </a:extLst>
            </p:cNvPr>
            <p:cNvSpPr/>
            <p:nvPr/>
          </p:nvSpPr>
          <p:spPr>
            <a:xfrm>
              <a:off x="9318122" y="2877704"/>
              <a:ext cx="615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r>
                <a:rPr lang="en-US" sz="1000">
                  <a:solidFill>
                    <a:schemeClr val="tx2"/>
                  </a:solidFill>
                </a:rPr>
                <a:t>0.049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917EEE-0702-4A78-9E1C-DE5E52945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546" y="4087675"/>
              <a:ext cx="3024284" cy="2105147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1B3810-A3D7-4CF9-9BB9-AA7227CE817B}"/>
                </a:ext>
              </a:extLst>
            </p:cNvPr>
            <p:cNvSpPr/>
            <p:nvPr/>
          </p:nvSpPr>
          <p:spPr>
            <a:xfrm>
              <a:off x="9318122" y="3300794"/>
              <a:ext cx="615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r>
                <a:rPr lang="en-US" sz="1000">
                  <a:solidFill>
                    <a:schemeClr val="tx2"/>
                  </a:solidFill>
                </a:rPr>
                <a:t>-0.112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031E17-3023-4049-BADE-BD94EC717757}"/>
                </a:ext>
              </a:extLst>
            </p:cNvPr>
            <p:cNvSpPr/>
            <p:nvPr/>
          </p:nvSpPr>
          <p:spPr>
            <a:xfrm>
              <a:off x="9318122" y="3718343"/>
              <a:ext cx="615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endParaRPr lang="en-US" sz="1200">
                <a:solidFill>
                  <a:schemeClr val="tx2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63626C-994C-4FC3-85B2-47E365B77376}"/>
                </a:ext>
              </a:extLst>
            </p:cNvPr>
            <p:cNvSpPr/>
            <p:nvPr/>
          </p:nvSpPr>
          <p:spPr>
            <a:xfrm>
              <a:off x="9318122" y="4143280"/>
              <a:ext cx="615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r>
                <a:rPr lang="en-US" sz="1000">
                  <a:solidFill>
                    <a:schemeClr val="tx2"/>
                  </a:solidFill>
                </a:rPr>
                <a:t>0.087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4A3BA6-A4C9-4111-8263-1F53595B5C3D}"/>
                </a:ext>
              </a:extLst>
            </p:cNvPr>
            <p:cNvSpPr/>
            <p:nvPr/>
          </p:nvSpPr>
          <p:spPr>
            <a:xfrm>
              <a:off x="9318122" y="4561608"/>
              <a:ext cx="61566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r>
                <a:rPr lang="en-US" sz="1000">
                  <a:solidFill>
                    <a:schemeClr val="tx2"/>
                  </a:solidFill>
                </a:rPr>
                <a:t>0.094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7983A5-4A77-49D8-9FB2-DBB2A007C215}"/>
                </a:ext>
              </a:extLst>
            </p:cNvPr>
            <p:cNvSpPr/>
            <p:nvPr/>
          </p:nvSpPr>
          <p:spPr>
            <a:xfrm rot="5400000">
              <a:off x="9441288" y="3718343"/>
              <a:ext cx="36933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b"/>
            <a:lstStyle/>
            <a:p>
              <a:pPr algn="ctr"/>
              <a:r>
                <a:rPr lang="en-US" sz="120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E30418-252D-4D1B-BAE1-539D6CC38612}"/>
                </a:ext>
              </a:extLst>
            </p:cNvPr>
            <p:cNvSpPr/>
            <p:nvPr/>
          </p:nvSpPr>
          <p:spPr>
            <a:xfrm>
              <a:off x="5651830" y="3718343"/>
              <a:ext cx="88834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vote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AB19A94-00DC-468B-90ED-A7F9F30B0F09}"/>
                </a:ext>
              </a:extLst>
            </p:cNvPr>
            <p:cNvGrpSpPr/>
            <p:nvPr/>
          </p:nvGrpSpPr>
          <p:grpSpPr>
            <a:xfrm>
              <a:off x="3637518" y="3455290"/>
              <a:ext cx="1961140" cy="632385"/>
              <a:chOff x="4022971" y="3455290"/>
              <a:chExt cx="1961140" cy="632385"/>
            </a:xfrm>
          </p:grpSpPr>
          <p:sp>
            <p:nvSpPr>
              <p:cNvPr id="24" name="Arrow: Right 23">
                <a:extLst>
                  <a:ext uri="{FF2B5EF4-FFF2-40B4-BE49-F238E27FC236}">
                    <a16:creationId xmlns:a16="http://schemas.microsoft.com/office/drawing/2014/main" id="{69C383E3-914E-4CEE-9FAC-CBE1C2092300}"/>
                  </a:ext>
                </a:extLst>
              </p:cNvPr>
              <p:cNvSpPr/>
              <p:nvPr/>
            </p:nvSpPr>
            <p:spPr>
              <a:xfrm flipH="1">
                <a:off x="4022971" y="3718343"/>
                <a:ext cx="1028700" cy="369332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E8DF4A-1641-4B41-86EF-67AA036AF0D3}"/>
                  </a:ext>
                </a:extLst>
              </p:cNvPr>
              <p:cNvSpPr txBox="1"/>
              <p:nvPr/>
            </p:nvSpPr>
            <p:spPr>
              <a:xfrm>
                <a:off x="4022971" y="3455290"/>
                <a:ext cx="1961140" cy="181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i="1">
                    <a:solidFill>
                      <a:schemeClr val="tx2"/>
                    </a:solidFill>
                  </a:rPr>
                  <a:t>One-hot encoding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089D7BB-2342-469D-AB8A-0D749FC2879C}"/>
                </a:ext>
              </a:extLst>
            </p:cNvPr>
            <p:cNvGrpSpPr/>
            <p:nvPr/>
          </p:nvGrpSpPr>
          <p:grpSpPr>
            <a:xfrm>
              <a:off x="7226710" y="3522683"/>
              <a:ext cx="2145585" cy="564992"/>
              <a:chOff x="6857967" y="3522683"/>
              <a:chExt cx="2145585" cy="564992"/>
            </a:xfrm>
          </p:grpSpPr>
          <p:sp>
            <p:nvSpPr>
              <p:cNvPr id="22" name="Arrow: Right 21">
                <a:extLst>
                  <a:ext uri="{FF2B5EF4-FFF2-40B4-BE49-F238E27FC236}">
                    <a16:creationId xmlns:a16="http://schemas.microsoft.com/office/drawing/2014/main" id="{C4C00305-3120-4ABD-B3B1-435B3D1A69D5}"/>
                  </a:ext>
                </a:extLst>
              </p:cNvPr>
              <p:cNvSpPr/>
              <p:nvPr/>
            </p:nvSpPr>
            <p:spPr>
              <a:xfrm>
                <a:off x="7046052" y="3718343"/>
                <a:ext cx="1028700" cy="369332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E284D2-1466-4F27-B047-CEB6297F7C12}"/>
                  </a:ext>
                </a:extLst>
              </p:cNvPr>
              <p:cNvSpPr txBox="1"/>
              <p:nvPr/>
            </p:nvSpPr>
            <p:spPr>
              <a:xfrm>
                <a:off x="6857967" y="3522683"/>
                <a:ext cx="2145585" cy="1812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i="1">
                    <a:solidFill>
                      <a:schemeClr val="tx2"/>
                    </a:solidFill>
                  </a:rPr>
                  <a:t>Word2vec embedding</a:t>
                </a:r>
              </a:p>
            </p:txBody>
          </p:sp>
        </p:grp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FC34541F-50B6-48EC-B219-B0F3CDAB51AA}"/>
                </a:ext>
              </a:extLst>
            </p:cNvPr>
            <p:cNvSpPr/>
            <p:nvPr/>
          </p:nvSpPr>
          <p:spPr>
            <a:xfrm>
              <a:off x="3888035" y="1143831"/>
              <a:ext cx="2740509" cy="1103615"/>
            </a:xfrm>
            <a:prstGeom prst="wedgeRectCallout">
              <a:avLst>
                <a:gd name="adj1" fmla="val -88879"/>
                <a:gd name="adj2" fmla="val 88867"/>
              </a:avLst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Typical dimension: </a:t>
              </a:r>
              <a:r>
                <a:rPr lang="en-US" sz="1600" b="1"/>
                <a:t>30,000</a:t>
              </a:r>
            </a:p>
            <a:p>
              <a:pPr algn="ctr"/>
              <a:r>
                <a:rPr lang="en-US" sz="1600"/>
                <a:t>(size of English vocabulary)</a:t>
              </a:r>
            </a:p>
          </p:txBody>
        </p:sp>
        <p:sp>
          <p:nvSpPr>
            <p:cNvPr id="18" name="Speech Bubble: Rectangle 17">
              <a:extLst>
                <a:ext uri="{FF2B5EF4-FFF2-40B4-BE49-F238E27FC236}">
                  <a16:creationId xmlns:a16="http://schemas.microsoft.com/office/drawing/2014/main" id="{F4B1F040-ADD8-45FD-8713-0336893B252C}"/>
                </a:ext>
              </a:extLst>
            </p:cNvPr>
            <p:cNvSpPr/>
            <p:nvPr/>
          </p:nvSpPr>
          <p:spPr>
            <a:xfrm>
              <a:off x="8339037" y="1253641"/>
              <a:ext cx="2740509" cy="1019506"/>
            </a:xfrm>
            <a:prstGeom prst="wedgeRectCallout">
              <a:avLst>
                <a:gd name="adj1" fmla="val -4537"/>
                <a:gd name="adj2" fmla="val 108307"/>
              </a:avLst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Typical dimension: </a:t>
              </a:r>
              <a:r>
                <a:rPr lang="en-US" sz="1600" b="1"/>
                <a:t>300</a:t>
              </a:r>
            </a:p>
            <a:p>
              <a:pPr algn="ctr"/>
              <a:r>
                <a:rPr lang="en-US" sz="1600"/>
                <a:t>(size of word2vec vectors)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66B2CE-537E-4EE4-995D-8F65E990573E}"/>
                </a:ext>
              </a:extLst>
            </p:cNvPr>
            <p:cNvCxnSpPr>
              <a:cxnSpLocks/>
            </p:cNvCxnSpPr>
            <p:nvPr/>
          </p:nvCxnSpPr>
          <p:spPr>
            <a:xfrm>
              <a:off x="2627546" y="1617789"/>
              <a:ext cx="3024284" cy="2105147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2810BF1-24BC-439C-BE7F-CDE85D0EFC8F}"/>
                </a:ext>
              </a:extLst>
            </p:cNvPr>
            <p:cNvCxnSpPr>
              <a:cxnSpLocks/>
            </p:cNvCxnSpPr>
            <p:nvPr/>
          </p:nvCxnSpPr>
          <p:spPr>
            <a:xfrm>
              <a:off x="6540170" y="4087428"/>
              <a:ext cx="2777952" cy="843512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384A3B-0904-407A-BA42-BF1601883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170" y="2877643"/>
              <a:ext cx="2777952" cy="843512"/>
            </a:xfrm>
            <a:prstGeom prst="line">
              <a:avLst/>
            </a:prstGeom>
            <a:noFill/>
            <a:ln w="12700" cap="rnd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DE3E97-F2F0-455D-BB30-87C8B32E7BA4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1C0D86-06C0-4135-A88C-BE586E8CA7B6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F45161-DF7D-4A54-9CA1-CFF3E3DBF798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2582080-D5DD-4146-8849-815E9BF3ED8A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79034-3D6B-4EE4-AEF3-A673B05BA203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C9971EE-FD27-486D-A669-B4D8019C3616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87667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6EE86FA-4EDD-44E9-848F-94047E61B45A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3011179" y="2847228"/>
            <a:ext cx="530412" cy="1037433"/>
          </a:xfrm>
          <a:prstGeom prst="bentConnector3">
            <a:avLst/>
          </a:prstGeom>
          <a:noFill/>
          <a:ln w="19050" cap="rnd">
            <a:solidFill>
              <a:schemeClr val="tx1"/>
            </a:solidFill>
            <a:prstDash val="solid"/>
            <a:round/>
            <a:tailEnd type="triangle"/>
          </a:ln>
        </p:spPr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E9B6A2C9-B21C-4C95-8115-1734BB1E3A94}"/>
              </a:ext>
            </a:extLst>
          </p:cNvPr>
          <p:cNvCxnSpPr>
            <a:cxnSpLocks/>
            <a:stCxn id="30" idx="3"/>
            <a:endCxn id="76" idx="1"/>
          </p:cNvCxnSpPr>
          <p:nvPr/>
        </p:nvCxnSpPr>
        <p:spPr>
          <a:xfrm flipV="1">
            <a:off x="3011179" y="3884661"/>
            <a:ext cx="530412" cy="1"/>
          </a:xfrm>
          <a:prstGeom prst="bentConnector3">
            <a:avLst>
              <a:gd name="adj1" fmla="val 50000"/>
            </a:avLst>
          </a:prstGeom>
          <a:noFill/>
          <a:ln w="19050" cap="rnd">
            <a:solidFill>
              <a:schemeClr val="tx1"/>
            </a:solidFill>
            <a:prstDash val="solid"/>
            <a:round/>
            <a:tailEnd type="triangle"/>
          </a:ln>
        </p:spPr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029F40-8D56-4198-9A3E-16A036EEA0A3}"/>
              </a:ext>
            </a:extLst>
          </p:cNvPr>
          <p:cNvCxnSpPr>
            <a:cxnSpLocks/>
            <a:stCxn id="30" idx="3"/>
            <a:endCxn id="79" idx="1"/>
          </p:cNvCxnSpPr>
          <p:nvPr/>
        </p:nvCxnSpPr>
        <p:spPr>
          <a:xfrm>
            <a:off x="3011179" y="3884661"/>
            <a:ext cx="530412" cy="1037431"/>
          </a:xfrm>
          <a:prstGeom prst="bentConnector3">
            <a:avLst>
              <a:gd name="adj1" fmla="val 50000"/>
            </a:avLst>
          </a:prstGeom>
          <a:noFill/>
          <a:ln w="19050" cap="rnd">
            <a:solidFill>
              <a:schemeClr val="tx1"/>
            </a:solidFill>
            <a:prstDash val="solid"/>
            <a:round/>
            <a:tailEnd type="triangle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FF184E-4603-4BEB-9307-5C56579611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Most Word embedding models are trained to </a:t>
            </a:r>
            <a:r>
              <a:rPr lang="en-US">
                <a:solidFill>
                  <a:schemeClr val="tx2"/>
                </a:solidFill>
              </a:rPr>
              <a:t>predict words from their 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287A-79F5-4B29-92D0-78ADCA0FA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0F1F81-FC89-48BE-A8BA-D9BA54228232}"/>
              </a:ext>
            </a:extLst>
          </p:cNvPr>
          <p:cNvSpPr/>
          <p:nvPr/>
        </p:nvSpPr>
        <p:spPr>
          <a:xfrm>
            <a:off x="387400" y="3584579"/>
            <a:ext cx="262377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I am selling these fine leather jackets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6545A-630D-409D-A854-B8EAA97A08F4}"/>
              </a:ext>
            </a:extLst>
          </p:cNvPr>
          <p:cNvSpPr/>
          <p:nvPr/>
        </p:nvSpPr>
        <p:spPr>
          <a:xfrm>
            <a:off x="6589250" y="2437995"/>
            <a:ext cx="1994379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(I, am, these fine)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CD6FA9-84A1-4349-AA08-328F1EE6A4FD}"/>
              </a:ext>
            </a:extLst>
          </p:cNvPr>
          <p:cNvSpPr/>
          <p:nvPr/>
        </p:nvSpPr>
        <p:spPr>
          <a:xfrm>
            <a:off x="6589250" y="3475427"/>
            <a:ext cx="1994379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(am, selling, fine, leather)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3EE85F-53E4-4813-80A5-E5E6D44DA6DE}"/>
              </a:ext>
            </a:extLst>
          </p:cNvPr>
          <p:cNvSpPr/>
          <p:nvPr/>
        </p:nvSpPr>
        <p:spPr>
          <a:xfrm>
            <a:off x="6589250" y="4512858"/>
            <a:ext cx="1994379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(selling, these, leather, jackets)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41CBF2-D475-4B91-944F-6171AEE212B7}"/>
              </a:ext>
            </a:extLst>
          </p:cNvPr>
          <p:cNvSpPr/>
          <p:nvPr/>
        </p:nvSpPr>
        <p:spPr>
          <a:xfrm>
            <a:off x="8672584" y="4512858"/>
            <a:ext cx="881667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2"/>
                </a:solidFill>
              </a:rPr>
              <a:t>fine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B62FB6-3AAE-4F5B-990E-E59497C441D8}"/>
              </a:ext>
            </a:extLst>
          </p:cNvPr>
          <p:cNvSpPr/>
          <p:nvPr/>
        </p:nvSpPr>
        <p:spPr>
          <a:xfrm>
            <a:off x="8672584" y="3475427"/>
            <a:ext cx="881667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2"/>
                </a:solidFill>
              </a:rPr>
              <a:t>these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030F4A-7167-4F5D-8F11-526F5A91CE0A}"/>
              </a:ext>
            </a:extLst>
          </p:cNvPr>
          <p:cNvSpPr/>
          <p:nvPr/>
        </p:nvSpPr>
        <p:spPr>
          <a:xfrm>
            <a:off x="8672584" y="2437995"/>
            <a:ext cx="881667" cy="8202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2"/>
                </a:solidFill>
              </a:rPr>
              <a:t>selling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CCF75E-CBD6-45DE-B632-25382950EF26}"/>
              </a:ext>
            </a:extLst>
          </p:cNvPr>
          <p:cNvSpPr txBox="1"/>
          <p:nvPr/>
        </p:nvSpPr>
        <p:spPr>
          <a:xfrm>
            <a:off x="6589250" y="2015241"/>
            <a:ext cx="1994379" cy="31819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594" tIns="15169" rIns="181256" bIns="15169" numCol="1" spcCol="1270" anchor="ctr" anchorCtr="0">
            <a:noAutofit/>
          </a:bodyPr>
          <a:lstStyle>
            <a:defPPr>
              <a:defRPr lang="en-US"/>
            </a:defPPr>
            <a:lvl1pPr algn="ctr" defTabSz="505619">
              <a:lnSpc>
                <a:spcPct val="90000"/>
              </a:lnSpc>
              <a:spcAft>
                <a:spcPct val="35000"/>
              </a:spcAft>
              <a:defRPr sz="1138" b="1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b="0"/>
              <a:t>Context (input)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C9D011-55A7-41FF-9A49-288CFF32F2EF}"/>
              </a:ext>
            </a:extLst>
          </p:cNvPr>
          <p:cNvSpPr txBox="1"/>
          <p:nvPr/>
        </p:nvSpPr>
        <p:spPr>
          <a:xfrm>
            <a:off x="8672584" y="2015241"/>
            <a:ext cx="881667" cy="3181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594" tIns="15169" rIns="181256" bIns="15169" numCol="1" spcCol="1270" anchor="ctr" anchorCtr="0">
            <a:noAutofit/>
          </a:bodyPr>
          <a:lstStyle>
            <a:defPPr>
              <a:defRPr lang="en-US"/>
            </a:defPPr>
            <a:lvl1pPr algn="ctr" defTabSz="505619">
              <a:lnSpc>
                <a:spcPct val="90000"/>
              </a:lnSpc>
              <a:spcAft>
                <a:spcPct val="35000"/>
              </a:spcAft>
              <a:defRPr sz="1138" b="1">
                <a:solidFill>
                  <a:schemeClr val="lt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en-US" b="0"/>
              <a:t>Target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88A65E-4D25-4A24-A244-C4423ECF0551}"/>
              </a:ext>
            </a:extLst>
          </p:cNvPr>
          <p:cNvGrpSpPr/>
          <p:nvPr/>
        </p:nvGrpSpPr>
        <p:grpSpPr>
          <a:xfrm>
            <a:off x="3541591" y="2437123"/>
            <a:ext cx="2623779" cy="820211"/>
            <a:chOff x="3541591" y="2437123"/>
            <a:chExt cx="2623779" cy="8202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D9C125-EE98-4218-AF29-00D9F04F2725}"/>
                </a:ext>
              </a:extLst>
            </p:cNvPr>
            <p:cNvSpPr/>
            <p:nvPr/>
          </p:nvSpPr>
          <p:spPr>
            <a:xfrm>
              <a:off x="3541591" y="2437123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_______these fine leather jackets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89EA79-6155-4F4C-8001-53BF3B85E506}"/>
                </a:ext>
              </a:extLst>
            </p:cNvPr>
            <p:cNvSpPr/>
            <p:nvPr/>
          </p:nvSpPr>
          <p:spPr>
            <a:xfrm>
              <a:off x="3601821" y="2517889"/>
              <a:ext cx="1489602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69ADADC-721F-4808-8E63-E121539A3B2C}"/>
                </a:ext>
              </a:extLst>
            </p:cNvPr>
            <p:cNvSpPr txBox="1"/>
            <p:nvPr/>
          </p:nvSpPr>
          <p:spPr>
            <a:xfrm>
              <a:off x="4017183" y="2850795"/>
              <a:ext cx="1782827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“selling”</a:t>
              </a: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35DAB7-4263-4AED-AB76-9C5E38223164}"/>
              </a:ext>
            </a:extLst>
          </p:cNvPr>
          <p:cNvCxnSpPr/>
          <p:nvPr/>
        </p:nvCxnSpPr>
        <p:spPr>
          <a:xfrm>
            <a:off x="3541591" y="3356231"/>
            <a:ext cx="5971663" cy="0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2C9B9B-DE5D-4DD9-879F-AA5EA5C5D90D}"/>
              </a:ext>
            </a:extLst>
          </p:cNvPr>
          <p:cNvCxnSpPr/>
          <p:nvPr/>
        </p:nvCxnSpPr>
        <p:spPr>
          <a:xfrm>
            <a:off x="3541591" y="4408744"/>
            <a:ext cx="5971663" cy="0"/>
          </a:xfrm>
          <a:prstGeom prst="line">
            <a:avLst/>
          </a:prstGeom>
          <a:noFill/>
          <a:ln w="12700" cap="rnd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58177FB-0794-46FD-8A1E-F1FD361C0AAB}"/>
              </a:ext>
            </a:extLst>
          </p:cNvPr>
          <p:cNvGrpSpPr/>
          <p:nvPr/>
        </p:nvGrpSpPr>
        <p:grpSpPr>
          <a:xfrm>
            <a:off x="999293" y="1091742"/>
            <a:ext cx="7907413" cy="238092"/>
            <a:chOff x="999294" y="1629079"/>
            <a:chExt cx="7907413" cy="23809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4837D48-8D87-4BC5-8146-24011702B692}"/>
                </a:ext>
              </a:extLst>
            </p:cNvPr>
            <p:cNvSpPr txBox="1"/>
            <p:nvPr/>
          </p:nvSpPr>
          <p:spPr>
            <a:xfrm>
              <a:off x="1785946" y="1629079"/>
              <a:ext cx="6334108" cy="20005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300" b="1">
                  <a:solidFill>
                    <a:schemeClr val="tx2"/>
                  </a:solidFill>
                </a:rPr>
                <a:t>Example: continuous bag of words (CBOW) approach to building the training data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861138F-276E-4FED-93BD-A5BCD9B75E68}"/>
                </a:ext>
              </a:extLst>
            </p:cNvPr>
            <p:cNvCxnSpPr>
              <a:cxnSpLocks/>
            </p:cNvCxnSpPr>
            <p:nvPr/>
          </p:nvCxnSpPr>
          <p:spPr>
            <a:xfrm>
              <a:off x="999294" y="1867171"/>
              <a:ext cx="7907413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72E334F0-CF99-4CC3-B28E-6BD4252F8632}"/>
              </a:ext>
            </a:extLst>
          </p:cNvPr>
          <p:cNvSpPr/>
          <p:nvPr/>
        </p:nvSpPr>
        <p:spPr>
          <a:xfrm>
            <a:off x="390071" y="1444803"/>
            <a:ext cx="2959781" cy="440556"/>
          </a:xfrm>
          <a:custGeom>
            <a:avLst/>
            <a:gdLst>
              <a:gd name="connsiteX0" fmla="*/ 0 w 4009013"/>
              <a:gd name="connsiteY0" fmla="*/ 0 h 408831"/>
              <a:gd name="connsiteX1" fmla="*/ 3804598 w 4009013"/>
              <a:gd name="connsiteY1" fmla="*/ 0 h 408831"/>
              <a:gd name="connsiteX2" fmla="*/ 4009013 w 4009013"/>
              <a:gd name="connsiteY2" fmla="*/ 204416 h 408831"/>
              <a:gd name="connsiteX3" fmla="*/ 3804598 w 4009013"/>
              <a:gd name="connsiteY3" fmla="*/ 408831 h 408831"/>
              <a:gd name="connsiteX4" fmla="*/ 0 w 4009013"/>
              <a:gd name="connsiteY4" fmla="*/ 408831 h 408831"/>
              <a:gd name="connsiteX5" fmla="*/ 204416 w 4009013"/>
              <a:gd name="connsiteY5" fmla="*/ 204416 h 408831"/>
              <a:gd name="connsiteX6" fmla="*/ 0 w 4009013"/>
              <a:gd name="connsiteY6" fmla="*/ 0 h 4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9013" h="408831">
                <a:moveTo>
                  <a:pt x="0" y="0"/>
                </a:moveTo>
                <a:lnTo>
                  <a:pt x="3804598" y="0"/>
                </a:lnTo>
                <a:lnTo>
                  <a:pt x="4009013" y="204416"/>
                </a:lnTo>
                <a:lnTo>
                  <a:pt x="3804598" y="408831"/>
                </a:lnTo>
                <a:lnTo>
                  <a:pt x="0" y="408831"/>
                </a:lnTo>
                <a:lnTo>
                  <a:pt x="204416" y="20441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594" tIns="15169" rIns="181256" bIns="15169" numCol="1" spcCol="1270" anchor="ctr" anchorCtr="0">
            <a:noAutofit/>
          </a:bodyPr>
          <a:lstStyle/>
          <a:p>
            <a:pPr algn="ctr" defTabSz="505619">
              <a:lnSpc>
                <a:spcPct val="90000"/>
              </a:lnSpc>
              <a:spcAft>
                <a:spcPct val="35000"/>
              </a:spcAft>
            </a:pPr>
            <a:r>
              <a:rPr lang="en-US" sz="1138" b="1"/>
              <a:t>Sentences from the training corpus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B25C178-C259-453F-AD6E-8D2662AF150B}"/>
              </a:ext>
            </a:extLst>
          </p:cNvPr>
          <p:cNvSpPr/>
          <p:nvPr/>
        </p:nvSpPr>
        <p:spPr>
          <a:xfrm>
            <a:off x="3473109" y="1444803"/>
            <a:ext cx="2959781" cy="440556"/>
          </a:xfrm>
          <a:custGeom>
            <a:avLst/>
            <a:gdLst>
              <a:gd name="connsiteX0" fmla="*/ 0 w 4009013"/>
              <a:gd name="connsiteY0" fmla="*/ 0 h 408831"/>
              <a:gd name="connsiteX1" fmla="*/ 3804598 w 4009013"/>
              <a:gd name="connsiteY1" fmla="*/ 0 h 408831"/>
              <a:gd name="connsiteX2" fmla="*/ 4009013 w 4009013"/>
              <a:gd name="connsiteY2" fmla="*/ 204416 h 408831"/>
              <a:gd name="connsiteX3" fmla="*/ 3804598 w 4009013"/>
              <a:gd name="connsiteY3" fmla="*/ 408831 h 408831"/>
              <a:gd name="connsiteX4" fmla="*/ 0 w 4009013"/>
              <a:gd name="connsiteY4" fmla="*/ 408831 h 408831"/>
              <a:gd name="connsiteX5" fmla="*/ 204416 w 4009013"/>
              <a:gd name="connsiteY5" fmla="*/ 204416 h 408831"/>
              <a:gd name="connsiteX6" fmla="*/ 0 w 4009013"/>
              <a:gd name="connsiteY6" fmla="*/ 0 h 4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9013" h="408831">
                <a:moveTo>
                  <a:pt x="0" y="0"/>
                </a:moveTo>
                <a:lnTo>
                  <a:pt x="3804598" y="0"/>
                </a:lnTo>
                <a:lnTo>
                  <a:pt x="4009013" y="204416"/>
                </a:lnTo>
                <a:lnTo>
                  <a:pt x="3804598" y="408831"/>
                </a:lnTo>
                <a:lnTo>
                  <a:pt x="0" y="408831"/>
                </a:lnTo>
                <a:lnTo>
                  <a:pt x="204416" y="20441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594" tIns="15169" rIns="181256" bIns="15169" numCol="1" spcCol="1270" anchor="ctr" anchorCtr="0">
            <a:noAutofit/>
          </a:bodyPr>
          <a:lstStyle/>
          <a:p>
            <a:pPr algn="ctr" defTabSz="505619">
              <a:lnSpc>
                <a:spcPct val="90000"/>
              </a:lnSpc>
              <a:spcAft>
                <a:spcPct val="35000"/>
              </a:spcAft>
            </a:pPr>
            <a:r>
              <a:rPr lang="en-US" sz="1138" b="1"/>
              <a:t>Extraction of training examples </a:t>
            </a:r>
            <a:br>
              <a:rPr lang="en-US" sz="1138" b="1"/>
            </a:br>
            <a:r>
              <a:rPr lang="en-US" sz="1138" b="1"/>
              <a:t>using a sliding window</a:t>
            </a: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0E9F74E-7DA9-4CCB-9C42-65B35621AC19}"/>
              </a:ext>
            </a:extLst>
          </p:cNvPr>
          <p:cNvSpPr/>
          <p:nvPr/>
        </p:nvSpPr>
        <p:spPr>
          <a:xfrm>
            <a:off x="6553473" y="1444803"/>
            <a:ext cx="2959781" cy="440556"/>
          </a:xfrm>
          <a:custGeom>
            <a:avLst/>
            <a:gdLst>
              <a:gd name="connsiteX0" fmla="*/ 0 w 4009013"/>
              <a:gd name="connsiteY0" fmla="*/ 0 h 408831"/>
              <a:gd name="connsiteX1" fmla="*/ 3804598 w 4009013"/>
              <a:gd name="connsiteY1" fmla="*/ 0 h 408831"/>
              <a:gd name="connsiteX2" fmla="*/ 4009013 w 4009013"/>
              <a:gd name="connsiteY2" fmla="*/ 204416 h 408831"/>
              <a:gd name="connsiteX3" fmla="*/ 3804598 w 4009013"/>
              <a:gd name="connsiteY3" fmla="*/ 408831 h 408831"/>
              <a:gd name="connsiteX4" fmla="*/ 0 w 4009013"/>
              <a:gd name="connsiteY4" fmla="*/ 408831 h 408831"/>
              <a:gd name="connsiteX5" fmla="*/ 204416 w 4009013"/>
              <a:gd name="connsiteY5" fmla="*/ 204416 h 408831"/>
              <a:gd name="connsiteX6" fmla="*/ 0 w 4009013"/>
              <a:gd name="connsiteY6" fmla="*/ 0 h 40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09013" h="408831">
                <a:moveTo>
                  <a:pt x="0" y="0"/>
                </a:moveTo>
                <a:lnTo>
                  <a:pt x="3804598" y="0"/>
                </a:lnTo>
                <a:lnTo>
                  <a:pt x="4009013" y="204416"/>
                </a:lnTo>
                <a:lnTo>
                  <a:pt x="3804598" y="408831"/>
                </a:lnTo>
                <a:lnTo>
                  <a:pt x="0" y="408831"/>
                </a:lnTo>
                <a:lnTo>
                  <a:pt x="204416" y="20441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1594" tIns="15169" rIns="181256" bIns="15169" numCol="1" spcCol="1270" anchor="ctr" anchorCtr="0">
            <a:noAutofit/>
          </a:bodyPr>
          <a:lstStyle/>
          <a:p>
            <a:pPr algn="ctr" defTabSz="505619">
              <a:lnSpc>
                <a:spcPct val="90000"/>
              </a:lnSpc>
              <a:spcAft>
                <a:spcPct val="35000"/>
              </a:spcAft>
            </a:pPr>
            <a:r>
              <a:rPr lang="en-US" sz="1138" b="1"/>
              <a:t>Final training dataset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435E88-2458-424A-A953-DA1B2A98852D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2CC789-2AF3-4039-A0B6-981975F30DB9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92EB90-EF6A-418F-9721-ACB850528BE1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EE0542-0290-4EE0-BDB6-9A7EB4E9AC8E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6968472-3565-4E14-A9CC-DD8469EC404B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E9E4C2-A2A6-4769-80DC-4BD0D37B1853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A1F537-EA50-4681-8646-DF770457D137}"/>
              </a:ext>
            </a:extLst>
          </p:cNvPr>
          <p:cNvGrpSpPr/>
          <p:nvPr/>
        </p:nvGrpSpPr>
        <p:grpSpPr>
          <a:xfrm>
            <a:off x="3541591" y="3474555"/>
            <a:ext cx="2623779" cy="820211"/>
            <a:chOff x="3541591" y="3474555"/>
            <a:chExt cx="2623779" cy="82021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3BF8532-CC86-4FE1-8D31-F9A15A55381C}"/>
                </a:ext>
              </a:extLst>
            </p:cNvPr>
            <p:cNvSpPr/>
            <p:nvPr/>
          </p:nvSpPr>
          <p:spPr>
            <a:xfrm>
              <a:off x="3541591" y="3474555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selling _____ fine leather jackets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1CF2BE0-1B19-4327-948E-4DD5DF5341FA}"/>
                </a:ext>
              </a:extLst>
            </p:cNvPr>
            <p:cNvSpPr txBox="1"/>
            <p:nvPr/>
          </p:nvSpPr>
          <p:spPr>
            <a:xfrm>
              <a:off x="4098220" y="3905296"/>
              <a:ext cx="1620752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“these”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25C5F5-33A3-45E4-868D-B8D1DFB7766F}"/>
                </a:ext>
              </a:extLst>
            </p:cNvPr>
            <p:cNvSpPr/>
            <p:nvPr/>
          </p:nvSpPr>
          <p:spPr>
            <a:xfrm>
              <a:off x="3700531" y="3553120"/>
              <a:ext cx="1867755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477318-D341-4003-A740-0AB5681D62A4}"/>
              </a:ext>
            </a:extLst>
          </p:cNvPr>
          <p:cNvGrpSpPr/>
          <p:nvPr/>
        </p:nvGrpSpPr>
        <p:grpSpPr>
          <a:xfrm>
            <a:off x="3541591" y="4511986"/>
            <a:ext cx="2623779" cy="820211"/>
            <a:chOff x="3541591" y="4511986"/>
            <a:chExt cx="2623779" cy="82021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176851-F91E-4E53-B4B6-3BCCBB51234C}"/>
                </a:ext>
              </a:extLst>
            </p:cNvPr>
            <p:cNvSpPr/>
            <p:nvPr/>
          </p:nvSpPr>
          <p:spPr>
            <a:xfrm>
              <a:off x="3541591" y="4511986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selling these ____ leather jackets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F89811-D066-4CA8-B9FE-FE2BEE0BE267}"/>
                </a:ext>
              </a:extLst>
            </p:cNvPr>
            <p:cNvSpPr txBox="1"/>
            <p:nvPr/>
          </p:nvSpPr>
          <p:spPr>
            <a:xfrm>
              <a:off x="4171891" y="4942728"/>
              <a:ext cx="1473411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“fine”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F09A37-C1CA-48E7-8F32-E5310DE98ED7}"/>
                </a:ext>
              </a:extLst>
            </p:cNvPr>
            <p:cNvSpPr/>
            <p:nvPr/>
          </p:nvSpPr>
          <p:spPr>
            <a:xfrm>
              <a:off x="3939275" y="4588155"/>
              <a:ext cx="2150297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</p:grpSp>
    </p:spTree>
    <p:extLst>
      <p:ext uri="{BB962C8B-B14F-4D97-AF65-F5344CB8AC3E}">
        <p14:creationId xmlns:p14="http://schemas.microsoft.com/office/powerpoint/2010/main" val="31432510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D236C3-8029-4748-B403-FF2AAEEEC04C}"/>
              </a:ext>
            </a:extLst>
          </p:cNvPr>
          <p:cNvCxnSpPr>
            <a:cxnSpLocks/>
            <a:stCxn id="127" idx="2"/>
            <a:endCxn id="121" idx="0"/>
          </p:cNvCxnSpPr>
          <p:nvPr/>
        </p:nvCxnSpPr>
        <p:spPr>
          <a:xfrm>
            <a:off x="1700514" y="2642715"/>
            <a:ext cx="0" cy="498657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9FC7078F-CBE9-4232-8CDC-70F3AC4A3979}"/>
              </a:ext>
            </a:extLst>
          </p:cNvPr>
          <p:cNvCxnSpPr>
            <a:cxnSpLocks/>
            <a:stCxn id="90" idx="2"/>
            <a:endCxn id="359" idx="2"/>
          </p:cNvCxnSpPr>
          <p:nvPr/>
        </p:nvCxnSpPr>
        <p:spPr>
          <a:xfrm flipH="1" flipV="1">
            <a:off x="5895816" y="2259899"/>
            <a:ext cx="851488" cy="57523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FB0029D-F839-41FE-866D-B4DC63157527}"/>
              </a:ext>
            </a:extLst>
          </p:cNvPr>
          <p:cNvCxnSpPr>
            <a:cxnSpLocks/>
            <a:stCxn id="91" idx="2"/>
            <a:endCxn id="359" idx="2"/>
          </p:cNvCxnSpPr>
          <p:nvPr/>
        </p:nvCxnSpPr>
        <p:spPr>
          <a:xfrm flipH="1" flipV="1">
            <a:off x="5895816" y="2259899"/>
            <a:ext cx="851488" cy="89632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B146656-ED0B-4F2F-8CA1-8C4BB2D61B4C}"/>
              </a:ext>
            </a:extLst>
          </p:cNvPr>
          <p:cNvCxnSpPr>
            <a:cxnSpLocks/>
            <a:stCxn id="93" idx="2"/>
            <a:endCxn id="359" idx="2"/>
          </p:cNvCxnSpPr>
          <p:nvPr/>
        </p:nvCxnSpPr>
        <p:spPr>
          <a:xfrm flipH="1" flipV="1">
            <a:off x="5895816" y="2259899"/>
            <a:ext cx="851488" cy="153849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B6F9FFB3-4D6B-4F1C-962C-A418461F0E89}"/>
              </a:ext>
            </a:extLst>
          </p:cNvPr>
          <p:cNvCxnSpPr>
            <a:cxnSpLocks/>
            <a:stCxn id="94" idx="2"/>
            <a:endCxn id="359" idx="2"/>
          </p:cNvCxnSpPr>
          <p:nvPr/>
        </p:nvCxnSpPr>
        <p:spPr>
          <a:xfrm flipH="1" flipV="1">
            <a:off x="5895816" y="2259899"/>
            <a:ext cx="851488" cy="185958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F4AB92FA-45D8-4748-9E6A-803A51EE7C11}"/>
              </a:ext>
            </a:extLst>
          </p:cNvPr>
          <p:cNvCxnSpPr>
            <a:cxnSpLocks/>
            <a:stCxn id="91" idx="2"/>
            <a:endCxn id="354" idx="2"/>
          </p:cNvCxnSpPr>
          <p:nvPr/>
        </p:nvCxnSpPr>
        <p:spPr>
          <a:xfrm flipH="1" flipV="1">
            <a:off x="5895816" y="2665702"/>
            <a:ext cx="851488" cy="490518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1A121AF4-7855-4396-A15A-7F0628E7570E}"/>
              </a:ext>
            </a:extLst>
          </p:cNvPr>
          <p:cNvCxnSpPr>
            <a:cxnSpLocks/>
            <a:stCxn id="90" idx="2"/>
            <a:endCxn id="354" idx="2"/>
          </p:cNvCxnSpPr>
          <p:nvPr/>
        </p:nvCxnSpPr>
        <p:spPr>
          <a:xfrm flipH="1" flipV="1">
            <a:off x="5895816" y="2665702"/>
            <a:ext cx="851488" cy="16943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629E0189-06A5-46DF-A996-8A0626B91F9A}"/>
              </a:ext>
            </a:extLst>
          </p:cNvPr>
          <p:cNvCxnSpPr>
            <a:cxnSpLocks/>
            <a:stCxn id="93" idx="2"/>
            <a:endCxn id="354" idx="2"/>
          </p:cNvCxnSpPr>
          <p:nvPr/>
        </p:nvCxnSpPr>
        <p:spPr>
          <a:xfrm flipH="1" flipV="1">
            <a:off x="5895816" y="2665702"/>
            <a:ext cx="851488" cy="113269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DA20B8FA-D2A2-48C5-ABC9-1D945AD24B1C}"/>
              </a:ext>
            </a:extLst>
          </p:cNvPr>
          <p:cNvCxnSpPr>
            <a:cxnSpLocks/>
            <a:stCxn id="94" idx="2"/>
            <a:endCxn id="354" idx="2"/>
          </p:cNvCxnSpPr>
          <p:nvPr/>
        </p:nvCxnSpPr>
        <p:spPr>
          <a:xfrm flipH="1" flipV="1">
            <a:off x="5895816" y="2665702"/>
            <a:ext cx="851488" cy="1453779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9DECA7BF-FC8A-4A7B-AA96-D01A22D0DCAC}"/>
              </a:ext>
            </a:extLst>
          </p:cNvPr>
          <p:cNvCxnSpPr>
            <a:cxnSpLocks/>
            <a:stCxn id="90" idx="2"/>
            <a:endCxn id="355" idx="2"/>
          </p:cNvCxnSpPr>
          <p:nvPr/>
        </p:nvCxnSpPr>
        <p:spPr>
          <a:xfrm flipH="1">
            <a:off x="5895816" y="2835133"/>
            <a:ext cx="851488" cy="23637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A06A255-7072-4737-8E51-C858F909001B}"/>
              </a:ext>
            </a:extLst>
          </p:cNvPr>
          <p:cNvCxnSpPr>
            <a:cxnSpLocks/>
            <a:stCxn id="91" idx="2"/>
            <a:endCxn id="355" idx="2"/>
          </p:cNvCxnSpPr>
          <p:nvPr/>
        </p:nvCxnSpPr>
        <p:spPr>
          <a:xfrm flipH="1" flipV="1">
            <a:off x="5895816" y="3071505"/>
            <a:ext cx="851488" cy="8471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1079899-0888-4730-B60E-1FEB30261DBE}"/>
              </a:ext>
            </a:extLst>
          </p:cNvPr>
          <p:cNvCxnSpPr>
            <a:cxnSpLocks/>
            <a:stCxn id="93" idx="2"/>
            <a:endCxn id="355" idx="2"/>
          </p:cNvCxnSpPr>
          <p:nvPr/>
        </p:nvCxnSpPr>
        <p:spPr>
          <a:xfrm flipH="1" flipV="1">
            <a:off x="5895816" y="3071505"/>
            <a:ext cx="851488" cy="726889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27164379-C829-4747-91CE-C947CF0CC2F0}"/>
              </a:ext>
            </a:extLst>
          </p:cNvPr>
          <p:cNvCxnSpPr>
            <a:cxnSpLocks/>
            <a:stCxn id="94" idx="2"/>
            <a:endCxn id="355" idx="2"/>
          </p:cNvCxnSpPr>
          <p:nvPr/>
        </p:nvCxnSpPr>
        <p:spPr>
          <a:xfrm flipH="1" flipV="1">
            <a:off x="5895816" y="3071505"/>
            <a:ext cx="851488" cy="104797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4BF62AFD-1557-48C4-A1C1-413218B7903B}"/>
              </a:ext>
            </a:extLst>
          </p:cNvPr>
          <p:cNvCxnSpPr>
            <a:cxnSpLocks/>
            <a:stCxn id="90" idx="2"/>
            <a:endCxn id="357" idx="2"/>
          </p:cNvCxnSpPr>
          <p:nvPr/>
        </p:nvCxnSpPr>
        <p:spPr>
          <a:xfrm flipH="1">
            <a:off x="5895816" y="2835133"/>
            <a:ext cx="851488" cy="1047978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63A123E0-D7C3-44B5-96D8-CA451F529723}"/>
              </a:ext>
            </a:extLst>
          </p:cNvPr>
          <p:cNvCxnSpPr>
            <a:cxnSpLocks/>
            <a:stCxn id="90" idx="2"/>
            <a:endCxn id="358" idx="2"/>
          </p:cNvCxnSpPr>
          <p:nvPr/>
        </p:nvCxnSpPr>
        <p:spPr>
          <a:xfrm flipH="1">
            <a:off x="5895816" y="2835134"/>
            <a:ext cx="851488" cy="145378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733FD603-9ED8-4F7E-BA4B-A71BB12AFFA4}"/>
              </a:ext>
            </a:extLst>
          </p:cNvPr>
          <p:cNvCxnSpPr>
            <a:cxnSpLocks/>
            <a:stCxn id="90" idx="2"/>
            <a:endCxn id="360" idx="2"/>
          </p:cNvCxnSpPr>
          <p:nvPr/>
        </p:nvCxnSpPr>
        <p:spPr>
          <a:xfrm flipH="1">
            <a:off x="5895816" y="2835133"/>
            <a:ext cx="851488" cy="185958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2C3A056F-FFAA-4A80-AD31-FBDE88B8C277}"/>
              </a:ext>
            </a:extLst>
          </p:cNvPr>
          <p:cNvCxnSpPr>
            <a:cxnSpLocks/>
            <a:stCxn id="91" idx="2"/>
            <a:endCxn id="357" idx="2"/>
          </p:cNvCxnSpPr>
          <p:nvPr/>
        </p:nvCxnSpPr>
        <p:spPr>
          <a:xfrm flipH="1">
            <a:off x="5895816" y="3156220"/>
            <a:ext cx="851488" cy="72689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E22A2B43-2A5B-4DAE-994B-C92BF1E12B42}"/>
              </a:ext>
            </a:extLst>
          </p:cNvPr>
          <p:cNvCxnSpPr>
            <a:cxnSpLocks/>
            <a:stCxn id="91" idx="2"/>
            <a:endCxn id="358" idx="2"/>
          </p:cNvCxnSpPr>
          <p:nvPr/>
        </p:nvCxnSpPr>
        <p:spPr>
          <a:xfrm flipH="1">
            <a:off x="5895816" y="3156221"/>
            <a:ext cx="851488" cy="1132694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FEFB5335-6CCB-4E31-A651-743D13D7AED6}"/>
              </a:ext>
            </a:extLst>
          </p:cNvPr>
          <p:cNvCxnSpPr>
            <a:cxnSpLocks/>
            <a:stCxn id="91" idx="2"/>
            <a:endCxn id="360" idx="2"/>
          </p:cNvCxnSpPr>
          <p:nvPr/>
        </p:nvCxnSpPr>
        <p:spPr>
          <a:xfrm flipH="1">
            <a:off x="5895816" y="3156220"/>
            <a:ext cx="851488" cy="153849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4E768362-6ABA-4132-8E4E-81761964EF4F}"/>
              </a:ext>
            </a:extLst>
          </p:cNvPr>
          <p:cNvCxnSpPr>
            <a:cxnSpLocks/>
            <a:stCxn id="93" idx="2"/>
            <a:endCxn id="357" idx="2"/>
          </p:cNvCxnSpPr>
          <p:nvPr/>
        </p:nvCxnSpPr>
        <p:spPr>
          <a:xfrm flipH="1">
            <a:off x="5895816" y="3798394"/>
            <a:ext cx="851488" cy="84717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46664104-EB5E-4177-A0F4-6A93EA480E29}"/>
              </a:ext>
            </a:extLst>
          </p:cNvPr>
          <p:cNvCxnSpPr>
            <a:cxnSpLocks/>
            <a:stCxn id="93" idx="2"/>
            <a:endCxn id="358" idx="2"/>
          </p:cNvCxnSpPr>
          <p:nvPr/>
        </p:nvCxnSpPr>
        <p:spPr>
          <a:xfrm flipH="1">
            <a:off x="5895816" y="3798395"/>
            <a:ext cx="851488" cy="490520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513D80-09AC-4D55-A1FC-51CBAB252DEA}"/>
              </a:ext>
            </a:extLst>
          </p:cNvPr>
          <p:cNvCxnSpPr>
            <a:cxnSpLocks/>
            <a:stCxn id="93" idx="2"/>
            <a:endCxn id="360" idx="2"/>
          </p:cNvCxnSpPr>
          <p:nvPr/>
        </p:nvCxnSpPr>
        <p:spPr>
          <a:xfrm flipH="1">
            <a:off x="5895816" y="3798394"/>
            <a:ext cx="851488" cy="89632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720D2457-25DB-4763-84B8-198AACB90D29}"/>
              </a:ext>
            </a:extLst>
          </p:cNvPr>
          <p:cNvCxnSpPr>
            <a:cxnSpLocks/>
            <a:stCxn id="94" idx="2"/>
            <a:endCxn id="357" idx="2"/>
          </p:cNvCxnSpPr>
          <p:nvPr/>
        </p:nvCxnSpPr>
        <p:spPr>
          <a:xfrm flipH="1" flipV="1">
            <a:off x="5895816" y="3883111"/>
            <a:ext cx="851488" cy="236370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FD454B30-CAEF-4443-946E-4545C33A65AD}"/>
              </a:ext>
            </a:extLst>
          </p:cNvPr>
          <p:cNvCxnSpPr>
            <a:cxnSpLocks/>
            <a:stCxn id="94" idx="2"/>
            <a:endCxn id="358" idx="2"/>
          </p:cNvCxnSpPr>
          <p:nvPr/>
        </p:nvCxnSpPr>
        <p:spPr>
          <a:xfrm flipH="1">
            <a:off x="5895816" y="4119482"/>
            <a:ext cx="851488" cy="16943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829BC837-8F12-4830-A657-7B9B4B5E62EF}"/>
              </a:ext>
            </a:extLst>
          </p:cNvPr>
          <p:cNvCxnSpPr>
            <a:cxnSpLocks/>
            <a:stCxn id="94" idx="2"/>
            <a:endCxn id="360" idx="2"/>
          </p:cNvCxnSpPr>
          <p:nvPr/>
        </p:nvCxnSpPr>
        <p:spPr>
          <a:xfrm flipH="1">
            <a:off x="5895816" y="4119481"/>
            <a:ext cx="851488" cy="57523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498E671-B72C-4A0C-8EDC-24C1BF3339E8}"/>
              </a:ext>
            </a:extLst>
          </p:cNvPr>
          <p:cNvCxnSpPr>
            <a:stCxn id="90" idx="6"/>
            <a:endCxn id="110" idx="2"/>
          </p:cNvCxnSpPr>
          <p:nvPr/>
        </p:nvCxnSpPr>
        <p:spPr>
          <a:xfrm flipV="1">
            <a:off x="6982570" y="2259899"/>
            <a:ext cx="780114" cy="57523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6C1A43-BD9D-446F-99E7-390DF9B86A30}"/>
              </a:ext>
            </a:extLst>
          </p:cNvPr>
          <p:cNvCxnSpPr>
            <a:cxnSpLocks/>
            <a:stCxn id="91" idx="6"/>
            <a:endCxn id="110" idx="2"/>
          </p:cNvCxnSpPr>
          <p:nvPr/>
        </p:nvCxnSpPr>
        <p:spPr>
          <a:xfrm flipV="1">
            <a:off x="6982570" y="2259899"/>
            <a:ext cx="780114" cy="89632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AC604B7-139D-453B-9783-A560F85A3013}"/>
              </a:ext>
            </a:extLst>
          </p:cNvPr>
          <p:cNvCxnSpPr>
            <a:cxnSpLocks/>
            <a:stCxn id="93" idx="6"/>
            <a:endCxn id="110" idx="2"/>
          </p:cNvCxnSpPr>
          <p:nvPr/>
        </p:nvCxnSpPr>
        <p:spPr>
          <a:xfrm flipV="1">
            <a:off x="6982570" y="2259899"/>
            <a:ext cx="780114" cy="153849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54C9FC-76F6-4D31-BD61-71DB32A2CFD0}"/>
              </a:ext>
            </a:extLst>
          </p:cNvPr>
          <p:cNvCxnSpPr>
            <a:cxnSpLocks/>
            <a:stCxn id="94" idx="6"/>
            <a:endCxn id="110" idx="2"/>
          </p:cNvCxnSpPr>
          <p:nvPr/>
        </p:nvCxnSpPr>
        <p:spPr>
          <a:xfrm flipV="1">
            <a:off x="6982570" y="2259899"/>
            <a:ext cx="780114" cy="185958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34FD120-78FF-45C6-935A-7C3A071DF370}"/>
              </a:ext>
            </a:extLst>
          </p:cNvPr>
          <p:cNvCxnSpPr>
            <a:cxnSpLocks/>
            <a:stCxn id="91" idx="6"/>
            <a:endCxn id="104" idx="2"/>
          </p:cNvCxnSpPr>
          <p:nvPr/>
        </p:nvCxnSpPr>
        <p:spPr>
          <a:xfrm flipV="1">
            <a:off x="6982570" y="2665702"/>
            <a:ext cx="780114" cy="490518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04D48C0-FE47-437A-8BF1-20EAB2DBE1C2}"/>
              </a:ext>
            </a:extLst>
          </p:cNvPr>
          <p:cNvCxnSpPr>
            <a:cxnSpLocks/>
            <a:stCxn id="90" idx="6"/>
            <a:endCxn id="104" idx="2"/>
          </p:cNvCxnSpPr>
          <p:nvPr/>
        </p:nvCxnSpPr>
        <p:spPr>
          <a:xfrm flipV="1">
            <a:off x="6982570" y="2665702"/>
            <a:ext cx="780114" cy="16943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E2D5B6-9DAD-4AAD-8E01-779416E5879E}"/>
              </a:ext>
            </a:extLst>
          </p:cNvPr>
          <p:cNvCxnSpPr>
            <a:cxnSpLocks/>
            <a:stCxn id="93" idx="6"/>
            <a:endCxn id="104" idx="2"/>
          </p:cNvCxnSpPr>
          <p:nvPr/>
        </p:nvCxnSpPr>
        <p:spPr>
          <a:xfrm flipV="1">
            <a:off x="6982570" y="2665702"/>
            <a:ext cx="780114" cy="113269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14BD6AB-0696-43F7-A61D-8FE7BE729F04}"/>
              </a:ext>
            </a:extLst>
          </p:cNvPr>
          <p:cNvCxnSpPr>
            <a:cxnSpLocks/>
            <a:stCxn id="94" idx="6"/>
            <a:endCxn id="104" idx="2"/>
          </p:cNvCxnSpPr>
          <p:nvPr/>
        </p:nvCxnSpPr>
        <p:spPr>
          <a:xfrm flipV="1">
            <a:off x="6982570" y="2665702"/>
            <a:ext cx="780114" cy="1453779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96CC80-DC7F-4A1F-99B3-E08D36939C8B}"/>
              </a:ext>
            </a:extLst>
          </p:cNvPr>
          <p:cNvCxnSpPr>
            <a:cxnSpLocks/>
            <a:stCxn id="90" idx="6"/>
            <a:endCxn id="105" idx="2"/>
          </p:cNvCxnSpPr>
          <p:nvPr/>
        </p:nvCxnSpPr>
        <p:spPr>
          <a:xfrm>
            <a:off x="6982570" y="2835133"/>
            <a:ext cx="780114" cy="23637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90544B8-2D47-4904-8D32-F7DF467478B0}"/>
              </a:ext>
            </a:extLst>
          </p:cNvPr>
          <p:cNvCxnSpPr>
            <a:cxnSpLocks/>
            <a:stCxn id="91" idx="6"/>
            <a:endCxn id="105" idx="2"/>
          </p:cNvCxnSpPr>
          <p:nvPr/>
        </p:nvCxnSpPr>
        <p:spPr>
          <a:xfrm flipV="1">
            <a:off x="6982570" y="3071505"/>
            <a:ext cx="780114" cy="8471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CF5711-6C59-4AD6-9E6B-C4D8750AC618}"/>
              </a:ext>
            </a:extLst>
          </p:cNvPr>
          <p:cNvCxnSpPr>
            <a:cxnSpLocks/>
            <a:stCxn id="93" idx="6"/>
            <a:endCxn id="105" idx="2"/>
          </p:cNvCxnSpPr>
          <p:nvPr/>
        </p:nvCxnSpPr>
        <p:spPr>
          <a:xfrm flipV="1">
            <a:off x="6982570" y="3071505"/>
            <a:ext cx="780114" cy="726889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4FE4335-FDE8-4D6B-8D9B-C35F2B816D4B}"/>
              </a:ext>
            </a:extLst>
          </p:cNvPr>
          <p:cNvCxnSpPr>
            <a:cxnSpLocks/>
            <a:stCxn id="94" idx="6"/>
            <a:endCxn id="105" idx="2"/>
          </p:cNvCxnSpPr>
          <p:nvPr/>
        </p:nvCxnSpPr>
        <p:spPr>
          <a:xfrm flipV="1">
            <a:off x="6982570" y="3071505"/>
            <a:ext cx="780114" cy="104797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1EE38EB-CF06-4943-9C4C-FE73E6EF4825}"/>
              </a:ext>
            </a:extLst>
          </p:cNvPr>
          <p:cNvCxnSpPr>
            <a:cxnSpLocks/>
            <a:stCxn id="90" idx="6"/>
            <a:endCxn id="107" idx="2"/>
          </p:cNvCxnSpPr>
          <p:nvPr/>
        </p:nvCxnSpPr>
        <p:spPr>
          <a:xfrm>
            <a:off x="6982570" y="2835133"/>
            <a:ext cx="780114" cy="1047978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843A281-B4FC-4F12-A49D-2B65FE534D4C}"/>
              </a:ext>
            </a:extLst>
          </p:cNvPr>
          <p:cNvCxnSpPr>
            <a:cxnSpLocks/>
            <a:stCxn id="90" idx="6"/>
            <a:endCxn id="108" idx="2"/>
          </p:cNvCxnSpPr>
          <p:nvPr/>
        </p:nvCxnSpPr>
        <p:spPr>
          <a:xfrm>
            <a:off x="6982570" y="2835134"/>
            <a:ext cx="780114" cy="145378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DD4C1E9-09B4-406E-8DBF-222BD8B017F7}"/>
              </a:ext>
            </a:extLst>
          </p:cNvPr>
          <p:cNvCxnSpPr>
            <a:cxnSpLocks/>
            <a:stCxn id="90" idx="6"/>
            <a:endCxn id="111" idx="2"/>
          </p:cNvCxnSpPr>
          <p:nvPr/>
        </p:nvCxnSpPr>
        <p:spPr>
          <a:xfrm>
            <a:off x="6982570" y="2835133"/>
            <a:ext cx="780114" cy="185958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2AB5274-B0A0-4C96-AAF2-89B150E4F36F}"/>
              </a:ext>
            </a:extLst>
          </p:cNvPr>
          <p:cNvCxnSpPr>
            <a:cxnSpLocks/>
            <a:stCxn id="91" idx="6"/>
            <a:endCxn id="107" idx="2"/>
          </p:cNvCxnSpPr>
          <p:nvPr/>
        </p:nvCxnSpPr>
        <p:spPr>
          <a:xfrm>
            <a:off x="6982570" y="3156220"/>
            <a:ext cx="780114" cy="726891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EE65ADE-C016-4ED1-9EAF-39A4A992363B}"/>
              </a:ext>
            </a:extLst>
          </p:cNvPr>
          <p:cNvCxnSpPr>
            <a:cxnSpLocks/>
            <a:stCxn id="91" idx="6"/>
            <a:endCxn id="108" idx="2"/>
          </p:cNvCxnSpPr>
          <p:nvPr/>
        </p:nvCxnSpPr>
        <p:spPr>
          <a:xfrm>
            <a:off x="6982570" y="3156221"/>
            <a:ext cx="780114" cy="1132694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A4B66BC-9B83-48FD-B5D2-DECC5A5AE41C}"/>
              </a:ext>
            </a:extLst>
          </p:cNvPr>
          <p:cNvCxnSpPr>
            <a:cxnSpLocks/>
            <a:stCxn id="91" idx="6"/>
            <a:endCxn id="111" idx="2"/>
          </p:cNvCxnSpPr>
          <p:nvPr/>
        </p:nvCxnSpPr>
        <p:spPr>
          <a:xfrm>
            <a:off x="6982570" y="3156220"/>
            <a:ext cx="780114" cy="1538496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5F94EDC-AE89-42BD-8ACD-930DEC16B44B}"/>
              </a:ext>
            </a:extLst>
          </p:cNvPr>
          <p:cNvCxnSpPr>
            <a:cxnSpLocks/>
            <a:stCxn id="93" idx="6"/>
            <a:endCxn id="107" idx="2"/>
          </p:cNvCxnSpPr>
          <p:nvPr/>
        </p:nvCxnSpPr>
        <p:spPr>
          <a:xfrm>
            <a:off x="6982570" y="3798394"/>
            <a:ext cx="780114" cy="84717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A2226F2-7190-439C-96CB-259E36615D69}"/>
              </a:ext>
            </a:extLst>
          </p:cNvPr>
          <p:cNvCxnSpPr>
            <a:cxnSpLocks/>
            <a:stCxn id="93" idx="6"/>
            <a:endCxn id="108" idx="2"/>
          </p:cNvCxnSpPr>
          <p:nvPr/>
        </p:nvCxnSpPr>
        <p:spPr>
          <a:xfrm>
            <a:off x="6982570" y="3798395"/>
            <a:ext cx="780114" cy="490520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9B7EC5D-F448-4C4D-B8D0-92E2A417DE69}"/>
              </a:ext>
            </a:extLst>
          </p:cNvPr>
          <p:cNvCxnSpPr>
            <a:cxnSpLocks/>
            <a:stCxn id="93" idx="6"/>
            <a:endCxn id="111" idx="2"/>
          </p:cNvCxnSpPr>
          <p:nvPr/>
        </p:nvCxnSpPr>
        <p:spPr>
          <a:xfrm>
            <a:off x="6982570" y="3798394"/>
            <a:ext cx="780114" cy="896322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B8804DF-9D45-4A3F-B32C-B2497B286B0C}"/>
              </a:ext>
            </a:extLst>
          </p:cNvPr>
          <p:cNvCxnSpPr>
            <a:cxnSpLocks/>
            <a:stCxn id="94" idx="6"/>
            <a:endCxn id="107" idx="2"/>
          </p:cNvCxnSpPr>
          <p:nvPr/>
        </p:nvCxnSpPr>
        <p:spPr>
          <a:xfrm flipV="1">
            <a:off x="6982570" y="3883111"/>
            <a:ext cx="780114" cy="236370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F732D00-2642-43F6-86F3-9F00BBE426C3}"/>
              </a:ext>
            </a:extLst>
          </p:cNvPr>
          <p:cNvCxnSpPr>
            <a:cxnSpLocks/>
            <a:stCxn id="94" idx="6"/>
            <a:endCxn id="108" idx="2"/>
          </p:cNvCxnSpPr>
          <p:nvPr/>
        </p:nvCxnSpPr>
        <p:spPr>
          <a:xfrm>
            <a:off x="6982570" y="4119482"/>
            <a:ext cx="780114" cy="169433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E581E693-3008-44CA-92EF-009DA774052E}"/>
              </a:ext>
            </a:extLst>
          </p:cNvPr>
          <p:cNvCxnSpPr>
            <a:cxnSpLocks/>
            <a:stCxn id="94" idx="6"/>
            <a:endCxn id="111" idx="2"/>
          </p:cNvCxnSpPr>
          <p:nvPr/>
        </p:nvCxnSpPr>
        <p:spPr>
          <a:xfrm>
            <a:off x="6982570" y="4119481"/>
            <a:ext cx="780114" cy="575235"/>
          </a:xfrm>
          <a:prstGeom prst="line">
            <a:avLst/>
          </a:prstGeom>
          <a:noFill/>
          <a:ln w="3175" cap="rnd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B96F1C6-34E8-4B08-A19A-09A966576E6D}"/>
              </a:ext>
            </a:extLst>
          </p:cNvPr>
          <p:cNvSpPr/>
          <p:nvPr/>
        </p:nvSpPr>
        <p:spPr>
          <a:xfrm>
            <a:off x="6692709" y="2557940"/>
            <a:ext cx="344456" cy="1838735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7F41D-C5F3-4B19-A08B-9694931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Embedding models are mostly based on </a:t>
            </a:r>
            <a:r>
              <a:rPr lang="en-US">
                <a:solidFill>
                  <a:schemeClr val="tx2"/>
                </a:solidFill>
              </a:rPr>
              <a:t>neural network language models </a:t>
            </a:r>
            <a:r>
              <a:rPr lang="en-US"/>
              <a:t>(NNLM)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0DF1E-5B66-41AA-A558-546A6485B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C3B6C3C0-4CA5-4B39-95D2-EA781F161A53}"/>
              </a:ext>
            </a:extLst>
          </p:cNvPr>
          <p:cNvSpPr/>
          <p:nvPr/>
        </p:nvSpPr>
        <p:spPr>
          <a:xfrm>
            <a:off x="2187461" y="5468772"/>
            <a:ext cx="6193943" cy="538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Word2vec embeddings will be </a:t>
            </a:r>
            <a:r>
              <a:rPr lang="en-US" sz="1300">
                <a:solidFill>
                  <a:schemeClr val="tx2"/>
                </a:solidFill>
              </a:rPr>
              <a:t>similar for words occurring in similar contexts</a:t>
            </a:r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81C79837-47FB-4B3C-B8B8-CD8E5E69A334}"/>
              </a:ext>
            </a:extLst>
          </p:cNvPr>
          <p:cNvSpPr/>
          <p:nvPr/>
        </p:nvSpPr>
        <p:spPr>
          <a:xfrm>
            <a:off x="1784446" y="5450904"/>
            <a:ext cx="574303" cy="574303"/>
          </a:xfrm>
          <a:prstGeom prst="ellipse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pic>
        <p:nvPicPr>
          <p:cNvPr id="515" name="Graphic 514" descr="Lights On">
            <a:extLst>
              <a:ext uri="{FF2B5EF4-FFF2-40B4-BE49-F238E27FC236}">
                <a16:creationId xmlns:a16="http://schemas.microsoft.com/office/drawing/2014/main" id="{C956344E-ECF2-4EAF-89D0-B4F9BB71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431" y="5570890"/>
            <a:ext cx="334332" cy="334332"/>
          </a:xfrm>
          <a:prstGeom prst="rect">
            <a:avLst/>
          </a:prstGeom>
        </p:spPr>
      </p:pic>
      <p:cxnSp>
        <p:nvCxnSpPr>
          <p:cNvPr id="494" name="Connector: Elbow 493">
            <a:extLst>
              <a:ext uri="{FF2B5EF4-FFF2-40B4-BE49-F238E27FC236}">
                <a16:creationId xmlns:a16="http://schemas.microsoft.com/office/drawing/2014/main" id="{0F72690B-5751-45E7-9AC2-ABC2FD097750}"/>
              </a:ext>
            </a:extLst>
          </p:cNvPr>
          <p:cNvCxnSpPr>
            <a:cxnSpLocks/>
            <a:stCxn id="139" idx="3"/>
            <a:endCxn id="27" idx="1"/>
          </p:cNvCxnSpPr>
          <p:nvPr/>
        </p:nvCxnSpPr>
        <p:spPr>
          <a:xfrm flipV="1">
            <a:off x="3232537" y="3477307"/>
            <a:ext cx="452534" cy="750500"/>
          </a:xfrm>
          <a:prstGeom prst="bentConnector3">
            <a:avLst>
              <a:gd name="adj1" fmla="val 50000"/>
            </a:avLst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0F8333D-359D-4E34-BF1E-EB0F9D5DC421}"/>
              </a:ext>
            </a:extLst>
          </p:cNvPr>
          <p:cNvSpPr/>
          <p:nvPr/>
        </p:nvSpPr>
        <p:spPr>
          <a:xfrm>
            <a:off x="8956019" y="3327266"/>
            <a:ext cx="724024" cy="3000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fine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3043A71-24F6-4067-809B-631274EB8D21}"/>
              </a:ext>
            </a:extLst>
          </p:cNvPr>
          <p:cNvSpPr/>
          <p:nvPr/>
        </p:nvSpPr>
        <p:spPr>
          <a:xfrm>
            <a:off x="7762684" y="2548068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2A8DAA4-0AFA-4308-A905-0321E6A0D54E}"/>
              </a:ext>
            </a:extLst>
          </p:cNvPr>
          <p:cNvSpPr/>
          <p:nvPr/>
        </p:nvSpPr>
        <p:spPr>
          <a:xfrm>
            <a:off x="7762684" y="2953871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C96F8D2-EFA8-4C28-8373-B3CF0F767465}"/>
              </a:ext>
            </a:extLst>
          </p:cNvPr>
          <p:cNvSpPr/>
          <p:nvPr/>
        </p:nvSpPr>
        <p:spPr>
          <a:xfrm>
            <a:off x="7762684" y="3359674"/>
            <a:ext cx="235268" cy="235268"/>
          </a:xfrm>
          <a:prstGeom prst="ellipse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6BCB88B-143A-452B-8B8E-4C21798D78C9}"/>
              </a:ext>
            </a:extLst>
          </p:cNvPr>
          <p:cNvSpPr/>
          <p:nvPr/>
        </p:nvSpPr>
        <p:spPr>
          <a:xfrm>
            <a:off x="7762684" y="3765477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860F6B7-6372-406F-9998-13F0A357A316}"/>
              </a:ext>
            </a:extLst>
          </p:cNvPr>
          <p:cNvSpPr/>
          <p:nvPr/>
        </p:nvSpPr>
        <p:spPr>
          <a:xfrm>
            <a:off x="7762684" y="4171280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72D6ABB-F15C-4764-86E3-59AEF30E93A1}"/>
              </a:ext>
            </a:extLst>
          </p:cNvPr>
          <p:cNvSpPr/>
          <p:nvPr/>
        </p:nvSpPr>
        <p:spPr>
          <a:xfrm>
            <a:off x="7762684" y="2142265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FD9AF41-CCC2-4421-B744-28AFDAF5AD92}"/>
              </a:ext>
            </a:extLst>
          </p:cNvPr>
          <p:cNvSpPr/>
          <p:nvPr/>
        </p:nvSpPr>
        <p:spPr>
          <a:xfrm>
            <a:off x="7762684" y="4577082"/>
            <a:ext cx="235268" cy="235268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EF65D71-B368-4F26-AC70-A2387E854709}"/>
              </a:ext>
            </a:extLst>
          </p:cNvPr>
          <p:cNvGrpSpPr/>
          <p:nvPr/>
        </p:nvGrpSpPr>
        <p:grpSpPr>
          <a:xfrm>
            <a:off x="5660548" y="2142265"/>
            <a:ext cx="235268" cy="2670085"/>
            <a:chOff x="7267347" y="2115095"/>
            <a:chExt cx="289560" cy="3286258"/>
          </a:xfrm>
        </p:grpSpPr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71B27A75-D2B8-40AE-9F0C-A3058FE3E6DA}"/>
                </a:ext>
              </a:extLst>
            </p:cNvPr>
            <p:cNvSpPr/>
            <p:nvPr/>
          </p:nvSpPr>
          <p:spPr>
            <a:xfrm flipH="1">
              <a:off x="7267347" y="2614545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227256EF-BC43-49DC-85EF-55C2241BDA0A}"/>
                </a:ext>
              </a:extLst>
            </p:cNvPr>
            <p:cNvSpPr/>
            <p:nvPr/>
          </p:nvSpPr>
          <p:spPr>
            <a:xfrm flipH="1">
              <a:off x="7267347" y="3113995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811A0FB6-BEA2-4686-B627-8568E2EF0706}"/>
                </a:ext>
              </a:extLst>
            </p:cNvPr>
            <p:cNvSpPr/>
            <p:nvPr/>
          </p:nvSpPr>
          <p:spPr>
            <a:xfrm flipH="1">
              <a:off x="7267347" y="3613445"/>
              <a:ext cx="289560" cy="28956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970E6453-2796-49C6-B567-FED39DFD250B}"/>
                </a:ext>
              </a:extLst>
            </p:cNvPr>
            <p:cNvSpPr/>
            <p:nvPr/>
          </p:nvSpPr>
          <p:spPr>
            <a:xfrm flipH="1">
              <a:off x="7267347" y="4112895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58B16548-6397-4DB9-B724-7678AB617E0B}"/>
                </a:ext>
              </a:extLst>
            </p:cNvPr>
            <p:cNvSpPr/>
            <p:nvPr/>
          </p:nvSpPr>
          <p:spPr>
            <a:xfrm flipH="1">
              <a:off x="7267347" y="4612345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C82356E-62CE-461D-9313-A67D714774D4}"/>
                </a:ext>
              </a:extLst>
            </p:cNvPr>
            <p:cNvSpPr/>
            <p:nvPr/>
          </p:nvSpPr>
          <p:spPr>
            <a:xfrm flipH="1">
              <a:off x="7267347" y="2115095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616833CB-8619-4F85-BE3C-D216D1B25F8E}"/>
                </a:ext>
              </a:extLst>
            </p:cNvPr>
            <p:cNvSpPr/>
            <p:nvPr/>
          </p:nvSpPr>
          <p:spPr>
            <a:xfrm flipH="1">
              <a:off x="7267347" y="5111793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8500"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0</a:t>
              </a:r>
            </a:p>
          </p:txBody>
        </p:sp>
      </p:grp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EE0F480-04EB-42A5-9C81-237BC211D2FA}"/>
              </a:ext>
            </a:extLst>
          </p:cNvPr>
          <p:cNvCxnSpPr>
            <a:cxnSpLocks/>
            <a:stCxn id="27" idx="3"/>
            <a:endCxn id="356" idx="6"/>
          </p:cNvCxnSpPr>
          <p:nvPr/>
        </p:nvCxnSpPr>
        <p:spPr>
          <a:xfrm>
            <a:off x="4823611" y="3477307"/>
            <a:ext cx="836937" cy="2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F5CFD897-1956-4717-992E-A0E3FAA4AD8F}"/>
              </a:ext>
            </a:extLst>
          </p:cNvPr>
          <p:cNvSpPr txBox="1"/>
          <p:nvPr/>
        </p:nvSpPr>
        <p:spPr>
          <a:xfrm>
            <a:off x="4817315" y="3150786"/>
            <a:ext cx="798848" cy="27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Document-term encoding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F42F6470-1B22-4F5F-8F1D-A1B79E605F07}"/>
              </a:ext>
            </a:extLst>
          </p:cNvPr>
          <p:cNvSpPr txBox="1"/>
          <p:nvPr/>
        </p:nvSpPr>
        <p:spPr>
          <a:xfrm>
            <a:off x="5499214" y="1810731"/>
            <a:ext cx="557935" cy="27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Input layer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7539866-5269-40EA-921C-36AB056D1302}"/>
              </a:ext>
            </a:extLst>
          </p:cNvPr>
          <p:cNvSpPr txBox="1"/>
          <p:nvPr/>
        </p:nvSpPr>
        <p:spPr>
          <a:xfrm>
            <a:off x="6363793" y="1943428"/>
            <a:ext cx="1002290" cy="5504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Hidden layer</a:t>
            </a:r>
          </a:p>
          <a:p>
            <a:pPr algn="ctr"/>
            <a:r>
              <a:rPr lang="en-US" sz="894" i="1">
                <a:solidFill>
                  <a:schemeClr val="tx2"/>
                </a:solidFill>
              </a:rPr>
              <a:t>=</a:t>
            </a:r>
          </a:p>
          <a:p>
            <a:pPr algn="ctr"/>
            <a:r>
              <a:rPr lang="en-US" sz="894" i="1">
                <a:solidFill>
                  <a:schemeClr val="tx2"/>
                </a:solidFill>
              </a:rPr>
              <a:t>embedding vector for the target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C3C94819-A343-4BCA-909C-6FCAF5AC79FC}"/>
              </a:ext>
            </a:extLst>
          </p:cNvPr>
          <p:cNvSpPr txBox="1"/>
          <p:nvPr/>
        </p:nvSpPr>
        <p:spPr>
          <a:xfrm>
            <a:off x="7672727" y="1803780"/>
            <a:ext cx="498323" cy="27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Output layer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C596F456-0B31-4197-986F-0BCE6760EC6B}"/>
              </a:ext>
            </a:extLst>
          </p:cNvPr>
          <p:cNvSpPr txBox="1"/>
          <p:nvPr/>
        </p:nvSpPr>
        <p:spPr>
          <a:xfrm>
            <a:off x="5378758" y="4885074"/>
            <a:ext cx="798848" cy="412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Typical dimension</a:t>
            </a:r>
          </a:p>
          <a:p>
            <a:pPr algn="ctr"/>
            <a:r>
              <a:rPr lang="en-US" sz="894" i="1">
                <a:solidFill>
                  <a:schemeClr val="tx2"/>
                </a:solidFill>
              </a:rPr>
              <a:t>30,000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6EB48322-D234-4670-9850-72E49B52DA89}"/>
              </a:ext>
            </a:extLst>
          </p:cNvPr>
          <p:cNvSpPr txBox="1"/>
          <p:nvPr/>
        </p:nvSpPr>
        <p:spPr>
          <a:xfrm>
            <a:off x="6465513" y="4885074"/>
            <a:ext cx="798848" cy="412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Typical dimension</a:t>
            </a:r>
          </a:p>
          <a:p>
            <a:pPr algn="ctr"/>
            <a:r>
              <a:rPr lang="en-US" sz="894" i="1">
                <a:solidFill>
                  <a:schemeClr val="tx2"/>
                </a:solidFill>
              </a:rPr>
              <a:t>300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B7AE90E-FA3D-404C-AC5D-66F8423DEDFE}"/>
              </a:ext>
            </a:extLst>
          </p:cNvPr>
          <p:cNvSpPr txBox="1"/>
          <p:nvPr/>
        </p:nvSpPr>
        <p:spPr>
          <a:xfrm>
            <a:off x="7480892" y="4885074"/>
            <a:ext cx="798848" cy="412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Typical dimension</a:t>
            </a:r>
          </a:p>
          <a:p>
            <a:pPr algn="ctr"/>
            <a:r>
              <a:rPr lang="en-US" sz="894" i="1">
                <a:solidFill>
                  <a:schemeClr val="tx2"/>
                </a:solidFill>
              </a:rPr>
              <a:t>30,000</a:t>
            </a:r>
          </a:p>
        </p:txBody>
      </p: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04E04EEB-D3CA-402A-BB65-0B729F62C3F6}"/>
              </a:ext>
            </a:extLst>
          </p:cNvPr>
          <p:cNvCxnSpPr>
            <a:cxnSpLocks/>
          </p:cNvCxnSpPr>
          <p:nvPr/>
        </p:nvCxnSpPr>
        <p:spPr>
          <a:xfrm>
            <a:off x="8268363" y="3477307"/>
            <a:ext cx="626864" cy="0"/>
          </a:xfrm>
          <a:prstGeom prst="straightConnector1">
            <a:avLst/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sp>
        <p:nvSpPr>
          <p:cNvPr id="518" name="TextBox 517">
            <a:extLst>
              <a:ext uri="{FF2B5EF4-FFF2-40B4-BE49-F238E27FC236}">
                <a16:creationId xmlns:a16="http://schemas.microsoft.com/office/drawing/2014/main" id="{711DC33D-C06E-4A22-81DC-0B036223A53F}"/>
              </a:ext>
            </a:extLst>
          </p:cNvPr>
          <p:cNvSpPr txBox="1"/>
          <p:nvPr/>
        </p:nvSpPr>
        <p:spPr>
          <a:xfrm>
            <a:off x="8182371" y="3145635"/>
            <a:ext cx="798848" cy="275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Prediction objective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EA847359-1AEC-4424-935A-F9F19B8A4232}"/>
              </a:ext>
            </a:extLst>
          </p:cNvPr>
          <p:cNvGrpSpPr/>
          <p:nvPr/>
        </p:nvGrpSpPr>
        <p:grpSpPr>
          <a:xfrm>
            <a:off x="6747303" y="2717499"/>
            <a:ext cx="235268" cy="1519616"/>
            <a:chOff x="8517046" y="2823076"/>
            <a:chExt cx="289560" cy="1870296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9B4691-6131-43CB-8E60-1EF9D07C13FC}"/>
                </a:ext>
              </a:extLst>
            </p:cNvPr>
            <p:cNvSpPr/>
            <p:nvPr/>
          </p:nvSpPr>
          <p:spPr>
            <a:xfrm>
              <a:off x="8517046" y="2823076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31106F6-C723-4F6C-AC9F-DAB21F79C651}"/>
                </a:ext>
              </a:extLst>
            </p:cNvPr>
            <p:cNvSpPr/>
            <p:nvPr/>
          </p:nvSpPr>
          <p:spPr>
            <a:xfrm>
              <a:off x="8517046" y="3218260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F0C5A3D-8D48-416E-9227-E4EE186F33EC}"/>
                </a:ext>
              </a:extLst>
            </p:cNvPr>
            <p:cNvSpPr/>
            <p:nvPr/>
          </p:nvSpPr>
          <p:spPr>
            <a:xfrm>
              <a:off x="8517046" y="3613444"/>
              <a:ext cx="289560" cy="28956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419BE4-4816-4A0A-B75A-DC91A355F202}"/>
                </a:ext>
              </a:extLst>
            </p:cNvPr>
            <p:cNvSpPr/>
            <p:nvPr/>
          </p:nvSpPr>
          <p:spPr>
            <a:xfrm>
              <a:off x="8517046" y="4008628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2FDDA02-76D2-421D-95C7-36768B6AC675}"/>
                </a:ext>
              </a:extLst>
            </p:cNvPr>
            <p:cNvSpPr/>
            <p:nvPr/>
          </p:nvSpPr>
          <p:spPr>
            <a:xfrm>
              <a:off x="8517046" y="4403812"/>
              <a:ext cx="289560" cy="289560"/>
            </a:xfrm>
            <a:prstGeom prst="ellipse">
              <a:avLst/>
            </a:prstGeom>
            <a:noFill/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9B315C8-4E03-494F-8DD4-2396DBF77295}"/>
              </a:ext>
            </a:extLst>
          </p:cNvPr>
          <p:cNvGrpSpPr/>
          <p:nvPr/>
        </p:nvGrpSpPr>
        <p:grpSpPr>
          <a:xfrm>
            <a:off x="999294" y="1307423"/>
            <a:ext cx="7907413" cy="234267"/>
            <a:chOff x="999294" y="1632904"/>
            <a:chExt cx="7907413" cy="234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402CC9-4892-423C-9A96-1B6A0DFBB077}"/>
                </a:ext>
              </a:extLst>
            </p:cNvPr>
            <p:cNvSpPr txBox="1"/>
            <p:nvPr/>
          </p:nvSpPr>
          <p:spPr>
            <a:xfrm>
              <a:off x="1575098" y="1632904"/>
              <a:ext cx="703105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b="1">
                  <a:solidFill>
                    <a:schemeClr val="tx2"/>
                  </a:solidFill>
                </a:rPr>
                <a:t>Example: word2vec is a neural network with one hidden layer trained using the CBOW approach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CE6DA2-497A-457F-AB4B-1AD85AE1AC06}"/>
                </a:ext>
              </a:extLst>
            </p:cNvPr>
            <p:cNvCxnSpPr>
              <a:cxnSpLocks/>
            </p:cNvCxnSpPr>
            <p:nvPr/>
          </p:nvCxnSpPr>
          <p:spPr>
            <a:xfrm>
              <a:off x="999294" y="1867171"/>
              <a:ext cx="7907413" cy="0"/>
            </a:xfrm>
            <a:prstGeom prst="line">
              <a:avLst/>
            </a:prstGeom>
            <a:noFill/>
            <a:ln w="9525" cap="rnd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FCEF762-B43C-4876-9CBC-78330AD8C7F6}"/>
              </a:ext>
            </a:extLst>
          </p:cNvPr>
          <p:cNvSpPr/>
          <p:nvPr/>
        </p:nvSpPr>
        <p:spPr>
          <a:xfrm>
            <a:off x="388624" y="2042551"/>
            <a:ext cx="262377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I am selling these fine leather jackets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A6A0EF-2C4E-4B20-985A-1A26E13F7C5A}"/>
              </a:ext>
            </a:extLst>
          </p:cNvPr>
          <p:cNvSpPr/>
          <p:nvPr/>
        </p:nvSpPr>
        <p:spPr>
          <a:xfrm>
            <a:off x="3685071" y="3084464"/>
            <a:ext cx="1138540" cy="78568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38">
                <a:solidFill>
                  <a:schemeClr val="tx1"/>
                </a:solidFill>
              </a:rPr>
              <a:t>(selling, these, leather, jackets)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38DCF55-2002-4739-A64D-8CE56A4FD776}"/>
              </a:ext>
            </a:extLst>
          </p:cNvPr>
          <p:cNvSpPr txBox="1"/>
          <p:nvPr/>
        </p:nvSpPr>
        <p:spPr>
          <a:xfrm>
            <a:off x="847072" y="2851643"/>
            <a:ext cx="798848" cy="137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Sliding window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3DBFED2-0796-4B73-BEBC-710AA4D19D4A}"/>
              </a:ext>
            </a:extLst>
          </p:cNvPr>
          <p:cNvSpPr txBox="1"/>
          <p:nvPr/>
        </p:nvSpPr>
        <p:spPr>
          <a:xfrm>
            <a:off x="3571001" y="3935067"/>
            <a:ext cx="798848" cy="137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94" i="1">
                <a:solidFill>
                  <a:schemeClr val="tx2"/>
                </a:solidFill>
              </a:rPr>
              <a:t>Training data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5636D3-A9F6-4EF1-A4F0-69E683A2625D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DB4978-72E7-4E60-8B5C-7DA396062654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C2F8A7C-145D-43C4-9471-828EAC224EFE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71D05B6-8207-47DF-80FE-2D00941830F4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6B1C8D4-8743-4C34-9BFF-FCBC66BE8C2E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EFCA9B-BEF2-45B7-938B-8653BF92085A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F621955-F1E8-49BF-9F37-139A5D46D3B0}"/>
              </a:ext>
            </a:extLst>
          </p:cNvPr>
          <p:cNvGrpSpPr/>
          <p:nvPr/>
        </p:nvGrpSpPr>
        <p:grpSpPr>
          <a:xfrm>
            <a:off x="388624" y="3141372"/>
            <a:ext cx="2623779" cy="820211"/>
            <a:chOff x="3541591" y="2437123"/>
            <a:chExt cx="2623779" cy="82021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3B54E11-1A9D-430B-B261-1DB6370F8683}"/>
                </a:ext>
              </a:extLst>
            </p:cNvPr>
            <p:cNvSpPr/>
            <p:nvPr/>
          </p:nvSpPr>
          <p:spPr>
            <a:xfrm>
              <a:off x="3541591" y="2437123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_______these fine leather jackets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48207B0-6856-4A31-A66B-9693187C1590}"/>
                </a:ext>
              </a:extLst>
            </p:cNvPr>
            <p:cNvSpPr/>
            <p:nvPr/>
          </p:nvSpPr>
          <p:spPr>
            <a:xfrm>
              <a:off x="3601821" y="2517889"/>
              <a:ext cx="1489602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E7B488E-C961-4FFB-83DA-BFCB3342862E}"/>
                </a:ext>
              </a:extLst>
            </p:cNvPr>
            <p:cNvSpPr txBox="1"/>
            <p:nvPr/>
          </p:nvSpPr>
          <p:spPr>
            <a:xfrm>
              <a:off x="4017183" y="2850795"/>
              <a:ext cx="1782827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“selling”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D74297B-7E1C-49A6-9F11-8580630F10BC}"/>
              </a:ext>
            </a:extLst>
          </p:cNvPr>
          <p:cNvGrpSpPr/>
          <p:nvPr/>
        </p:nvGrpSpPr>
        <p:grpSpPr>
          <a:xfrm>
            <a:off x="506257" y="3475927"/>
            <a:ext cx="2623779" cy="820211"/>
            <a:chOff x="3541591" y="3474555"/>
            <a:chExt cx="2623779" cy="82021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078E0DC-69AE-49EE-9967-96083D9A93AB}"/>
                </a:ext>
              </a:extLst>
            </p:cNvPr>
            <p:cNvSpPr/>
            <p:nvPr/>
          </p:nvSpPr>
          <p:spPr>
            <a:xfrm>
              <a:off x="3541591" y="3474555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selling _____ fine leather jackets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832BF62-144F-4E52-89F9-A8E9D7DF602F}"/>
                </a:ext>
              </a:extLst>
            </p:cNvPr>
            <p:cNvSpPr txBox="1"/>
            <p:nvPr/>
          </p:nvSpPr>
          <p:spPr>
            <a:xfrm>
              <a:off x="4098220" y="3905296"/>
              <a:ext cx="1620752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“these”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32C2768-D9C8-48E5-9B2E-EB3BB16120D7}"/>
                </a:ext>
              </a:extLst>
            </p:cNvPr>
            <p:cNvSpPr/>
            <p:nvPr/>
          </p:nvSpPr>
          <p:spPr>
            <a:xfrm>
              <a:off x="3700531" y="3553120"/>
              <a:ext cx="1867755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EDB5CD7-29C2-45DC-8DEC-05F582A3292C}"/>
              </a:ext>
            </a:extLst>
          </p:cNvPr>
          <p:cNvGrpSpPr/>
          <p:nvPr/>
        </p:nvGrpSpPr>
        <p:grpSpPr>
          <a:xfrm>
            <a:off x="608758" y="3817701"/>
            <a:ext cx="2623779" cy="820211"/>
            <a:chOff x="3541591" y="4511986"/>
            <a:chExt cx="2623779" cy="82021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781FCCC-FA98-4293-959A-7BB1CC53F355}"/>
                </a:ext>
              </a:extLst>
            </p:cNvPr>
            <p:cNvSpPr/>
            <p:nvPr/>
          </p:nvSpPr>
          <p:spPr>
            <a:xfrm>
              <a:off x="3541591" y="4511986"/>
              <a:ext cx="2623779" cy="8202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750" tIns="87750" rIns="87750" bIns="87750" rtlCol="0" anchor="t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I am selling these ____ leather jackets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30E7C94-E5EE-40AA-B2E9-ABBFB148840B}"/>
                </a:ext>
              </a:extLst>
            </p:cNvPr>
            <p:cNvSpPr txBox="1"/>
            <p:nvPr/>
          </p:nvSpPr>
          <p:spPr>
            <a:xfrm>
              <a:off x="4171891" y="4942728"/>
              <a:ext cx="1473411" cy="29325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58500" tIns="58500" rIns="58500" bIns="58500" rtlCol="0">
              <a:spAutoFit/>
            </a:bodyPr>
            <a:lstStyle/>
            <a:p>
              <a:pPr algn="ctr"/>
              <a:r>
                <a:rPr lang="en-US" sz="1138">
                  <a:solidFill>
                    <a:schemeClr val="tx2"/>
                  </a:solidFill>
                </a:rPr>
                <a:t>Goal: predict “fine”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1A698AD-6186-4360-B923-84B5560D88D4}"/>
                </a:ext>
              </a:extLst>
            </p:cNvPr>
            <p:cNvSpPr/>
            <p:nvPr/>
          </p:nvSpPr>
          <p:spPr>
            <a:xfrm>
              <a:off x="3939275" y="4588155"/>
              <a:ext cx="2150297" cy="191047"/>
            </a:xfrm>
            <a:prstGeom prst="rect">
              <a:avLst/>
            </a:prstGeom>
            <a:noFill/>
            <a:ln w="635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38"/>
            </a:p>
          </p:txBody>
        </p:sp>
      </p:grpSp>
    </p:spTree>
    <p:extLst>
      <p:ext uri="{BB962C8B-B14F-4D97-AF65-F5344CB8AC3E}">
        <p14:creationId xmlns:p14="http://schemas.microsoft.com/office/powerpoint/2010/main" val="45472707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7D0E-F18F-495F-8E6A-70DC1567136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As a result, Word embeddings </a:t>
            </a:r>
            <a:r>
              <a:rPr lang="en-US">
                <a:solidFill>
                  <a:schemeClr val="tx2"/>
                </a:solidFill>
              </a:rPr>
              <a:t>incorporate information about word meaning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8D81EC-E806-4846-A7B2-1EB8273DD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FC0C2-13C0-4265-90A4-6AAB7FC04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97" y="2471617"/>
            <a:ext cx="3615690" cy="24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1674CD-995A-4CD1-A855-8FFFBCD10A3C}"/>
              </a:ext>
            </a:extLst>
          </p:cNvPr>
          <p:cNvSpPr txBox="1"/>
          <p:nvPr/>
        </p:nvSpPr>
        <p:spPr>
          <a:xfrm>
            <a:off x="480567" y="1483495"/>
            <a:ext cx="42321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Distance in the embedding space is meaningful…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81211A-4489-46DF-AC75-F106F1FAF4E1}"/>
              </a:ext>
            </a:extLst>
          </p:cNvPr>
          <p:cNvCxnSpPr>
            <a:cxnSpLocks/>
          </p:cNvCxnSpPr>
          <p:nvPr/>
        </p:nvCxnSpPr>
        <p:spPr>
          <a:xfrm>
            <a:off x="480567" y="1696142"/>
            <a:ext cx="423215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22835D-D476-4AB6-9284-9650A6211F03}"/>
              </a:ext>
            </a:extLst>
          </p:cNvPr>
          <p:cNvSpPr txBox="1"/>
          <p:nvPr/>
        </p:nvSpPr>
        <p:spPr>
          <a:xfrm>
            <a:off x="5193284" y="1483495"/>
            <a:ext cx="42321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… which allows for meaningful vector arithmetic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30DD5-67A2-457B-9168-931CE604137C}"/>
              </a:ext>
            </a:extLst>
          </p:cNvPr>
          <p:cNvSpPr txBox="1"/>
          <p:nvPr/>
        </p:nvSpPr>
        <p:spPr>
          <a:xfrm>
            <a:off x="480567" y="2004899"/>
            <a:ext cx="42321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/>
              <a:t>2D PCA of word2vec embeddings for several words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1476EE9-9E14-4E7D-A73A-80AB0A0D1D49}"/>
              </a:ext>
            </a:extLst>
          </p:cNvPr>
          <p:cNvCxnSpPr>
            <a:cxnSpLocks/>
          </p:cNvCxnSpPr>
          <p:nvPr/>
        </p:nvCxnSpPr>
        <p:spPr>
          <a:xfrm rot="16200000">
            <a:off x="3078923" y="3748684"/>
            <a:ext cx="3748156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74" name="Picture 2" descr="Get Busy with Word Embeddings - An Introduction | Shane Lynn">
            <a:extLst>
              <a:ext uri="{FF2B5EF4-FFF2-40B4-BE49-F238E27FC236}">
                <a16:creationId xmlns:a16="http://schemas.microsoft.com/office/drawing/2014/main" id="{4C40428E-2185-476B-9B1F-B512D219C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0" b="2"/>
          <a:stretch/>
        </p:blipFill>
        <p:spPr bwMode="auto">
          <a:xfrm>
            <a:off x="5348991" y="2494327"/>
            <a:ext cx="3920735" cy="248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03B9BF-7A7E-4C6F-9B08-E45D88547A67}"/>
              </a:ext>
            </a:extLst>
          </p:cNvPr>
          <p:cNvSpPr txBox="1"/>
          <p:nvPr/>
        </p:nvSpPr>
        <p:spPr>
          <a:xfrm>
            <a:off x="5193284" y="2006412"/>
            <a:ext cx="4232150" cy="4001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/>
              <a:t>2D PCA of word2vec embeddings for countries and capitals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B60B9-11D1-4EE7-B650-415CE59D8CFD}"/>
              </a:ext>
            </a:extLst>
          </p:cNvPr>
          <p:cNvSpPr/>
          <p:nvPr/>
        </p:nvSpPr>
        <p:spPr>
          <a:xfrm>
            <a:off x="788797" y="2411731"/>
            <a:ext cx="1562335" cy="65006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8F757B-1219-4347-95E4-A06C1803F0B8}"/>
              </a:ext>
            </a:extLst>
          </p:cNvPr>
          <p:cNvCxnSpPr>
            <a:cxnSpLocks/>
          </p:cNvCxnSpPr>
          <p:nvPr/>
        </p:nvCxnSpPr>
        <p:spPr>
          <a:xfrm>
            <a:off x="5193284" y="1696142"/>
            <a:ext cx="423215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E7BB9B2-B367-4931-8237-4A2ED1D8A5AE}"/>
              </a:ext>
            </a:extLst>
          </p:cNvPr>
          <p:cNvSpPr/>
          <p:nvPr/>
        </p:nvSpPr>
        <p:spPr>
          <a:xfrm>
            <a:off x="788797" y="4162343"/>
            <a:ext cx="1562335" cy="65006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1589BA-74C4-4491-AE34-38261C151C1C}"/>
              </a:ext>
            </a:extLst>
          </p:cNvPr>
          <p:cNvSpPr/>
          <p:nvPr/>
        </p:nvSpPr>
        <p:spPr>
          <a:xfrm>
            <a:off x="3502543" y="3592194"/>
            <a:ext cx="846811" cy="45698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B764AC7-B3AF-45D3-9381-07D57E79326C}"/>
              </a:ext>
            </a:extLst>
          </p:cNvPr>
          <p:cNvSpPr/>
          <p:nvPr/>
        </p:nvSpPr>
        <p:spPr>
          <a:xfrm>
            <a:off x="3180755" y="3272830"/>
            <a:ext cx="920948" cy="35032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0C6EC0-DC53-4A1A-A87E-E6EDBD9DFC60}"/>
              </a:ext>
            </a:extLst>
          </p:cNvPr>
          <p:cNvSpPr txBox="1"/>
          <p:nvPr/>
        </p:nvSpPr>
        <p:spPr>
          <a:xfrm>
            <a:off x="374533" y="5238138"/>
            <a:ext cx="4430988" cy="75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8500" tIns="58500" rIns="58500" bIns="58500" rtlCol="0" anchor="ctr">
            <a:noAutofit/>
          </a:bodyPr>
          <a:lstStyle/>
          <a:p>
            <a:pPr algn="ctr"/>
            <a:r>
              <a:rPr lang="en-US" sz="1300"/>
              <a:t>Words that are lexically close are also </a:t>
            </a:r>
            <a:r>
              <a:rPr lang="en-US" sz="1300">
                <a:solidFill>
                  <a:schemeClr val="tx2"/>
                </a:solidFill>
              </a:rPr>
              <a:t>near each other </a:t>
            </a:r>
            <a:br>
              <a:rPr lang="en-US" sz="1300">
                <a:solidFill>
                  <a:schemeClr val="tx2"/>
                </a:solidFill>
              </a:rPr>
            </a:br>
            <a:r>
              <a:rPr lang="en-US" sz="1300"/>
              <a:t>in the embedding space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015A46B-1E18-4403-B727-778C58C957B0}"/>
              </a:ext>
            </a:extLst>
          </p:cNvPr>
          <p:cNvSpPr/>
          <p:nvPr/>
        </p:nvSpPr>
        <p:spPr>
          <a:xfrm rot="5400000">
            <a:off x="54056" y="5553096"/>
            <a:ext cx="764473" cy="123520"/>
          </a:xfrm>
          <a:prstGeom prst="triangle">
            <a:avLst>
              <a:gd name="adj" fmla="val 5060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r-FR" sz="1138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2DFB61-D20E-4619-BC22-DE7A86896DFB}"/>
              </a:ext>
            </a:extLst>
          </p:cNvPr>
          <p:cNvSpPr txBox="1"/>
          <p:nvPr/>
        </p:nvSpPr>
        <p:spPr>
          <a:xfrm>
            <a:off x="5100480" y="5236389"/>
            <a:ext cx="4430988" cy="7644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8500" tIns="58500" rIns="58500" bIns="58500" rtlCol="0" anchor="ctr">
            <a:noAutofit/>
          </a:bodyPr>
          <a:lstStyle>
            <a:defPPr>
              <a:defRPr lang="en-US"/>
            </a:defPPr>
            <a:lvl1pPr algn="ctr">
              <a:defRPr sz="1300"/>
            </a:lvl1pPr>
          </a:lstStyle>
          <a:p>
            <a:r>
              <a:rPr lang="en-US"/>
              <a:t>Semantic relationship from county to capital city is captured in word2vec embedding space: </a:t>
            </a:r>
          </a:p>
          <a:p>
            <a:r>
              <a:rPr lang="en-US">
                <a:solidFill>
                  <a:schemeClr val="tx2"/>
                </a:solidFill>
              </a:rPr>
              <a:t>“Rome = Paris – France + Italy”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E24A4304-255C-41DC-8B25-753176A00914}"/>
              </a:ext>
            </a:extLst>
          </p:cNvPr>
          <p:cNvSpPr/>
          <p:nvPr/>
        </p:nvSpPr>
        <p:spPr>
          <a:xfrm rot="5400000">
            <a:off x="4782764" y="5550335"/>
            <a:ext cx="758952" cy="123521"/>
          </a:xfrm>
          <a:prstGeom prst="triangle">
            <a:avLst>
              <a:gd name="adj" fmla="val 5060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38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AB1293-A370-41C7-936E-38DBE9797A70}"/>
              </a:ext>
            </a:extLst>
          </p:cNvPr>
          <p:cNvGrpSpPr/>
          <p:nvPr/>
        </p:nvGrpSpPr>
        <p:grpSpPr>
          <a:xfrm>
            <a:off x="8298670" y="181098"/>
            <a:ext cx="1439557" cy="566169"/>
            <a:chOff x="8298670" y="181098"/>
            <a:chExt cx="1439557" cy="56616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5326FD-1E8C-4CDB-8367-D51A9FF17742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91FF46C-EB09-4C4F-B448-0C9355447933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E5D2DB4-26CD-4F93-BC2B-02AA28D06F76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9FAFB0E-F7C5-44A9-B4AC-6833FB760E19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5D6786-CDA2-4E81-BC30-6E1F794D3F96}"/>
                </a:ext>
              </a:extLst>
            </p:cNvPr>
            <p:cNvSpPr txBox="1"/>
            <p:nvPr/>
          </p:nvSpPr>
          <p:spPr>
            <a:xfrm>
              <a:off x="8766205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Feature Computation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07572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B3D0AC-7CA9-4393-8037-796B297B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Modern NLP pipeline</a:t>
            </a: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81B14F0-1843-41D2-A172-35611FF44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934457-2491-422B-A4A4-855A37F74126}"/>
              </a:ext>
            </a:extLst>
          </p:cNvPr>
          <p:cNvSpPr/>
          <p:nvPr/>
        </p:nvSpPr>
        <p:spPr>
          <a:xfrm>
            <a:off x="8298670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9371FF-4F5B-448D-9F4C-3CE396DD7F9A}"/>
              </a:ext>
            </a:extLst>
          </p:cNvPr>
          <p:cNvSpPr/>
          <p:nvPr/>
        </p:nvSpPr>
        <p:spPr>
          <a:xfrm>
            <a:off x="8648833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460408-A9BB-4426-A341-300B121CFB29}"/>
              </a:ext>
            </a:extLst>
          </p:cNvPr>
          <p:cNvSpPr/>
          <p:nvPr/>
        </p:nvSpPr>
        <p:spPr>
          <a:xfrm>
            <a:off x="8998996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4B50B0F-BCCE-4139-9D4A-C8D59FA5F29E}"/>
              </a:ext>
            </a:extLst>
          </p:cNvPr>
          <p:cNvSpPr/>
          <p:nvPr/>
        </p:nvSpPr>
        <p:spPr>
          <a:xfrm>
            <a:off x="9349158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0AF4A-81FE-4504-8B2F-CEEEDC2A4CEA}"/>
              </a:ext>
            </a:extLst>
          </p:cNvPr>
          <p:cNvSpPr txBox="1"/>
          <p:nvPr/>
        </p:nvSpPr>
        <p:spPr>
          <a:xfrm>
            <a:off x="8834785" y="377935"/>
            <a:ext cx="12232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Modern NLP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EC30F-9B1F-4FFF-A1F5-B34D5D298F85}"/>
              </a:ext>
            </a:extLst>
          </p:cNvPr>
          <p:cNvSpPr/>
          <p:nvPr/>
        </p:nvSpPr>
        <p:spPr>
          <a:xfrm>
            <a:off x="6760873" y="1686368"/>
            <a:ext cx="2951972" cy="377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8ABF91A-8B00-4ECB-87A7-AC11B8261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947944"/>
              </p:ext>
            </p:extLst>
          </p:nvPr>
        </p:nvGraphicFramePr>
        <p:xfrm>
          <a:off x="223368" y="1092949"/>
          <a:ext cx="9489476" cy="38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2AFB1E8-403D-4768-AB3B-7E8C014D3D0B}"/>
              </a:ext>
            </a:extLst>
          </p:cNvPr>
          <p:cNvSpPr/>
          <p:nvPr/>
        </p:nvSpPr>
        <p:spPr>
          <a:xfrm>
            <a:off x="223369" y="1686368"/>
            <a:ext cx="2951972" cy="377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C406F-AEE2-4D54-A8A5-07C45653867C}"/>
              </a:ext>
            </a:extLst>
          </p:cNvPr>
          <p:cNvSpPr/>
          <p:nvPr/>
        </p:nvSpPr>
        <p:spPr>
          <a:xfrm>
            <a:off x="3492121" y="1686368"/>
            <a:ext cx="2951972" cy="3776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CA7F1-A998-4B26-BB6C-07026C382552}"/>
              </a:ext>
            </a:extLst>
          </p:cNvPr>
          <p:cNvSpPr txBox="1"/>
          <p:nvPr/>
        </p:nvSpPr>
        <p:spPr>
          <a:xfrm>
            <a:off x="609886" y="1840548"/>
            <a:ext cx="2565455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fr-FR"/>
            </a:defPPr>
            <a:lvl1pPr>
              <a:defRPr sz="1600" b="1">
                <a:solidFill>
                  <a:schemeClr val="tx2"/>
                </a:solidFill>
              </a:defRPr>
            </a:lvl1pPr>
          </a:lstStyle>
          <a:p>
            <a:r>
              <a:rPr lang="en-US" sz="1400" dirty="0"/>
              <a:t>Speed vs. context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800268-10CF-4322-AE32-F951B659A014}"/>
              </a:ext>
            </a:extLst>
          </p:cNvPr>
          <p:cNvSpPr txBox="1"/>
          <p:nvPr/>
        </p:nvSpPr>
        <p:spPr>
          <a:xfrm>
            <a:off x="609886" y="3025430"/>
            <a:ext cx="2565455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Need for text generation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788AED-15EB-483E-B495-4A2815F9C0CB}"/>
              </a:ext>
            </a:extLst>
          </p:cNvPr>
          <p:cNvSpPr txBox="1"/>
          <p:nvPr/>
        </p:nvSpPr>
        <p:spPr>
          <a:xfrm>
            <a:off x="3878638" y="1854125"/>
            <a:ext cx="2565455" cy="3455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Proprietary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087E5-74FA-4C4C-8732-FE4011F16786}"/>
              </a:ext>
            </a:extLst>
          </p:cNvPr>
          <p:cNvSpPr txBox="1"/>
          <p:nvPr/>
        </p:nvSpPr>
        <p:spPr>
          <a:xfrm>
            <a:off x="3878638" y="3363205"/>
            <a:ext cx="2565455" cy="202907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1"/>
                </a:solidFill>
              </a:rPr>
              <a:t>Easily accessible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Large choice: hundreds of labeled text datasets exist online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Probably not exactly suited to the precise task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License and copyright may prevent use in a production setting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AE59D-B104-43CA-BC1D-22AB71390671}"/>
              </a:ext>
            </a:extLst>
          </p:cNvPr>
          <p:cNvSpPr txBox="1"/>
          <p:nvPr/>
        </p:nvSpPr>
        <p:spPr>
          <a:xfrm>
            <a:off x="3878638" y="2227520"/>
            <a:ext cx="2565455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>
                <a:solidFill>
                  <a:schemeClr val="tx1"/>
                </a:solidFill>
              </a:rPr>
              <a:t>Tailored to the use case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1200">
                <a:solidFill>
                  <a:schemeClr val="tx1"/>
                </a:solidFill>
              </a:rPr>
              <a:t>Expensive to build if it does not exist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40D568-19F5-4888-9C74-9E50F1E57A67}"/>
              </a:ext>
            </a:extLst>
          </p:cNvPr>
          <p:cNvSpPr txBox="1"/>
          <p:nvPr/>
        </p:nvSpPr>
        <p:spPr>
          <a:xfrm>
            <a:off x="7147389" y="1854125"/>
            <a:ext cx="2565455" cy="3455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Classification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8958EE-2B0E-4CA5-B7D0-CD9969964D7D}"/>
              </a:ext>
            </a:extLst>
          </p:cNvPr>
          <p:cNvSpPr txBox="1"/>
          <p:nvPr/>
        </p:nvSpPr>
        <p:spPr>
          <a:xfrm>
            <a:off x="7147389" y="2180086"/>
            <a:ext cx="2565455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Add a fully connected layer with right amount of output neurons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55DDE-5D88-4EF6-B706-8591EFA44AD8}"/>
              </a:ext>
            </a:extLst>
          </p:cNvPr>
          <p:cNvSpPr txBox="1"/>
          <p:nvPr/>
        </p:nvSpPr>
        <p:spPr>
          <a:xfrm>
            <a:off x="7147389" y="3025430"/>
            <a:ext cx="2565455" cy="3455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Generative tasks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AB5DF3-0179-434A-9807-12DBB3E19DA2}"/>
              </a:ext>
            </a:extLst>
          </p:cNvPr>
          <p:cNvSpPr txBox="1"/>
          <p:nvPr/>
        </p:nvSpPr>
        <p:spPr>
          <a:xfrm>
            <a:off x="7147389" y="3363205"/>
            <a:ext cx="2565455" cy="69852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Add fully connected layer with as many neurons as size of vocab (next word prediction)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96884C-18B3-4B36-8650-AEEA8F9B1E39}"/>
              </a:ext>
            </a:extLst>
          </p:cNvPr>
          <p:cNvSpPr txBox="1"/>
          <p:nvPr/>
        </p:nvSpPr>
        <p:spPr>
          <a:xfrm>
            <a:off x="7147389" y="4347850"/>
            <a:ext cx="2565455" cy="3455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Extractive tasks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8EC3A5-5078-4884-B0E8-30FF670867D1}"/>
              </a:ext>
            </a:extLst>
          </p:cNvPr>
          <p:cNvSpPr txBox="1"/>
          <p:nvPr/>
        </p:nvSpPr>
        <p:spPr>
          <a:xfrm>
            <a:off x="7147389" y="4668503"/>
            <a:ext cx="2565455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The last fully connected layer predicts the position of start and end tokens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997506-FAD5-47A1-A7B2-29B10481F2DC}"/>
              </a:ext>
            </a:extLst>
          </p:cNvPr>
          <p:cNvSpPr/>
          <p:nvPr/>
        </p:nvSpPr>
        <p:spPr>
          <a:xfrm>
            <a:off x="223369" y="5588372"/>
            <a:ext cx="9489475" cy="473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GitHub - huggingface/transformers: 🤗Transformers: State-of-the-art Natural  Language Processing for Pytorch and TensorFlow 2.0.">
            <a:extLst>
              <a:ext uri="{FF2B5EF4-FFF2-40B4-BE49-F238E27FC236}">
                <a16:creationId xmlns:a16="http://schemas.microsoft.com/office/drawing/2014/main" id="{71BE108C-7519-43CD-A01D-99FE9A8D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45" y="5698774"/>
            <a:ext cx="1469227" cy="2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GitHub - huggingface/datasets: 🤗 Fast, efficient, open-access datasets and  evaluation metrics for Natural Language Processing and more in PyTorch,  TensorFlow, NumPy and Pandas">
            <a:extLst>
              <a:ext uri="{FF2B5EF4-FFF2-40B4-BE49-F238E27FC236}">
                <a16:creationId xmlns:a16="http://schemas.microsoft.com/office/drawing/2014/main" id="{4D90BB37-309C-438A-AE48-765F83A0D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282" y="5698774"/>
            <a:ext cx="1011650" cy="2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80882C6-C94C-4AEF-8D02-92273F52E24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22363"/>
          <a:stretch/>
        </p:blipFill>
        <p:spPr>
          <a:xfrm>
            <a:off x="304226" y="5671254"/>
            <a:ext cx="294540" cy="2858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39B675C-9930-42EF-9263-F108EBD03F2F}"/>
              </a:ext>
            </a:extLst>
          </p:cNvPr>
          <p:cNvSpPr txBox="1"/>
          <p:nvPr/>
        </p:nvSpPr>
        <p:spPr>
          <a:xfrm>
            <a:off x="609886" y="5638296"/>
            <a:ext cx="1700648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Python packages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44012276-3877-4C26-AC5E-84BE3CC61BB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4945"/>
          <a:stretch/>
        </p:blipFill>
        <p:spPr>
          <a:xfrm>
            <a:off x="3538858" y="3026995"/>
            <a:ext cx="322042" cy="34239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2B63485D-8BDB-417D-8E79-BEDC8C94E31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18096"/>
          <a:stretch/>
        </p:blipFill>
        <p:spPr>
          <a:xfrm>
            <a:off x="3538858" y="1862031"/>
            <a:ext cx="322042" cy="32970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B10A04D-0B8F-46B2-A8AB-79CB718B33C7}"/>
              </a:ext>
            </a:extLst>
          </p:cNvPr>
          <p:cNvSpPr txBox="1"/>
          <p:nvPr/>
        </p:nvSpPr>
        <p:spPr>
          <a:xfrm>
            <a:off x="3878638" y="3025430"/>
            <a:ext cx="2565455" cy="34552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Open</a:t>
            </a:r>
          </a:p>
        </p:txBody>
      </p:sp>
      <p:pic>
        <p:nvPicPr>
          <p:cNvPr id="34" name="Graphic 33" descr="Tag">
            <a:extLst>
              <a:ext uri="{FF2B5EF4-FFF2-40B4-BE49-F238E27FC236}">
                <a16:creationId xmlns:a16="http://schemas.microsoft.com/office/drawing/2014/main" id="{36919AEA-CD9E-4E98-87D3-F3885FCC3F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6789872" y="1839495"/>
            <a:ext cx="374780" cy="37478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DFAF735-F1E2-489E-A977-1851F2960BF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b="12809"/>
          <a:stretch/>
        </p:blipFill>
        <p:spPr>
          <a:xfrm>
            <a:off x="6816241" y="3022696"/>
            <a:ext cx="322042" cy="3509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D72F28-E530-428F-A112-7CB6A1ACC55C}"/>
              </a:ext>
            </a:extLst>
          </p:cNvPr>
          <p:cNvSpPr txBox="1"/>
          <p:nvPr/>
        </p:nvSpPr>
        <p:spPr>
          <a:xfrm>
            <a:off x="9416595" y="5105368"/>
            <a:ext cx="33614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/>
              <a:t>…</a:t>
            </a:r>
          </a:p>
        </p:txBody>
      </p:sp>
      <p:pic>
        <p:nvPicPr>
          <p:cNvPr id="37" name="Graphic 36" descr="Thumbs up sign">
            <a:extLst>
              <a:ext uri="{FF2B5EF4-FFF2-40B4-BE49-F238E27FC236}">
                <a16:creationId xmlns:a16="http://schemas.microsoft.com/office/drawing/2014/main" id="{ED4FBA20-B905-41D1-8481-EE0912E419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57861" y="2251420"/>
            <a:ext cx="230321" cy="230321"/>
          </a:xfrm>
          <a:prstGeom prst="rect">
            <a:avLst/>
          </a:prstGeom>
        </p:spPr>
      </p:pic>
      <p:pic>
        <p:nvPicPr>
          <p:cNvPr id="38" name="Graphic 37" descr="Thumbs Down">
            <a:extLst>
              <a:ext uri="{FF2B5EF4-FFF2-40B4-BE49-F238E27FC236}">
                <a16:creationId xmlns:a16="http://schemas.microsoft.com/office/drawing/2014/main" id="{B9B4C99D-CFD8-4354-A7C4-7238EBE9A77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57861" y="2668191"/>
            <a:ext cx="230321" cy="230321"/>
          </a:xfrm>
          <a:prstGeom prst="rect">
            <a:avLst/>
          </a:prstGeom>
        </p:spPr>
      </p:pic>
      <p:pic>
        <p:nvPicPr>
          <p:cNvPr id="39" name="Graphic 38" descr="Thumbs up sign">
            <a:extLst>
              <a:ext uri="{FF2B5EF4-FFF2-40B4-BE49-F238E27FC236}">
                <a16:creationId xmlns:a16="http://schemas.microsoft.com/office/drawing/2014/main" id="{83A9BB44-727B-47F3-86B3-4561CBF0D0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657861" y="3411537"/>
            <a:ext cx="230321" cy="230321"/>
          </a:xfrm>
          <a:prstGeom prst="rect">
            <a:avLst/>
          </a:prstGeom>
        </p:spPr>
      </p:pic>
      <p:pic>
        <p:nvPicPr>
          <p:cNvPr id="40" name="Graphic 39" descr="Thumbs Down">
            <a:extLst>
              <a:ext uri="{FF2B5EF4-FFF2-40B4-BE49-F238E27FC236}">
                <a16:creationId xmlns:a16="http://schemas.microsoft.com/office/drawing/2014/main" id="{CFB681DF-C920-46C4-B7FD-268A8B6504A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657861" y="4340036"/>
            <a:ext cx="230321" cy="23032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2AB88A9-124D-496F-BA83-6F1C359A18FE}"/>
              </a:ext>
            </a:extLst>
          </p:cNvPr>
          <p:cNvSpPr txBox="1"/>
          <p:nvPr/>
        </p:nvSpPr>
        <p:spPr>
          <a:xfrm>
            <a:off x="609886" y="2180086"/>
            <a:ext cx="2565455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Traditional methods (e.g. word2vec) are faster at training and evaluation but may result in lower performance.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2BD2F0-DEF0-4EAA-B648-FAE636A6D221}"/>
              </a:ext>
            </a:extLst>
          </p:cNvPr>
          <p:cNvSpPr txBox="1"/>
          <p:nvPr/>
        </p:nvSpPr>
        <p:spPr>
          <a:xfrm>
            <a:off x="609886" y="3363205"/>
            <a:ext cx="2565455" cy="88407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Some embeddings are good at text generation (e.g. BART or GPT-2) while others are better at information extraction (e.g. BERT).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974E1-87E1-48E2-8781-D1E36387A613}"/>
              </a:ext>
            </a:extLst>
          </p:cNvPr>
          <p:cNvSpPr txBox="1"/>
          <p:nvPr/>
        </p:nvSpPr>
        <p:spPr>
          <a:xfrm>
            <a:off x="609886" y="4347850"/>
            <a:ext cx="2565455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Language requirements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41E1E7-4F33-41DB-A127-E8C374F16D4E}"/>
              </a:ext>
            </a:extLst>
          </p:cNvPr>
          <p:cNvSpPr txBox="1"/>
          <p:nvPr/>
        </p:nvSpPr>
        <p:spPr>
          <a:xfrm>
            <a:off x="609886" y="4668503"/>
            <a:ext cx="2565455" cy="699404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1200"/>
              <a:t>Newer embeddings might only be available in English. Some models support multiple languages.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A5DAE7E1-6170-4929-A342-23479F449F5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t="12204" b="26116"/>
          <a:stretch/>
        </p:blipFill>
        <p:spPr>
          <a:xfrm>
            <a:off x="249810" y="4365111"/>
            <a:ext cx="403372" cy="310997"/>
          </a:xfrm>
          <a:prstGeom prst="rect">
            <a:avLst/>
          </a:prstGeom>
        </p:spPr>
      </p:pic>
      <p:pic>
        <p:nvPicPr>
          <p:cNvPr id="46" name="Graphic 45" descr="Gauge">
            <a:extLst>
              <a:ext uri="{FF2B5EF4-FFF2-40B4-BE49-F238E27FC236}">
                <a16:creationId xmlns:a16="http://schemas.microsoft.com/office/drawing/2014/main" id="{16909C15-86B9-487B-AF72-F62162395F0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97295" y="1872684"/>
            <a:ext cx="308402" cy="308402"/>
          </a:xfrm>
          <a:prstGeom prst="rect">
            <a:avLst/>
          </a:prstGeom>
        </p:spPr>
      </p:pic>
      <p:pic>
        <p:nvPicPr>
          <p:cNvPr id="47" name="Graphic 46" descr="Chat bubble">
            <a:extLst>
              <a:ext uri="{FF2B5EF4-FFF2-40B4-BE49-F238E27FC236}">
                <a16:creationId xmlns:a16="http://schemas.microsoft.com/office/drawing/2014/main" id="{62C53A89-91E2-49FE-8D3C-AA4C5455047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49810" y="2996504"/>
            <a:ext cx="403372" cy="403372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D2C22A1F-BA6C-4F1E-9A6F-3EE2E8232EDF}"/>
              </a:ext>
            </a:extLst>
          </p:cNvPr>
          <p:cNvPicPr>
            <a:picLocks noChangeAspect="1"/>
          </p:cNvPicPr>
          <p:nvPr/>
        </p:nvPicPr>
        <p:blipFill rotWithShape="1"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b="17995"/>
          <a:stretch/>
        </p:blipFill>
        <p:spPr>
          <a:xfrm>
            <a:off x="6816241" y="4355554"/>
            <a:ext cx="322042" cy="3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191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C919-BA44-417D-AA76-C20D9D74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>
                <a:solidFill>
                  <a:schemeClr val="tx2"/>
                </a:solidFill>
              </a:rPr>
              <a:t>Natural language processing </a:t>
            </a:r>
            <a:r>
              <a:rPr lang="en-US" sz="1600"/>
              <a:t>offers specific tools to leverage the opportunities offered by the abundance of textual data</a:t>
            </a:r>
            <a:br>
              <a:rPr lang="fr-FR" sz="1600" kern="0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F73C1-D90A-43B5-8749-AB0647C5A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D0CE68-C533-4AD6-8B77-1323771BD76A}"/>
              </a:ext>
            </a:extLst>
          </p:cNvPr>
          <p:cNvSpPr/>
          <p:nvPr/>
        </p:nvSpPr>
        <p:spPr>
          <a:xfrm>
            <a:off x="280987" y="1973921"/>
            <a:ext cx="2822506" cy="2910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074CC8-0C99-4C25-9FEB-3D729ECD2193}"/>
              </a:ext>
            </a:extLst>
          </p:cNvPr>
          <p:cNvSpPr/>
          <p:nvPr/>
        </p:nvSpPr>
        <p:spPr>
          <a:xfrm>
            <a:off x="3541746" y="1973921"/>
            <a:ext cx="2822506" cy="2910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D0214BA-DFBA-45BA-BBAB-9A851D854A55}"/>
              </a:ext>
            </a:extLst>
          </p:cNvPr>
          <p:cNvSpPr/>
          <p:nvPr/>
        </p:nvSpPr>
        <p:spPr>
          <a:xfrm>
            <a:off x="6802506" y="1973921"/>
            <a:ext cx="2822506" cy="29101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6606E2-CB37-47D6-BCCB-6DB358F9D2A1}"/>
              </a:ext>
            </a:extLst>
          </p:cNvPr>
          <p:cNvSpPr txBox="1"/>
          <p:nvPr/>
        </p:nvSpPr>
        <p:spPr>
          <a:xfrm>
            <a:off x="280987" y="1973921"/>
            <a:ext cx="2822506" cy="35660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Textual data is omnipresent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516981-E807-4F62-B817-655DC75714AB}"/>
              </a:ext>
            </a:extLst>
          </p:cNvPr>
          <p:cNvSpPr txBox="1"/>
          <p:nvPr/>
        </p:nvSpPr>
        <p:spPr>
          <a:xfrm>
            <a:off x="3541746" y="1973921"/>
            <a:ext cx="2822506" cy="59046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Textual data poses unique challenges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A9783D-34A4-4D3A-B6D5-144FB2D7E4F4}"/>
              </a:ext>
            </a:extLst>
          </p:cNvPr>
          <p:cNvSpPr txBox="1"/>
          <p:nvPr/>
        </p:nvSpPr>
        <p:spPr>
          <a:xfrm>
            <a:off x="6802506" y="1973921"/>
            <a:ext cx="2822506" cy="59046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Textual data offer enormous potential for task automation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33A3E3-FF6D-4B20-83E2-33440B19A4A5}"/>
              </a:ext>
            </a:extLst>
          </p:cNvPr>
          <p:cNvGrpSpPr/>
          <p:nvPr/>
        </p:nvGrpSpPr>
        <p:grpSpPr>
          <a:xfrm>
            <a:off x="280987" y="3456700"/>
            <a:ext cx="2822506" cy="360850"/>
            <a:chOff x="561974" y="3606201"/>
            <a:chExt cx="3343275" cy="427428"/>
          </a:xfrm>
        </p:grpSpPr>
        <p:pic>
          <p:nvPicPr>
            <p:cNvPr id="100" name="Graphic 99" descr="Gavel">
              <a:extLst>
                <a:ext uri="{FF2B5EF4-FFF2-40B4-BE49-F238E27FC236}">
                  <a16:creationId xmlns:a16="http://schemas.microsoft.com/office/drawing/2014/main" id="{04E51E3F-4B8B-48CA-9A28-14416283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4991" y="3624215"/>
              <a:ext cx="355600" cy="3556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1AD062-0147-4F7E-909B-325515510B10}"/>
                </a:ext>
              </a:extLst>
            </p:cNvPr>
            <p:cNvSpPr txBox="1"/>
            <p:nvPr/>
          </p:nvSpPr>
          <p:spPr>
            <a:xfrm>
              <a:off x="561974" y="3606201"/>
              <a:ext cx="3343275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Call for tenders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70FF43-C478-4E20-9067-4B264D35D18E}"/>
              </a:ext>
            </a:extLst>
          </p:cNvPr>
          <p:cNvGrpSpPr/>
          <p:nvPr/>
        </p:nvGrpSpPr>
        <p:grpSpPr>
          <a:xfrm>
            <a:off x="280986" y="3904645"/>
            <a:ext cx="2822507" cy="360850"/>
            <a:chOff x="561973" y="4165965"/>
            <a:chExt cx="3343276" cy="427428"/>
          </a:xfrm>
        </p:grpSpPr>
        <p:pic>
          <p:nvPicPr>
            <p:cNvPr id="98" name="Graphic 97" descr="Contract">
              <a:extLst>
                <a:ext uri="{FF2B5EF4-FFF2-40B4-BE49-F238E27FC236}">
                  <a16:creationId xmlns:a16="http://schemas.microsoft.com/office/drawing/2014/main" id="{F98260F9-C9C7-434F-B9B2-B4352511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4991" y="4183979"/>
              <a:ext cx="355600" cy="3556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B848700-51B9-49EC-B62A-2C47ADA6FB67}"/>
                </a:ext>
              </a:extLst>
            </p:cNvPr>
            <p:cNvSpPr txBox="1"/>
            <p:nvPr/>
          </p:nvSpPr>
          <p:spPr>
            <a:xfrm>
              <a:off x="561973" y="4165965"/>
              <a:ext cx="3343276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Contracts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8D8CEF-263D-4774-A71C-28F42CE5ADA1}"/>
              </a:ext>
            </a:extLst>
          </p:cNvPr>
          <p:cNvGrpSpPr/>
          <p:nvPr/>
        </p:nvGrpSpPr>
        <p:grpSpPr>
          <a:xfrm>
            <a:off x="280986" y="4352589"/>
            <a:ext cx="2822507" cy="360850"/>
            <a:chOff x="561973" y="4703140"/>
            <a:chExt cx="3343276" cy="427428"/>
          </a:xfrm>
        </p:grpSpPr>
        <p:pic>
          <p:nvPicPr>
            <p:cNvPr id="96" name="Graphic 95" descr="Document">
              <a:extLst>
                <a:ext uri="{FF2B5EF4-FFF2-40B4-BE49-F238E27FC236}">
                  <a16:creationId xmlns:a16="http://schemas.microsoft.com/office/drawing/2014/main" id="{932C9A72-68B3-442C-A98B-FE767EA4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4991" y="4721154"/>
              <a:ext cx="355600" cy="355600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959530A-A650-4DA9-84A9-E85BD3DB033E}"/>
                </a:ext>
              </a:extLst>
            </p:cNvPr>
            <p:cNvSpPr txBox="1"/>
            <p:nvPr/>
          </p:nvSpPr>
          <p:spPr>
            <a:xfrm>
              <a:off x="561973" y="4703140"/>
              <a:ext cx="3343276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Financial reports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BADD212-53FE-4225-9CE1-5B1BB54E2607}"/>
              </a:ext>
            </a:extLst>
          </p:cNvPr>
          <p:cNvSpPr txBox="1"/>
          <p:nvPr/>
        </p:nvSpPr>
        <p:spPr>
          <a:xfrm>
            <a:off x="2781840" y="4449519"/>
            <a:ext cx="321653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2400"/>
              <a:t>…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77076B-92BC-4EE2-ADB1-219C2282CAFD}"/>
              </a:ext>
            </a:extLst>
          </p:cNvPr>
          <p:cNvGrpSpPr/>
          <p:nvPr/>
        </p:nvGrpSpPr>
        <p:grpSpPr>
          <a:xfrm>
            <a:off x="3541746" y="2560809"/>
            <a:ext cx="2822507" cy="791737"/>
            <a:chOff x="4424362" y="2580771"/>
            <a:chExt cx="3343276" cy="937817"/>
          </a:xfrm>
        </p:grpSpPr>
        <p:pic>
          <p:nvPicPr>
            <p:cNvPr id="94" name="Graphic 93" descr="Badge Question Mark">
              <a:extLst>
                <a:ext uri="{FF2B5EF4-FFF2-40B4-BE49-F238E27FC236}">
                  <a16:creationId xmlns:a16="http://schemas.microsoft.com/office/drawing/2014/main" id="{1D4B1F79-D3CE-48C7-83EC-811BB74A6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4378" y="2721895"/>
              <a:ext cx="355600" cy="3556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38401BB-8DD8-4983-9FF9-1DB4D48238E8}"/>
                </a:ext>
              </a:extLst>
            </p:cNvPr>
            <p:cNvSpPr txBox="1"/>
            <p:nvPr/>
          </p:nvSpPr>
          <p:spPr>
            <a:xfrm>
              <a:off x="4424362" y="2580771"/>
              <a:ext cx="3343276" cy="937817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Models do not understand text, only numbers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5F7B6A-179B-4E56-88C2-4D2C28FA5312}"/>
              </a:ext>
            </a:extLst>
          </p:cNvPr>
          <p:cNvGrpSpPr/>
          <p:nvPr/>
        </p:nvGrpSpPr>
        <p:grpSpPr>
          <a:xfrm>
            <a:off x="3541744" y="3923811"/>
            <a:ext cx="2822507" cy="576293"/>
            <a:chOff x="4424360" y="4195253"/>
            <a:chExt cx="3343276" cy="682622"/>
          </a:xfrm>
        </p:grpSpPr>
        <p:pic>
          <p:nvPicPr>
            <p:cNvPr id="92" name="Graphic 91" descr="Network">
              <a:extLst>
                <a:ext uri="{FF2B5EF4-FFF2-40B4-BE49-F238E27FC236}">
                  <a16:creationId xmlns:a16="http://schemas.microsoft.com/office/drawing/2014/main" id="{997A58DB-C97C-44DA-836D-1F31990C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04378" y="4336377"/>
              <a:ext cx="355600" cy="3556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833BC9D-5FD0-4BAD-BA5E-095A29F96A65}"/>
                </a:ext>
              </a:extLst>
            </p:cNvPr>
            <p:cNvSpPr txBox="1"/>
            <p:nvPr/>
          </p:nvSpPr>
          <p:spPr>
            <a:xfrm>
              <a:off x="4424360" y="4195253"/>
              <a:ext cx="3343276" cy="68262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Text is of very high dimensionality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795967-A40B-462A-A601-0E4F8311355E}"/>
              </a:ext>
            </a:extLst>
          </p:cNvPr>
          <p:cNvGrpSpPr/>
          <p:nvPr/>
        </p:nvGrpSpPr>
        <p:grpSpPr>
          <a:xfrm>
            <a:off x="3541745" y="3242310"/>
            <a:ext cx="2822507" cy="576293"/>
            <a:chOff x="4424360" y="3402657"/>
            <a:chExt cx="3343276" cy="68262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4FE185B-855B-4454-94F7-CE8B898BF8A9}"/>
                </a:ext>
              </a:extLst>
            </p:cNvPr>
            <p:cNvSpPr txBox="1"/>
            <p:nvPr/>
          </p:nvSpPr>
          <p:spPr>
            <a:xfrm>
              <a:off x="4424360" y="3402657"/>
              <a:ext cx="3343276" cy="682622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Text can be in different languages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F7569D0-4F7C-4C9D-B86E-EF8B73E3E7D3}"/>
                </a:ext>
              </a:extLst>
            </p:cNvPr>
            <p:cNvGrpSpPr/>
            <p:nvPr/>
          </p:nvGrpSpPr>
          <p:grpSpPr>
            <a:xfrm>
              <a:off x="4584545" y="3502506"/>
              <a:ext cx="1663855" cy="438150"/>
              <a:chOff x="4584545" y="3502506"/>
              <a:chExt cx="1663855" cy="438150"/>
            </a:xfrm>
          </p:grpSpPr>
          <p:sp>
            <p:nvSpPr>
              <p:cNvPr id="90" name="AutoShape 2" descr="Download free Translate icon">
                <a:extLst>
                  <a:ext uri="{FF2B5EF4-FFF2-40B4-BE49-F238E27FC236}">
                    <a16:creationId xmlns:a16="http://schemas.microsoft.com/office/drawing/2014/main" id="{766C97AC-DBA6-4474-BBFD-5D5628FABC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569181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D8CAFCD8-D33C-4B07-919C-313DFE8AE6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b="23333"/>
              <a:stretch/>
            </p:blipFill>
            <p:spPr>
              <a:xfrm>
                <a:off x="4584545" y="3502506"/>
                <a:ext cx="457200" cy="438150"/>
              </a:xfrm>
              <a:prstGeom prst="rect">
                <a:avLst/>
              </a:prstGeom>
            </p:spPr>
          </p:pic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49B7849-6C62-4A7F-966A-C9F41B42BF0F}"/>
              </a:ext>
            </a:extLst>
          </p:cNvPr>
          <p:cNvGrpSpPr/>
          <p:nvPr/>
        </p:nvGrpSpPr>
        <p:grpSpPr>
          <a:xfrm>
            <a:off x="6802506" y="2560814"/>
            <a:ext cx="2822507" cy="360850"/>
            <a:chOff x="8286749" y="2580771"/>
            <a:chExt cx="3343276" cy="4274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BA14A7-361C-4D42-8197-A0D11BEB4985}"/>
                </a:ext>
              </a:extLst>
            </p:cNvPr>
            <p:cNvSpPr txBox="1"/>
            <p:nvPr/>
          </p:nvSpPr>
          <p:spPr>
            <a:xfrm>
              <a:off x="8286749" y="2580771"/>
              <a:ext cx="3343276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Classification</a:t>
              </a:r>
            </a:p>
          </p:txBody>
        </p:sp>
        <p:pic>
          <p:nvPicPr>
            <p:cNvPr id="87" name="Graphic 86" descr="Tag">
              <a:extLst>
                <a:ext uri="{FF2B5EF4-FFF2-40B4-BE49-F238E27FC236}">
                  <a16:creationId xmlns:a16="http://schemas.microsoft.com/office/drawing/2014/main" id="{24550376-DE46-4F44-9938-B9CF16B8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8478262" y="2580771"/>
              <a:ext cx="424792" cy="424792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9D3E18-7A17-4F47-8E5A-0AEB205D1919}"/>
              </a:ext>
            </a:extLst>
          </p:cNvPr>
          <p:cNvGrpSpPr/>
          <p:nvPr/>
        </p:nvGrpSpPr>
        <p:grpSpPr>
          <a:xfrm>
            <a:off x="6802499" y="4352591"/>
            <a:ext cx="2822511" cy="374849"/>
            <a:chOff x="8286742" y="4807309"/>
            <a:chExt cx="3343281" cy="44401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380FACF-8B98-4D6A-B567-6B0083F57D96}"/>
                </a:ext>
              </a:extLst>
            </p:cNvPr>
            <p:cNvSpPr txBox="1"/>
            <p:nvPr/>
          </p:nvSpPr>
          <p:spPr>
            <a:xfrm>
              <a:off x="8286742" y="4823891"/>
              <a:ext cx="3343281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Translation</a:t>
              </a: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A7AB593-F0BA-46A7-A8BD-1780E4056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b="19360"/>
            <a:stretch/>
          </p:blipFill>
          <p:spPr>
            <a:xfrm>
              <a:off x="8479948" y="4807309"/>
              <a:ext cx="421421" cy="424792"/>
            </a:xfrm>
            <a:prstGeom prst="rect">
              <a:avLst/>
            </a:prstGeom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2732249-86F2-45A7-A361-6021005B9872}"/>
              </a:ext>
            </a:extLst>
          </p:cNvPr>
          <p:cNvGrpSpPr/>
          <p:nvPr/>
        </p:nvGrpSpPr>
        <p:grpSpPr>
          <a:xfrm>
            <a:off x="6802505" y="3169345"/>
            <a:ext cx="2822508" cy="360850"/>
            <a:chOff x="8286747" y="3436367"/>
            <a:chExt cx="3343277" cy="42742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1F2978-55AE-4592-8AB2-39F65FD709A4}"/>
                </a:ext>
              </a:extLst>
            </p:cNvPr>
            <p:cNvSpPr txBox="1"/>
            <p:nvPr/>
          </p:nvSpPr>
          <p:spPr>
            <a:xfrm>
              <a:off x="8286747" y="3436367"/>
              <a:ext cx="3343277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Summarization</a:t>
              </a:r>
            </a:p>
          </p:txBody>
        </p:sp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E97F2F59-A80A-4B6E-A4AD-6FD36CEE4F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 b="19860"/>
            <a:stretch/>
          </p:blipFill>
          <p:spPr>
            <a:xfrm>
              <a:off x="8554873" y="3496159"/>
              <a:ext cx="271570" cy="272044"/>
            </a:xfrm>
            <a:prstGeom prst="rect">
              <a:avLst/>
            </a:prstGeom>
          </p:spPr>
        </p:pic>
        <p:sp>
          <p:nvSpPr>
            <p:cNvPr id="83" name="AutoShape 2" descr="Download free Translate icon">
              <a:extLst>
                <a:ext uri="{FF2B5EF4-FFF2-40B4-BE49-F238E27FC236}">
                  <a16:creationId xmlns:a16="http://schemas.microsoft.com/office/drawing/2014/main" id="{5FEEC499-5250-4248-B480-EC9F0D4941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58962" y="3479781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E48ED4C-EA54-4F50-92A4-B088D3F8904D}"/>
              </a:ext>
            </a:extLst>
          </p:cNvPr>
          <p:cNvSpPr txBox="1"/>
          <p:nvPr/>
        </p:nvSpPr>
        <p:spPr>
          <a:xfrm>
            <a:off x="6802502" y="3760963"/>
            <a:ext cx="2822509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lvl="2"/>
            <a:r>
              <a:rPr lang="en-US"/>
              <a:t>Question answering</a:t>
            </a: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D12C4395-F026-43E3-8CED-5D02995F5EF6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b="21298"/>
          <a:stretch/>
        </p:blipFill>
        <p:spPr>
          <a:xfrm>
            <a:off x="6965610" y="3749876"/>
            <a:ext cx="355778" cy="35280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371162CF-5E1A-4067-A7D0-A2D4F04C998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 t="6726" b="25258"/>
          <a:stretch/>
        </p:blipFill>
        <p:spPr>
          <a:xfrm>
            <a:off x="486150" y="2585745"/>
            <a:ext cx="300210" cy="2807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85F23B6-9AC2-4E76-A5AF-15DE80B0549A}"/>
              </a:ext>
            </a:extLst>
          </p:cNvPr>
          <p:cNvSpPr txBox="1"/>
          <p:nvPr/>
        </p:nvSpPr>
        <p:spPr>
          <a:xfrm>
            <a:off x="280987" y="2560811"/>
            <a:ext cx="2822506" cy="36085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lvl="2"/>
            <a:r>
              <a:rPr lang="en-US"/>
              <a:t>Online reviews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6E59FBA-6256-4413-AB08-3599A40C3B4E}"/>
              </a:ext>
            </a:extLst>
          </p:cNvPr>
          <p:cNvGrpSpPr/>
          <p:nvPr/>
        </p:nvGrpSpPr>
        <p:grpSpPr>
          <a:xfrm>
            <a:off x="280987" y="3008756"/>
            <a:ext cx="2822505" cy="360850"/>
            <a:chOff x="561974" y="3101947"/>
            <a:chExt cx="3343274" cy="427428"/>
          </a:xfrm>
        </p:grpSpPr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8A39638-50B5-4354-B2AE-CBA05D41E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t="3357" b="23520"/>
            <a:stretch/>
          </p:blipFill>
          <p:spPr>
            <a:xfrm>
              <a:off x="804991" y="3132095"/>
              <a:ext cx="355601" cy="325035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E913531-843D-4CD5-8DDA-6D135D6844A4}"/>
                </a:ext>
              </a:extLst>
            </p:cNvPr>
            <p:cNvSpPr txBox="1"/>
            <p:nvPr/>
          </p:nvSpPr>
          <p:spPr>
            <a:xfrm>
              <a:off x="561974" y="3101947"/>
              <a:ext cx="3343274" cy="427428"/>
            </a:xfrm>
            <a:prstGeom prst="rect">
              <a:avLst/>
            </a:prstGeom>
            <a:noFill/>
          </p:spPr>
          <p:txBody>
            <a:bodyPr wrap="square" lIns="72000" tIns="72000" rIns="72000" bIns="72000" rtlCol="0">
              <a:spAutoFit/>
            </a:bodyPr>
            <a:lstStyle/>
            <a:p>
              <a:pPr lvl="2"/>
              <a:r>
                <a:rPr lang="en-US"/>
                <a:t>Customer support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3EF3003-D271-4AED-9638-B329930FB431}"/>
              </a:ext>
            </a:extLst>
          </p:cNvPr>
          <p:cNvSpPr txBox="1"/>
          <p:nvPr/>
        </p:nvSpPr>
        <p:spPr>
          <a:xfrm>
            <a:off x="6042600" y="4449519"/>
            <a:ext cx="321653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2400"/>
              <a:t>…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7C6D14-B531-4702-99EB-0117222DDBE4}"/>
              </a:ext>
            </a:extLst>
          </p:cNvPr>
          <p:cNvSpPr txBox="1"/>
          <p:nvPr/>
        </p:nvSpPr>
        <p:spPr>
          <a:xfrm>
            <a:off x="9303359" y="4449519"/>
            <a:ext cx="321653" cy="514738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l"/>
            <a:r>
              <a:rPr lang="en-US" sz="24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5092937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98F011-E946-4AA5-9DF0-32654A23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>
                <a:solidFill>
                  <a:schemeClr val="tx2"/>
                </a:solidFill>
              </a:rPr>
              <a:t>Pick an embedding method and fine-tune a model </a:t>
            </a:r>
            <a:r>
              <a:rPr lang="en-US" sz="1600"/>
              <a:t>to a task-appropriate dataset</a:t>
            </a:r>
            <a:br>
              <a:rPr lang="en-US" sz="1600"/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E08F5-D442-4C66-AF35-BA30A80883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3D743E-D4CD-4FF5-930E-939E176F71B4}"/>
              </a:ext>
            </a:extLst>
          </p:cNvPr>
          <p:cNvSpPr/>
          <p:nvPr/>
        </p:nvSpPr>
        <p:spPr>
          <a:xfrm>
            <a:off x="8298670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75179E-99D9-4128-8A07-61949E60E67E}"/>
              </a:ext>
            </a:extLst>
          </p:cNvPr>
          <p:cNvSpPr/>
          <p:nvPr/>
        </p:nvSpPr>
        <p:spPr>
          <a:xfrm>
            <a:off x="8648833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74A65B-98D0-4B79-9EDF-DFF85B317CCC}"/>
              </a:ext>
            </a:extLst>
          </p:cNvPr>
          <p:cNvSpPr/>
          <p:nvPr/>
        </p:nvSpPr>
        <p:spPr>
          <a:xfrm>
            <a:off x="8998996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BDDFC8A-AD28-4D9A-87B1-604AA36365E4}"/>
              </a:ext>
            </a:extLst>
          </p:cNvPr>
          <p:cNvSpPr/>
          <p:nvPr/>
        </p:nvSpPr>
        <p:spPr>
          <a:xfrm>
            <a:off x="9349158" y="181098"/>
            <a:ext cx="389069" cy="196837"/>
          </a:xfrm>
          <a:custGeom>
            <a:avLst/>
            <a:gdLst>
              <a:gd name="connsiteX0" fmla="*/ 0 w 389069"/>
              <a:gd name="connsiteY0" fmla="*/ 0 h 155627"/>
              <a:gd name="connsiteX1" fmla="*/ 311256 w 389069"/>
              <a:gd name="connsiteY1" fmla="*/ 0 h 155627"/>
              <a:gd name="connsiteX2" fmla="*/ 389069 w 389069"/>
              <a:gd name="connsiteY2" fmla="*/ 77814 h 155627"/>
              <a:gd name="connsiteX3" fmla="*/ 311256 w 389069"/>
              <a:gd name="connsiteY3" fmla="*/ 155627 h 155627"/>
              <a:gd name="connsiteX4" fmla="*/ 0 w 389069"/>
              <a:gd name="connsiteY4" fmla="*/ 155627 h 155627"/>
              <a:gd name="connsiteX5" fmla="*/ 77814 w 389069"/>
              <a:gd name="connsiteY5" fmla="*/ 77814 h 155627"/>
              <a:gd name="connsiteX6" fmla="*/ 0 w 389069"/>
              <a:gd name="connsiteY6" fmla="*/ 0 h 15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069" h="155627">
                <a:moveTo>
                  <a:pt x="0" y="0"/>
                </a:moveTo>
                <a:lnTo>
                  <a:pt x="311256" y="0"/>
                </a:lnTo>
                <a:lnTo>
                  <a:pt x="389069" y="77814"/>
                </a:lnTo>
                <a:lnTo>
                  <a:pt x="311256" y="155627"/>
                </a:lnTo>
                <a:lnTo>
                  <a:pt x="0" y="155627"/>
                </a:lnTo>
                <a:lnTo>
                  <a:pt x="77814" y="7781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817" tIns="6668" rIns="84481" bIns="6668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b="1" kern="120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CDAA-CEF1-45A8-A630-298CC76498EB}"/>
              </a:ext>
            </a:extLst>
          </p:cNvPr>
          <p:cNvSpPr txBox="1"/>
          <p:nvPr/>
        </p:nvSpPr>
        <p:spPr>
          <a:xfrm>
            <a:off x="8834785" y="377935"/>
            <a:ext cx="12232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Modern NLP pipeline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0B6F75-9648-492D-87D5-22C529CFDA2F}"/>
              </a:ext>
            </a:extLst>
          </p:cNvPr>
          <p:cNvSpPr/>
          <p:nvPr/>
        </p:nvSpPr>
        <p:spPr>
          <a:xfrm>
            <a:off x="814209" y="1748671"/>
            <a:ext cx="3706316" cy="1529710"/>
          </a:xfrm>
          <a:custGeom>
            <a:avLst/>
            <a:gdLst>
              <a:gd name="connsiteX0" fmla="*/ 0 w 4789284"/>
              <a:gd name="connsiteY0" fmla="*/ 0 h 1976684"/>
              <a:gd name="connsiteX1" fmla="*/ 4789284 w 4789284"/>
              <a:gd name="connsiteY1" fmla="*/ 0 h 1976684"/>
              <a:gd name="connsiteX2" fmla="*/ 4789284 w 4789284"/>
              <a:gd name="connsiteY2" fmla="*/ 1607352 h 1976684"/>
              <a:gd name="connsiteX3" fmla="*/ 2989727 w 4789284"/>
              <a:gd name="connsiteY3" fmla="*/ 1607352 h 1976684"/>
              <a:gd name="connsiteX4" fmla="*/ 2394641 w 4789284"/>
              <a:gd name="connsiteY4" fmla="*/ 1976684 h 1976684"/>
              <a:gd name="connsiteX5" fmla="*/ 1799555 w 4789284"/>
              <a:gd name="connsiteY5" fmla="*/ 1607352 h 1976684"/>
              <a:gd name="connsiteX6" fmla="*/ 0 w 4789284"/>
              <a:gd name="connsiteY6" fmla="*/ 1607352 h 197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4" h="1976684">
                <a:moveTo>
                  <a:pt x="0" y="0"/>
                </a:moveTo>
                <a:lnTo>
                  <a:pt x="4789284" y="0"/>
                </a:lnTo>
                <a:lnTo>
                  <a:pt x="4789284" y="1607352"/>
                </a:lnTo>
                <a:lnTo>
                  <a:pt x="2989727" y="1607352"/>
                </a:lnTo>
                <a:lnTo>
                  <a:pt x="2394641" y="1976684"/>
                </a:lnTo>
                <a:lnTo>
                  <a:pt x="1799555" y="1607352"/>
                </a:lnTo>
                <a:lnTo>
                  <a:pt x="0" y="16073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CE092-4F98-4C9D-8B1A-AA937282A03D}"/>
              </a:ext>
            </a:extLst>
          </p:cNvPr>
          <p:cNvSpPr/>
          <p:nvPr/>
        </p:nvSpPr>
        <p:spPr>
          <a:xfrm>
            <a:off x="4657713" y="1895958"/>
            <a:ext cx="4721485" cy="1045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transformers </a:t>
            </a:r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 = 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'camembert-base'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AutoModelForSequenceClassification.from_pretrained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(name)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tokenizer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AutoTokenizer.from_pretrained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7ACBA-6596-4F45-89D4-42C39F2B00E0}"/>
              </a:ext>
            </a:extLst>
          </p:cNvPr>
          <p:cNvSpPr txBox="1"/>
          <p:nvPr/>
        </p:nvSpPr>
        <p:spPr>
          <a:xfrm>
            <a:off x="814208" y="1900966"/>
            <a:ext cx="3706316" cy="166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Choose pre-trained embeddings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62F0708-400B-45AE-BE20-10D599F77F02}"/>
              </a:ext>
            </a:extLst>
          </p:cNvPr>
          <p:cNvSpPr/>
          <p:nvPr/>
        </p:nvSpPr>
        <p:spPr>
          <a:xfrm>
            <a:off x="814209" y="3098449"/>
            <a:ext cx="3706315" cy="1560262"/>
          </a:xfrm>
          <a:custGeom>
            <a:avLst/>
            <a:gdLst>
              <a:gd name="connsiteX0" fmla="*/ 0 w 4789283"/>
              <a:gd name="connsiteY0" fmla="*/ 0 h 2016163"/>
              <a:gd name="connsiteX1" fmla="*/ 1799556 w 4789283"/>
              <a:gd name="connsiteY1" fmla="*/ 0 h 2016163"/>
              <a:gd name="connsiteX2" fmla="*/ 2394642 w 4789283"/>
              <a:gd name="connsiteY2" fmla="*/ 369332 h 2016163"/>
              <a:gd name="connsiteX3" fmla="*/ 2989728 w 4789283"/>
              <a:gd name="connsiteY3" fmla="*/ 0 h 2016163"/>
              <a:gd name="connsiteX4" fmla="*/ 4789283 w 4789283"/>
              <a:gd name="connsiteY4" fmla="*/ 0 h 2016163"/>
              <a:gd name="connsiteX5" fmla="*/ 4789283 w 4789283"/>
              <a:gd name="connsiteY5" fmla="*/ 1646831 h 2016163"/>
              <a:gd name="connsiteX6" fmla="*/ 2989727 w 4789283"/>
              <a:gd name="connsiteY6" fmla="*/ 1646831 h 2016163"/>
              <a:gd name="connsiteX7" fmla="*/ 2394641 w 4789283"/>
              <a:gd name="connsiteY7" fmla="*/ 2016163 h 2016163"/>
              <a:gd name="connsiteX8" fmla="*/ 1799555 w 4789283"/>
              <a:gd name="connsiteY8" fmla="*/ 1646831 h 2016163"/>
              <a:gd name="connsiteX9" fmla="*/ 0 w 4789283"/>
              <a:gd name="connsiteY9" fmla="*/ 1646831 h 201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9283" h="2016163">
                <a:moveTo>
                  <a:pt x="0" y="0"/>
                </a:moveTo>
                <a:lnTo>
                  <a:pt x="1799556" y="0"/>
                </a:lnTo>
                <a:lnTo>
                  <a:pt x="2394642" y="369332"/>
                </a:lnTo>
                <a:lnTo>
                  <a:pt x="2989728" y="0"/>
                </a:lnTo>
                <a:lnTo>
                  <a:pt x="4789283" y="0"/>
                </a:lnTo>
                <a:lnTo>
                  <a:pt x="4789283" y="1646831"/>
                </a:lnTo>
                <a:lnTo>
                  <a:pt x="2989727" y="1646831"/>
                </a:lnTo>
                <a:lnTo>
                  <a:pt x="2394641" y="2016163"/>
                </a:lnTo>
                <a:lnTo>
                  <a:pt x="1799555" y="1646831"/>
                </a:lnTo>
                <a:lnTo>
                  <a:pt x="0" y="16468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043156-DA5E-4B2A-ADAB-C6E81C38ABC5}"/>
              </a:ext>
            </a:extLst>
          </p:cNvPr>
          <p:cNvSpPr/>
          <p:nvPr/>
        </p:nvSpPr>
        <p:spPr>
          <a:xfrm>
            <a:off x="814209" y="4468666"/>
            <a:ext cx="3706315" cy="1156497"/>
          </a:xfrm>
          <a:custGeom>
            <a:avLst/>
            <a:gdLst>
              <a:gd name="connsiteX0" fmla="*/ 0 w 4789283"/>
              <a:gd name="connsiteY0" fmla="*/ 0 h 1494420"/>
              <a:gd name="connsiteX1" fmla="*/ 1808199 w 4789283"/>
              <a:gd name="connsiteY1" fmla="*/ 0 h 1494420"/>
              <a:gd name="connsiteX2" fmla="*/ 2394642 w 4789283"/>
              <a:gd name="connsiteY2" fmla="*/ 363968 h 1494420"/>
              <a:gd name="connsiteX3" fmla="*/ 2981085 w 4789283"/>
              <a:gd name="connsiteY3" fmla="*/ 0 h 1494420"/>
              <a:gd name="connsiteX4" fmla="*/ 4789283 w 4789283"/>
              <a:gd name="connsiteY4" fmla="*/ 0 h 1494420"/>
              <a:gd name="connsiteX5" fmla="*/ 4789283 w 4789283"/>
              <a:gd name="connsiteY5" fmla="*/ 1494420 h 1494420"/>
              <a:gd name="connsiteX6" fmla="*/ 0 w 4789283"/>
              <a:gd name="connsiteY6" fmla="*/ 1494420 h 149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3" h="1494420">
                <a:moveTo>
                  <a:pt x="0" y="0"/>
                </a:moveTo>
                <a:lnTo>
                  <a:pt x="1808199" y="0"/>
                </a:lnTo>
                <a:lnTo>
                  <a:pt x="2394642" y="363968"/>
                </a:lnTo>
                <a:lnTo>
                  <a:pt x="2981085" y="0"/>
                </a:lnTo>
                <a:lnTo>
                  <a:pt x="4789283" y="0"/>
                </a:lnTo>
                <a:lnTo>
                  <a:pt x="4789283" y="1494420"/>
                </a:lnTo>
                <a:lnTo>
                  <a:pt x="0" y="14944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31D4D-A327-4E91-B328-9FF1160ADA8C}"/>
              </a:ext>
            </a:extLst>
          </p:cNvPr>
          <p:cNvSpPr txBox="1"/>
          <p:nvPr/>
        </p:nvSpPr>
        <p:spPr>
          <a:xfrm>
            <a:off x="814209" y="3378682"/>
            <a:ext cx="3706316" cy="166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Pick a dataset and process 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724EAA-5C1C-4127-B4D9-528220818006}"/>
              </a:ext>
            </a:extLst>
          </p:cNvPr>
          <p:cNvSpPr txBox="1"/>
          <p:nvPr/>
        </p:nvSpPr>
        <p:spPr>
          <a:xfrm>
            <a:off x="814209" y="4757734"/>
            <a:ext cx="3706316" cy="1667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Fine-tune the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10FDBC-5825-44AA-9C7C-BC36FF0B2054}"/>
              </a:ext>
            </a:extLst>
          </p:cNvPr>
          <p:cNvSpPr txBox="1"/>
          <p:nvPr/>
        </p:nvSpPr>
        <p:spPr>
          <a:xfrm>
            <a:off x="996007" y="2237670"/>
            <a:ext cx="33427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What task do I want to achieve?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What is the speed requirement (training &amp; evaluation)?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What language will my data be in?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3DAC48-5E16-49D3-B134-1A7E5104DCCD}"/>
              </a:ext>
            </a:extLst>
          </p:cNvPr>
          <p:cNvSpPr/>
          <p:nvPr/>
        </p:nvSpPr>
        <p:spPr>
          <a:xfrm>
            <a:off x="4657713" y="3152100"/>
            <a:ext cx="4721485" cy="8378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datasets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datasets.load_dataset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allocine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ataset = </a:t>
            </a:r>
            <a:r>
              <a:rPr lang="en-US" sz="1000" err="1">
                <a:solidFill>
                  <a:srgbClr val="000000"/>
                </a:solidFill>
                <a:latin typeface="Courier New" panose="02070309020205020404" pitchFamily="49" charset="0"/>
              </a:rPr>
              <a:t>dataset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000" b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x: tokenizer(x[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'review'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35AC13-0346-43D5-8D72-5243ABC2EC7F}"/>
              </a:ext>
            </a:extLst>
          </p:cNvPr>
          <p:cNvSpPr/>
          <p:nvPr/>
        </p:nvSpPr>
        <p:spPr>
          <a:xfrm>
            <a:off x="4692492" y="4200270"/>
            <a:ext cx="4721485" cy="14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transformers </a:t>
            </a:r>
            <a:r>
              <a:rPr lang="en-US" sz="1000" b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Trainer,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endParaRPr lang="en-US" sz="1000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training_args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TrainingArguments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output_dir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'./logs'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trainer = Trainer(</a:t>
            </a:r>
          </a:p>
          <a:p>
            <a:r>
              <a:rPr lang="en-US" sz="100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model=model,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training_args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train_dataset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=dataset[</a:t>
            </a:r>
            <a:r>
              <a:rPr lang="en-US" sz="1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'train’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000" b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trainer.train</a:t>
            </a:r>
            <a:r>
              <a:rPr lang="en-US" sz="1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A54FE-6985-4A07-917A-E3B7D72FFB2F}"/>
              </a:ext>
            </a:extLst>
          </p:cNvPr>
          <p:cNvSpPr txBox="1"/>
          <p:nvPr/>
        </p:nvSpPr>
        <p:spPr>
          <a:xfrm>
            <a:off x="996007" y="3625950"/>
            <a:ext cx="3514687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Do I have proprietary data for my problem?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Which open datasets can relate to my task?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Use for POC or in production (license &amp; copyright)?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How was the data processed when training embeddings?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9CAE055-34B8-4535-A87A-0B612FF1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69" y="1860929"/>
            <a:ext cx="274272" cy="34284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CC5074C9-A1A8-44D4-9541-F8124C8D42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733"/>
          <a:stretch/>
        </p:blipFill>
        <p:spPr>
          <a:xfrm>
            <a:off x="1022101" y="3288337"/>
            <a:ext cx="266206" cy="253784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81EFD73-AD18-45C9-BCB2-33AD8E0BD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7886"/>
          <a:stretch/>
        </p:blipFill>
        <p:spPr>
          <a:xfrm>
            <a:off x="989487" y="4617002"/>
            <a:ext cx="331434" cy="29876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DAEEF6-D0AB-46AE-8CB6-4759B17B3829}"/>
              </a:ext>
            </a:extLst>
          </p:cNvPr>
          <p:cNvSpPr txBox="1"/>
          <p:nvPr/>
        </p:nvSpPr>
        <p:spPr>
          <a:xfrm>
            <a:off x="996007" y="5094438"/>
            <a:ext cx="33427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Train the model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chemeClr val="bg1"/>
                </a:solidFill>
              </a:rPr>
              <a:t>Evaluate performance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6CB9610-33F9-4B5C-8E49-95E316F39FF7}"/>
              </a:ext>
            </a:extLst>
          </p:cNvPr>
          <p:cNvCxnSpPr>
            <a:cxnSpLocks/>
          </p:cNvCxnSpPr>
          <p:nvPr/>
        </p:nvCxnSpPr>
        <p:spPr>
          <a:xfrm rot="10800000">
            <a:off x="814209" y="2300392"/>
            <a:ext cx="9828" cy="2784255"/>
          </a:xfrm>
          <a:prstGeom prst="bentConnector3">
            <a:avLst>
              <a:gd name="adj1" fmla="val 1800000"/>
            </a:avLst>
          </a:prstGeom>
          <a:noFill/>
          <a:ln w="19050" cap="rnd">
            <a:solidFill>
              <a:schemeClr val="tx2"/>
            </a:solidFill>
            <a:prstDash val="solid"/>
            <a:round/>
            <a:tailEnd type="triangle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4F2384-2B6A-4F01-9442-6D069BD15053}"/>
              </a:ext>
            </a:extLst>
          </p:cNvPr>
          <p:cNvSpPr txBox="1"/>
          <p:nvPr/>
        </p:nvSpPr>
        <p:spPr>
          <a:xfrm rot="16200000">
            <a:off x="-459963" y="3417268"/>
            <a:ext cx="20546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100" i="1"/>
              <a:t>Iterate to improve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05DAF-76E2-4BDE-80F4-1051F50CAC32}"/>
              </a:ext>
            </a:extLst>
          </p:cNvPr>
          <p:cNvSpPr txBox="1"/>
          <p:nvPr/>
        </p:nvSpPr>
        <p:spPr>
          <a:xfrm>
            <a:off x="5523911" y="1485581"/>
            <a:ext cx="33108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b="1">
                <a:solidFill>
                  <a:schemeClr val="tx2"/>
                </a:solidFill>
              </a:rPr>
              <a:t>Example: movie reviews classification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BFF0095-5917-4379-8DC0-1E6A63178B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3933" b="38653"/>
          <a:stretch/>
        </p:blipFill>
        <p:spPr>
          <a:xfrm>
            <a:off x="5064417" y="1484593"/>
            <a:ext cx="370056" cy="2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3318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6EC63721-972B-4F55-B14B-BC3711F2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Sentiment analysis, topic modelling and classification</a:t>
            </a:r>
            <a:br>
              <a:rPr lang="fr-FR" sz="1600" kern="0"/>
            </a:br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7113052-FF47-4121-BA8A-B50832081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2E8C89-7151-479B-9EA2-8FBFD3E518C0}"/>
              </a:ext>
            </a:extLst>
          </p:cNvPr>
          <p:cNvSpPr/>
          <p:nvPr/>
        </p:nvSpPr>
        <p:spPr>
          <a:xfrm>
            <a:off x="537935" y="2755018"/>
            <a:ext cx="4129274" cy="78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« I spent a year studying abroad in Paris with my friends during college. We didn’t learn much French, but it was the most fun I’ve ever had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F1720B-BE41-44B7-ACD3-EE573F85DA63}"/>
              </a:ext>
            </a:extLst>
          </p:cNvPr>
          <p:cNvSpPr/>
          <p:nvPr/>
        </p:nvSpPr>
        <p:spPr>
          <a:xfrm>
            <a:off x="6889431" y="1605621"/>
            <a:ext cx="2478633" cy="17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BA74E-7B22-403C-BB0D-4799E886FA0D}"/>
              </a:ext>
            </a:extLst>
          </p:cNvPr>
          <p:cNvSpPr/>
          <p:nvPr/>
        </p:nvSpPr>
        <p:spPr>
          <a:xfrm>
            <a:off x="6889431" y="1605621"/>
            <a:ext cx="1570513" cy="174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7B830-1F60-45D1-87C6-836B8605E109}"/>
              </a:ext>
            </a:extLst>
          </p:cNvPr>
          <p:cNvSpPr txBox="1"/>
          <p:nvPr/>
        </p:nvSpPr>
        <p:spPr>
          <a:xfrm>
            <a:off x="5692915" y="1587168"/>
            <a:ext cx="96914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dirty="0"/>
              <a:t>Nostalgic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EDF5A-52C2-4B23-8BAC-7E56B6FE5C16}"/>
              </a:ext>
            </a:extLst>
          </p:cNvPr>
          <p:cNvSpPr/>
          <p:nvPr/>
        </p:nvSpPr>
        <p:spPr>
          <a:xfrm>
            <a:off x="6889431" y="2331502"/>
            <a:ext cx="2478633" cy="17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6CAA8-67AA-4336-B65B-0C65031A1FB4}"/>
              </a:ext>
            </a:extLst>
          </p:cNvPr>
          <p:cNvSpPr/>
          <p:nvPr/>
        </p:nvSpPr>
        <p:spPr>
          <a:xfrm>
            <a:off x="6889431" y="2331502"/>
            <a:ext cx="769231" cy="174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B3ACD-1764-4669-96E8-FBD815AFF38D}"/>
              </a:ext>
            </a:extLst>
          </p:cNvPr>
          <p:cNvSpPr txBox="1"/>
          <p:nvPr/>
        </p:nvSpPr>
        <p:spPr>
          <a:xfrm>
            <a:off x="5692915" y="2313050"/>
            <a:ext cx="7692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Proud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F6F90D-5DB2-4DCA-8846-479FDA43AD0B}"/>
              </a:ext>
            </a:extLst>
          </p:cNvPr>
          <p:cNvSpPr/>
          <p:nvPr/>
        </p:nvSpPr>
        <p:spPr>
          <a:xfrm>
            <a:off x="6889431" y="3058728"/>
            <a:ext cx="2478633" cy="17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87BA8-9E95-463D-BBAA-52E22F8E9EDF}"/>
              </a:ext>
            </a:extLst>
          </p:cNvPr>
          <p:cNvSpPr/>
          <p:nvPr/>
        </p:nvSpPr>
        <p:spPr>
          <a:xfrm>
            <a:off x="6889431" y="3058728"/>
            <a:ext cx="598420" cy="174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641E4-BE33-439B-93BB-73F00350EA68}"/>
              </a:ext>
            </a:extLst>
          </p:cNvPr>
          <p:cNvSpPr txBox="1"/>
          <p:nvPr/>
        </p:nvSpPr>
        <p:spPr>
          <a:xfrm>
            <a:off x="5692915" y="3040275"/>
            <a:ext cx="7692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Happy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310FC-7392-4D24-867B-05BD1EE7F0C0}"/>
              </a:ext>
            </a:extLst>
          </p:cNvPr>
          <p:cNvSpPr/>
          <p:nvPr/>
        </p:nvSpPr>
        <p:spPr>
          <a:xfrm>
            <a:off x="6889431" y="3787296"/>
            <a:ext cx="2478633" cy="17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C97726-4ABF-402C-B082-8828BAFA061D}"/>
              </a:ext>
            </a:extLst>
          </p:cNvPr>
          <p:cNvSpPr/>
          <p:nvPr/>
        </p:nvSpPr>
        <p:spPr>
          <a:xfrm>
            <a:off x="6889431" y="3787296"/>
            <a:ext cx="309829" cy="174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BE6FA-39C5-40EF-BFEA-E8B2B241D25F}"/>
              </a:ext>
            </a:extLst>
          </p:cNvPr>
          <p:cNvSpPr txBox="1"/>
          <p:nvPr/>
        </p:nvSpPr>
        <p:spPr>
          <a:xfrm>
            <a:off x="5692915" y="3768844"/>
            <a:ext cx="7692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Angry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70886B-7249-49FA-9CEA-C0B76A1EF620}"/>
              </a:ext>
            </a:extLst>
          </p:cNvPr>
          <p:cNvSpPr/>
          <p:nvPr/>
        </p:nvSpPr>
        <p:spPr>
          <a:xfrm>
            <a:off x="6889431" y="4514521"/>
            <a:ext cx="2478633" cy="1743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E133E-8356-4E17-8434-5676461BA61B}"/>
              </a:ext>
            </a:extLst>
          </p:cNvPr>
          <p:cNvSpPr/>
          <p:nvPr/>
        </p:nvSpPr>
        <p:spPr>
          <a:xfrm>
            <a:off x="6889431" y="4514521"/>
            <a:ext cx="224359" cy="174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E2FCF6-E868-4BA6-B950-8E41841DC401}"/>
              </a:ext>
            </a:extLst>
          </p:cNvPr>
          <p:cNvSpPr txBox="1"/>
          <p:nvPr/>
        </p:nvSpPr>
        <p:spPr>
          <a:xfrm>
            <a:off x="5692915" y="4496069"/>
            <a:ext cx="76923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/>
              <a:t>Sad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62373F1-CC85-4E0D-9657-B91E93F2A764}"/>
              </a:ext>
            </a:extLst>
          </p:cNvPr>
          <p:cNvSpPr/>
          <p:nvPr/>
        </p:nvSpPr>
        <p:spPr>
          <a:xfrm>
            <a:off x="4881014" y="1393173"/>
            <a:ext cx="480640" cy="3508112"/>
          </a:xfrm>
          <a:prstGeom prst="leftBrace">
            <a:avLst>
              <a:gd name="adj1" fmla="val 52777"/>
              <a:gd name="adj2" fmla="val 50000"/>
            </a:avLst>
          </a:prstGeom>
          <a:noFill/>
          <a:ln w="3810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9F03A1-79C3-4C58-A219-7AF336A2B0AE}"/>
              </a:ext>
            </a:extLst>
          </p:cNvPr>
          <p:cNvSpPr/>
          <p:nvPr/>
        </p:nvSpPr>
        <p:spPr>
          <a:xfrm>
            <a:off x="830055" y="5437681"/>
            <a:ext cx="8067923" cy="756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B5CFEB0-3754-4511-8E75-9F00892B76A1}"/>
              </a:ext>
            </a:extLst>
          </p:cNvPr>
          <p:cNvSpPr>
            <a:spLocks/>
          </p:cNvSpPr>
          <p:nvPr/>
        </p:nvSpPr>
        <p:spPr bwMode="auto">
          <a:xfrm>
            <a:off x="949260" y="5557523"/>
            <a:ext cx="241540" cy="261474"/>
          </a:xfrm>
          <a:custGeom>
            <a:avLst/>
            <a:gdLst>
              <a:gd name="T0" fmla="*/ 648 w 740"/>
              <a:gd name="T1" fmla="*/ 278 h 742"/>
              <a:gd name="T2" fmla="*/ 740 w 740"/>
              <a:gd name="T3" fmla="*/ 185 h 742"/>
              <a:gd name="T4" fmla="*/ 648 w 740"/>
              <a:gd name="T5" fmla="*/ 92 h 742"/>
              <a:gd name="T6" fmla="*/ 416 w 740"/>
              <a:gd name="T7" fmla="*/ 92 h 742"/>
              <a:gd name="T8" fmla="*/ 416 w 740"/>
              <a:gd name="T9" fmla="*/ 0 h 742"/>
              <a:gd name="T10" fmla="*/ 324 w 740"/>
              <a:gd name="T11" fmla="*/ 0 h 742"/>
              <a:gd name="T12" fmla="*/ 324 w 740"/>
              <a:gd name="T13" fmla="*/ 92 h 742"/>
              <a:gd name="T14" fmla="*/ 139 w 740"/>
              <a:gd name="T15" fmla="*/ 92 h 742"/>
              <a:gd name="T16" fmla="*/ 139 w 740"/>
              <a:gd name="T17" fmla="*/ 278 h 742"/>
              <a:gd name="T18" fmla="*/ 324 w 740"/>
              <a:gd name="T19" fmla="*/ 278 h 742"/>
              <a:gd name="T20" fmla="*/ 324 w 740"/>
              <a:gd name="T21" fmla="*/ 324 h 742"/>
              <a:gd name="T22" fmla="*/ 93 w 740"/>
              <a:gd name="T23" fmla="*/ 324 h 742"/>
              <a:gd name="T24" fmla="*/ 0 w 740"/>
              <a:gd name="T25" fmla="*/ 417 h 742"/>
              <a:gd name="T26" fmla="*/ 93 w 740"/>
              <a:gd name="T27" fmla="*/ 510 h 742"/>
              <a:gd name="T28" fmla="*/ 324 w 740"/>
              <a:gd name="T29" fmla="*/ 510 h 742"/>
              <a:gd name="T30" fmla="*/ 324 w 740"/>
              <a:gd name="T31" fmla="*/ 742 h 742"/>
              <a:gd name="T32" fmla="*/ 416 w 740"/>
              <a:gd name="T33" fmla="*/ 742 h 742"/>
              <a:gd name="T34" fmla="*/ 416 w 740"/>
              <a:gd name="T35" fmla="*/ 510 h 742"/>
              <a:gd name="T36" fmla="*/ 601 w 740"/>
              <a:gd name="T37" fmla="*/ 510 h 742"/>
              <a:gd name="T38" fmla="*/ 601 w 740"/>
              <a:gd name="T39" fmla="*/ 324 h 742"/>
              <a:gd name="T40" fmla="*/ 416 w 740"/>
              <a:gd name="T41" fmla="*/ 324 h 742"/>
              <a:gd name="T42" fmla="*/ 416 w 740"/>
              <a:gd name="T43" fmla="*/ 278 h 742"/>
              <a:gd name="T44" fmla="*/ 648 w 740"/>
              <a:gd name="T45" fmla="*/ 278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40" h="742">
                <a:moveTo>
                  <a:pt x="648" y="278"/>
                </a:moveTo>
                <a:lnTo>
                  <a:pt x="740" y="185"/>
                </a:lnTo>
                <a:lnTo>
                  <a:pt x="648" y="92"/>
                </a:lnTo>
                <a:lnTo>
                  <a:pt x="416" y="92"/>
                </a:lnTo>
                <a:lnTo>
                  <a:pt x="416" y="0"/>
                </a:lnTo>
                <a:lnTo>
                  <a:pt x="324" y="0"/>
                </a:lnTo>
                <a:lnTo>
                  <a:pt x="324" y="92"/>
                </a:lnTo>
                <a:lnTo>
                  <a:pt x="139" y="92"/>
                </a:lnTo>
                <a:lnTo>
                  <a:pt x="139" y="278"/>
                </a:lnTo>
                <a:lnTo>
                  <a:pt x="324" y="278"/>
                </a:lnTo>
                <a:lnTo>
                  <a:pt x="324" y="324"/>
                </a:lnTo>
                <a:lnTo>
                  <a:pt x="93" y="324"/>
                </a:lnTo>
                <a:lnTo>
                  <a:pt x="0" y="417"/>
                </a:lnTo>
                <a:lnTo>
                  <a:pt x="93" y="510"/>
                </a:lnTo>
                <a:lnTo>
                  <a:pt x="324" y="510"/>
                </a:lnTo>
                <a:lnTo>
                  <a:pt x="324" y="742"/>
                </a:lnTo>
                <a:lnTo>
                  <a:pt x="416" y="742"/>
                </a:lnTo>
                <a:lnTo>
                  <a:pt x="416" y="510"/>
                </a:lnTo>
                <a:lnTo>
                  <a:pt x="601" y="510"/>
                </a:lnTo>
                <a:lnTo>
                  <a:pt x="601" y="324"/>
                </a:lnTo>
                <a:lnTo>
                  <a:pt x="416" y="324"/>
                </a:lnTo>
                <a:lnTo>
                  <a:pt x="416" y="278"/>
                </a:lnTo>
                <a:lnTo>
                  <a:pt x="648" y="27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536AB-D79E-4D4E-853C-B153C0722206}"/>
              </a:ext>
            </a:extLst>
          </p:cNvPr>
          <p:cNvSpPr txBox="1"/>
          <p:nvPr/>
        </p:nvSpPr>
        <p:spPr>
          <a:xfrm>
            <a:off x="1310004" y="5582649"/>
            <a:ext cx="566489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Examples:</a:t>
            </a:r>
            <a:r>
              <a:rPr lang="en-US" sz="1600">
                <a:solidFill>
                  <a:schemeClr val="tx2"/>
                </a:solidFill>
              </a:rPr>
              <a:t> </a:t>
            </a:r>
            <a:r>
              <a:rPr lang="en-US" sz="1600"/>
              <a:t>analysis of online user reviews, analysis of customer support emails</a:t>
            </a:r>
          </a:p>
        </p:txBody>
      </p:sp>
      <p:pic>
        <p:nvPicPr>
          <p:cNvPr id="27" name="Graphic 26" descr="Tag">
            <a:extLst>
              <a:ext uri="{FF2B5EF4-FFF2-40B4-BE49-F238E27FC236}">
                <a16:creationId xmlns:a16="http://schemas.microsoft.com/office/drawing/2014/main" id="{B887F815-E85B-47C9-8C65-DBAE6313CD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8" t="6640" r="-2788" b="6414"/>
          <a:stretch/>
        </p:blipFill>
        <p:spPr>
          <a:xfrm flipH="1">
            <a:off x="8273989" y="129760"/>
            <a:ext cx="361198" cy="30904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7CD2ECC-AEFD-48F3-A3AD-320912A442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7779"/>
          <a:stretch/>
        </p:blipFill>
        <p:spPr>
          <a:xfrm>
            <a:off x="9360223" y="103072"/>
            <a:ext cx="358332" cy="3624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1F7D065-A9FA-4EFB-9BD6-5053344A54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908"/>
          <a:stretch/>
        </p:blipFill>
        <p:spPr>
          <a:xfrm>
            <a:off x="8680451" y="167690"/>
            <a:ext cx="230915" cy="23318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547C3A3-FB22-42A2-8396-142AE2DE4D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9999" b="30445"/>
          <a:stretch/>
        </p:blipFill>
        <p:spPr>
          <a:xfrm>
            <a:off x="8956628" y="151976"/>
            <a:ext cx="358332" cy="2646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7E2216B-3DD6-4F9C-9FCD-3F979CC7AFE9}"/>
              </a:ext>
            </a:extLst>
          </p:cNvPr>
          <p:cNvSpPr txBox="1"/>
          <p:nvPr/>
        </p:nvSpPr>
        <p:spPr>
          <a:xfrm>
            <a:off x="8283726" y="427569"/>
            <a:ext cx="10312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6551046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9A9E3-63FA-4D62-899B-D366ECA9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Text summarization</a:t>
            </a:r>
            <a:br>
              <a:rPr lang="fr-FR" sz="1600" kern="0"/>
            </a:b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82367E5-C5D9-40B1-B87B-40EB110E0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Bootstrap Your Text Summarization Solution with the Latest Release from NLP-Recipes  - Microsoft Tech Community">
            <a:extLst>
              <a:ext uri="{FF2B5EF4-FFF2-40B4-BE49-F238E27FC236}">
                <a16:creationId xmlns:a16="http://schemas.microsoft.com/office/drawing/2014/main" id="{AE387D52-686F-4777-8341-AAF96BF2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93" y="1631234"/>
            <a:ext cx="8471614" cy="344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AF8C8D-DD50-4A9F-B7B5-E80C4B7985F8}"/>
              </a:ext>
            </a:extLst>
          </p:cNvPr>
          <p:cNvGrpSpPr/>
          <p:nvPr/>
        </p:nvGrpSpPr>
        <p:grpSpPr>
          <a:xfrm>
            <a:off x="929761" y="5557501"/>
            <a:ext cx="8046476" cy="705628"/>
            <a:chOff x="459804" y="5570281"/>
            <a:chExt cx="8046476" cy="7056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258881-C93D-44E5-BB90-9C5148DA7B3E}"/>
                </a:ext>
              </a:extLst>
            </p:cNvPr>
            <p:cNvSpPr/>
            <p:nvPr/>
          </p:nvSpPr>
          <p:spPr>
            <a:xfrm>
              <a:off x="459804" y="5570281"/>
              <a:ext cx="8046476" cy="705628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D6ACB4A-5959-4A2A-8FDD-DE9D4CB91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23" y="5795571"/>
              <a:ext cx="244139" cy="255047"/>
            </a:xfrm>
            <a:custGeom>
              <a:avLst/>
              <a:gdLst>
                <a:gd name="T0" fmla="*/ 648 w 740"/>
                <a:gd name="T1" fmla="*/ 278 h 742"/>
                <a:gd name="T2" fmla="*/ 740 w 740"/>
                <a:gd name="T3" fmla="*/ 185 h 742"/>
                <a:gd name="T4" fmla="*/ 648 w 740"/>
                <a:gd name="T5" fmla="*/ 92 h 742"/>
                <a:gd name="T6" fmla="*/ 416 w 740"/>
                <a:gd name="T7" fmla="*/ 92 h 742"/>
                <a:gd name="T8" fmla="*/ 416 w 740"/>
                <a:gd name="T9" fmla="*/ 0 h 742"/>
                <a:gd name="T10" fmla="*/ 324 w 740"/>
                <a:gd name="T11" fmla="*/ 0 h 742"/>
                <a:gd name="T12" fmla="*/ 324 w 740"/>
                <a:gd name="T13" fmla="*/ 92 h 742"/>
                <a:gd name="T14" fmla="*/ 139 w 740"/>
                <a:gd name="T15" fmla="*/ 92 h 742"/>
                <a:gd name="T16" fmla="*/ 139 w 740"/>
                <a:gd name="T17" fmla="*/ 278 h 742"/>
                <a:gd name="T18" fmla="*/ 324 w 740"/>
                <a:gd name="T19" fmla="*/ 278 h 742"/>
                <a:gd name="T20" fmla="*/ 324 w 740"/>
                <a:gd name="T21" fmla="*/ 324 h 742"/>
                <a:gd name="T22" fmla="*/ 93 w 740"/>
                <a:gd name="T23" fmla="*/ 324 h 742"/>
                <a:gd name="T24" fmla="*/ 0 w 740"/>
                <a:gd name="T25" fmla="*/ 417 h 742"/>
                <a:gd name="T26" fmla="*/ 93 w 740"/>
                <a:gd name="T27" fmla="*/ 510 h 742"/>
                <a:gd name="T28" fmla="*/ 324 w 740"/>
                <a:gd name="T29" fmla="*/ 510 h 742"/>
                <a:gd name="T30" fmla="*/ 324 w 740"/>
                <a:gd name="T31" fmla="*/ 742 h 742"/>
                <a:gd name="T32" fmla="*/ 416 w 740"/>
                <a:gd name="T33" fmla="*/ 742 h 742"/>
                <a:gd name="T34" fmla="*/ 416 w 740"/>
                <a:gd name="T35" fmla="*/ 510 h 742"/>
                <a:gd name="T36" fmla="*/ 601 w 740"/>
                <a:gd name="T37" fmla="*/ 510 h 742"/>
                <a:gd name="T38" fmla="*/ 601 w 740"/>
                <a:gd name="T39" fmla="*/ 324 h 742"/>
                <a:gd name="T40" fmla="*/ 416 w 740"/>
                <a:gd name="T41" fmla="*/ 324 h 742"/>
                <a:gd name="T42" fmla="*/ 416 w 740"/>
                <a:gd name="T43" fmla="*/ 278 h 742"/>
                <a:gd name="T44" fmla="*/ 648 w 740"/>
                <a:gd name="T45" fmla="*/ 27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0" h="742">
                  <a:moveTo>
                    <a:pt x="648" y="278"/>
                  </a:moveTo>
                  <a:lnTo>
                    <a:pt x="740" y="185"/>
                  </a:lnTo>
                  <a:lnTo>
                    <a:pt x="648" y="92"/>
                  </a:lnTo>
                  <a:lnTo>
                    <a:pt x="416" y="92"/>
                  </a:lnTo>
                  <a:lnTo>
                    <a:pt x="416" y="0"/>
                  </a:lnTo>
                  <a:lnTo>
                    <a:pt x="324" y="0"/>
                  </a:lnTo>
                  <a:lnTo>
                    <a:pt x="324" y="92"/>
                  </a:lnTo>
                  <a:lnTo>
                    <a:pt x="139" y="92"/>
                  </a:lnTo>
                  <a:lnTo>
                    <a:pt x="139" y="278"/>
                  </a:lnTo>
                  <a:lnTo>
                    <a:pt x="324" y="278"/>
                  </a:lnTo>
                  <a:lnTo>
                    <a:pt x="324" y="324"/>
                  </a:lnTo>
                  <a:lnTo>
                    <a:pt x="93" y="324"/>
                  </a:lnTo>
                  <a:lnTo>
                    <a:pt x="0" y="417"/>
                  </a:lnTo>
                  <a:lnTo>
                    <a:pt x="93" y="510"/>
                  </a:lnTo>
                  <a:lnTo>
                    <a:pt x="324" y="510"/>
                  </a:lnTo>
                  <a:lnTo>
                    <a:pt x="324" y="742"/>
                  </a:lnTo>
                  <a:lnTo>
                    <a:pt x="416" y="742"/>
                  </a:lnTo>
                  <a:lnTo>
                    <a:pt x="416" y="510"/>
                  </a:lnTo>
                  <a:lnTo>
                    <a:pt x="601" y="510"/>
                  </a:lnTo>
                  <a:lnTo>
                    <a:pt x="601" y="324"/>
                  </a:lnTo>
                  <a:lnTo>
                    <a:pt x="416" y="324"/>
                  </a:lnTo>
                  <a:lnTo>
                    <a:pt x="416" y="278"/>
                  </a:lnTo>
                  <a:lnTo>
                    <a:pt x="648" y="2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B3FD85-7643-4CE6-92F2-EE9AA285E528}"/>
                </a:ext>
              </a:extLst>
            </p:cNvPr>
            <p:cNvSpPr txBox="1"/>
            <p:nvPr/>
          </p:nvSpPr>
          <p:spPr>
            <a:xfrm>
              <a:off x="1004324" y="5799942"/>
              <a:ext cx="75019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Examples:</a:t>
              </a:r>
              <a:r>
                <a:rPr lang="en-US" sz="1600">
                  <a:solidFill>
                    <a:schemeClr val="tx2"/>
                  </a:solidFill>
                </a:rPr>
                <a:t> </a:t>
              </a:r>
              <a:r>
                <a:rPr lang="en-US" sz="1600"/>
                <a:t>summarization of financial reports, calls for tenders, etc.</a:t>
              </a: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03D38A9-8CF3-44F6-8518-ECDB128E4F4C}"/>
              </a:ext>
            </a:extLst>
          </p:cNvPr>
          <p:cNvSpPr/>
          <p:nvPr/>
        </p:nvSpPr>
        <p:spPr>
          <a:xfrm>
            <a:off x="3877850" y="1098625"/>
            <a:ext cx="2150299" cy="705628"/>
          </a:xfrm>
          <a:prstGeom prst="wedgeRectCallout">
            <a:avLst>
              <a:gd name="adj1" fmla="val -5577"/>
              <a:gd name="adj2" fmla="val 83981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Abstractive</a:t>
            </a:r>
            <a:r>
              <a:rPr lang="en-US" sz="1400" dirty="0">
                <a:solidFill>
                  <a:schemeClr val="bg1"/>
                </a:solidFill>
              </a:rPr>
              <a:t> summarization generates new text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7FD4F8B-DF23-46FA-81FA-9198478722BE}"/>
              </a:ext>
            </a:extLst>
          </p:cNvPr>
          <p:cNvSpPr/>
          <p:nvPr/>
        </p:nvSpPr>
        <p:spPr>
          <a:xfrm>
            <a:off x="3877850" y="4534977"/>
            <a:ext cx="2150299" cy="705628"/>
          </a:xfrm>
          <a:prstGeom prst="wedgeRectCallout">
            <a:avLst>
              <a:gd name="adj1" fmla="val -6707"/>
              <a:gd name="adj2" fmla="val -109167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Extractive</a:t>
            </a:r>
            <a:r>
              <a:rPr lang="en-US" sz="1400">
                <a:solidFill>
                  <a:schemeClr val="bg1"/>
                </a:solidFill>
              </a:rPr>
              <a:t> summarization selects passages from the input</a:t>
            </a:r>
          </a:p>
        </p:txBody>
      </p:sp>
      <p:pic>
        <p:nvPicPr>
          <p:cNvPr id="10" name="Graphic 9" descr="Tag">
            <a:extLst>
              <a:ext uri="{FF2B5EF4-FFF2-40B4-BE49-F238E27FC236}">
                <a16:creationId xmlns:a16="http://schemas.microsoft.com/office/drawing/2014/main" id="{A6546749-EF7F-439E-BE12-1D3F515F41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88" t="6640" r="-2788" b="6414"/>
          <a:stretch/>
        </p:blipFill>
        <p:spPr>
          <a:xfrm flipH="1">
            <a:off x="8273989" y="129760"/>
            <a:ext cx="361198" cy="3090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89E3142-A6BF-4A07-8112-8F442738B7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779"/>
          <a:stretch/>
        </p:blipFill>
        <p:spPr>
          <a:xfrm>
            <a:off x="9360223" y="103072"/>
            <a:ext cx="358332" cy="3624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9960D1E-E881-41B0-834F-CB18CF6356A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908"/>
          <a:stretch/>
        </p:blipFill>
        <p:spPr>
          <a:xfrm>
            <a:off x="8680451" y="167690"/>
            <a:ext cx="230915" cy="23318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71D413C-21CE-4590-805B-1486560BA3C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9999" b="30445"/>
          <a:stretch/>
        </p:blipFill>
        <p:spPr>
          <a:xfrm>
            <a:off x="8956628" y="151976"/>
            <a:ext cx="358332" cy="264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01245F-FE8F-44D3-B139-106FEBAAB2EA}"/>
              </a:ext>
            </a:extLst>
          </p:cNvPr>
          <p:cNvSpPr txBox="1"/>
          <p:nvPr/>
        </p:nvSpPr>
        <p:spPr>
          <a:xfrm>
            <a:off x="8617557" y="442083"/>
            <a:ext cx="1031234" cy="15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42783190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F5A43A-84F3-4504-A147-52548A00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Question answering</a:t>
            </a:r>
            <a:br>
              <a:rPr lang="fr-FR" sz="1600" kern="0"/>
            </a:b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F81694-6C78-44C1-9B87-F451FF87A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Question Answer with TensorFlow Lite Model Maker">
            <a:extLst>
              <a:ext uri="{FF2B5EF4-FFF2-40B4-BE49-F238E27FC236}">
                <a16:creationId xmlns:a16="http://schemas.microsoft.com/office/drawing/2014/main" id="{F7948F29-58FE-41F1-AF64-7609A81F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65" y="1234427"/>
            <a:ext cx="6639200" cy="385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28E21F-6A0B-4DCE-A336-FF4C37DF27D3}"/>
              </a:ext>
            </a:extLst>
          </p:cNvPr>
          <p:cNvGrpSpPr/>
          <p:nvPr/>
        </p:nvGrpSpPr>
        <p:grpSpPr>
          <a:xfrm>
            <a:off x="1013096" y="5285019"/>
            <a:ext cx="7879807" cy="677107"/>
            <a:chOff x="567067" y="5136430"/>
            <a:chExt cx="7879807" cy="677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FDC3DB-BBA0-4F81-81A1-05873E3B87EF}"/>
                </a:ext>
              </a:extLst>
            </p:cNvPr>
            <p:cNvSpPr/>
            <p:nvPr/>
          </p:nvSpPr>
          <p:spPr>
            <a:xfrm>
              <a:off x="567067" y="5136430"/>
              <a:ext cx="7879807" cy="677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CA36CF4-00FC-4326-94EC-D7E4FA222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74" y="5349768"/>
              <a:ext cx="235908" cy="250432"/>
            </a:xfrm>
            <a:custGeom>
              <a:avLst/>
              <a:gdLst>
                <a:gd name="T0" fmla="*/ 648 w 740"/>
                <a:gd name="T1" fmla="*/ 278 h 742"/>
                <a:gd name="T2" fmla="*/ 740 w 740"/>
                <a:gd name="T3" fmla="*/ 185 h 742"/>
                <a:gd name="T4" fmla="*/ 648 w 740"/>
                <a:gd name="T5" fmla="*/ 92 h 742"/>
                <a:gd name="T6" fmla="*/ 416 w 740"/>
                <a:gd name="T7" fmla="*/ 92 h 742"/>
                <a:gd name="T8" fmla="*/ 416 w 740"/>
                <a:gd name="T9" fmla="*/ 0 h 742"/>
                <a:gd name="T10" fmla="*/ 324 w 740"/>
                <a:gd name="T11" fmla="*/ 0 h 742"/>
                <a:gd name="T12" fmla="*/ 324 w 740"/>
                <a:gd name="T13" fmla="*/ 92 h 742"/>
                <a:gd name="T14" fmla="*/ 139 w 740"/>
                <a:gd name="T15" fmla="*/ 92 h 742"/>
                <a:gd name="T16" fmla="*/ 139 w 740"/>
                <a:gd name="T17" fmla="*/ 278 h 742"/>
                <a:gd name="T18" fmla="*/ 324 w 740"/>
                <a:gd name="T19" fmla="*/ 278 h 742"/>
                <a:gd name="T20" fmla="*/ 324 w 740"/>
                <a:gd name="T21" fmla="*/ 324 h 742"/>
                <a:gd name="T22" fmla="*/ 93 w 740"/>
                <a:gd name="T23" fmla="*/ 324 h 742"/>
                <a:gd name="T24" fmla="*/ 0 w 740"/>
                <a:gd name="T25" fmla="*/ 417 h 742"/>
                <a:gd name="T26" fmla="*/ 93 w 740"/>
                <a:gd name="T27" fmla="*/ 510 h 742"/>
                <a:gd name="T28" fmla="*/ 324 w 740"/>
                <a:gd name="T29" fmla="*/ 510 h 742"/>
                <a:gd name="T30" fmla="*/ 324 w 740"/>
                <a:gd name="T31" fmla="*/ 742 h 742"/>
                <a:gd name="T32" fmla="*/ 416 w 740"/>
                <a:gd name="T33" fmla="*/ 742 h 742"/>
                <a:gd name="T34" fmla="*/ 416 w 740"/>
                <a:gd name="T35" fmla="*/ 510 h 742"/>
                <a:gd name="T36" fmla="*/ 601 w 740"/>
                <a:gd name="T37" fmla="*/ 510 h 742"/>
                <a:gd name="T38" fmla="*/ 601 w 740"/>
                <a:gd name="T39" fmla="*/ 324 h 742"/>
                <a:gd name="T40" fmla="*/ 416 w 740"/>
                <a:gd name="T41" fmla="*/ 324 h 742"/>
                <a:gd name="T42" fmla="*/ 416 w 740"/>
                <a:gd name="T43" fmla="*/ 278 h 742"/>
                <a:gd name="T44" fmla="*/ 648 w 740"/>
                <a:gd name="T45" fmla="*/ 27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0" h="742">
                  <a:moveTo>
                    <a:pt x="648" y="278"/>
                  </a:moveTo>
                  <a:lnTo>
                    <a:pt x="740" y="185"/>
                  </a:lnTo>
                  <a:lnTo>
                    <a:pt x="648" y="92"/>
                  </a:lnTo>
                  <a:lnTo>
                    <a:pt x="416" y="92"/>
                  </a:lnTo>
                  <a:lnTo>
                    <a:pt x="416" y="0"/>
                  </a:lnTo>
                  <a:lnTo>
                    <a:pt x="324" y="0"/>
                  </a:lnTo>
                  <a:lnTo>
                    <a:pt x="324" y="92"/>
                  </a:lnTo>
                  <a:lnTo>
                    <a:pt x="139" y="92"/>
                  </a:lnTo>
                  <a:lnTo>
                    <a:pt x="139" y="278"/>
                  </a:lnTo>
                  <a:lnTo>
                    <a:pt x="324" y="278"/>
                  </a:lnTo>
                  <a:lnTo>
                    <a:pt x="324" y="324"/>
                  </a:lnTo>
                  <a:lnTo>
                    <a:pt x="93" y="324"/>
                  </a:lnTo>
                  <a:lnTo>
                    <a:pt x="0" y="417"/>
                  </a:lnTo>
                  <a:lnTo>
                    <a:pt x="93" y="510"/>
                  </a:lnTo>
                  <a:lnTo>
                    <a:pt x="324" y="510"/>
                  </a:lnTo>
                  <a:lnTo>
                    <a:pt x="324" y="742"/>
                  </a:lnTo>
                  <a:lnTo>
                    <a:pt x="416" y="742"/>
                  </a:lnTo>
                  <a:lnTo>
                    <a:pt x="416" y="510"/>
                  </a:lnTo>
                  <a:lnTo>
                    <a:pt x="601" y="510"/>
                  </a:lnTo>
                  <a:lnTo>
                    <a:pt x="601" y="324"/>
                  </a:lnTo>
                  <a:lnTo>
                    <a:pt x="416" y="324"/>
                  </a:lnTo>
                  <a:lnTo>
                    <a:pt x="416" y="278"/>
                  </a:lnTo>
                  <a:lnTo>
                    <a:pt x="648" y="2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9FA6E9-A921-4928-8223-4EBCEF4E7C19}"/>
                </a:ext>
              </a:extLst>
            </p:cNvPr>
            <p:cNvSpPr txBox="1"/>
            <p:nvPr/>
          </p:nvSpPr>
          <p:spPr>
            <a:xfrm>
              <a:off x="1083707" y="5353979"/>
              <a:ext cx="71749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Examples:</a:t>
              </a:r>
              <a:r>
                <a:rPr lang="en-US" sz="1600">
                  <a:solidFill>
                    <a:schemeClr val="tx2"/>
                  </a:solidFill>
                </a:rPr>
                <a:t> </a:t>
              </a:r>
              <a:r>
                <a:rPr lang="en-US" sz="1600"/>
                <a:t>automatic analysis of documents with predefined questions</a:t>
              </a:r>
            </a:p>
          </p:txBody>
        </p:sp>
      </p:grp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9DF08E9-BAFA-49B1-8BD8-6A7CBFD6EDCA}"/>
              </a:ext>
            </a:extLst>
          </p:cNvPr>
          <p:cNvSpPr/>
          <p:nvPr/>
        </p:nvSpPr>
        <p:spPr>
          <a:xfrm>
            <a:off x="7213250" y="4076446"/>
            <a:ext cx="2077800" cy="692860"/>
          </a:xfrm>
          <a:prstGeom prst="wedgeRectCallout">
            <a:avLst>
              <a:gd name="adj1" fmla="val -72620"/>
              <a:gd name="adj2" fmla="val 29764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Extractive question answering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DF45AB-76B7-4860-9B84-802DD3FCD3BD}"/>
              </a:ext>
            </a:extLst>
          </p:cNvPr>
          <p:cNvGrpSpPr/>
          <p:nvPr/>
        </p:nvGrpSpPr>
        <p:grpSpPr>
          <a:xfrm>
            <a:off x="8273989" y="103072"/>
            <a:ext cx="1665081" cy="693829"/>
            <a:chOff x="8273989" y="103072"/>
            <a:chExt cx="1665081" cy="693829"/>
          </a:xfrm>
        </p:grpSpPr>
        <p:pic>
          <p:nvPicPr>
            <p:cNvPr id="20" name="Graphic 19" descr="Tag">
              <a:extLst>
                <a:ext uri="{FF2B5EF4-FFF2-40B4-BE49-F238E27FC236}">
                  <a16:creationId xmlns:a16="http://schemas.microsoft.com/office/drawing/2014/main" id="{FA3C77E6-B6D2-4F83-9237-2728CE994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788" t="6640" r="-2788" b="6414"/>
            <a:stretch/>
          </p:blipFill>
          <p:spPr>
            <a:xfrm flipH="1">
              <a:off x="8273989" y="129760"/>
              <a:ext cx="361198" cy="30904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08C8FF2-332E-4512-A57A-0FB872CD4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17779"/>
            <a:stretch/>
          </p:blipFill>
          <p:spPr>
            <a:xfrm>
              <a:off x="9360223" y="103072"/>
              <a:ext cx="358332" cy="362420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BF88076-2420-449D-8268-0A30CED3F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17908"/>
            <a:stretch/>
          </p:blipFill>
          <p:spPr>
            <a:xfrm>
              <a:off x="8680451" y="167690"/>
              <a:ext cx="230915" cy="23318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9490034-15A7-4206-B91D-74DCBBB7C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9999" b="30445"/>
            <a:stretch/>
          </p:blipFill>
          <p:spPr>
            <a:xfrm>
              <a:off x="8956628" y="151976"/>
              <a:ext cx="358332" cy="26461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82A3B9-9CB1-4E2E-8316-4107EDF7BDCB}"/>
                </a:ext>
              </a:extLst>
            </p:cNvPr>
            <p:cNvSpPr txBox="1"/>
            <p:nvPr/>
          </p:nvSpPr>
          <p:spPr>
            <a:xfrm>
              <a:off x="8907836" y="427569"/>
              <a:ext cx="103123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00" i="1">
                  <a:solidFill>
                    <a:schemeClr val="tx2"/>
                  </a:solidFill>
                </a:rPr>
                <a:t>Question answering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5908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A1AD55-28B0-4822-9CC8-B669518E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Machine translation</a:t>
            </a:r>
            <a:br>
              <a:rPr lang="fr-FR" sz="1600" kern="0"/>
            </a:b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DCB78E7-822E-4EB3-A892-A290046A3C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Tag">
            <a:extLst>
              <a:ext uri="{FF2B5EF4-FFF2-40B4-BE49-F238E27FC236}">
                <a16:creationId xmlns:a16="http://schemas.microsoft.com/office/drawing/2014/main" id="{3F6968BA-6BC8-4603-A9CD-D9F323CD76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88" t="6640" r="-2788" b="6414"/>
          <a:stretch/>
        </p:blipFill>
        <p:spPr>
          <a:xfrm flipH="1">
            <a:off x="8273989" y="129760"/>
            <a:ext cx="361198" cy="30904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42E040-356B-4A89-ACF6-0AA26B289C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7779"/>
          <a:stretch/>
        </p:blipFill>
        <p:spPr>
          <a:xfrm>
            <a:off x="9360223" y="103072"/>
            <a:ext cx="358332" cy="3624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D92C63D-E07B-4E0B-A54C-3E2AE5A314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7908"/>
          <a:stretch/>
        </p:blipFill>
        <p:spPr>
          <a:xfrm>
            <a:off x="8680451" y="167690"/>
            <a:ext cx="230915" cy="2331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27B19D8-58F0-473E-A1CD-6F32CDB7531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9999" b="30445"/>
          <a:stretch/>
        </p:blipFill>
        <p:spPr>
          <a:xfrm>
            <a:off x="8956628" y="151976"/>
            <a:ext cx="358332" cy="264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25F61E-C514-40F7-81A5-C9660CB9DE6E}"/>
              </a:ext>
            </a:extLst>
          </p:cNvPr>
          <p:cNvSpPr txBox="1"/>
          <p:nvPr/>
        </p:nvSpPr>
        <p:spPr>
          <a:xfrm>
            <a:off x="9125546" y="471111"/>
            <a:ext cx="10312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chemeClr val="tx2"/>
                </a:solidFill>
              </a:rPr>
              <a:t>Machine translation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5317D-171A-4067-951A-F7AACD5192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558" y="1656683"/>
            <a:ext cx="8648882" cy="27991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2427E-2F63-47A8-97E9-2F4FE9C1964A}"/>
              </a:ext>
            </a:extLst>
          </p:cNvPr>
          <p:cNvGrpSpPr/>
          <p:nvPr/>
        </p:nvGrpSpPr>
        <p:grpSpPr>
          <a:xfrm>
            <a:off x="1013096" y="5285019"/>
            <a:ext cx="7879807" cy="677107"/>
            <a:chOff x="567067" y="5136430"/>
            <a:chExt cx="7879807" cy="6771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95599-6E40-4620-A513-52F9535CFE0E}"/>
                </a:ext>
              </a:extLst>
            </p:cNvPr>
            <p:cNvSpPr/>
            <p:nvPr/>
          </p:nvSpPr>
          <p:spPr>
            <a:xfrm>
              <a:off x="567067" y="5136430"/>
              <a:ext cx="7879807" cy="677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8E8AAAD-DA7B-4D82-8C41-B3EBD409C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374" y="5349768"/>
              <a:ext cx="235908" cy="250432"/>
            </a:xfrm>
            <a:custGeom>
              <a:avLst/>
              <a:gdLst>
                <a:gd name="T0" fmla="*/ 648 w 740"/>
                <a:gd name="T1" fmla="*/ 278 h 742"/>
                <a:gd name="T2" fmla="*/ 740 w 740"/>
                <a:gd name="T3" fmla="*/ 185 h 742"/>
                <a:gd name="T4" fmla="*/ 648 w 740"/>
                <a:gd name="T5" fmla="*/ 92 h 742"/>
                <a:gd name="T6" fmla="*/ 416 w 740"/>
                <a:gd name="T7" fmla="*/ 92 h 742"/>
                <a:gd name="T8" fmla="*/ 416 w 740"/>
                <a:gd name="T9" fmla="*/ 0 h 742"/>
                <a:gd name="T10" fmla="*/ 324 w 740"/>
                <a:gd name="T11" fmla="*/ 0 h 742"/>
                <a:gd name="T12" fmla="*/ 324 w 740"/>
                <a:gd name="T13" fmla="*/ 92 h 742"/>
                <a:gd name="T14" fmla="*/ 139 w 740"/>
                <a:gd name="T15" fmla="*/ 92 h 742"/>
                <a:gd name="T16" fmla="*/ 139 w 740"/>
                <a:gd name="T17" fmla="*/ 278 h 742"/>
                <a:gd name="T18" fmla="*/ 324 w 740"/>
                <a:gd name="T19" fmla="*/ 278 h 742"/>
                <a:gd name="T20" fmla="*/ 324 w 740"/>
                <a:gd name="T21" fmla="*/ 324 h 742"/>
                <a:gd name="T22" fmla="*/ 93 w 740"/>
                <a:gd name="T23" fmla="*/ 324 h 742"/>
                <a:gd name="T24" fmla="*/ 0 w 740"/>
                <a:gd name="T25" fmla="*/ 417 h 742"/>
                <a:gd name="T26" fmla="*/ 93 w 740"/>
                <a:gd name="T27" fmla="*/ 510 h 742"/>
                <a:gd name="T28" fmla="*/ 324 w 740"/>
                <a:gd name="T29" fmla="*/ 510 h 742"/>
                <a:gd name="T30" fmla="*/ 324 w 740"/>
                <a:gd name="T31" fmla="*/ 742 h 742"/>
                <a:gd name="T32" fmla="*/ 416 w 740"/>
                <a:gd name="T33" fmla="*/ 742 h 742"/>
                <a:gd name="T34" fmla="*/ 416 w 740"/>
                <a:gd name="T35" fmla="*/ 510 h 742"/>
                <a:gd name="T36" fmla="*/ 601 w 740"/>
                <a:gd name="T37" fmla="*/ 510 h 742"/>
                <a:gd name="T38" fmla="*/ 601 w 740"/>
                <a:gd name="T39" fmla="*/ 324 h 742"/>
                <a:gd name="T40" fmla="*/ 416 w 740"/>
                <a:gd name="T41" fmla="*/ 324 h 742"/>
                <a:gd name="T42" fmla="*/ 416 w 740"/>
                <a:gd name="T43" fmla="*/ 278 h 742"/>
                <a:gd name="T44" fmla="*/ 648 w 740"/>
                <a:gd name="T45" fmla="*/ 278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0" h="742">
                  <a:moveTo>
                    <a:pt x="648" y="278"/>
                  </a:moveTo>
                  <a:lnTo>
                    <a:pt x="740" y="185"/>
                  </a:lnTo>
                  <a:lnTo>
                    <a:pt x="648" y="92"/>
                  </a:lnTo>
                  <a:lnTo>
                    <a:pt x="416" y="92"/>
                  </a:lnTo>
                  <a:lnTo>
                    <a:pt x="416" y="0"/>
                  </a:lnTo>
                  <a:lnTo>
                    <a:pt x="324" y="0"/>
                  </a:lnTo>
                  <a:lnTo>
                    <a:pt x="324" y="92"/>
                  </a:lnTo>
                  <a:lnTo>
                    <a:pt x="139" y="92"/>
                  </a:lnTo>
                  <a:lnTo>
                    <a:pt x="139" y="278"/>
                  </a:lnTo>
                  <a:lnTo>
                    <a:pt x="324" y="278"/>
                  </a:lnTo>
                  <a:lnTo>
                    <a:pt x="324" y="324"/>
                  </a:lnTo>
                  <a:lnTo>
                    <a:pt x="93" y="324"/>
                  </a:lnTo>
                  <a:lnTo>
                    <a:pt x="0" y="417"/>
                  </a:lnTo>
                  <a:lnTo>
                    <a:pt x="93" y="510"/>
                  </a:lnTo>
                  <a:lnTo>
                    <a:pt x="324" y="510"/>
                  </a:lnTo>
                  <a:lnTo>
                    <a:pt x="324" y="742"/>
                  </a:lnTo>
                  <a:lnTo>
                    <a:pt x="416" y="742"/>
                  </a:lnTo>
                  <a:lnTo>
                    <a:pt x="416" y="510"/>
                  </a:lnTo>
                  <a:lnTo>
                    <a:pt x="601" y="510"/>
                  </a:lnTo>
                  <a:lnTo>
                    <a:pt x="601" y="324"/>
                  </a:lnTo>
                  <a:lnTo>
                    <a:pt x="416" y="324"/>
                  </a:lnTo>
                  <a:lnTo>
                    <a:pt x="416" y="278"/>
                  </a:lnTo>
                  <a:lnTo>
                    <a:pt x="648" y="2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C0D6CD-762B-44EC-8BD0-66BDD9A0A9FA}"/>
                </a:ext>
              </a:extLst>
            </p:cNvPr>
            <p:cNvSpPr txBox="1"/>
            <p:nvPr/>
          </p:nvSpPr>
          <p:spPr>
            <a:xfrm>
              <a:off x="1083707" y="5353979"/>
              <a:ext cx="717492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>
                  <a:solidFill>
                    <a:schemeClr val="tx2"/>
                  </a:solidFill>
                </a:rPr>
                <a:t>Examples: </a:t>
              </a:r>
              <a:r>
                <a:rPr lang="en-US" sz="1600"/>
                <a:t>automatic generation of documents in several languages</a:t>
              </a:r>
              <a:endParaRPr lang="en-US" sz="16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9814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30A022-0032-4BAE-88EF-EB2C239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The most common NLP tasks involve either </a:t>
            </a:r>
            <a:r>
              <a:rPr lang="en-US" sz="1600">
                <a:solidFill>
                  <a:schemeClr val="tx2"/>
                </a:solidFill>
              </a:rPr>
              <a:t>text classification</a:t>
            </a:r>
            <a:r>
              <a:rPr lang="en-US" sz="1600"/>
              <a:t>, </a:t>
            </a:r>
            <a:r>
              <a:rPr lang="en-US" sz="1600">
                <a:solidFill>
                  <a:schemeClr val="tx2"/>
                </a:solidFill>
              </a:rPr>
              <a:t>text generation</a:t>
            </a:r>
            <a:r>
              <a:rPr lang="en-US" sz="1600"/>
              <a:t>, or </a:t>
            </a:r>
            <a:r>
              <a:rPr lang="en-US" sz="1600">
                <a:solidFill>
                  <a:schemeClr val="tx2"/>
                </a:solidFill>
              </a:rPr>
              <a:t>text extraction</a:t>
            </a:r>
            <a:br>
              <a:rPr lang="fr-FR" sz="1600" kern="0">
                <a:solidFill>
                  <a:schemeClr val="tx2"/>
                </a:solidFill>
              </a:rPr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FF0CA-3CC6-474B-A278-499B1422D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25BFBC-5401-49CE-B766-B21D0A3EE1EE}"/>
              </a:ext>
            </a:extLst>
          </p:cNvPr>
          <p:cNvSpPr/>
          <p:nvPr/>
        </p:nvSpPr>
        <p:spPr>
          <a:xfrm>
            <a:off x="454418" y="2239725"/>
            <a:ext cx="3105061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9FE7D1-05B5-4B3B-A5F0-FC5A5D67567E}"/>
              </a:ext>
            </a:extLst>
          </p:cNvPr>
          <p:cNvSpPr/>
          <p:nvPr/>
        </p:nvSpPr>
        <p:spPr>
          <a:xfrm>
            <a:off x="454418" y="3063731"/>
            <a:ext cx="3105061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F75E26-689A-4C49-95BA-B03030BCFDFD}"/>
              </a:ext>
            </a:extLst>
          </p:cNvPr>
          <p:cNvSpPr/>
          <p:nvPr/>
        </p:nvSpPr>
        <p:spPr>
          <a:xfrm>
            <a:off x="454418" y="3887738"/>
            <a:ext cx="3105061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2087D6-33EA-4D8C-B22F-1F177776DF7A}"/>
              </a:ext>
            </a:extLst>
          </p:cNvPr>
          <p:cNvSpPr/>
          <p:nvPr/>
        </p:nvSpPr>
        <p:spPr>
          <a:xfrm>
            <a:off x="454418" y="4711746"/>
            <a:ext cx="3105061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4928A6-903C-4240-9DDA-A63B8627B316}"/>
              </a:ext>
            </a:extLst>
          </p:cNvPr>
          <p:cNvSpPr txBox="1"/>
          <p:nvPr/>
        </p:nvSpPr>
        <p:spPr>
          <a:xfrm>
            <a:off x="1491612" y="2458638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Classification</a:t>
            </a:r>
          </a:p>
        </p:txBody>
      </p:sp>
      <p:pic>
        <p:nvPicPr>
          <p:cNvPr id="44" name="Graphic 43" descr="Tag">
            <a:extLst>
              <a:ext uri="{FF2B5EF4-FFF2-40B4-BE49-F238E27FC236}">
                <a16:creationId xmlns:a16="http://schemas.microsoft.com/office/drawing/2014/main" id="{C21A5FD3-6B2F-4A20-A955-A7900261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2741" y="2363819"/>
            <a:ext cx="441441" cy="43497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C7BB5F8-7BD0-48D8-AB57-C2C29FB759E0}"/>
              </a:ext>
            </a:extLst>
          </p:cNvPr>
          <p:cNvSpPr txBox="1"/>
          <p:nvPr/>
        </p:nvSpPr>
        <p:spPr>
          <a:xfrm>
            <a:off x="1491612" y="4930659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Translation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2E545E6E-3A02-4B9A-B96B-5EA06AEBE4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9360"/>
          <a:stretch/>
        </p:blipFill>
        <p:spPr>
          <a:xfrm>
            <a:off x="734493" y="4835840"/>
            <a:ext cx="437938" cy="43497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AC84118-57CD-44C6-B50B-9ACEA331DCBD}"/>
              </a:ext>
            </a:extLst>
          </p:cNvPr>
          <p:cNvSpPr txBox="1"/>
          <p:nvPr/>
        </p:nvSpPr>
        <p:spPr>
          <a:xfrm>
            <a:off x="1491612" y="3282645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Summarization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D8E6B8A-1DBB-43EF-A2B4-6C0EBC5D23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9860"/>
          <a:stretch/>
        </p:blipFill>
        <p:spPr>
          <a:xfrm>
            <a:off x="812355" y="3266032"/>
            <a:ext cx="282214" cy="27856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F146201-1DA7-4DC4-B0CF-EA32413D1F14}"/>
              </a:ext>
            </a:extLst>
          </p:cNvPr>
          <p:cNvSpPr txBox="1"/>
          <p:nvPr/>
        </p:nvSpPr>
        <p:spPr>
          <a:xfrm>
            <a:off x="1491612" y="4106652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>
                <a:solidFill>
                  <a:schemeClr val="tx2"/>
                </a:solidFill>
              </a:rPr>
              <a:t>Question answering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9D4C5AA3-302F-4247-A447-3C908B7296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1298"/>
          <a:stretch/>
        </p:blipFill>
        <p:spPr>
          <a:xfrm>
            <a:off x="734493" y="4015363"/>
            <a:ext cx="437938" cy="42791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DD426A5-C659-40E0-85EE-271A2EED5E98}"/>
              </a:ext>
            </a:extLst>
          </p:cNvPr>
          <p:cNvSpPr/>
          <p:nvPr/>
        </p:nvSpPr>
        <p:spPr>
          <a:xfrm>
            <a:off x="3735605" y="2239725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EADE1C3-1C6F-4C9E-9B3C-CEBE2B45D33A}"/>
              </a:ext>
            </a:extLst>
          </p:cNvPr>
          <p:cNvSpPr/>
          <p:nvPr/>
        </p:nvSpPr>
        <p:spPr>
          <a:xfrm>
            <a:off x="3735605" y="3063731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F9581E-A13C-46C9-87A7-73238CE3289F}"/>
              </a:ext>
            </a:extLst>
          </p:cNvPr>
          <p:cNvSpPr/>
          <p:nvPr/>
        </p:nvSpPr>
        <p:spPr>
          <a:xfrm>
            <a:off x="3735605" y="3887738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903999-C1E0-400D-BBE3-FA6E980DEE26}"/>
              </a:ext>
            </a:extLst>
          </p:cNvPr>
          <p:cNvSpPr/>
          <p:nvPr/>
        </p:nvSpPr>
        <p:spPr>
          <a:xfrm>
            <a:off x="3735605" y="1415718"/>
            <a:ext cx="2067867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A259E5-7B7C-4479-9456-B4F712828874}"/>
              </a:ext>
            </a:extLst>
          </p:cNvPr>
          <p:cNvSpPr txBox="1"/>
          <p:nvPr/>
        </p:nvSpPr>
        <p:spPr>
          <a:xfrm>
            <a:off x="3735605" y="1648262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No text generation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CC378D-9CDF-4971-933F-1407C418C773}"/>
              </a:ext>
            </a:extLst>
          </p:cNvPr>
          <p:cNvSpPr txBox="1"/>
          <p:nvPr/>
        </p:nvSpPr>
        <p:spPr>
          <a:xfrm>
            <a:off x="3735605" y="3159974"/>
            <a:ext cx="2067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Extractive summarization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A9B1F2-0597-4332-A8F5-BAD3F48FD672}"/>
              </a:ext>
            </a:extLst>
          </p:cNvPr>
          <p:cNvSpPr txBox="1"/>
          <p:nvPr/>
        </p:nvSpPr>
        <p:spPr>
          <a:xfrm>
            <a:off x="3735605" y="2458638"/>
            <a:ext cx="2067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Text classification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336305-A463-4DE4-98B1-FE1D6FC8E57A}"/>
              </a:ext>
            </a:extLst>
          </p:cNvPr>
          <p:cNvSpPr txBox="1"/>
          <p:nvPr/>
        </p:nvSpPr>
        <p:spPr>
          <a:xfrm>
            <a:off x="3735605" y="3983981"/>
            <a:ext cx="20678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Extractive question answering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E92B3B-D42D-4D99-AD6A-4245E6767231}"/>
              </a:ext>
            </a:extLst>
          </p:cNvPr>
          <p:cNvSpPr/>
          <p:nvPr/>
        </p:nvSpPr>
        <p:spPr>
          <a:xfrm>
            <a:off x="5979365" y="3063731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DC5860-172E-4E6D-88C7-043B0A3D87B3}"/>
              </a:ext>
            </a:extLst>
          </p:cNvPr>
          <p:cNvSpPr/>
          <p:nvPr/>
        </p:nvSpPr>
        <p:spPr>
          <a:xfrm>
            <a:off x="5979365" y="3887738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E7E992-000E-406A-A37B-6F9645BF43C4}"/>
              </a:ext>
            </a:extLst>
          </p:cNvPr>
          <p:cNvSpPr/>
          <p:nvPr/>
        </p:nvSpPr>
        <p:spPr>
          <a:xfrm>
            <a:off x="5979365" y="4711746"/>
            <a:ext cx="2067867" cy="6831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4D5122-0CDB-4592-B82F-CC10DF239AE3}"/>
              </a:ext>
            </a:extLst>
          </p:cNvPr>
          <p:cNvSpPr/>
          <p:nvPr/>
        </p:nvSpPr>
        <p:spPr>
          <a:xfrm>
            <a:off x="5979365" y="1415718"/>
            <a:ext cx="2067867" cy="683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585346-CBD6-4194-B1C5-02E12CCDD172}"/>
              </a:ext>
            </a:extLst>
          </p:cNvPr>
          <p:cNvSpPr txBox="1"/>
          <p:nvPr/>
        </p:nvSpPr>
        <p:spPr>
          <a:xfrm>
            <a:off x="5979365" y="1648262"/>
            <a:ext cx="2067867" cy="2453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Text generation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F441FD2-BD9B-4376-8A06-41417B23D238}"/>
              </a:ext>
            </a:extLst>
          </p:cNvPr>
          <p:cNvSpPr txBox="1"/>
          <p:nvPr/>
        </p:nvSpPr>
        <p:spPr>
          <a:xfrm>
            <a:off x="5979365" y="3159974"/>
            <a:ext cx="20678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Abstractive summarization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3EBC98-58C1-42DD-B07B-44C45EF13094}"/>
              </a:ext>
            </a:extLst>
          </p:cNvPr>
          <p:cNvSpPr txBox="1"/>
          <p:nvPr/>
        </p:nvSpPr>
        <p:spPr>
          <a:xfrm>
            <a:off x="5979365" y="3983981"/>
            <a:ext cx="20678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Abstractive question answering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D2A343-F135-4C3C-939F-874DDE1D2C46}"/>
              </a:ext>
            </a:extLst>
          </p:cNvPr>
          <p:cNvSpPr txBox="1"/>
          <p:nvPr/>
        </p:nvSpPr>
        <p:spPr>
          <a:xfrm>
            <a:off x="5979365" y="4930659"/>
            <a:ext cx="20678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/>
              <a:t>Machine translation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70E10B-6BAA-456F-90A0-050785FCB7B0}"/>
              </a:ext>
            </a:extLst>
          </p:cNvPr>
          <p:cNvSpPr/>
          <p:nvPr/>
        </p:nvSpPr>
        <p:spPr>
          <a:xfrm>
            <a:off x="3671997" y="3014324"/>
            <a:ext cx="2195083" cy="1601926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AA9F2B-2A12-45BA-B1EC-1FF86972598E}"/>
              </a:ext>
            </a:extLst>
          </p:cNvPr>
          <p:cNvSpPr/>
          <p:nvPr/>
        </p:nvSpPr>
        <p:spPr>
          <a:xfrm>
            <a:off x="5922763" y="3014454"/>
            <a:ext cx="2173349" cy="2427828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23D06538-F367-4ABF-B736-9E80108330AD}"/>
              </a:ext>
            </a:extLst>
          </p:cNvPr>
          <p:cNvSpPr/>
          <p:nvPr/>
        </p:nvSpPr>
        <p:spPr>
          <a:xfrm>
            <a:off x="8267733" y="3348111"/>
            <a:ext cx="1183848" cy="605093"/>
          </a:xfrm>
          <a:prstGeom prst="wedgeRectCallout">
            <a:avLst>
              <a:gd name="adj1" fmla="val -73869"/>
              <a:gd name="adj2" fmla="val 290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Generative tasks</a:t>
            </a:r>
          </a:p>
        </p:txBody>
      </p:sp>
      <p:sp>
        <p:nvSpPr>
          <p:cNvPr id="70" name="Speech Bubble: Rectangle 69">
            <a:extLst>
              <a:ext uri="{FF2B5EF4-FFF2-40B4-BE49-F238E27FC236}">
                <a16:creationId xmlns:a16="http://schemas.microsoft.com/office/drawing/2014/main" id="{D720C87E-5495-4A57-818E-50B89AEED83A}"/>
              </a:ext>
            </a:extLst>
          </p:cNvPr>
          <p:cNvSpPr/>
          <p:nvPr/>
        </p:nvSpPr>
        <p:spPr>
          <a:xfrm>
            <a:off x="4200010" y="4822985"/>
            <a:ext cx="1183848" cy="605093"/>
          </a:xfrm>
          <a:prstGeom prst="wedgeRectCallout">
            <a:avLst>
              <a:gd name="adj1" fmla="val -9262"/>
              <a:gd name="adj2" fmla="val -8807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Extractive tasks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2674792-05B0-4832-B1F3-315DC0AE0B8C}"/>
              </a:ext>
            </a:extLst>
          </p:cNvPr>
          <p:cNvSpPr/>
          <p:nvPr/>
        </p:nvSpPr>
        <p:spPr>
          <a:xfrm>
            <a:off x="3671997" y="2188838"/>
            <a:ext cx="2195083" cy="783650"/>
          </a:xfrm>
          <a:prstGeom prst="rect">
            <a:avLst/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FCDE39E9-5FDA-4F2F-A809-51288125FA86}"/>
              </a:ext>
            </a:extLst>
          </p:cNvPr>
          <p:cNvSpPr/>
          <p:nvPr/>
        </p:nvSpPr>
        <p:spPr>
          <a:xfrm>
            <a:off x="6133004" y="2257502"/>
            <a:ext cx="1307682" cy="605093"/>
          </a:xfrm>
          <a:prstGeom prst="wedgeRectCallout">
            <a:avLst>
              <a:gd name="adj1" fmla="val -73869"/>
              <a:gd name="adj2" fmla="val 2903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Classification task</a:t>
            </a:r>
          </a:p>
        </p:txBody>
      </p:sp>
    </p:spTree>
    <p:extLst>
      <p:ext uri="{BB962C8B-B14F-4D97-AF65-F5344CB8AC3E}">
        <p14:creationId xmlns:p14="http://schemas.microsoft.com/office/powerpoint/2010/main" val="37975979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5AFFF8-8C19-421D-A56A-FA7AC91501D3}"/>
              </a:ext>
            </a:extLst>
          </p:cNvPr>
          <p:cNvSpPr/>
          <p:nvPr/>
        </p:nvSpPr>
        <p:spPr>
          <a:xfrm>
            <a:off x="373085" y="5109944"/>
            <a:ext cx="9103103" cy="85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94E76-454D-456E-BEB5-F32B293EFBED}"/>
              </a:ext>
            </a:extLst>
          </p:cNvPr>
          <p:cNvSpPr txBox="1"/>
          <p:nvPr/>
        </p:nvSpPr>
        <p:spPr>
          <a:xfrm>
            <a:off x="373086" y="5307956"/>
            <a:ext cx="2215482" cy="365060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lvl="1"/>
            <a:r>
              <a:rPr lang="en-US" sz="1600" b="1">
                <a:solidFill>
                  <a:schemeClr val="tx2"/>
                </a:solidFill>
              </a:rPr>
              <a:t>Python packages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A6BF7-1D9C-448D-9C0D-671FA4FA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/>
              <a:t>Natural language processing pipeline</a:t>
            </a:r>
            <a:br>
              <a:rPr lang="fr-FR" sz="1600" kern="0"/>
            </a:br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E87F6FA-2AF5-4321-B137-16213502F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E129C-457F-45C4-A874-2986290549F7}"/>
              </a:ext>
            </a:extLst>
          </p:cNvPr>
          <p:cNvSpPr/>
          <p:nvPr/>
        </p:nvSpPr>
        <p:spPr>
          <a:xfrm>
            <a:off x="4971462" y="4128208"/>
            <a:ext cx="4504725" cy="852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15470-D94F-41D0-B560-B9A45B994EA6}"/>
              </a:ext>
            </a:extLst>
          </p:cNvPr>
          <p:cNvSpPr txBox="1"/>
          <p:nvPr/>
        </p:nvSpPr>
        <p:spPr>
          <a:xfrm>
            <a:off x="5538798" y="4469013"/>
            <a:ext cx="3370053" cy="57629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b="1"/>
              <a:t>Feature embeddings + task-specific model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0148241-0C52-4E92-A213-DB4A0668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634952"/>
              </p:ext>
            </p:extLst>
          </p:nvPr>
        </p:nvGraphicFramePr>
        <p:xfrm>
          <a:off x="373223" y="895688"/>
          <a:ext cx="9159692" cy="40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4C63DCA-4034-4992-A6C4-E6E150664E9B}"/>
              </a:ext>
            </a:extLst>
          </p:cNvPr>
          <p:cNvSpPr/>
          <p:nvPr/>
        </p:nvSpPr>
        <p:spPr>
          <a:xfrm>
            <a:off x="373086" y="1428416"/>
            <a:ext cx="2215482" cy="3552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A401B-D474-4D52-B7DD-FFD750D7B9C7}"/>
              </a:ext>
            </a:extLst>
          </p:cNvPr>
          <p:cNvSpPr txBox="1"/>
          <p:nvPr/>
        </p:nvSpPr>
        <p:spPr>
          <a:xfrm>
            <a:off x="373086" y="1428417"/>
            <a:ext cx="2215482" cy="433553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B4B41-8D8A-4C26-8109-25C59353FD5C}"/>
              </a:ext>
            </a:extLst>
          </p:cNvPr>
          <p:cNvSpPr txBox="1"/>
          <p:nvPr/>
        </p:nvSpPr>
        <p:spPr>
          <a:xfrm>
            <a:off x="373086" y="1863841"/>
            <a:ext cx="2215482" cy="7609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Ask whether the data can be simplified without loosing meaning. Is it necessary to keep casing, punctuation, numbers, </a:t>
            </a:r>
            <a:r>
              <a:rPr lang="en-US" sz="1000" err="1"/>
              <a:t>etc</a:t>
            </a:r>
            <a:r>
              <a:rPr lang="en-US" sz="1000"/>
              <a:t>?</a:t>
            </a:r>
          </a:p>
        </p:txBody>
      </p:sp>
      <p:pic>
        <p:nvPicPr>
          <p:cNvPr id="12" name="Graphic 11" descr="Mop and bucket">
            <a:extLst>
              <a:ext uri="{FF2B5EF4-FFF2-40B4-BE49-F238E27FC236}">
                <a16:creationId xmlns:a16="http://schemas.microsoft.com/office/drawing/2014/main" id="{507C9C53-8A30-43BB-97DE-647733B49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669" y="1482703"/>
            <a:ext cx="315908" cy="3242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7DA935-0E12-4708-94B8-05A5C894C331}"/>
              </a:ext>
            </a:extLst>
          </p:cNvPr>
          <p:cNvSpPr txBox="1"/>
          <p:nvPr/>
        </p:nvSpPr>
        <p:spPr>
          <a:xfrm>
            <a:off x="373086" y="2749406"/>
            <a:ext cx="2215482" cy="433553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 err="1">
                <a:solidFill>
                  <a:schemeClr val="tx2"/>
                </a:solidFill>
              </a:rPr>
              <a:t>Stopword</a:t>
            </a:r>
            <a:r>
              <a:rPr lang="en-US" b="1">
                <a:solidFill>
                  <a:schemeClr val="tx2"/>
                </a:solidFill>
              </a:rPr>
              <a:t> removal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428E9-5F84-474F-93FB-BD80AC772991}"/>
              </a:ext>
            </a:extLst>
          </p:cNvPr>
          <p:cNvSpPr txBox="1"/>
          <p:nvPr/>
        </p:nvSpPr>
        <p:spPr>
          <a:xfrm>
            <a:off x="373086" y="3186883"/>
            <a:ext cx="221548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Remove words that do not carry meaning</a:t>
            </a:r>
          </a:p>
        </p:txBody>
      </p:sp>
      <p:pic>
        <p:nvPicPr>
          <p:cNvPr id="15" name="Graphic 14" descr="Garbage">
            <a:extLst>
              <a:ext uri="{FF2B5EF4-FFF2-40B4-BE49-F238E27FC236}">
                <a16:creationId xmlns:a16="http://schemas.microsoft.com/office/drawing/2014/main" id="{D6895504-F0DB-4F07-8576-8AEBC866DB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669" y="2803692"/>
            <a:ext cx="315908" cy="3242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5E75C0-3912-47C2-BF7E-D8BB6C777A44}"/>
              </a:ext>
            </a:extLst>
          </p:cNvPr>
          <p:cNvSpPr txBox="1"/>
          <p:nvPr/>
        </p:nvSpPr>
        <p:spPr>
          <a:xfrm>
            <a:off x="373086" y="4294812"/>
            <a:ext cx="221548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Convert words to their stem to reduce vocabulary 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404414-80EF-4900-9E1A-3A3B25265A26}"/>
              </a:ext>
            </a:extLst>
          </p:cNvPr>
          <p:cNvSpPr txBox="1"/>
          <p:nvPr/>
        </p:nvSpPr>
        <p:spPr>
          <a:xfrm>
            <a:off x="402114" y="3832545"/>
            <a:ext cx="2215482" cy="432831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Stemming</a:t>
            </a:r>
          </a:p>
        </p:txBody>
      </p:sp>
      <p:pic>
        <p:nvPicPr>
          <p:cNvPr id="18" name="Graphic 17" descr="Cut">
            <a:extLst>
              <a:ext uri="{FF2B5EF4-FFF2-40B4-BE49-F238E27FC236}">
                <a16:creationId xmlns:a16="http://schemas.microsoft.com/office/drawing/2014/main" id="{2FEB28A6-C554-411D-A66F-B83E0CA874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669" y="3915859"/>
            <a:ext cx="315908" cy="3242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4F4067-D071-46E3-971C-30CF103A248B}"/>
              </a:ext>
            </a:extLst>
          </p:cNvPr>
          <p:cNvSpPr/>
          <p:nvPr/>
        </p:nvSpPr>
        <p:spPr>
          <a:xfrm>
            <a:off x="2662330" y="1428416"/>
            <a:ext cx="2215482" cy="3552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BAF4F9AB-4F72-429E-8900-BBAEDA9AFB2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b="23742"/>
          <a:stretch/>
        </p:blipFill>
        <p:spPr>
          <a:xfrm>
            <a:off x="2760020" y="1491361"/>
            <a:ext cx="313714" cy="3069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0D89B47-71F1-44E9-8ECF-CB2988C4AC6D}"/>
              </a:ext>
            </a:extLst>
          </p:cNvPr>
          <p:cNvSpPr txBox="1"/>
          <p:nvPr/>
        </p:nvSpPr>
        <p:spPr>
          <a:xfrm>
            <a:off x="2658802" y="1428417"/>
            <a:ext cx="2219010" cy="433553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Tokenization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A68956-3FC1-40BF-935C-762F55E98271}"/>
              </a:ext>
            </a:extLst>
          </p:cNvPr>
          <p:cNvSpPr txBox="1"/>
          <p:nvPr/>
        </p:nvSpPr>
        <p:spPr>
          <a:xfrm>
            <a:off x="2662329" y="1863841"/>
            <a:ext cx="221548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Split documents into tokens (e.g. words)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AD32F58-72D3-4503-8431-F32F6C84274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b="23604"/>
          <a:stretch/>
        </p:blipFill>
        <p:spPr>
          <a:xfrm>
            <a:off x="2709627" y="2578659"/>
            <a:ext cx="313714" cy="3075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28582F-88F9-4354-B745-5F7519F9DF3C}"/>
              </a:ext>
            </a:extLst>
          </p:cNvPr>
          <p:cNvSpPr txBox="1"/>
          <p:nvPr/>
        </p:nvSpPr>
        <p:spPr>
          <a:xfrm>
            <a:off x="2658802" y="2376149"/>
            <a:ext cx="2207183" cy="648997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Vocabulary definition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91352-4E52-4CBA-AA8C-381DBFD7BF86}"/>
              </a:ext>
            </a:extLst>
          </p:cNvPr>
          <p:cNvSpPr txBox="1"/>
          <p:nvPr/>
        </p:nvSpPr>
        <p:spPr>
          <a:xfrm>
            <a:off x="2662329" y="3186883"/>
            <a:ext cx="22154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From a set of documents, define and index the universe of possible tokens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D4A737-D035-4CE4-A16A-810B1CF0A42D}"/>
              </a:ext>
            </a:extLst>
          </p:cNvPr>
          <p:cNvSpPr txBox="1"/>
          <p:nvPr/>
        </p:nvSpPr>
        <p:spPr>
          <a:xfrm>
            <a:off x="2618775" y="3818682"/>
            <a:ext cx="2215482" cy="432831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 err="1">
                <a:solidFill>
                  <a:schemeClr val="tx2"/>
                </a:solidFill>
              </a:rPr>
              <a:t>Numericalization</a:t>
            </a:r>
            <a:endParaRPr lang="en-US" b="1">
              <a:solidFill>
                <a:schemeClr val="tx2"/>
              </a:solidFill>
            </a:endParaRPr>
          </a:p>
        </p:txBody>
      </p:sp>
      <p:pic>
        <p:nvPicPr>
          <p:cNvPr id="27" name="Graphic 26" descr="Mathematics">
            <a:extLst>
              <a:ext uri="{FF2B5EF4-FFF2-40B4-BE49-F238E27FC236}">
                <a16:creationId xmlns:a16="http://schemas.microsoft.com/office/drawing/2014/main" id="{19573CE9-473D-48A4-A61D-BE4B1E7F74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705014" y="3912249"/>
            <a:ext cx="322941" cy="3314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CC611C-0271-4632-BD0F-F2909CEFC9BB}"/>
              </a:ext>
            </a:extLst>
          </p:cNvPr>
          <p:cNvSpPr txBox="1"/>
          <p:nvPr/>
        </p:nvSpPr>
        <p:spPr>
          <a:xfrm>
            <a:off x="2662329" y="4294812"/>
            <a:ext cx="221548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Convert tokens to their numerical index in the vocabulary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366DB-6F0C-4C75-9CFC-41B3ED3AD9AA}"/>
              </a:ext>
            </a:extLst>
          </p:cNvPr>
          <p:cNvSpPr/>
          <p:nvPr/>
        </p:nvSpPr>
        <p:spPr>
          <a:xfrm>
            <a:off x="4971462" y="1428417"/>
            <a:ext cx="2215482" cy="2570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EDE4D6-864E-4D7E-B0BF-5D348D86A45D}"/>
              </a:ext>
            </a:extLst>
          </p:cNvPr>
          <p:cNvSpPr txBox="1"/>
          <p:nvPr/>
        </p:nvSpPr>
        <p:spPr>
          <a:xfrm>
            <a:off x="4951572" y="1863841"/>
            <a:ext cx="2215482" cy="453183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Encode each numeric token as a vector of zeros and one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7D1A6-6916-4CFF-98F0-B9353EF943FB}"/>
              </a:ext>
            </a:extLst>
          </p:cNvPr>
          <p:cNvSpPr txBox="1"/>
          <p:nvPr/>
        </p:nvSpPr>
        <p:spPr>
          <a:xfrm>
            <a:off x="4971462" y="1428417"/>
            <a:ext cx="2215482" cy="432831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One-hot encoding</a:t>
            </a:r>
          </a:p>
        </p:txBody>
      </p:sp>
      <p:pic>
        <p:nvPicPr>
          <p:cNvPr id="32" name="Graphic 31" descr="Binary">
            <a:extLst>
              <a:ext uri="{FF2B5EF4-FFF2-40B4-BE49-F238E27FC236}">
                <a16:creationId xmlns:a16="http://schemas.microsoft.com/office/drawing/2014/main" id="{2B1D17C4-22D6-4B72-B69E-763C0F20906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66690" y="1485930"/>
            <a:ext cx="309620" cy="31780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5C2A88A-7EEE-4E36-B02D-6CF79E6ED200}"/>
              </a:ext>
            </a:extLst>
          </p:cNvPr>
          <p:cNvSpPr txBox="1"/>
          <p:nvPr/>
        </p:nvSpPr>
        <p:spPr>
          <a:xfrm>
            <a:off x="4971462" y="2749406"/>
            <a:ext cx="2215482" cy="432831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Term frequency</a:t>
            </a:r>
          </a:p>
        </p:txBody>
      </p:sp>
      <p:pic>
        <p:nvPicPr>
          <p:cNvPr id="34" name="Graphic 33" descr="Bar chart">
            <a:extLst>
              <a:ext uri="{FF2B5EF4-FFF2-40B4-BE49-F238E27FC236}">
                <a16:creationId xmlns:a16="http://schemas.microsoft.com/office/drawing/2014/main" id="{12732151-947F-4D51-8FD2-9FEE863765C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60569" y="2800636"/>
            <a:ext cx="321863" cy="3303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CD83FC2-617A-4F37-B881-91E7F6F23E13}"/>
              </a:ext>
            </a:extLst>
          </p:cNvPr>
          <p:cNvSpPr txBox="1"/>
          <p:nvPr/>
        </p:nvSpPr>
        <p:spPr>
          <a:xfrm>
            <a:off x="4971461" y="3186883"/>
            <a:ext cx="2215482" cy="607071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en-US" sz="1000"/>
              <a:t>Compute the sum of one-hot encodings for all tokens in a document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75897C9F-3C89-4607-B7CB-62826A39777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 b="20018"/>
          <a:stretch/>
        </p:blipFill>
        <p:spPr>
          <a:xfrm>
            <a:off x="5060569" y="4581645"/>
            <a:ext cx="321863" cy="33029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B61171B-0A4C-41DB-8DBC-A329673C0590}"/>
              </a:ext>
            </a:extLst>
          </p:cNvPr>
          <p:cNvSpPr txBox="1"/>
          <p:nvPr/>
        </p:nvSpPr>
        <p:spPr>
          <a:xfrm>
            <a:off x="4971462" y="4062893"/>
            <a:ext cx="4504725" cy="432831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algn="ctr"/>
            <a:r>
              <a:rPr lang="en-US" sz="1600" b="1">
                <a:solidFill>
                  <a:schemeClr val="tx2"/>
                </a:solidFill>
              </a:rPr>
              <a:t>Modern NLP pipeline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483C95E-8BCF-495C-9D24-55BEA0EAA2F2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b="27084"/>
          <a:stretch/>
        </p:blipFill>
        <p:spPr>
          <a:xfrm>
            <a:off x="9065218" y="4581645"/>
            <a:ext cx="350255" cy="330299"/>
          </a:xfrm>
          <a:prstGeom prst="rect">
            <a:avLst/>
          </a:prstGeom>
        </p:spPr>
      </p:pic>
      <p:pic>
        <p:nvPicPr>
          <p:cNvPr id="39" name="Picture 2" descr="NLTK Tutorial —— A Python package - Clay-Technology World">
            <a:extLst>
              <a:ext uri="{FF2B5EF4-FFF2-40B4-BE49-F238E27FC236}">
                <a16:creationId xmlns:a16="http://schemas.microsoft.com/office/drawing/2014/main" id="{346F0C64-664F-4659-B021-48D4E8E2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14" y="5216230"/>
            <a:ext cx="560689" cy="62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spaCy - Wikipedia">
            <a:extLst>
              <a:ext uri="{FF2B5EF4-FFF2-40B4-BE49-F238E27FC236}">
                <a16:creationId xmlns:a16="http://schemas.microsoft.com/office/drawing/2014/main" id="{33CF7D29-933C-4E9B-A6F9-ADBB59A94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940" y="5282968"/>
            <a:ext cx="1347428" cy="49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ugging Face Company and Culture Profile — SheCanCode">
            <a:extLst>
              <a:ext uri="{FF2B5EF4-FFF2-40B4-BE49-F238E27FC236}">
                <a16:creationId xmlns:a16="http://schemas.microsoft.com/office/drawing/2014/main" id="{EA4F27BC-540B-4CB6-BF9E-E4495F3C3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00" y="5162082"/>
            <a:ext cx="1075574" cy="73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8354DA6-8901-4714-A1E9-9AE99754E296}"/>
              </a:ext>
            </a:extLst>
          </p:cNvPr>
          <p:cNvSpPr/>
          <p:nvPr/>
        </p:nvSpPr>
        <p:spPr>
          <a:xfrm>
            <a:off x="7260938" y="1428417"/>
            <a:ext cx="2215482" cy="2570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2D06A5B-9C7D-4046-A79C-5D4F6786D9E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b="24912"/>
          <a:stretch/>
        </p:blipFill>
        <p:spPr>
          <a:xfrm>
            <a:off x="7386657" y="1474763"/>
            <a:ext cx="350255" cy="34013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16D1106-AA4A-41C8-875E-73F2FFC16BDE}"/>
              </a:ext>
            </a:extLst>
          </p:cNvPr>
          <p:cNvSpPr txBox="1"/>
          <p:nvPr/>
        </p:nvSpPr>
        <p:spPr>
          <a:xfrm>
            <a:off x="7260472" y="1428417"/>
            <a:ext cx="2493128" cy="433553"/>
          </a:xfrm>
          <a:prstGeom prst="rect">
            <a:avLst/>
          </a:prstGeom>
          <a:noFill/>
        </p:spPr>
        <p:txBody>
          <a:bodyPr wrap="square" lIns="72000" tIns="144000" rIns="72000" bIns="72000" rtlCol="0">
            <a:spAutoFit/>
          </a:bodyPr>
          <a:lstStyle/>
          <a:p>
            <a:pPr lvl="1"/>
            <a:r>
              <a:rPr lang="en-US" b="1">
                <a:solidFill>
                  <a:schemeClr val="tx2"/>
                </a:solidFill>
              </a:rPr>
              <a:t>Task-specific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576285-0BE3-45C7-99D2-C9FEECFA3AE4}"/>
              </a:ext>
            </a:extLst>
          </p:cNvPr>
          <p:cNvSpPr txBox="1"/>
          <p:nvPr/>
        </p:nvSpPr>
        <p:spPr>
          <a:xfrm>
            <a:off x="7260705" y="2038012"/>
            <a:ext cx="2215482" cy="760959"/>
          </a:xfrm>
          <a:prstGeom prst="rect">
            <a:avLst/>
          </a:prstGeom>
          <a:noFill/>
        </p:spPr>
        <p:txBody>
          <a:bodyPr wrap="square" lIns="72000" tIns="72000" rIns="72000" bIns="72000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/>
              <a:t>Neural networks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/>
              <a:t>Hidden </a:t>
            </a:r>
            <a:r>
              <a:rPr lang="en-US" sz="1000" err="1"/>
              <a:t>markov</a:t>
            </a:r>
            <a:r>
              <a:rPr lang="en-US" sz="1000"/>
              <a:t> models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/>
              <a:t>Bayes classifiers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000"/>
              <a:t>...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A91DA7E8-3B1F-4D6A-8FE4-5A42DF5EE997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 b="22363"/>
          <a:stretch/>
        </p:blipFill>
        <p:spPr>
          <a:xfrm>
            <a:off x="476032" y="5342778"/>
            <a:ext cx="303184" cy="302007"/>
          </a:xfrm>
          <a:prstGeom prst="rect">
            <a:avLst/>
          </a:prstGeom>
        </p:spPr>
      </p:pic>
      <p:pic>
        <p:nvPicPr>
          <p:cNvPr id="48" name="Picture 2" descr="GitHub - RaRe-Technologies/gensim: Topic Modelling for Humans">
            <a:extLst>
              <a:ext uri="{FF2B5EF4-FFF2-40B4-BE49-F238E27FC236}">
                <a16:creationId xmlns:a16="http://schemas.microsoft.com/office/drawing/2014/main" id="{7787680E-ACED-487A-B533-1C12AD788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4" y="5195834"/>
            <a:ext cx="1299960" cy="66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1248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190E216-EEEE-4F3C-8DEA-37D152D025C2}"/>
              </a:ext>
            </a:extLst>
          </p:cNvPr>
          <p:cNvSpPr/>
          <p:nvPr/>
        </p:nvSpPr>
        <p:spPr>
          <a:xfrm>
            <a:off x="338374" y="4649847"/>
            <a:ext cx="3891292" cy="1382740"/>
          </a:xfrm>
          <a:custGeom>
            <a:avLst/>
            <a:gdLst>
              <a:gd name="connsiteX0" fmla="*/ 0 w 4789283"/>
              <a:gd name="connsiteY0" fmla="*/ 0 h 1494420"/>
              <a:gd name="connsiteX1" fmla="*/ 1808199 w 4789283"/>
              <a:gd name="connsiteY1" fmla="*/ 0 h 1494420"/>
              <a:gd name="connsiteX2" fmla="*/ 2394642 w 4789283"/>
              <a:gd name="connsiteY2" fmla="*/ 363968 h 1494420"/>
              <a:gd name="connsiteX3" fmla="*/ 2981085 w 4789283"/>
              <a:gd name="connsiteY3" fmla="*/ 0 h 1494420"/>
              <a:gd name="connsiteX4" fmla="*/ 4789283 w 4789283"/>
              <a:gd name="connsiteY4" fmla="*/ 0 h 1494420"/>
              <a:gd name="connsiteX5" fmla="*/ 4789283 w 4789283"/>
              <a:gd name="connsiteY5" fmla="*/ 1494420 h 1494420"/>
              <a:gd name="connsiteX6" fmla="*/ 0 w 4789283"/>
              <a:gd name="connsiteY6" fmla="*/ 1494420 h 149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3" h="1494420">
                <a:moveTo>
                  <a:pt x="0" y="0"/>
                </a:moveTo>
                <a:lnTo>
                  <a:pt x="1808199" y="0"/>
                </a:lnTo>
                <a:lnTo>
                  <a:pt x="2394642" y="363968"/>
                </a:lnTo>
                <a:lnTo>
                  <a:pt x="2981085" y="0"/>
                </a:lnTo>
                <a:lnTo>
                  <a:pt x="4789283" y="0"/>
                </a:lnTo>
                <a:lnTo>
                  <a:pt x="4789283" y="1494420"/>
                </a:lnTo>
                <a:lnTo>
                  <a:pt x="0" y="14944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693D006-DE95-4A5F-9D69-7F6E70122EF8}"/>
              </a:ext>
            </a:extLst>
          </p:cNvPr>
          <p:cNvSpPr/>
          <p:nvPr/>
        </p:nvSpPr>
        <p:spPr>
          <a:xfrm>
            <a:off x="338372" y="1794100"/>
            <a:ext cx="3891293" cy="1606056"/>
          </a:xfrm>
          <a:custGeom>
            <a:avLst/>
            <a:gdLst>
              <a:gd name="connsiteX0" fmla="*/ 0 w 4789284"/>
              <a:gd name="connsiteY0" fmla="*/ 0 h 1976684"/>
              <a:gd name="connsiteX1" fmla="*/ 4789284 w 4789284"/>
              <a:gd name="connsiteY1" fmla="*/ 0 h 1976684"/>
              <a:gd name="connsiteX2" fmla="*/ 4789284 w 4789284"/>
              <a:gd name="connsiteY2" fmla="*/ 1607352 h 1976684"/>
              <a:gd name="connsiteX3" fmla="*/ 2989727 w 4789284"/>
              <a:gd name="connsiteY3" fmla="*/ 1607352 h 1976684"/>
              <a:gd name="connsiteX4" fmla="*/ 2394641 w 4789284"/>
              <a:gd name="connsiteY4" fmla="*/ 1976684 h 1976684"/>
              <a:gd name="connsiteX5" fmla="*/ 1799555 w 4789284"/>
              <a:gd name="connsiteY5" fmla="*/ 1607352 h 1976684"/>
              <a:gd name="connsiteX6" fmla="*/ 0 w 4789284"/>
              <a:gd name="connsiteY6" fmla="*/ 1607352 h 197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284" h="1976684">
                <a:moveTo>
                  <a:pt x="0" y="0"/>
                </a:moveTo>
                <a:lnTo>
                  <a:pt x="4789284" y="0"/>
                </a:lnTo>
                <a:lnTo>
                  <a:pt x="4789284" y="1607352"/>
                </a:lnTo>
                <a:lnTo>
                  <a:pt x="2989727" y="1607352"/>
                </a:lnTo>
                <a:lnTo>
                  <a:pt x="2394641" y="1976684"/>
                </a:lnTo>
                <a:lnTo>
                  <a:pt x="1799555" y="1607352"/>
                </a:lnTo>
                <a:lnTo>
                  <a:pt x="0" y="160735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8500" tIns="58500" rIns="58500" bIns="58500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6630033-B3A4-4FB9-927F-3DDE737675BD}"/>
              </a:ext>
            </a:extLst>
          </p:cNvPr>
          <p:cNvSpPr/>
          <p:nvPr/>
        </p:nvSpPr>
        <p:spPr>
          <a:xfrm>
            <a:off x="338374" y="3211245"/>
            <a:ext cx="3891292" cy="1638132"/>
          </a:xfrm>
          <a:custGeom>
            <a:avLst/>
            <a:gdLst>
              <a:gd name="connsiteX0" fmla="*/ 0 w 4789283"/>
              <a:gd name="connsiteY0" fmla="*/ 0 h 2016163"/>
              <a:gd name="connsiteX1" fmla="*/ 1799556 w 4789283"/>
              <a:gd name="connsiteY1" fmla="*/ 0 h 2016163"/>
              <a:gd name="connsiteX2" fmla="*/ 2394642 w 4789283"/>
              <a:gd name="connsiteY2" fmla="*/ 369332 h 2016163"/>
              <a:gd name="connsiteX3" fmla="*/ 2989728 w 4789283"/>
              <a:gd name="connsiteY3" fmla="*/ 0 h 2016163"/>
              <a:gd name="connsiteX4" fmla="*/ 4789283 w 4789283"/>
              <a:gd name="connsiteY4" fmla="*/ 0 h 2016163"/>
              <a:gd name="connsiteX5" fmla="*/ 4789283 w 4789283"/>
              <a:gd name="connsiteY5" fmla="*/ 1646831 h 2016163"/>
              <a:gd name="connsiteX6" fmla="*/ 2989727 w 4789283"/>
              <a:gd name="connsiteY6" fmla="*/ 1646831 h 2016163"/>
              <a:gd name="connsiteX7" fmla="*/ 2394641 w 4789283"/>
              <a:gd name="connsiteY7" fmla="*/ 2016163 h 2016163"/>
              <a:gd name="connsiteX8" fmla="*/ 1799555 w 4789283"/>
              <a:gd name="connsiteY8" fmla="*/ 1646831 h 2016163"/>
              <a:gd name="connsiteX9" fmla="*/ 0 w 4789283"/>
              <a:gd name="connsiteY9" fmla="*/ 1646831 h 201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9283" h="2016163">
                <a:moveTo>
                  <a:pt x="0" y="0"/>
                </a:moveTo>
                <a:lnTo>
                  <a:pt x="1799556" y="0"/>
                </a:lnTo>
                <a:lnTo>
                  <a:pt x="2394642" y="369332"/>
                </a:lnTo>
                <a:lnTo>
                  <a:pt x="2989728" y="0"/>
                </a:lnTo>
                <a:lnTo>
                  <a:pt x="4789283" y="0"/>
                </a:lnTo>
                <a:lnTo>
                  <a:pt x="4789283" y="1646831"/>
                </a:lnTo>
                <a:lnTo>
                  <a:pt x="2989727" y="1646831"/>
                </a:lnTo>
                <a:lnTo>
                  <a:pt x="2394641" y="2016163"/>
                </a:lnTo>
                <a:lnTo>
                  <a:pt x="1799555" y="1646831"/>
                </a:lnTo>
                <a:lnTo>
                  <a:pt x="0" y="164683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138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8438A-2C56-47A8-B104-B2A8467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Process the data in order to simplify it without loosing meaning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EE5F2A-90CD-4C23-BA0D-AFF0E2EB8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8950BA-6058-466C-A752-DA94994E8E64}"/>
              </a:ext>
            </a:extLst>
          </p:cNvPr>
          <p:cNvSpPr txBox="1"/>
          <p:nvPr/>
        </p:nvSpPr>
        <p:spPr>
          <a:xfrm>
            <a:off x="338373" y="2030129"/>
            <a:ext cx="389129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38" b="1">
                <a:solidFill>
                  <a:schemeClr val="bg1"/>
                </a:solidFill>
              </a:defRPr>
            </a:lvl1pPr>
          </a:lstStyle>
          <a:p>
            <a:r>
              <a:rPr lang="en-US" sz="1300"/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D4B403-11BE-4877-95CE-D64D74E20F7B}"/>
              </a:ext>
            </a:extLst>
          </p:cNvPr>
          <p:cNvSpPr txBox="1"/>
          <p:nvPr/>
        </p:nvSpPr>
        <p:spPr>
          <a:xfrm>
            <a:off x="338373" y="3513203"/>
            <a:ext cx="389129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 err="1">
                <a:solidFill>
                  <a:schemeClr val="bg1"/>
                </a:solidFill>
              </a:rPr>
              <a:t>Stopword</a:t>
            </a:r>
            <a:r>
              <a:rPr lang="en-US" sz="1300" b="1">
                <a:solidFill>
                  <a:schemeClr val="bg1"/>
                </a:solidFill>
              </a:rPr>
              <a:t> removal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5BA529-F30D-4DC2-B26F-BF9B0E1939D6}"/>
              </a:ext>
            </a:extLst>
          </p:cNvPr>
          <p:cNvSpPr txBox="1"/>
          <p:nvPr/>
        </p:nvSpPr>
        <p:spPr>
          <a:xfrm>
            <a:off x="338373" y="4953342"/>
            <a:ext cx="3891293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Stemming or lemmatization</a:t>
            </a:r>
          </a:p>
        </p:txBody>
      </p:sp>
      <p:pic>
        <p:nvPicPr>
          <p:cNvPr id="21" name="Graphic 20" descr="Mop and bucket">
            <a:extLst>
              <a:ext uri="{FF2B5EF4-FFF2-40B4-BE49-F238E27FC236}">
                <a16:creationId xmlns:a16="http://schemas.microsoft.com/office/drawing/2014/main" id="{6C307115-A28D-42BD-B939-88565F6A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914" y="1838895"/>
            <a:ext cx="393870" cy="393870"/>
          </a:xfrm>
          <a:prstGeom prst="rect">
            <a:avLst/>
          </a:prstGeom>
        </p:spPr>
      </p:pic>
      <p:pic>
        <p:nvPicPr>
          <p:cNvPr id="22" name="Graphic 21" descr="Garbage">
            <a:extLst>
              <a:ext uri="{FF2B5EF4-FFF2-40B4-BE49-F238E27FC236}">
                <a16:creationId xmlns:a16="http://schemas.microsoft.com/office/drawing/2014/main" id="{744CF206-30CB-4F6E-A548-061F0A304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554" y="3418208"/>
            <a:ext cx="325922" cy="325922"/>
          </a:xfrm>
          <a:prstGeom prst="rect">
            <a:avLst/>
          </a:prstGeom>
        </p:spPr>
      </p:pic>
      <p:pic>
        <p:nvPicPr>
          <p:cNvPr id="23" name="Graphic 22" descr="Cut">
            <a:extLst>
              <a:ext uri="{FF2B5EF4-FFF2-40B4-BE49-F238E27FC236}">
                <a16:creationId xmlns:a16="http://schemas.microsoft.com/office/drawing/2014/main" id="{0C0B4E79-94E4-4A4D-A019-EC2E6417E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862" y="4824978"/>
            <a:ext cx="433433" cy="43343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88B36BA-400C-49CB-9159-B81DAD513DE2}"/>
              </a:ext>
            </a:extLst>
          </p:cNvPr>
          <p:cNvSpPr txBox="1"/>
          <p:nvPr/>
        </p:nvSpPr>
        <p:spPr>
          <a:xfrm>
            <a:off x="338372" y="2307505"/>
            <a:ext cx="3891293" cy="818591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Convert to lowercase?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Remove punctuation?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Replace numbers by a special token &lt;NUM&gt;?</a:t>
            </a:r>
          </a:p>
          <a:p>
            <a:pPr marL="232172" indent="-232172">
              <a:buFont typeface="Wingdings" panose="05000000000000000000" pitchFamily="2" charset="2"/>
              <a:buChar char="ü"/>
            </a:pPr>
            <a:r>
              <a:rPr lang="en-US" sz="1138">
                <a:solidFill>
                  <a:schemeClr val="bg1"/>
                </a:solidFill>
              </a:rPr>
              <a:t>Other special characters that  should not be dropped?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D6C5E-8458-4F25-90AC-920C95B50D68}"/>
              </a:ext>
            </a:extLst>
          </p:cNvPr>
          <p:cNvSpPr txBox="1"/>
          <p:nvPr/>
        </p:nvSpPr>
        <p:spPr>
          <a:xfrm>
            <a:off x="338372" y="3858775"/>
            <a:ext cx="3891293" cy="818591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NLP packages have built-in lists of words that may carry little meaning, in different languages. Be sure to always review them before using to make sure they are not too aggressive.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5B820E-F7FF-4992-84CC-C10DAB2E14DA}"/>
              </a:ext>
            </a:extLst>
          </p:cNvPr>
          <p:cNvSpPr txBox="1"/>
          <p:nvPr/>
        </p:nvSpPr>
        <p:spPr>
          <a:xfrm>
            <a:off x="338372" y="5213996"/>
            <a:ext cx="3891293" cy="818591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138">
                <a:solidFill>
                  <a:schemeClr val="bg1"/>
                </a:solidFill>
              </a:rPr>
              <a:t>Stemming truncates word endings. It may loose meaning but is computationally easy. Use these techniques when building your own vocabulary to avoid having too many words.</a:t>
            </a:r>
          </a:p>
        </p:txBody>
      </p:sp>
      <p:sp>
        <p:nvSpPr>
          <p:cNvPr id="129" name="Speech Bubble: Rectangle 128">
            <a:extLst>
              <a:ext uri="{FF2B5EF4-FFF2-40B4-BE49-F238E27FC236}">
                <a16:creationId xmlns:a16="http://schemas.microsoft.com/office/drawing/2014/main" id="{3F731C46-B94D-4B26-8513-19644FFFF714}"/>
              </a:ext>
            </a:extLst>
          </p:cNvPr>
          <p:cNvSpPr/>
          <p:nvPr/>
        </p:nvSpPr>
        <p:spPr>
          <a:xfrm>
            <a:off x="4409756" y="3068220"/>
            <a:ext cx="4917264" cy="1373344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0D3AFEA-D4AE-4886-8952-63A7EBC33CD0}"/>
              </a:ext>
            </a:extLst>
          </p:cNvPr>
          <p:cNvSpPr/>
          <p:nvPr/>
        </p:nvSpPr>
        <p:spPr>
          <a:xfrm>
            <a:off x="4496120" y="3164745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3974A13-24FC-40A7-8127-092F3F13F1C6}"/>
              </a:ext>
            </a:extLst>
          </p:cNvPr>
          <p:cNvSpPr/>
          <p:nvPr/>
        </p:nvSpPr>
        <p:spPr>
          <a:xfrm>
            <a:off x="6074500" y="3164745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63B2F34-F7DB-4301-900F-5A8400A8A009}"/>
              </a:ext>
            </a:extLst>
          </p:cNvPr>
          <p:cNvSpPr/>
          <p:nvPr/>
        </p:nvSpPr>
        <p:spPr>
          <a:xfrm>
            <a:off x="7684382" y="3164745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D1946B-A9F8-4B4A-8B69-F45781A873BC}"/>
              </a:ext>
            </a:extLst>
          </p:cNvPr>
          <p:cNvSpPr txBox="1"/>
          <p:nvPr/>
        </p:nvSpPr>
        <p:spPr>
          <a:xfrm>
            <a:off x="4496120" y="3164745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Prepositions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A276476-A4C0-4111-82E9-FAC529E7F4A8}"/>
              </a:ext>
            </a:extLst>
          </p:cNvPr>
          <p:cNvSpPr txBox="1"/>
          <p:nvPr/>
        </p:nvSpPr>
        <p:spPr>
          <a:xfrm>
            <a:off x="6074500" y="3164745"/>
            <a:ext cx="1525920" cy="518252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Pronouns &amp; articles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D54DB8F-A3D7-4C6D-9577-6ADEEB1DB643}"/>
              </a:ext>
            </a:extLst>
          </p:cNvPr>
          <p:cNvSpPr txBox="1"/>
          <p:nvPr/>
        </p:nvSpPr>
        <p:spPr>
          <a:xfrm>
            <a:off x="7684382" y="3164745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Conjunctions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3749F1-6162-4450-851C-5404F9ACB869}"/>
              </a:ext>
            </a:extLst>
          </p:cNvPr>
          <p:cNvSpPr txBox="1"/>
          <p:nvPr/>
        </p:nvSpPr>
        <p:spPr>
          <a:xfrm>
            <a:off x="4496120" y="3595792"/>
            <a:ext cx="1525920" cy="487474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at, by, on, as, from</a:t>
            </a:r>
            <a:br>
              <a:rPr lang="en-US" sz="1200"/>
            </a:br>
            <a:r>
              <a:rPr lang="en-US" sz="1200"/>
              <a:t>…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5464FC-43BF-4C47-941C-C0FC82D38CC4}"/>
              </a:ext>
            </a:extLst>
          </p:cNvPr>
          <p:cNvSpPr txBox="1"/>
          <p:nvPr/>
        </p:nvSpPr>
        <p:spPr>
          <a:xfrm>
            <a:off x="6074500" y="3595792"/>
            <a:ext cx="1525920" cy="487474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I, me, mine, my, the</a:t>
            </a:r>
            <a:br>
              <a:rPr lang="en-US" sz="1200"/>
            </a:br>
            <a:r>
              <a:rPr lang="en-US" sz="1200"/>
              <a:t>…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FC8DA27-1337-48A2-8D7E-C6F96BFD90AC}"/>
              </a:ext>
            </a:extLst>
          </p:cNvPr>
          <p:cNvSpPr txBox="1"/>
          <p:nvPr/>
        </p:nvSpPr>
        <p:spPr>
          <a:xfrm>
            <a:off x="7684382" y="3595792"/>
            <a:ext cx="1525920" cy="487474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and, but, for, or, so</a:t>
            </a:r>
            <a:br>
              <a:rPr lang="en-US" sz="1200"/>
            </a:br>
            <a:r>
              <a:rPr lang="en-US" sz="1200"/>
              <a:t> …</a:t>
            </a: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3741BCAA-CD39-4F81-B2A7-C43560A7A99E}"/>
              </a:ext>
            </a:extLst>
          </p:cNvPr>
          <p:cNvSpPr/>
          <p:nvPr/>
        </p:nvSpPr>
        <p:spPr>
          <a:xfrm>
            <a:off x="4409756" y="1472296"/>
            <a:ext cx="4917264" cy="1373344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A7CF4A5-939C-4A7A-B42A-951931D0AC3E}"/>
              </a:ext>
            </a:extLst>
          </p:cNvPr>
          <p:cNvSpPr/>
          <p:nvPr/>
        </p:nvSpPr>
        <p:spPr>
          <a:xfrm>
            <a:off x="4496120" y="1568821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3B6E18-59CD-42CB-BDE9-78AE0272DE31}"/>
              </a:ext>
            </a:extLst>
          </p:cNvPr>
          <p:cNvSpPr/>
          <p:nvPr/>
        </p:nvSpPr>
        <p:spPr>
          <a:xfrm>
            <a:off x="6074500" y="1568821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FF6CA1-963A-4DAC-91F8-AAD38BFBB09A}"/>
              </a:ext>
            </a:extLst>
          </p:cNvPr>
          <p:cNvSpPr/>
          <p:nvPr/>
        </p:nvSpPr>
        <p:spPr>
          <a:xfrm>
            <a:off x="7684382" y="1568821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84B25B-ED33-4EA6-90CE-B9F6B15F503F}"/>
              </a:ext>
            </a:extLst>
          </p:cNvPr>
          <p:cNvSpPr txBox="1"/>
          <p:nvPr/>
        </p:nvSpPr>
        <p:spPr>
          <a:xfrm>
            <a:off x="4496120" y="1568821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Word case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DF4F4C-F3A6-4C1A-BEBE-8E90C4851879}"/>
              </a:ext>
            </a:extLst>
          </p:cNvPr>
          <p:cNvSpPr txBox="1"/>
          <p:nvPr/>
        </p:nvSpPr>
        <p:spPr>
          <a:xfrm>
            <a:off x="6074500" y="1568821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Punctuation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B7237AD-1801-4D46-8F7B-5C7650853299}"/>
              </a:ext>
            </a:extLst>
          </p:cNvPr>
          <p:cNvSpPr txBox="1"/>
          <p:nvPr/>
        </p:nvSpPr>
        <p:spPr>
          <a:xfrm>
            <a:off x="7684382" y="1568821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Special characters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82170F-8DA0-465F-9CC1-8683346CF5A8}"/>
              </a:ext>
            </a:extLst>
          </p:cNvPr>
          <p:cNvSpPr txBox="1"/>
          <p:nvPr/>
        </p:nvSpPr>
        <p:spPr>
          <a:xfrm>
            <a:off x="4496120" y="1999869"/>
            <a:ext cx="1525920" cy="672140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Watch out for proper nouns, words in all caps, …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9979066-264F-40E6-95B3-19116F57B9F4}"/>
              </a:ext>
            </a:extLst>
          </p:cNvPr>
          <p:cNvSpPr txBox="1"/>
          <p:nvPr/>
        </p:nvSpPr>
        <p:spPr>
          <a:xfrm>
            <a:off x="6074500" y="1999868"/>
            <a:ext cx="1525920" cy="487474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Watch out for emojis, …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39B362B-4883-480D-A321-A35279B9E6A9}"/>
              </a:ext>
            </a:extLst>
          </p:cNvPr>
          <p:cNvSpPr txBox="1"/>
          <p:nvPr/>
        </p:nvSpPr>
        <p:spPr>
          <a:xfrm>
            <a:off x="7684382" y="1999868"/>
            <a:ext cx="1525920" cy="672140"/>
          </a:xfrm>
          <a:prstGeom prst="rect">
            <a:avLst/>
          </a:prstGeom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Watch out for hashtags in Tweets, …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EFAD894-AE77-4D61-8AAC-6A3AD8F9753F}"/>
              </a:ext>
            </a:extLst>
          </p:cNvPr>
          <p:cNvSpPr/>
          <p:nvPr/>
        </p:nvSpPr>
        <p:spPr>
          <a:xfrm>
            <a:off x="4409756" y="4664145"/>
            <a:ext cx="4917264" cy="1373344"/>
          </a:xfrm>
          <a:prstGeom prst="wedgeRectCallout">
            <a:avLst>
              <a:gd name="adj1" fmla="val -59761"/>
              <a:gd name="adj2" fmla="val -2311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C7DCDCA-D7F9-4368-88FB-EEB6F4A9D9BE}"/>
              </a:ext>
            </a:extLst>
          </p:cNvPr>
          <p:cNvSpPr/>
          <p:nvPr/>
        </p:nvSpPr>
        <p:spPr>
          <a:xfrm>
            <a:off x="4496120" y="4760669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92DD10-D2DD-47A6-B11D-FB280E233856}"/>
              </a:ext>
            </a:extLst>
          </p:cNvPr>
          <p:cNvSpPr/>
          <p:nvPr/>
        </p:nvSpPr>
        <p:spPr>
          <a:xfrm>
            <a:off x="6074500" y="4760669"/>
            <a:ext cx="1525920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ED71BA-D102-4CC6-9949-3C859E93A48D}"/>
              </a:ext>
            </a:extLst>
          </p:cNvPr>
          <p:cNvSpPr/>
          <p:nvPr/>
        </p:nvSpPr>
        <p:spPr>
          <a:xfrm>
            <a:off x="7684383" y="4760669"/>
            <a:ext cx="1551409" cy="11802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D425EEC-D980-441E-81ED-28EBC82AB8EA}"/>
              </a:ext>
            </a:extLst>
          </p:cNvPr>
          <p:cNvSpPr txBox="1"/>
          <p:nvPr/>
        </p:nvSpPr>
        <p:spPr>
          <a:xfrm>
            <a:off x="4496120" y="4760669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Verb conjugation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6E8C3A6-252C-49DB-9107-8828E5787BB7}"/>
              </a:ext>
            </a:extLst>
          </p:cNvPr>
          <p:cNvSpPr txBox="1"/>
          <p:nvPr/>
        </p:nvSpPr>
        <p:spPr>
          <a:xfrm>
            <a:off x="6074500" y="4760669"/>
            <a:ext cx="1525920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Plural &amp; possessive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05EFB7-DBBA-4588-8EB0-C78F9BCF6E72}"/>
              </a:ext>
            </a:extLst>
          </p:cNvPr>
          <p:cNvSpPr txBox="1"/>
          <p:nvPr/>
        </p:nvSpPr>
        <p:spPr>
          <a:xfrm>
            <a:off x="7684383" y="4760669"/>
            <a:ext cx="1551409" cy="318197"/>
          </a:xfrm>
          <a:prstGeom prst="rect">
            <a:avLst/>
          </a:prstGeom>
          <a:noFill/>
        </p:spPr>
        <p:txBody>
          <a:bodyPr wrap="square" lIns="29250" tIns="58500" rIns="29250" bIns="58500" rtlCol="0">
            <a:spAutoFit/>
          </a:bodyPr>
          <a:lstStyle/>
          <a:p>
            <a:pPr algn="ctr"/>
            <a:r>
              <a:rPr lang="en-US" sz="1300" b="1">
                <a:solidFill>
                  <a:schemeClr val="tx2"/>
                </a:solidFill>
              </a:rPr>
              <a:t>Parts of speech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CA5FAA-449A-45F0-944E-E52A643326D4}"/>
              </a:ext>
            </a:extLst>
          </p:cNvPr>
          <p:cNvSpPr txBox="1"/>
          <p:nvPr/>
        </p:nvSpPr>
        <p:spPr>
          <a:xfrm>
            <a:off x="4496120" y="5088314"/>
            <a:ext cx="1525920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fly, flies, flew, flown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3CE7DC-EEFD-4DF6-A874-7EBF03D7BAE6}"/>
              </a:ext>
            </a:extLst>
          </p:cNvPr>
          <p:cNvSpPr txBox="1"/>
          <p:nvPr/>
        </p:nvSpPr>
        <p:spPr>
          <a:xfrm>
            <a:off x="6074500" y="5088314"/>
            <a:ext cx="1525920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flights, flight’s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ABA7F0-FEF4-4E39-B789-73973F2A37B0}"/>
              </a:ext>
            </a:extLst>
          </p:cNvPr>
          <p:cNvSpPr txBox="1"/>
          <p:nvPr/>
        </p:nvSpPr>
        <p:spPr>
          <a:xfrm>
            <a:off x="7684383" y="5088314"/>
            <a:ext cx="1551409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fly, flying, flight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08D72BA-3068-4981-AD52-46B123C66B8D}"/>
              </a:ext>
            </a:extLst>
          </p:cNvPr>
          <p:cNvSpPr txBox="1"/>
          <p:nvPr/>
        </p:nvSpPr>
        <p:spPr>
          <a:xfrm>
            <a:off x="4496120" y="5622767"/>
            <a:ext cx="1525920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6C88AFA-702A-4452-B89E-06074D65B3B9}"/>
              </a:ext>
            </a:extLst>
          </p:cNvPr>
          <p:cNvSpPr txBox="1"/>
          <p:nvPr/>
        </p:nvSpPr>
        <p:spPr>
          <a:xfrm>
            <a:off x="6074500" y="5622767"/>
            <a:ext cx="1525920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flight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007F9B-DC46-418B-8444-CEE0F38B188C}"/>
              </a:ext>
            </a:extLst>
          </p:cNvPr>
          <p:cNvSpPr txBox="1"/>
          <p:nvPr/>
        </p:nvSpPr>
        <p:spPr>
          <a:xfrm>
            <a:off x="7684383" y="5622767"/>
            <a:ext cx="1551409" cy="302809"/>
          </a:xfrm>
          <a:prstGeom prst="rect">
            <a:avLst/>
          </a:prstGeom>
          <a:noFill/>
        </p:spPr>
        <p:txBody>
          <a:bodyPr wrap="square" lIns="58500" tIns="58500" rIns="58500" bIns="58500" rtlCol="0">
            <a:spAutoFit/>
          </a:bodyPr>
          <a:lstStyle/>
          <a:p>
            <a:pPr algn="ctr"/>
            <a:r>
              <a:rPr lang="en-US" sz="1200"/>
              <a:t>fly</a:t>
            </a: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476798E7-C478-4488-9F8F-8F0EA532E4F5}"/>
              </a:ext>
            </a:extLst>
          </p:cNvPr>
          <p:cNvSpPr/>
          <p:nvPr/>
        </p:nvSpPr>
        <p:spPr>
          <a:xfrm rot="5400000">
            <a:off x="5149811" y="5454473"/>
            <a:ext cx="218537" cy="120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C0131E5F-7F19-4844-BE0C-11F617A7A677}"/>
              </a:ext>
            </a:extLst>
          </p:cNvPr>
          <p:cNvSpPr/>
          <p:nvPr/>
        </p:nvSpPr>
        <p:spPr>
          <a:xfrm rot="5400000">
            <a:off x="6728190" y="5454473"/>
            <a:ext cx="218537" cy="120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72F340A5-7DC5-4C1A-9465-462F6D715825}"/>
              </a:ext>
            </a:extLst>
          </p:cNvPr>
          <p:cNvSpPr/>
          <p:nvPr/>
        </p:nvSpPr>
        <p:spPr>
          <a:xfrm rot="5400000">
            <a:off x="8350818" y="5454474"/>
            <a:ext cx="218537" cy="120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38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A4BCB2-2C4F-48EA-9347-B3F783380D60}"/>
              </a:ext>
            </a:extLst>
          </p:cNvPr>
          <p:cNvGrpSpPr/>
          <p:nvPr/>
        </p:nvGrpSpPr>
        <p:grpSpPr>
          <a:xfrm>
            <a:off x="7995153" y="181098"/>
            <a:ext cx="1743074" cy="566169"/>
            <a:chOff x="7995153" y="181098"/>
            <a:chExt cx="1743074" cy="56616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96FB8C2-162E-41E4-B267-400A6865F285}"/>
                </a:ext>
              </a:extLst>
            </p:cNvPr>
            <p:cNvSpPr/>
            <p:nvPr/>
          </p:nvSpPr>
          <p:spPr>
            <a:xfrm>
              <a:off x="8298670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E2C3E7F-D7CE-4A02-A8FF-3903103A46D6}"/>
                </a:ext>
              </a:extLst>
            </p:cNvPr>
            <p:cNvSpPr/>
            <p:nvPr/>
          </p:nvSpPr>
          <p:spPr>
            <a:xfrm>
              <a:off x="8648833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b="1" kern="12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77DEDB-B535-4C16-BD26-F84A2D7FAB24}"/>
                </a:ext>
              </a:extLst>
            </p:cNvPr>
            <p:cNvSpPr/>
            <p:nvPr/>
          </p:nvSpPr>
          <p:spPr>
            <a:xfrm>
              <a:off x="8998996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358755-71B4-48DE-96CD-4B32CA7DDB1B}"/>
                </a:ext>
              </a:extLst>
            </p:cNvPr>
            <p:cNvSpPr/>
            <p:nvPr/>
          </p:nvSpPr>
          <p:spPr>
            <a:xfrm>
              <a:off x="9349158" y="181098"/>
              <a:ext cx="389069" cy="196837"/>
            </a:xfrm>
            <a:custGeom>
              <a:avLst/>
              <a:gdLst>
                <a:gd name="connsiteX0" fmla="*/ 0 w 389069"/>
                <a:gd name="connsiteY0" fmla="*/ 0 h 155627"/>
                <a:gd name="connsiteX1" fmla="*/ 311256 w 389069"/>
                <a:gd name="connsiteY1" fmla="*/ 0 h 155627"/>
                <a:gd name="connsiteX2" fmla="*/ 389069 w 389069"/>
                <a:gd name="connsiteY2" fmla="*/ 77814 h 155627"/>
                <a:gd name="connsiteX3" fmla="*/ 311256 w 389069"/>
                <a:gd name="connsiteY3" fmla="*/ 155627 h 155627"/>
                <a:gd name="connsiteX4" fmla="*/ 0 w 389069"/>
                <a:gd name="connsiteY4" fmla="*/ 155627 h 155627"/>
                <a:gd name="connsiteX5" fmla="*/ 77814 w 389069"/>
                <a:gd name="connsiteY5" fmla="*/ 77814 h 155627"/>
                <a:gd name="connsiteX6" fmla="*/ 0 w 389069"/>
                <a:gd name="connsiteY6" fmla="*/ 0 h 15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9069" h="155627">
                  <a:moveTo>
                    <a:pt x="0" y="0"/>
                  </a:moveTo>
                  <a:lnTo>
                    <a:pt x="311256" y="0"/>
                  </a:lnTo>
                  <a:lnTo>
                    <a:pt x="389069" y="77814"/>
                  </a:lnTo>
                  <a:lnTo>
                    <a:pt x="311256" y="155627"/>
                  </a:lnTo>
                  <a:lnTo>
                    <a:pt x="0" y="155627"/>
                  </a:lnTo>
                  <a:lnTo>
                    <a:pt x="77814" y="77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7817" tIns="6668" rIns="84481" bIns="6668" numCol="1" spcCol="1270" anchor="ctr" anchorCtr="0">
              <a:noAutofit/>
            </a:bodyPr>
            <a:lstStyle/>
            <a:p>
              <a:pPr algn="ctr" defTabSz="222250">
                <a:lnSpc>
                  <a:spcPct val="90000"/>
                </a:lnSpc>
                <a:spcAft>
                  <a:spcPct val="35000"/>
                </a:spcAft>
              </a:pPr>
              <a:endParaRPr lang="en-US" sz="500" b="1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C0EC8E-7807-4C42-8743-C93D6552B14C}"/>
                </a:ext>
              </a:extLst>
            </p:cNvPr>
            <p:cNvSpPr txBox="1"/>
            <p:nvPr/>
          </p:nvSpPr>
          <p:spPr>
            <a:xfrm>
              <a:off x="7995153" y="377935"/>
              <a:ext cx="903442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i="1">
                  <a:solidFill>
                    <a:schemeClr val="tx2"/>
                  </a:solidFill>
                </a:rPr>
                <a:t>Data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17097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8cqbdIcwc2bNHDgFQAiL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TlOnCrV80Uf4Q9InAeW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wE80Qp9AR2MAHuGBJ2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SnhDeS7mdVPxhEkCRqlq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sYPnyj3c5EfxP8sudoYE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KjkdfMSzk6ujKw4EaMuf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q47yNlOIFyiilTYPFVvU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wT3DP60X6JHdpSxCCsT2z"/>
</p:tagLst>
</file>

<file path=ppt/theme/theme1.xml><?xml version="1.0" encoding="utf-8"?>
<a:theme xmlns:a="http://schemas.openxmlformats.org/drawingml/2006/main" name="Thème eleven V2.6">
  <a:themeElements>
    <a:clrScheme name="Eleven colors">
      <a:dk1>
        <a:srgbClr val="6C6C6C"/>
      </a:dk1>
      <a:lt1>
        <a:srgbClr val="FFFFFF"/>
      </a:lt1>
      <a:dk2>
        <a:srgbClr val="289B38"/>
      </a:dk2>
      <a:lt2>
        <a:srgbClr val="8FCD9F"/>
      </a:lt2>
      <a:accent1>
        <a:srgbClr val="00A3E2"/>
      </a:accent1>
      <a:accent2>
        <a:srgbClr val="ADD9FD"/>
      </a:accent2>
      <a:accent3>
        <a:srgbClr val="FB436A"/>
      </a:accent3>
      <a:accent4>
        <a:srgbClr val="E38C35"/>
      </a:accent4>
      <a:accent5>
        <a:srgbClr val="FFF58C"/>
      </a:accent5>
      <a:accent6>
        <a:srgbClr val="831B21"/>
      </a:accent6>
      <a:hlink>
        <a:srgbClr val="39A0DA"/>
      </a:hlink>
      <a:folHlink>
        <a:srgbClr val="646464"/>
      </a:folHlink>
    </a:clrScheme>
    <a:fontScheme name="Eleve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+mj-lt"/>
          </a:defRPr>
        </a:defPPr>
      </a:lstStyle>
    </a:txDef>
  </a:objectDefaults>
  <a:extraClrSchemeLst>
    <a:extraClrScheme>
      <a:clrScheme name="Oran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6600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5C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ème eleven V2.6" id="{F1CD0668-0377-47E3-8A7E-994C188375EA}" vid="{7F8C0379-2CE3-47C7-AD58-647B34BA74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F58591EA7C054897ECEBE58376F713" ma:contentTypeVersion="2" ma:contentTypeDescription="Create a new document." ma:contentTypeScope="" ma:versionID="8a818e7ff813d880457afd6ac8e20f77">
  <xsd:schema xmlns:xsd="http://www.w3.org/2001/XMLSchema" xmlns:xs="http://www.w3.org/2001/XMLSchema" xmlns:p="http://schemas.microsoft.com/office/2006/metadata/properties" xmlns:ns2="796faf17-2f38-4100-9768-9a65bc395b12" targetNamespace="http://schemas.microsoft.com/office/2006/metadata/properties" ma:root="true" ma:fieldsID="495a36ce8dbf606d4d8bb45699d30a6a" ns2:_="">
    <xsd:import namespace="796faf17-2f38-4100-9768-9a65bc395b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6faf17-2f38-4100-9768-9a65bc395b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0E2920-8E65-444D-A4D0-26CC1190956A}"/>
</file>

<file path=customXml/itemProps2.xml><?xml version="1.0" encoding="utf-8"?>
<ds:datastoreItem xmlns:ds="http://schemas.openxmlformats.org/officeDocument/2006/customXml" ds:itemID="{FB474EC9-44D5-4635-83D0-86D96DCC6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C97B2A-6681-41C6-80B2-9B411E2A1813}">
  <ds:schemaRefs>
    <ds:schemaRef ds:uri="2ed4a45d-0a7a-4a4c-a2e9-3c855633e740"/>
    <ds:schemaRef ds:uri="bc45e1ce-c3cd-4b05-a78b-7a5100e48b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2858</Words>
  <Application>Microsoft Office PowerPoint</Application>
  <PresentationFormat>A4 Paper (210x297 mm)</PresentationFormat>
  <Paragraphs>497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Helvetica 65 Medium</vt:lpstr>
      <vt:lpstr>Monotype Sorts</vt:lpstr>
      <vt:lpstr>Trebuchet MS</vt:lpstr>
      <vt:lpstr>Wingdings</vt:lpstr>
      <vt:lpstr>Thème eleven V2.6</vt:lpstr>
      <vt:lpstr>eleven Hackathon </vt:lpstr>
      <vt:lpstr>Natural language processing offers specific tools to leverage the opportunities offered by the abundance of textual data </vt:lpstr>
      <vt:lpstr>Sentiment analysis, topic modelling and classification </vt:lpstr>
      <vt:lpstr>Text summarization </vt:lpstr>
      <vt:lpstr>Question answering </vt:lpstr>
      <vt:lpstr>Machine translation </vt:lpstr>
      <vt:lpstr>The most common NLP tasks involve either text classification, text generation, or text extraction </vt:lpstr>
      <vt:lpstr>Natural language processing pipeline </vt:lpstr>
      <vt:lpstr>Process the data in order to simplify it without loosing meaning</vt:lpstr>
      <vt:lpstr>Data processing: an example from twitter</vt:lpstr>
      <vt:lpstr>Turn texts into a list of token indices</vt:lpstr>
      <vt:lpstr>Tokenization and numericalization: twitter example</vt:lpstr>
      <vt:lpstr>Turn the list of token indices into input features for a model </vt:lpstr>
      <vt:lpstr>Use pre-trained embeddings to improve performance </vt:lpstr>
      <vt:lpstr>Word embedding example </vt:lpstr>
      <vt:lpstr>Most Word embedding models are trained to predict words from their context</vt:lpstr>
      <vt:lpstr>Embedding models are mostly based on neural network language models (NNLM)</vt:lpstr>
      <vt:lpstr>As a result, Word embeddings incorporate information about word meaning</vt:lpstr>
      <vt:lpstr>Modern NLP pipeline</vt:lpstr>
      <vt:lpstr>Pick an embedding method and fine-tune a model to a task-appropriate 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eleven Hackathon </dc:title>
  <dc:creator>Jean QUENTIN</dc:creator>
  <cp:lastModifiedBy>Simon GEORGES-KOT</cp:lastModifiedBy>
  <cp:revision>1</cp:revision>
  <dcterms:created xsi:type="dcterms:W3CDTF">2021-02-05T15:52:32Z</dcterms:created>
  <dcterms:modified xsi:type="dcterms:W3CDTF">2021-02-09T08:05:57Z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0x01010034F58591EA7C054897ECEBE58376F713</vt:lpwstr>
  </property>
</Properties>
</file>