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4" r:id="rId4"/>
    <p:sldId id="295" r:id="rId5"/>
    <p:sldId id="296" r:id="rId6"/>
    <p:sldId id="259" r:id="rId7"/>
    <p:sldId id="297" r:id="rId8"/>
    <p:sldId id="298" r:id="rId9"/>
    <p:sldId id="299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84347" autoAdjust="0"/>
  </p:normalViewPr>
  <p:slideViewPr>
    <p:cSldViewPr snapToGrid="0">
      <p:cViewPr varScale="1">
        <p:scale>
          <a:sx n="77" d="100"/>
          <a:sy n="77" d="100"/>
        </p:scale>
        <p:origin x="8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программной и аппаратной части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 проведен обзор и анализ существующих решений по эмуляции встраиваемых систем.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отсутствие решения, которое обладает характеристикой быстродействия и низкой трудоемкостью реализации новых модулей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возникает потребность в разработке эмулятора, который будет обладать данными характеристиками.</a:t>
            </a:r>
          </a:p>
          <a:p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368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759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1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09.03.2024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09.03.2024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09.03.2024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решений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91"/>
              </p:ext>
            </p:extLst>
          </p:nvPr>
        </p:nvGraphicFramePr>
        <p:xfrm>
          <a:off x="834403" y="1633224"/>
          <a:ext cx="10519397" cy="43777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755640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352823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Программное решение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D4CFD-4E64-46FD-B7D3-43F01BC5F8E3}"/>
              </a:ext>
            </a:extLst>
          </p:cNvPr>
          <p:cNvSpPr txBox="1"/>
          <p:nvPr/>
        </p:nvSpPr>
        <p:spPr>
          <a:xfrm>
            <a:off x="771331" y="6253190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средств разработки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D99D7-2D01-45A2-980B-0DF8E53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03732"/>
              </p:ext>
            </p:extLst>
          </p:nvPr>
        </p:nvGraphicFramePr>
        <p:xfrm>
          <a:off x="834403" y="1161248"/>
          <a:ext cx="10519397" cy="51556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82964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3421225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541380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Способ преобразования исходного кода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Распространенность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TIOBE Index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доля рынка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синтаксический абстракций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&lt;0.2%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A13848-46FE-4E19-971F-2CD2B418A5F1}"/>
              </a:ext>
            </a:extLst>
          </p:cNvPr>
          <p:cNvSpPr txBox="1"/>
          <p:nvPr/>
        </p:nvSpPr>
        <p:spPr>
          <a:xfrm>
            <a:off x="771331" y="6369062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Методика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E79F5E-74A1-452D-AB16-BD229624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идентичных алгоритмов с использованием базовых синтаксических конструкций ЯП и идентичного интерфейса передачи входных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Генерация случайных входных данных в заданных диапазонах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контейнера с образом ОС и окружением для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Старт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выполнения алгоритма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Окончание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Сохранение результатов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3 – 7 для других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2 – 8 для заданное количество раз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Вычисление среднего арифметического скорости выполнения для каждого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Построение графика сравнения быстродействия ЯП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Разработка ПО для исследования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E79F5E-74A1-452D-AB16-BD229624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Архитектура ПО (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UML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или </a:t>
            </a:r>
            <a:r>
              <a:rPr lang="ru-RU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типо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того)</a:t>
            </a:r>
          </a:p>
        </p:txBody>
      </p:sp>
    </p:spTree>
    <p:extLst>
      <p:ext uri="{BB962C8B-B14F-4D97-AF65-F5344CB8AC3E}">
        <p14:creationId xmlns:p14="http://schemas.microsoft.com/office/powerpoint/2010/main" val="11048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Блок схема алгоритма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B398EE-82B3-4B17-8F7B-01A74A76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30" y="1066267"/>
            <a:ext cx="7906139" cy="5615735"/>
          </a:xfrm>
        </p:spPr>
      </p:pic>
    </p:spTree>
    <p:extLst>
      <p:ext uri="{BB962C8B-B14F-4D97-AF65-F5344CB8AC3E}">
        <p14:creationId xmlns:p14="http://schemas.microsoft.com/office/powerpoint/2010/main" val="3051840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704</Words>
  <Application>Microsoft Office PowerPoint</Application>
  <PresentationFormat>Widescreen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212</cp:revision>
  <dcterms:created xsi:type="dcterms:W3CDTF">2021-05-29T20:28:04Z</dcterms:created>
  <dcterms:modified xsi:type="dcterms:W3CDTF">2024-03-09T15:50:29Z</dcterms:modified>
</cp:coreProperties>
</file>