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66" y="38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420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9009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10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9011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0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0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0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00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0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3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image" Target="../media/image1.png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3" Type="http://schemas.openxmlformats.org/officeDocument/2006/relationships/tags" Target="../tags/tag234.xml"/><Relationship Id="rId22" Type="http://schemas.openxmlformats.org/officeDocument/2006/relationships/tags" Target="../tags/tag233.xml"/><Relationship Id="rId21" Type="http://schemas.openxmlformats.org/officeDocument/2006/relationships/tags" Target="../tags/tag232.xml"/><Relationship Id="rId20" Type="http://schemas.openxmlformats.org/officeDocument/2006/relationships/tags" Target="../tags/tag231.xml"/><Relationship Id="rId2" Type="http://schemas.openxmlformats.org/officeDocument/2006/relationships/tags" Target="../tags/tag214.xml"/><Relationship Id="rId19" Type="http://schemas.openxmlformats.org/officeDocument/2006/relationships/tags" Target="../tags/tag230.xml"/><Relationship Id="rId18" Type="http://schemas.openxmlformats.org/officeDocument/2006/relationships/tags" Target="../tags/tag229.xml"/><Relationship Id="rId17" Type="http://schemas.openxmlformats.org/officeDocument/2006/relationships/tags" Target="../tags/tag228.xml"/><Relationship Id="rId16" Type="http://schemas.openxmlformats.org/officeDocument/2006/relationships/tags" Target="../tags/tag227.xml"/><Relationship Id="rId15" Type="http://schemas.openxmlformats.org/officeDocument/2006/relationships/tags" Target="../tags/tag226.xml"/><Relationship Id="rId14" Type="http://schemas.openxmlformats.org/officeDocument/2006/relationships/tags" Target="../tags/tag225.xml"/><Relationship Id="rId13" Type="http://schemas.openxmlformats.org/officeDocument/2006/relationships/image" Target="../media/image1.png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0" Type="http://schemas.openxmlformats.org/officeDocument/2006/relationships/tags" Target="../tags/tag263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" Type="http://schemas.openxmlformats.org/officeDocument/2006/relationships/tags" Target="../tags/tag347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4" Type="http://schemas.openxmlformats.org/officeDocument/2006/relationships/tags" Target="../tags/tag354.xml"/><Relationship Id="rId13" Type="http://schemas.openxmlformats.org/officeDocument/2006/relationships/tags" Target="../tags/tag353.xml"/><Relationship Id="rId12" Type="http://schemas.openxmlformats.org/officeDocument/2006/relationships/tags" Target="../tags/tag352.xml"/><Relationship Id="rId11" Type="http://schemas.openxmlformats.org/officeDocument/2006/relationships/tags" Target="../tags/tag351.xml"/><Relationship Id="rId10" Type="http://schemas.openxmlformats.org/officeDocument/2006/relationships/tags" Target="../tags/tag350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3" Type="http://schemas.openxmlformats.org/officeDocument/2006/relationships/tags" Target="../tags/tag366.xml"/><Relationship Id="rId12" Type="http://schemas.openxmlformats.org/officeDocument/2006/relationships/tags" Target="../tags/tag365.xml"/><Relationship Id="rId11" Type="http://schemas.openxmlformats.org/officeDocument/2006/relationships/tags" Target="../tags/tag364.xml"/><Relationship Id="rId10" Type="http://schemas.openxmlformats.org/officeDocument/2006/relationships/tags" Target="../tags/tag36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104879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9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9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12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任意多边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23"/>
          <p:cNvGrpSpPr/>
          <p:nvPr userDrawn="1">
            <p:custDataLst>
              <p:tags r:id="rId3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69" name="组合 2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1048660" name="椭圆 29"/>
              <p:cNvSpPr/>
              <p:nvPr>
                <p:custDataLst>
                  <p:tags r:id="rId4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61" name="任意多边形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25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1048662" name="任意多边形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8663" name="任意多边形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64" name="椭圆 28"/>
              <p:cNvSpPr/>
              <p:nvPr>
                <p:custDataLst>
                  <p:tags r:id="rId8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8665" name="日期占位符 15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6" name="页脚占位符 16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67" name="灯片编号占位符 17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68" name="标题 1"/>
          <p:cNvSpPr>
            <a:spLocks noGrp="1"/>
          </p:cNvSpPr>
          <p:nvPr userDrawn="1">
            <p:ph type="ctrTitle" hasCustomPrompt="1"/>
            <p:custDataLst>
              <p:tags r:id="rId12"/>
            </p:custDataLst>
          </p:nvPr>
        </p:nvSpPr>
        <p:spPr>
          <a:xfrm>
            <a:off x="1528697" y="2960243"/>
            <a:ext cx="7291982" cy="1106389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6000" b="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69" name="副标题 2"/>
          <p:cNvSpPr>
            <a:spLocks noGrp="1"/>
          </p:cNvSpPr>
          <p:nvPr userDrawn="1">
            <p:ph type="subTitle" idx="1" hasCustomPrompt="1"/>
            <p:custDataLst>
              <p:tags r:id="rId13"/>
            </p:custDataLst>
          </p:nvPr>
        </p:nvSpPr>
        <p:spPr>
          <a:xfrm>
            <a:off x="1563533" y="4146520"/>
            <a:ext cx="7088898" cy="384741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800" normalizeH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670" name="文本占位符 5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586497" y="4648958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8671" name="文本占位符 21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1586497" y="5042825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6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736" name="椭圆 7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37" name="椭圆 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38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39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40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1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2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55"/>
          <p:cNvGrpSpPr/>
          <p:nvPr userDrawn="1">
            <p:custDataLst>
              <p:tags r:id="rId2"/>
            </p:custDataLst>
          </p:nvPr>
        </p:nvGrpSpPr>
        <p:grpSpPr>
          <a:xfrm>
            <a:off x="1055689" y="6405345"/>
            <a:ext cx="1208540" cy="317571"/>
            <a:chOff x="1055689" y="6405345"/>
            <a:chExt cx="1208540" cy="317571"/>
          </a:xfrm>
        </p:grpSpPr>
        <p:grpSp>
          <p:nvGrpSpPr>
            <p:cNvPr id="63" name="Group 4"/>
            <p:cNvGrpSpPr>
              <a:grpSpLocks noChangeAspect="1"/>
            </p:cNvGrpSpPr>
            <p:nvPr/>
          </p:nvGrpSpPr>
          <p:grpSpPr bwMode="auto">
            <a:xfrm>
              <a:off x="1139628" y="6489300"/>
              <a:ext cx="149693" cy="149659"/>
              <a:chOff x="848" y="-236"/>
              <a:chExt cx="4484" cy="4483"/>
            </a:xfrm>
            <a:solidFill>
              <a:schemeClr val="tx1"/>
            </a:solidFill>
          </p:grpSpPr>
          <p:sp>
            <p:nvSpPr>
              <p:cNvPr id="1048641" name="Freeform 5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283" y="1200"/>
                <a:ext cx="1621" cy="1619"/>
              </a:xfrm>
              <a:custGeom>
                <a:avLst/>
                <a:gdLst>
                  <a:gd name="T0" fmla="*/ 36 w 1230"/>
                  <a:gd name="T1" fmla="*/ 35 h 1229"/>
                  <a:gd name="T2" fmla="*/ 36 w 1230"/>
                  <a:gd name="T3" fmla="*/ 164 h 1229"/>
                  <a:gd name="T4" fmla="*/ 1066 w 1230"/>
                  <a:gd name="T5" fmla="*/ 1193 h 1229"/>
                  <a:gd name="T6" fmla="*/ 1194 w 1230"/>
                  <a:gd name="T7" fmla="*/ 1194 h 1229"/>
                  <a:gd name="T8" fmla="*/ 1194 w 1230"/>
                  <a:gd name="T9" fmla="*/ 1065 h 1229"/>
                  <a:gd name="T10" fmla="*/ 165 w 1230"/>
                  <a:gd name="T11" fmla="*/ 35 h 1229"/>
                  <a:gd name="T12" fmla="*/ 36 w 1230"/>
                  <a:gd name="T13" fmla="*/ 35 h 1229"/>
                  <a:gd name="T14" fmla="*/ 36 w 1230"/>
                  <a:gd name="T15" fmla="*/ 35 h 1229"/>
                  <a:gd name="T16" fmla="*/ 36 w 1230"/>
                  <a:gd name="T17" fmla="*/ 3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0" h="1229">
                    <a:moveTo>
                      <a:pt x="36" y="35"/>
                    </a:moveTo>
                    <a:cubicBezTo>
                      <a:pt x="0" y="71"/>
                      <a:pt x="0" y="128"/>
                      <a:pt x="36" y="164"/>
                    </a:cubicBezTo>
                    <a:cubicBezTo>
                      <a:pt x="1066" y="1193"/>
                      <a:pt x="1066" y="1193"/>
                      <a:pt x="1066" y="1193"/>
                    </a:cubicBezTo>
                    <a:cubicBezTo>
                      <a:pt x="1101" y="1229"/>
                      <a:pt x="1159" y="1229"/>
                      <a:pt x="1194" y="1194"/>
                    </a:cubicBezTo>
                    <a:cubicBezTo>
                      <a:pt x="1230" y="1158"/>
                      <a:pt x="1230" y="1100"/>
                      <a:pt x="1194" y="1065"/>
                    </a:cubicBezTo>
                    <a:cubicBezTo>
                      <a:pt x="165" y="35"/>
                      <a:pt x="165" y="35"/>
                      <a:pt x="165" y="35"/>
                    </a:cubicBezTo>
                    <a:cubicBezTo>
                      <a:pt x="129" y="0"/>
                      <a:pt x="71" y="0"/>
                      <a:pt x="36" y="35"/>
                    </a:cubicBezTo>
                    <a:close/>
                    <a:moveTo>
                      <a:pt x="36" y="35"/>
                    </a:moveTo>
                    <a:cubicBezTo>
                      <a:pt x="36" y="35"/>
                      <a:pt x="36" y="35"/>
                      <a:pt x="36" y="3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642" name="Freeform 6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48" y="-236"/>
                <a:ext cx="2568" cy="2565"/>
              </a:xfrm>
              <a:custGeom>
                <a:avLst/>
                <a:gdLst>
                  <a:gd name="T0" fmla="*/ 372 w 1949"/>
                  <a:gd name="T1" fmla="*/ 256 h 1947"/>
                  <a:gd name="T2" fmla="*/ 256 w 1949"/>
                  <a:gd name="T3" fmla="*/ 372 h 1947"/>
                  <a:gd name="T4" fmla="*/ 256 w 1949"/>
                  <a:gd name="T5" fmla="*/ 1299 h 1947"/>
                  <a:gd name="T6" fmla="*/ 661 w 1949"/>
                  <a:gd name="T7" fmla="*/ 1704 h 1947"/>
                  <a:gd name="T8" fmla="*/ 1403 w 1949"/>
                  <a:gd name="T9" fmla="*/ 1833 h 1947"/>
                  <a:gd name="T10" fmla="*/ 1405 w 1949"/>
                  <a:gd name="T11" fmla="*/ 1832 h 1947"/>
                  <a:gd name="T12" fmla="*/ 1411 w 1949"/>
                  <a:gd name="T13" fmla="*/ 1830 h 1947"/>
                  <a:gd name="T14" fmla="*/ 1411 w 1949"/>
                  <a:gd name="T15" fmla="*/ 1830 h 1947"/>
                  <a:gd name="T16" fmla="*/ 1435 w 1949"/>
                  <a:gd name="T17" fmla="*/ 1813 h 1947"/>
                  <a:gd name="T18" fmla="*/ 1435 w 1949"/>
                  <a:gd name="T19" fmla="*/ 1682 h 1947"/>
                  <a:gd name="T20" fmla="*/ 1329 w 1949"/>
                  <a:gd name="T21" fmla="*/ 1666 h 1947"/>
                  <a:gd name="T22" fmla="*/ 1329 w 1949"/>
                  <a:gd name="T23" fmla="*/ 1666 h 1947"/>
                  <a:gd name="T24" fmla="*/ 777 w 1949"/>
                  <a:gd name="T25" fmla="*/ 1565 h 1947"/>
                  <a:gd name="T26" fmla="*/ 395 w 1949"/>
                  <a:gd name="T27" fmla="*/ 1183 h 1947"/>
                  <a:gd name="T28" fmla="*/ 395 w 1949"/>
                  <a:gd name="T29" fmla="*/ 488 h 1947"/>
                  <a:gd name="T30" fmla="*/ 488 w 1949"/>
                  <a:gd name="T31" fmla="*/ 395 h 1947"/>
                  <a:gd name="T32" fmla="*/ 1183 w 1949"/>
                  <a:gd name="T33" fmla="*/ 395 h 1947"/>
                  <a:gd name="T34" fmla="*/ 1565 w 1949"/>
                  <a:gd name="T35" fmla="*/ 778 h 1947"/>
                  <a:gd name="T36" fmla="*/ 1661 w 1949"/>
                  <a:gd name="T37" fmla="*/ 1337 h 1947"/>
                  <a:gd name="T38" fmla="*/ 1661 w 1949"/>
                  <a:gd name="T39" fmla="*/ 1337 h 1947"/>
                  <a:gd name="T40" fmla="*/ 1661 w 1949"/>
                  <a:gd name="T41" fmla="*/ 1337 h 1947"/>
                  <a:gd name="T42" fmla="*/ 1661 w 1949"/>
                  <a:gd name="T43" fmla="*/ 1337 h 1947"/>
                  <a:gd name="T44" fmla="*/ 1681 w 1949"/>
                  <a:gd name="T45" fmla="*/ 1436 h 1947"/>
                  <a:gd name="T46" fmla="*/ 1811 w 1949"/>
                  <a:gd name="T47" fmla="*/ 1436 h 1947"/>
                  <a:gd name="T48" fmla="*/ 1830 w 1949"/>
                  <a:gd name="T49" fmla="*/ 1412 h 1947"/>
                  <a:gd name="T50" fmla="*/ 1830 w 1949"/>
                  <a:gd name="T51" fmla="*/ 1412 h 1947"/>
                  <a:gd name="T52" fmla="*/ 1704 w 1949"/>
                  <a:gd name="T53" fmla="*/ 662 h 1947"/>
                  <a:gd name="T54" fmla="*/ 1299 w 1949"/>
                  <a:gd name="T55" fmla="*/ 256 h 1947"/>
                  <a:gd name="T56" fmla="*/ 372 w 1949"/>
                  <a:gd name="T57" fmla="*/ 256 h 1947"/>
                  <a:gd name="T58" fmla="*/ 372 w 1949"/>
                  <a:gd name="T59" fmla="*/ 256 h 1947"/>
                  <a:gd name="T60" fmla="*/ 372 w 1949"/>
                  <a:gd name="T61" fmla="*/ 25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9" h="1947">
                    <a:moveTo>
                      <a:pt x="372" y="256"/>
                    </a:moveTo>
                    <a:cubicBezTo>
                      <a:pt x="256" y="372"/>
                      <a:pt x="256" y="372"/>
                      <a:pt x="256" y="372"/>
                    </a:cubicBezTo>
                    <a:cubicBezTo>
                      <a:pt x="0" y="628"/>
                      <a:pt x="0" y="1043"/>
                      <a:pt x="256" y="1299"/>
                    </a:cubicBezTo>
                    <a:cubicBezTo>
                      <a:pt x="661" y="1704"/>
                      <a:pt x="661" y="1704"/>
                      <a:pt x="661" y="1704"/>
                    </a:cubicBezTo>
                    <a:cubicBezTo>
                      <a:pt x="862" y="1905"/>
                      <a:pt x="1160" y="1947"/>
                      <a:pt x="1403" y="1833"/>
                    </a:cubicBezTo>
                    <a:cubicBezTo>
                      <a:pt x="1404" y="1833"/>
                      <a:pt x="1404" y="1832"/>
                      <a:pt x="1405" y="1832"/>
                    </a:cubicBezTo>
                    <a:cubicBezTo>
                      <a:pt x="1407" y="1831"/>
                      <a:pt x="1409" y="1831"/>
                      <a:pt x="1411" y="1830"/>
                    </a:cubicBezTo>
                    <a:cubicBezTo>
                      <a:pt x="1411" y="1829"/>
                      <a:pt x="1411" y="1830"/>
                      <a:pt x="1411" y="1830"/>
                    </a:cubicBezTo>
                    <a:cubicBezTo>
                      <a:pt x="1419" y="1825"/>
                      <a:pt x="1427" y="1820"/>
                      <a:pt x="1435" y="1813"/>
                    </a:cubicBezTo>
                    <a:cubicBezTo>
                      <a:pt x="1471" y="1777"/>
                      <a:pt x="1471" y="1718"/>
                      <a:pt x="1435" y="1682"/>
                    </a:cubicBezTo>
                    <a:cubicBezTo>
                      <a:pt x="1406" y="1653"/>
                      <a:pt x="1363" y="1648"/>
                      <a:pt x="1329" y="1666"/>
                    </a:cubicBezTo>
                    <a:cubicBezTo>
                      <a:pt x="1329" y="1665"/>
                      <a:pt x="1329" y="1666"/>
                      <a:pt x="1329" y="1666"/>
                    </a:cubicBezTo>
                    <a:cubicBezTo>
                      <a:pt x="1148" y="1748"/>
                      <a:pt x="926" y="1714"/>
                      <a:pt x="777" y="1565"/>
                    </a:cubicBezTo>
                    <a:cubicBezTo>
                      <a:pt x="395" y="1183"/>
                      <a:pt x="395" y="1183"/>
                      <a:pt x="395" y="1183"/>
                    </a:cubicBezTo>
                    <a:cubicBezTo>
                      <a:pt x="203" y="991"/>
                      <a:pt x="203" y="680"/>
                      <a:pt x="395" y="488"/>
                    </a:cubicBezTo>
                    <a:cubicBezTo>
                      <a:pt x="488" y="395"/>
                      <a:pt x="488" y="395"/>
                      <a:pt x="488" y="395"/>
                    </a:cubicBezTo>
                    <a:cubicBezTo>
                      <a:pt x="680" y="203"/>
                      <a:pt x="991" y="203"/>
                      <a:pt x="1183" y="395"/>
                    </a:cubicBezTo>
                    <a:cubicBezTo>
                      <a:pt x="1565" y="778"/>
                      <a:pt x="1565" y="778"/>
                      <a:pt x="1565" y="778"/>
                    </a:cubicBezTo>
                    <a:cubicBezTo>
                      <a:pt x="1716" y="929"/>
                      <a:pt x="1748" y="1155"/>
                      <a:pt x="1661" y="1337"/>
                    </a:cubicBezTo>
                    <a:cubicBezTo>
                      <a:pt x="1661" y="1337"/>
                      <a:pt x="1662" y="1337"/>
                      <a:pt x="1661" y="1337"/>
                    </a:cubicBezTo>
                    <a:cubicBezTo>
                      <a:pt x="1661" y="1338"/>
                      <a:pt x="1662" y="1336"/>
                      <a:pt x="1661" y="1337"/>
                    </a:cubicBezTo>
                    <a:cubicBezTo>
                      <a:pt x="1662" y="1337"/>
                      <a:pt x="1661" y="1337"/>
                      <a:pt x="1661" y="1337"/>
                    </a:cubicBezTo>
                    <a:cubicBezTo>
                      <a:pt x="1649" y="1370"/>
                      <a:pt x="1654" y="1410"/>
                      <a:pt x="1681" y="1436"/>
                    </a:cubicBezTo>
                    <a:cubicBezTo>
                      <a:pt x="1717" y="1472"/>
                      <a:pt x="1775" y="1472"/>
                      <a:pt x="1811" y="1436"/>
                    </a:cubicBezTo>
                    <a:cubicBezTo>
                      <a:pt x="1819" y="1429"/>
                      <a:pt x="1825" y="1420"/>
                      <a:pt x="1830" y="1412"/>
                    </a:cubicBezTo>
                    <a:cubicBezTo>
                      <a:pt x="1830" y="1412"/>
                      <a:pt x="1829" y="1411"/>
                      <a:pt x="1830" y="1412"/>
                    </a:cubicBezTo>
                    <a:cubicBezTo>
                      <a:pt x="1949" y="1167"/>
                      <a:pt x="1907" y="865"/>
                      <a:pt x="1704" y="662"/>
                    </a:cubicBezTo>
                    <a:cubicBezTo>
                      <a:pt x="1299" y="256"/>
                      <a:pt x="1299" y="256"/>
                      <a:pt x="1299" y="256"/>
                    </a:cubicBezTo>
                    <a:cubicBezTo>
                      <a:pt x="1043" y="0"/>
                      <a:pt x="628" y="0"/>
                      <a:pt x="372" y="256"/>
                    </a:cubicBezTo>
                    <a:close/>
                    <a:moveTo>
                      <a:pt x="372" y="256"/>
                    </a:moveTo>
                    <a:cubicBezTo>
                      <a:pt x="372" y="256"/>
                      <a:pt x="372" y="256"/>
                      <a:pt x="372" y="2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643" name="Freeform 7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767" y="1680"/>
                <a:ext cx="2565" cy="2567"/>
              </a:xfrm>
              <a:custGeom>
                <a:avLst/>
                <a:gdLst>
                  <a:gd name="T0" fmla="*/ 1691 w 1947"/>
                  <a:gd name="T1" fmla="*/ 1577 h 1949"/>
                  <a:gd name="T2" fmla="*/ 1575 w 1947"/>
                  <a:gd name="T3" fmla="*/ 1693 h 1949"/>
                  <a:gd name="T4" fmla="*/ 648 w 1947"/>
                  <a:gd name="T5" fmla="*/ 1693 h 1949"/>
                  <a:gd name="T6" fmla="*/ 243 w 1947"/>
                  <a:gd name="T7" fmla="*/ 1288 h 1949"/>
                  <a:gd name="T8" fmla="*/ 114 w 1947"/>
                  <a:gd name="T9" fmla="*/ 546 h 1949"/>
                  <a:gd name="T10" fmla="*/ 115 w 1947"/>
                  <a:gd name="T11" fmla="*/ 544 h 1949"/>
                  <a:gd name="T12" fmla="*/ 117 w 1947"/>
                  <a:gd name="T13" fmla="*/ 538 h 1949"/>
                  <a:gd name="T14" fmla="*/ 117 w 1947"/>
                  <a:gd name="T15" fmla="*/ 538 h 1949"/>
                  <a:gd name="T16" fmla="*/ 135 w 1947"/>
                  <a:gd name="T17" fmla="*/ 514 h 1949"/>
                  <a:gd name="T18" fmla="*/ 265 w 1947"/>
                  <a:gd name="T19" fmla="*/ 514 h 1949"/>
                  <a:gd name="T20" fmla="*/ 281 w 1947"/>
                  <a:gd name="T21" fmla="*/ 620 h 1949"/>
                  <a:gd name="T22" fmla="*/ 281 w 1947"/>
                  <a:gd name="T23" fmla="*/ 620 h 1949"/>
                  <a:gd name="T24" fmla="*/ 382 w 1947"/>
                  <a:gd name="T25" fmla="*/ 1172 h 1949"/>
                  <a:gd name="T26" fmla="*/ 764 w 1947"/>
                  <a:gd name="T27" fmla="*/ 1554 h 1949"/>
                  <a:gd name="T28" fmla="*/ 1459 w 1947"/>
                  <a:gd name="T29" fmla="*/ 1554 h 1949"/>
                  <a:gd name="T30" fmla="*/ 1552 w 1947"/>
                  <a:gd name="T31" fmla="*/ 1461 h 1949"/>
                  <a:gd name="T32" fmla="*/ 1552 w 1947"/>
                  <a:gd name="T33" fmla="*/ 766 h 1949"/>
                  <a:gd name="T34" fmla="*/ 1170 w 1947"/>
                  <a:gd name="T35" fmla="*/ 384 h 1949"/>
                  <a:gd name="T36" fmla="*/ 610 w 1947"/>
                  <a:gd name="T37" fmla="*/ 288 h 1949"/>
                  <a:gd name="T38" fmla="*/ 610 w 1947"/>
                  <a:gd name="T39" fmla="*/ 288 h 1949"/>
                  <a:gd name="T40" fmla="*/ 610 w 1947"/>
                  <a:gd name="T41" fmla="*/ 288 h 1949"/>
                  <a:gd name="T42" fmla="*/ 610 w 1947"/>
                  <a:gd name="T43" fmla="*/ 288 h 1949"/>
                  <a:gd name="T44" fmla="*/ 511 w 1947"/>
                  <a:gd name="T45" fmla="*/ 268 h 1949"/>
                  <a:gd name="T46" fmla="*/ 511 w 1947"/>
                  <a:gd name="T47" fmla="*/ 138 h 1949"/>
                  <a:gd name="T48" fmla="*/ 536 w 1947"/>
                  <a:gd name="T49" fmla="*/ 120 h 1949"/>
                  <a:gd name="T50" fmla="*/ 536 w 1947"/>
                  <a:gd name="T51" fmla="*/ 120 h 1949"/>
                  <a:gd name="T52" fmla="*/ 1285 w 1947"/>
                  <a:gd name="T53" fmla="*/ 245 h 1949"/>
                  <a:gd name="T54" fmla="*/ 1691 w 1947"/>
                  <a:gd name="T55" fmla="*/ 650 h 1949"/>
                  <a:gd name="T56" fmla="*/ 1691 w 1947"/>
                  <a:gd name="T57" fmla="*/ 1577 h 1949"/>
                  <a:gd name="T58" fmla="*/ 1691 w 1947"/>
                  <a:gd name="T59" fmla="*/ 1577 h 1949"/>
                  <a:gd name="T60" fmla="*/ 1691 w 1947"/>
                  <a:gd name="T61" fmla="*/ 1577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7" h="1949">
                    <a:moveTo>
                      <a:pt x="1691" y="1577"/>
                    </a:moveTo>
                    <a:cubicBezTo>
                      <a:pt x="1575" y="1693"/>
                      <a:pt x="1575" y="1693"/>
                      <a:pt x="1575" y="1693"/>
                    </a:cubicBezTo>
                    <a:cubicBezTo>
                      <a:pt x="1319" y="1949"/>
                      <a:pt x="904" y="1949"/>
                      <a:pt x="648" y="1693"/>
                    </a:cubicBezTo>
                    <a:cubicBezTo>
                      <a:pt x="243" y="1288"/>
                      <a:pt x="243" y="1288"/>
                      <a:pt x="243" y="1288"/>
                    </a:cubicBezTo>
                    <a:cubicBezTo>
                      <a:pt x="42" y="1087"/>
                      <a:pt x="0" y="789"/>
                      <a:pt x="114" y="546"/>
                    </a:cubicBezTo>
                    <a:cubicBezTo>
                      <a:pt x="114" y="546"/>
                      <a:pt x="115" y="545"/>
                      <a:pt x="115" y="544"/>
                    </a:cubicBezTo>
                    <a:cubicBezTo>
                      <a:pt x="116" y="542"/>
                      <a:pt x="117" y="540"/>
                      <a:pt x="117" y="538"/>
                    </a:cubicBezTo>
                    <a:cubicBezTo>
                      <a:pt x="118" y="538"/>
                      <a:pt x="117" y="538"/>
                      <a:pt x="117" y="538"/>
                    </a:cubicBezTo>
                    <a:cubicBezTo>
                      <a:pt x="122" y="530"/>
                      <a:pt x="127" y="522"/>
                      <a:pt x="135" y="514"/>
                    </a:cubicBezTo>
                    <a:cubicBezTo>
                      <a:pt x="170" y="478"/>
                      <a:pt x="229" y="478"/>
                      <a:pt x="265" y="514"/>
                    </a:cubicBezTo>
                    <a:cubicBezTo>
                      <a:pt x="294" y="543"/>
                      <a:pt x="299" y="586"/>
                      <a:pt x="281" y="620"/>
                    </a:cubicBezTo>
                    <a:cubicBezTo>
                      <a:pt x="282" y="620"/>
                      <a:pt x="281" y="620"/>
                      <a:pt x="281" y="620"/>
                    </a:cubicBezTo>
                    <a:cubicBezTo>
                      <a:pt x="199" y="801"/>
                      <a:pt x="233" y="1023"/>
                      <a:pt x="382" y="1172"/>
                    </a:cubicBezTo>
                    <a:cubicBezTo>
                      <a:pt x="764" y="1554"/>
                      <a:pt x="764" y="1554"/>
                      <a:pt x="764" y="1554"/>
                    </a:cubicBezTo>
                    <a:cubicBezTo>
                      <a:pt x="956" y="1746"/>
                      <a:pt x="1267" y="1746"/>
                      <a:pt x="1459" y="1554"/>
                    </a:cubicBezTo>
                    <a:cubicBezTo>
                      <a:pt x="1552" y="1461"/>
                      <a:pt x="1552" y="1461"/>
                      <a:pt x="1552" y="1461"/>
                    </a:cubicBezTo>
                    <a:cubicBezTo>
                      <a:pt x="1744" y="1269"/>
                      <a:pt x="1744" y="958"/>
                      <a:pt x="1552" y="766"/>
                    </a:cubicBezTo>
                    <a:cubicBezTo>
                      <a:pt x="1170" y="384"/>
                      <a:pt x="1170" y="384"/>
                      <a:pt x="1170" y="384"/>
                    </a:cubicBezTo>
                    <a:cubicBezTo>
                      <a:pt x="1018" y="233"/>
                      <a:pt x="793" y="201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610" y="288"/>
                      <a:pt x="611" y="287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577" y="300"/>
                      <a:pt x="537" y="295"/>
                      <a:pt x="511" y="268"/>
                    </a:cubicBezTo>
                    <a:cubicBezTo>
                      <a:pt x="475" y="232"/>
                      <a:pt x="475" y="174"/>
                      <a:pt x="511" y="138"/>
                    </a:cubicBezTo>
                    <a:cubicBezTo>
                      <a:pt x="518" y="131"/>
                      <a:pt x="527" y="124"/>
                      <a:pt x="536" y="120"/>
                    </a:cubicBezTo>
                    <a:cubicBezTo>
                      <a:pt x="536" y="119"/>
                      <a:pt x="536" y="120"/>
                      <a:pt x="536" y="120"/>
                    </a:cubicBezTo>
                    <a:cubicBezTo>
                      <a:pt x="780" y="0"/>
                      <a:pt x="1083" y="42"/>
                      <a:pt x="1285" y="245"/>
                    </a:cubicBezTo>
                    <a:cubicBezTo>
                      <a:pt x="1691" y="650"/>
                      <a:pt x="1691" y="650"/>
                      <a:pt x="1691" y="650"/>
                    </a:cubicBezTo>
                    <a:cubicBezTo>
                      <a:pt x="1947" y="906"/>
                      <a:pt x="1947" y="1321"/>
                      <a:pt x="1691" y="1577"/>
                    </a:cubicBezTo>
                    <a:close/>
                    <a:moveTo>
                      <a:pt x="1691" y="1577"/>
                    </a:moveTo>
                    <a:cubicBezTo>
                      <a:pt x="1691" y="1577"/>
                      <a:pt x="1691" y="1577"/>
                      <a:pt x="1691" y="1577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48644" name="椭圆 57"/>
            <p:cNvSpPr/>
            <p:nvPr>
              <p:custDataLst>
                <p:tags r:id="rId6"/>
              </p:custDataLst>
            </p:nvPr>
          </p:nvSpPr>
          <p:spPr>
            <a:xfrm>
              <a:off x="1055689" y="6405346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45" name="椭圆 58"/>
            <p:cNvSpPr/>
            <p:nvPr>
              <p:custDataLst>
                <p:tags r:id="rId7"/>
              </p:custDataLst>
            </p:nvPr>
          </p:nvSpPr>
          <p:spPr>
            <a:xfrm>
              <a:off x="1506436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46" name="椭圆 59"/>
            <p:cNvSpPr/>
            <p:nvPr>
              <p:custDataLst>
                <p:tags r:id="rId8"/>
              </p:custDataLst>
            </p:nvPr>
          </p:nvSpPr>
          <p:spPr>
            <a:xfrm>
              <a:off x="1946659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Group 10"/>
            <p:cNvGrpSpPr>
              <a:grpSpLocks noChangeAspect="1"/>
            </p:cNvGrpSpPr>
            <p:nvPr/>
          </p:nvGrpSpPr>
          <p:grpSpPr bwMode="auto">
            <a:xfrm>
              <a:off x="1592865" y="6498502"/>
              <a:ext cx="152563" cy="131255"/>
              <a:chOff x="1243" y="-76"/>
              <a:chExt cx="5191" cy="4466"/>
            </a:xfrm>
            <a:solidFill>
              <a:schemeClr val="tx1"/>
            </a:solidFill>
          </p:grpSpPr>
          <p:sp>
            <p:nvSpPr>
              <p:cNvPr id="1048647" name="Freeform 11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43" y="-76"/>
                <a:ext cx="2773" cy="4466"/>
              </a:xfrm>
              <a:custGeom>
                <a:avLst/>
                <a:gdLst>
                  <a:gd name="T0" fmla="*/ 0 w 1714"/>
                  <a:gd name="T1" fmla="*/ 1101 h 2760"/>
                  <a:gd name="T2" fmla="*/ 0 w 1714"/>
                  <a:gd name="T3" fmla="*/ 1660 h 2760"/>
                  <a:gd name="T4" fmla="*/ 204 w 1714"/>
                  <a:gd name="T5" fmla="*/ 1864 h 2760"/>
                  <a:gd name="T6" fmla="*/ 732 w 1714"/>
                  <a:gd name="T7" fmla="*/ 1864 h 2760"/>
                  <a:gd name="T8" fmla="*/ 684 w 1714"/>
                  <a:gd name="T9" fmla="*/ 1844 h 2760"/>
                  <a:gd name="T10" fmla="*/ 1501 w 1714"/>
                  <a:gd name="T11" fmla="*/ 2663 h 2760"/>
                  <a:gd name="T12" fmla="*/ 1714 w 1714"/>
                  <a:gd name="T13" fmla="*/ 2575 h 2760"/>
                  <a:gd name="T14" fmla="*/ 1714 w 1714"/>
                  <a:gd name="T15" fmla="*/ 186 h 2760"/>
                  <a:gd name="T16" fmla="*/ 1501 w 1714"/>
                  <a:gd name="T17" fmla="*/ 97 h 2760"/>
                  <a:gd name="T18" fmla="*/ 684 w 1714"/>
                  <a:gd name="T19" fmla="*/ 916 h 2760"/>
                  <a:gd name="T20" fmla="*/ 732 w 1714"/>
                  <a:gd name="T21" fmla="*/ 896 h 2760"/>
                  <a:gd name="T22" fmla="*/ 204 w 1714"/>
                  <a:gd name="T23" fmla="*/ 896 h 2760"/>
                  <a:gd name="T24" fmla="*/ 0 w 1714"/>
                  <a:gd name="T25" fmla="*/ 1101 h 2760"/>
                  <a:gd name="T26" fmla="*/ 732 w 1714"/>
                  <a:gd name="T27" fmla="*/ 1032 h 2760"/>
                  <a:gd name="T28" fmla="*/ 761 w 1714"/>
                  <a:gd name="T29" fmla="*/ 1032 h 2760"/>
                  <a:gd name="T30" fmla="*/ 781 w 1714"/>
                  <a:gd name="T31" fmla="*/ 1012 h 2760"/>
                  <a:gd name="T32" fmla="*/ 1598 w 1714"/>
                  <a:gd name="T33" fmla="*/ 193 h 2760"/>
                  <a:gd name="T34" fmla="*/ 1613 w 1714"/>
                  <a:gd name="T35" fmla="*/ 182 h 2760"/>
                  <a:gd name="T36" fmla="*/ 1591 w 1714"/>
                  <a:gd name="T37" fmla="*/ 180 h 2760"/>
                  <a:gd name="T38" fmla="*/ 1575 w 1714"/>
                  <a:gd name="T39" fmla="*/ 166 h 2760"/>
                  <a:gd name="T40" fmla="*/ 1578 w 1714"/>
                  <a:gd name="T41" fmla="*/ 186 h 2760"/>
                  <a:gd name="T42" fmla="*/ 1578 w 1714"/>
                  <a:gd name="T43" fmla="*/ 2575 h 2760"/>
                  <a:gd name="T44" fmla="*/ 1575 w 1714"/>
                  <a:gd name="T45" fmla="*/ 2594 h 2760"/>
                  <a:gd name="T46" fmla="*/ 1591 w 1714"/>
                  <a:gd name="T47" fmla="*/ 2580 h 2760"/>
                  <a:gd name="T48" fmla="*/ 1613 w 1714"/>
                  <a:gd name="T49" fmla="*/ 2579 h 2760"/>
                  <a:gd name="T50" fmla="*/ 1598 w 1714"/>
                  <a:gd name="T51" fmla="*/ 2567 h 2760"/>
                  <a:gd name="T52" fmla="*/ 781 w 1714"/>
                  <a:gd name="T53" fmla="*/ 1748 h 2760"/>
                  <a:gd name="T54" fmla="*/ 761 w 1714"/>
                  <a:gd name="T55" fmla="*/ 1728 h 2760"/>
                  <a:gd name="T56" fmla="*/ 204 w 1714"/>
                  <a:gd name="T57" fmla="*/ 1728 h 2760"/>
                  <a:gd name="T58" fmla="*/ 137 w 1714"/>
                  <a:gd name="T59" fmla="*/ 1660 h 2760"/>
                  <a:gd name="T60" fmla="*/ 137 w 1714"/>
                  <a:gd name="T61" fmla="*/ 1101 h 2760"/>
                  <a:gd name="T62" fmla="*/ 204 w 1714"/>
                  <a:gd name="T63" fmla="*/ 1032 h 2760"/>
                  <a:gd name="T64" fmla="*/ 732 w 1714"/>
                  <a:gd name="T65" fmla="*/ 1032 h 2760"/>
                  <a:gd name="T66" fmla="*/ 732 w 1714"/>
                  <a:gd name="T67" fmla="*/ 1032 h 2760"/>
                  <a:gd name="T68" fmla="*/ 732 w 1714"/>
                  <a:gd name="T69" fmla="*/ 1032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14" h="2760">
                    <a:moveTo>
                      <a:pt x="0" y="1101"/>
                    </a:moveTo>
                    <a:cubicBezTo>
                      <a:pt x="0" y="1660"/>
                      <a:pt x="0" y="1660"/>
                      <a:pt x="0" y="1660"/>
                    </a:cubicBezTo>
                    <a:cubicBezTo>
                      <a:pt x="0" y="1773"/>
                      <a:pt x="92" y="1864"/>
                      <a:pt x="204" y="1864"/>
                    </a:cubicBezTo>
                    <a:cubicBezTo>
                      <a:pt x="732" y="1864"/>
                      <a:pt x="732" y="1864"/>
                      <a:pt x="732" y="1864"/>
                    </a:cubicBezTo>
                    <a:cubicBezTo>
                      <a:pt x="684" y="1844"/>
                      <a:pt x="684" y="1844"/>
                      <a:pt x="684" y="1844"/>
                    </a:cubicBezTo>
                    <a:cubicBezTo>
                      <a:pt x="1501" y="2663"/>
                      <a:pt x="1501" y="2663"/>
                      <a:pt x="1501" y="2663"/>
                    </a:cubicBezTo>
                    <a:cubicBezTo>
                      <a:pt x="1598" y="2760"/>
                      <a:pt x="1714" y="2711"/>
                      <a:pt x="1714" y="2575"/>
                    </a:cubicBezTo>
                    <a:cubicBezTo>
                      <a:pt x="1714" y="186"/>
                      <a:pt x="1714" y="186"/>
                      <a:pt x="1714" y="186"/>
                    </a:cubicBezTo>
                    <a:cubicBezTo>
                      <a:pt x="1714" y="50"/>
                      <a:pt x="1598" y="0"/>
                      <a:pt x="1501" y="97"/>
                    </a:cubicBezTo>
                    <a:cubicBezTo>
                      <a:pt x="684" y="916"/>
                      <a:pt x="684" y="916"/>
                      <a:pt x="684" y="916"/>
                    </a:cubicBezTo>
                    <a:cubicBezTo>
                      <a:pt x="732" y="896"/>
                      <a:pt x="732" y="896"/>
                      <a:pt x="732" y="896"/>
                    </a:cubicBezTo>
                    <a:cubicBezTo>
                      <a:pt x="204" y="896"/>
                      <a:pt x="204" y="896"/>
                      <a:pt x="204" y="896"/>
                    </a:cubicBezTo>
                    <a:cubicBezTo>
                      <a:pt x="91" y="896"/>
                      <a:pt x="0" y="988"/>
                      <a:pt x="0" y="1101"/>
                    </a:cubicBezTo>
                    <a:close/>
                    <a:moveTo>
                      <a:pt x="732" y="1032"/>
                    </a:moveTo>
                    <a:cubicBezTo>
                      <a:pt x="761" y="1032"/>
                      <a:pt x="761" y="1032"/>
                      <a:pt x="761" y="1032"/>
                    </a:cubicBezTo>
                    <a:cubicBezTo>
                      <a:pt x="781" y="1012"/>
                      <a:pt x="781" y="1012"/>
                      <a:pt x="781" y="1012"/>
                    </a:cubicBezTo>
                    <a:cubicBezTo>
                      <a:pt x="1598" y="193"/>
                      <a:pt x="1598" y="193"/>
                      <a:pt x="1598" y="193"/>
                    </a:cubicBezTo>
                    <a:cubicBezTo>
                      <a:pt x="1605" y="186"/>
                      <a:pt x="1610" y="183"/>
                      <a:pt x="1613" y="182"/>
                    </a:cubicBezTo>
                    <a:cubicBezTo>
                      <a:pt x="1608" y="184"/>
                      <a:pt x="1600" y="184"/>
                      <a:pt x="1591" y="180"/>
                    </a:cubicBezTo>
                    <a:cubicBezTo>
                      <a:pt x="1582" y="176"/>
                      <a:pt x="1577" y="170"/>
                      <a:pt x="1575" y="166"/>
                    </a:cubicBezTo>
                    <a:cubicBezTo>
                      <a:pt x="1576" y="169"/>
                      <a:pt x="1578" y="176"/>
                      <a:pt x="1578" y="186"/>
                    </a:cubicBezTo>
                    <a:cubicBezTo>
                      <a:pt x="1578" y="2575"/>
                      <a:pt x="1578" y="2575"/>
                      <a:pt x="1578" y="2575"/>
                    </a:cubicBezTo>
                    <a:cubicBezTo>
                      <a:pt x="1578" y="2585"/>
                      <a:pt x="1576" y="2592"/>
                      <a:pt x="1575" y="2594"/>
                    </a:cubicBezTo>
                    <a:cubicBezTo>
                      <a:pt x="1577" y="2590"/>
                      <a:pt x="1582" y="2584"/>
                      <a:pt x="1591" y="2580"/>
                    </a:cubicBezTo>
                    <a:cubicBezTo>
                      <a:pt x="1601" y="2577"/>
                      <a:pt x="1608" y="2577"/>
                      <a:pt x="1613" y="2579"/>
                    </a:cubicBezTo>
                    <a:cubicBezTo>
                      <a:pt x="1610" y="2578"/>
                      <a:pt x="1605" y="2574"/>
                      <a:pt x="1598" y="2567"/>
                    </a:cubicBezTo>
                    <a:cubicBezTo>
                      <a:pt x="781" y="1748"/>
                      <a:pt x="781" y="1748"/>
                      <a:pt x="781" y="1748"/>
                    </a:cubicBezTo>
                    <a:cubicBezTo>
                      <a:pt x="761" y="1728"/>
                      <a:pt x="761" y="1728"/>
                      <a:pt x="761" y="1728"/>
                    </a:cubicBezTo>
                    <a:cubicBezTo>
                      <a:pt x="204" y="1728"/>
                      <a:pt x="204" y="1728"/>
                      <a:pt x="204" y="1728"/>
                    </a:cubicBezTo>
                    <a:cubicBezTo>
                      <a:pt x="167" y="1728"/>
                      <a:pt x="137" y="1697"/>
                      <a:pt x="137" y="1660"/>
                    </a:cubicBezTo>
                    <a:cubicBezTo>
                      <a:pt x="137" y="1101"/>
                      <a:pt x="137" y="1101"/>
                      <a:pt x="137" y="1101"/>
                    </a:cubicBezTo>
                    <a:cubicBezTo>
                      <a:pt x="137" y="1063"/>
                      <a:pt x="167" y="1032"/>
                      <a:pt x="204" y="1032"/>
                    </a:cubicBezTo>
                    <a:lnTo>
                      <a:pt x="732" y="1032"/>
                    </a:lnTo>
                    <a:close/>
                    <a:moveTo>
                      <a:pt x="732" y="1032"/>
                    </a:moveTo>
                    <a:cubicBezTo>
                      <a:pt x="732" y="1032"/>
                      <a:pt x="732" y="1032"/>
                      <a:pt x="732" y="103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648" name="Freeform 12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333" y="1105"/>
                <a:ext cx="1160" cy="2239"/>
              </a:xfrm>
              <a:custGeom>
                <a:avLst/>
                <a:gdLst>
                  <a:gd name="T0" fmla="*/ 717 w 717"/>
                  <a:gd name="T1" fmla="*/ 692 h 1384"/>
                  <a:gd name="T2" fmla="*/ 68 w 717"/>
                  <a:gd name="T3" fmla="*/ 0 h 1384"/>
                  <a:gd name="T4" fmla="*/ 0 w 717"/>
                  <a:gd name="T5" fmla="*/ 68 h 1384"/>
                  <a:gd name="T6" fmla="*/ 68 w 717"/>
                  <a:gd name="T7" fmla="*/ 136 h 1384"/>
                  <a:gd name="T8" fmla="*/ 581 w 717"/>
                  <a:gd name="T9" fmla="*/ 692 h 1384"/>
                  <a:gd name="T10" fmla="*/ 68 w 717"/>
                  <a:gd name="T11" fmla="*/ 1248 h 1384"/>
                  <a:gd name="T12" fmla="*/ 0 w 717"/>
                  <a:gd name="T13" fmla="*/ 1316 h 1384"/>
                  <a:gd name="T14" fmla="*/ 68 w 717"/>
                  <a:gd name="T15" fmla="*/ 1384 h 1384"/>
                  <a:gd name="T16" fmla="*/ 717 w 717"/>
                  <a:gd name="T17" fmla="*/ 692 h 1384"/>
                  <a:gd name="T18" fmla="*/ 717 w 717"/>
                  <a:gd name="T19" fmla="*/ 692 h 1384"/>
                  <a:gd name="T20" fmla="*/ 717 w 717"/>
                  <a:gd name="T21" fmla="*/ 69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7" h="1384">
                    <a:moveTo>
                      <a:pt x="717" y="692"/>
                    </a:moveTo>
                    <a:cubicBezTo>
                      <a:pt x="717" y="310"/>
                      <a:pt x="42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350" y="136"/>
                      <a:pt x="581" y="384"/>
                      <a:pt x="581" y="692"/>
                    </a:cubicBezTo>
                    <a:cubicBezTo>
                      <a:pt x="581" y="1000"/>
                      <a:pt x="350" y="1248"/>
                      <a:pt x="68" y="1248"/>
                    </a:cubicBezTo>
                    <a:cubicBezTo>
                      <a:pt x="30" y="1248"/>
                      <a:pt x="0" y="1278"/>
                      <a:pt x="0" y="1316"/>
                    </a:cubicBezTo>
                    <a:cubicBezTo>
                      <a:pt x="0" y="1353"/>
                      <a:pt x="30" y="1384"/>
                      <a:pt x="68" y="1384"/>
                    </a:cubicBezTo>
                    <a:cubicBezTo>
                      <a:pt x="428" y="1384"/>
                      <a:pt x="717" y="1073"/>
                      <a:pt x="717" y="692"/>
                    </a:cubicBezTo>
                    <a:close/>
                    <a:moveTo>
                      <a:pt x="717" y="692"/>
                    </a:moveTo>
                    <a:cubicBezTo>
                      <a:pt x="717" y="692"/>
                      <a:pt x="717" y="692"/>
                      <a:pt x="717" y="69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649" name="Freeform 13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988" y="282"/>
                <a:ext cx="1446" cy="3752"/>
              </a:xfrm>
              <a:custGeom>
                <a:avLst/>
                <a:gdLst>
                  <a:gd name="T0" fmla="*/ 894 w 894"/>
                  <a:gd name="T1" fmla="*/ 1174 h 2319"/>
                  <a:gd name="T2" fmla="*/ 105 w 894"/>
                  <a:gd name="T3" fmla="*/ 15 h 2319"/>
                  <a:gd name="T4" fmla="*/ 15 w 894"/>
                  <a:gd name="T5" fmla="*/ 50 h 2319"/>
                  <a:gd name="T6" fmla="*/ 51 w 894"/>
                  <a:gd name="T7" fmla="*/ 140 h 2319"/>
                  <a:gd name="T8" fmla="*/ 757 w 894"/>
                  <a:gd name="T9" fmla="*/ 1174 h 2319"/>
                  <a:gd name="T10" fmla="*/ 111 w 894"/>
                  <a:gd name="T11" fmla="*/ 2180 h 2319"/>
                  <a:gd name="T12" fmla="*/ 81 w 894"/>
                  <a:gd name="T13" fmla="*/ 2271 h 2319"/>
                  <a:gd name="T14" fmla="*/ 172 w 894"/>
                  <a:gd name="T15" fmla="*/ 2302 h 2319"/>
                  <a:gd name="T16" fmla="*/ 894 w 894"/>
                  <a:gd name="T17" fmla="*/ 1174 h 2319"/>
                  <a:gd name="T18" fmla="*/ 894 w 894"/>
                  <a:gd name="T19" fmla="*/ 1174 h 2319"/>
                  <a:gd name="T20" fmla="*/ 894 w 894"/>
                  <a:gd name="T21" fmla="*/ 1174 h 2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4" h="2319">
                    <a:moveTo>
                      <a:pt x="894" y="1174"/>
                    </a:moveTo>
                    <a:cubicBezTo>
                      <a:pt x="894" y="670"/>
                      <a:pt x="581" y="221"/>
                      <a:pt x="105" y="15"/>
                    </a:cubicBezTo>
                    <a:cubicBezTo>
                      <a:pt x="71" y="0"/>
                      <a:pt x="30" y="16"/>
                      <a:pt x="15" y="50"/>
                    </a:cubicBezTo>
                    <a:cubicBezTo>
                      <a:pt x="0" y="85"/>
                      <a:pt x="16" y="125"/>
                      <a:pt x="51" y="140"/>
                    </a:cubicBezTo>
                    <a:cubicBezTo>
                      <a:pt x="478" y="325"/>
                      <a:pt x="757" y="726"/>
                      <a:pt x="757" y="1174"/>
                    </a:cubicBezTo>
                    <a:cubicBezTo>
                      <a:pt x="757" y="1599"/>
                      <a:pt x="506" y="1983"/>
                      <a:pt x="111" y="2180"/>
                    </a:cubicBezTo>
                    <a:cubicBezTo>
                      <a:pt x="78" y="2196"/>
                      <a:pt x="64" y="2237"/>
                      <a:pt x="81" y="2271"/>
                    </a:cubicBezTo>
                    <a:cubicBezTo>
                      <a:pt x="97" y="2305"/>
                      <a:pt x="138" y="2319"/>
                      <a:pt x="172" y="2302"/>
                    </a:cubicBezTo>
                    <a:cubicBezTo>
                      <a:pt x="612" y="2083"/>
                      <a:pt x="894" y="1652"/>
                      <a:pt x="894" y="1174"/>
                    </a:cubicBezTo>
                    <a:close/>
                    <a:moveTo>
                      <a:pt x="894" y="1174"/>
                    </a:moveTo>
                    <a:cubicBezTo>
                      <a:pt x="894" y="1174"/>
                      <a:pt x="894" y="1174"/>
                      <a:pt x="894" y="117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2097152" name="图形 6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 cstate="print"/>
            <a:stretch>
              <a:fillRect/>
            </a:stretch>
          </p:blipFill>
          <p:spPr>
            <a:xfrm>
              <a:off x="2026912" y="6485605"/>
              <a:ext cx="166973" cy="166973"/>
            </a:xfrm>
            <a:prstGeom prst="rect">
              <a:avLst/>
            </a:prstGeom>
          </p:spPr>
        </p:pic>
      </p:grpSp>
      <p:grpSp>
        <p:nvGrpSpPr>
          <p:cNvPr id="65" name="组合 23"/>
          <p:cNvGrpSpPr/>
          <p:nvPr userDrawn="1">
            <p:custDataLst>
              <p:tags r:id="rId14"/>
            </p:custDataLst>
          </p:nvPr>
        </p:nvGrpSpPr>
        <p:grpSpPr>
          <a:xfrm>
            <a:off x="6626648" y="258876"/>
            <a:ext cx="5565352" cy="6613187"/>
            <a:chOff x="6626648" y="258876"/>
            <a:chExt cx="5565352" cy="6613187"/>
          </a:xfrm>
        </p:grpSpPr>
        <p:sp>
          <p:nvSpPr>
            <p:cNvPr id="1048650" name="任意多边形 31"/>
            <p:cNvSpPr/>
            <p:nvPr>
              <p:custDataLst>
                <p:tags r:id="rId15"/>
              </p:custDataLst>
            </p:nvPr>
          </p:nvSpPr>
          <p:spPr>
            <a:xfrm rot="2133799">
              <a:off x="7065130" y="2257661"/>
              <a:ext cx="3245759" cy="4032558"/>
            </a:xfrm>
            <a:custGeom>
              <a:avLst/>
              <a:gdLst>
                <a:gd name="connsiteX0" fmla="*/ 1033066 w 2727236"/>
                <a:gd name="connsiteY0" fmla="*/ 0 h 3388340"/>
                <a:gd name="connsiteX1" fmla="*/ 2727236 w 2727236"/>
                <a:gd name="connsiteY1" fmla="*/ 1694170 h 3388340"/>
                <a:gd name="connsiteX2" fmla="*/ 1033066 w 2727236"/>
                <a:gd name="connsiteY2" fmla="*/ 3388340 h 3388340"/>
                <a:gd name="connsiteX3" fmla="*/ 859847 w 2727236"/>
                <a:gd name="connsiteY3" fmla="*/ 3379593 h 3388340"/>
                <a:gd name="connsiteX4" fmla="*/ 720463 w 2727236"/>
                <a:gd name="connsiteY4" fmla="*/ 3358321 h 3388340"/>
                <a:gd name="connsiteX5" fmla="*/ 715517 w 2727236"/>
                <a:gd name="connsiteY5" fmla="*/ 3352486 h 3388340"/>
                <a:gd name="connsiteX6" fmla="*/ 0 w 2727236"/>
                <a:gd name="connsiteY6" fmla="*/ 1215436 h 3388340"/>
                <a:gd name="connsiteX7" fmla="*/ 118868 w 2727236"/>
                <a:gd name="connsiteY7" fmla="*/ 295690 h 3388340"/>
                <a:gd name="connsiteX8" fmla="*/ 128541 w 2727236"/>
                <a:gd name="connsiteY8" fmla="*/ 263396 h 3388340"/>
                <a:gd name="connsiteX9" fmla="*/ 225524 w 2727236"/>
                <a:gd name="connsiteY9" fmla="*/ 204477 h 3388340"/>
                <a:gd name="connsiteX10" fmla="*/ 1033066 w 2727236"/>
                <a:gd name="connsiteY10" fmla="*/ 0 h 338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236" h="3388340">
                  <a:moveTo>
                    <a:pt x="1033066" y="0"/>
                  </a:moveTo>
                  <a:cubicBezTo>
                    <a:pt x="1968730" y="0"/>
                    <a:pt x="2727236" y="758506"/>
                    <a:pt x="2727236" y="1694170"/>
                  </a:cubicBezTo>
                  <a:cubicBezTo>
                    <a:pt x="2727236" y="2629834"/>
                    <a:pt x="1968730" y="3388340"/>
                    <a:pt x="1033066" y="3388340"/>
                  </a:cubicBezTo>
                  <a:cubicBezTo>
                    <a:pt x="974587" y="3388340"/>
                    <a:pt x="916800" y="3385377"/>
                    <a:pt x="859847" y="3379593"/>
                  </a:cubicBezTo>
                  <a:lnTo>
                    <a:pt x="720463" y="3358321"/>
                  </a:lnTo>
                  <a:lnTo>
                    <a:pt x="715517" y="3352486"/>
                  </a:lnTo>
                  <a:cubicBezTo>
                    <a:pt x="268519" y="2771740"/>
                    <a:pt x="0" y="2027210"/>
                    <a:pt x="0" y="1215436"/>
                  </a:cubicBezTo>
                  <a:cubicBezTo>
                    <a:pt x="0" y="896524"/>
                    <a:pt x="41442" y="587991"/>
                    <a:pt x="118868" y="295690"/>
                  </a:cubicBezTo>
                  <a:lnTo>
                    <a:pt x="128541" y="263396"/>
                  </a:lnTo>
                  <a:lnTo>
                    <a:pt x="225524" y="204477"/>
                  </a:lnTo>
                  <a:cubicBezTo>
                    <a:pt x="465577" y="74073"/>
                    <a:pt x="740671" y="0"/>
                    <a:pt x="1033066" y="0"/>
                  </a:cubicBezTo>
                  <a:close/>
                </a:path>
              </a:pathLst>
            </a:custGeom>
            <a:gradFill>
              <a:gsLst>
                <a:gs pos="0">
                  <a:srgbClr val="C1DAFB"/>
                </a:gs>
                <a:gs pos="100000">
                  <a:srgbClr val="92BBF2">
                    <a:alpha val="12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25"/>
            <p:cNvGrpSpPr/>
            <p:nvPr/>
          </p:nvGrpSpPr>
          <p:grpSpPr>
            <a:xfrm>
              <a:off x="6626648" y="258876"/>
              <a:ext cx="5565352" cy="6613187"/>
              <a:chOff x="6626648" y="258876"/>
              <a:chExt cx="5565352" cy="6613187"/>
            </a:xfrm>
          </p:grpSpPr>
          <p:sp>
            <p:nvSpPr>
              <p:cNvPr id="1048651" name="任意多边形 36"/>
              <p:cNvSpPr/>
              <p:nvPr>
                <p:custDataLst>
                  <p:tags r:id="rId16"/>
                </p:custDataLst>
              </p:nvPr>
            </p:nvSpPr>
            <p:spPr>
              <a:xfrm>
                <a:off x="6626648" y="258876"/>
                <a:ext cx="5563722" cy="661318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52" name="任意多边形 30"/>
              <p:cNvSpPr/>
              <p:nvPr>
                <p:custDataLst>
                  <p:tags r:id="rId17"/>
                </p:custDataLst>
              </p:nvPr>
            </p:nvSpPr>
            <p:spPr>
              <a:xfrm>
                <a:off x="6892095" y="558393"/>
                <a:ext cx="5299905" cy="629960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36000"/>
                    </a:schemeClr>
                  </a:gs>
                  <a:gs pos="83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53" name="椭圆 28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410825" y="5583237"/>
                <a:ext cx="725488" cy="7254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865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57" name="标题 1"/>
          <p:cNvSpPr>
            <a:spLocks noGrp="1"/>
          </p:cNvSpPr>
          <p:nvPr>
            <p:ph type="title" hasCustomPrompt="1"/>
            <p:custDataLst>
              <p:tags r:id="rId22"/>
            </p:custDataLst>
          </p:nvPr>
        </p:nvSpPr>
        <p:spPr>
          <a:xfrm>
            <a:off x="700210" y="2575123"/>
            <a:ext cx="6191885" cy="99034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5400" b="0" u="none" strike="noStrike" kern="1200" cap="all" spc="300" normalizeH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58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723492" y="3655982"/>
            <a:ext cx="6191885" cy="1135364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all" spc="15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7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770" name="椭圆 8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71" name="椭圆 9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7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7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77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7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9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689" name="椭圆 10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90" name="椭圆 11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691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92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93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94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95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96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7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8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5"/>
          <p:cNvGrpSpPr/>
          <p:nvPr userDrawn="1">
            <p:custDataLst>
              <p:tags r:id="rId2"/>
            </p:custDataLst>
          </p:nvPr>
        </p:nvGrpSpPr>
        <p:grpSpPr>
          <a:xfrm>
            <a:off x="3487805" y="0"/>
            <a:ext cx="8704195" cy="6858001"/>
            <a:chOff x="3487805" y="0"/>
            <a:chExt cx="8704195" cy="6858001"/>
          </a:xfrm>
        </p:grpSpPr>
        <p:sp>
          <p:nvSpPr>
            <p:cNvPr id="1048778" name="任意多边形 3"/>
            <p:cNvSpPr/>
            <p:nvPr>
              <p:custDataLst>
                <p:tags r:id="rId3"/>
              </p:custDataLst>
            </p:nvPr>
          </p:nvSpPr>
          <p:spPr>
            <a:xfrm rot="16200000">
              <a:off x="1639474" y="1848332"/>
              <a:ext cx="6858000" cy="3161337"/>
            </a:xfrm>
            <a:custGeom>
              <a:avLst/>
              <a:gdLst>
                <a:gd name="connsiteX0" fmla="*/ 0 w 12192000"/>
                <a:gd name="connsiteY0" fmla="*/ 0 h 5620154"/>
                <a:gd name="connsiteX1" fmla="*/ 12192000 w 12192000"/>
                <a:gd name="connsiteY1" fmla="*/ 0 h 5620154"/>
                <a:gd name="connsiteX2" fmla="*/ 12192000 w 12192000"/>
                <a:gd name="connsiteY2" fmla="*/ 3905338 h 5620154"/>
                <a:gd name="connsiteX3" fmla="*/ 12144291 w 12192000"/>
                <a:gd name="connsiteY3" fmla="*/ 3938234 h 5620154"/>
                <a:gd name="connsiteX4" fmla="*/ 7445829 w 12192000"/>
                <a:gd name="connsiteY4" fmla="*/ 3541486 h 5620154"/>
                <a:gd name="connsiteX5" fmla="*/ 2873829 w 12192000"/>
                <a:gd name="connsiteY5" fmla="*/ 5617029 h 5620154"/>
                <a:gd name="connsiteX6" fmla="*/ 194973 w 12192000"/>
                <a:gd name="connsiteY6" fmla="*/ 4757683 h 5620154"/>
                <a:gd name="connsiteX7" fmla="*/ 0 w 12192000"/>
                <a:gd name="connsiteY7" fmla="*/ 4602678 h 56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620154">
                  <a:moveTo>
                    <a:pt x="0" y="0"/>
                  </a:moveTo>
                  <a:lnTo>
                    <a:pt x="12192000" y="0"/>
                  </a:lnTo>
                  <a:lnTo>
                    <a:pt x="12192000" y="3905338"/>
                  </a:lnTo>
                  <a:lnTo>
                    <a:pt x="12144291" y="3938234"/>
                  </a:lnTo>
                  <a:cubicBezTo>
                    <a:pt x="11161300" y="4527346"/>
                    <a:pt x="8957356" y="3260272"/>
                    <a:pt x="7445829" y="3541486"/>
                  </a:cubicBezTo>
                  <a:cubicBezTo>
                    <a:pt x="5885544" y="3831772"/>
                    <a:pt x="4218819" y="5558972"/>
                    <a:pt x="2873829" y="5617029"/>
                  </a:cubicBezTo>
                  <a:cubicBezTo>
                    <a:pt x="1949149" y="5656943"/>
                    <a:pt x="939857" y="5311539"/>
                    <a:pt x="194973" y="4757683"/>
                  </a:cubicBezTo>
                  <a:lnTo>
                    <a:pt x="0" y="4602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00" name="组合 7"/>
            <p:cNvGrpSpPr/>
            <p:nvPr>
              <p:custDataLst>
                <p:tags r:id="rId4"/>
              </p:custDataLst>
            </p:nvPr>
          </p:nvGrpSpPr>
          <p:grpSpPr>
            <a:xfrm>
              <a:off x="10392229" y="0"/>
              <a:ext cx="1799771" cy="1737276"/>
              <a:chOff x="9615255" y="0"/>
              <a:chExt cx="2576745" cy="2895516"/>
            </a:xfrm>
          </p:grpSpPr>
          <p:sp>
            <p:nvSpPr>
              <p:cNvPr id="1048779" name="任意多边形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9615255" y="0"/>
                <a:ext cx="2576745" cy="2895516"/>
              </a:xfrm>
              <a:custGeom>
                <a:avLst/>
                <a:gdLst>
                  <a:gd name="connsiteX0" fmla="*/ 4301 w 2576745"/>
                  <a:gd name="connsiteY0" fmla="*/ 0 h 2895516"/>
                  <a:gd name="connsiteX1" fmla="*/ 2576745 w 2576745"/>
                  <a:gd name="connsiteY1" fmla="*/ 0 h 2895516"/>
                  <a:gd name="connsiteX2" fmla="*/ 2576745 w 2576745"/>
                  <a:gd name="connsiteY2" fmla="*/ 2895516 h 2895516"/>
                  <a:gd name="connsiteX3" fmla="*/ 0 w 2576745"/>
                  <a:gd name="connsiteY3" fmla="*/ 132717 h 289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745" h="2895516">
                    <a:moveTo>
                      <a:pt x="4301" y="0"/>
                    </a:moveTo>
                    <a:lnTo>
                      <a:pt x="2576745" y="0"/>
                    </a:lnTo>
                    <a:lnTo>
                      <a:pt x="2576745" y="2895516"/>
                    </a:lnTo>
                    <a:cubicBezTo>
                      <a:pt x="1153648" y="2895516"/>
                      <a:pt x="0" y="1658569"/>
                      <a:pt x="0" y="132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80" name="任意多边形 42"/>
              <p:cNvSpPr/>
              <p:nvPr>
                <p:custDataLst>
                  <p:tags r:id="rId6"/>
                </p:custDataLst>
              </p:nvPr>
            </p:nvSpPr>
            <p:spPr>
              <a:xfrm>
                <a:off x="9615256" y="0"/>
                <a:ext cx="2242735" cy="1919598"/>
              </a:xfrm>
              <a:custGeom>
                <a:avLst/>
                <a:gdLst>
                  <a:gd name="connsiteX0" fmla="*/ 4301 w 2242735"/>
                  <a:gd name="connsiteY0" fmla="*/ 0 h 1919598"/>
                  <a:gd name="connsiteX1" fmla="*/ 2139068 w 2242735"/>
                  <a:gd name="connsiteY1" fmla="*/ 0 h 1919598"/>
                  <a:gd name="connsiteX2" fmla="*/ 2180100 w 2242735"/>
                  <a:gd name="connsiteY2" fmla="*/ 112108 h 1919598"/>
                  <a:gd name="connsiteX3" fmla="*/ 2242735 w 2242735"/>
                  <a:gd name="connsiteY3" fmla="*/ 526402 h 1919598"/>
                  <a:gd name="connsiteX4" fmla="*/ 849539 w 2242735"/>
                  <a:gd name="connsiteY4" fmla="*/ 1919598 h 1919598"/>
                  <a:gd name="connsiteX5" fmla="*/ 707093 w 2242735"/>
                  <a:gd name="connsiteY5" fmla="*/ 1912405 h 1919598"/>
                  <a:gd name="connsiteX6" fmla="*/ 592471 w 2242735"/>
                  <a:gd name="connsiteY6" fmla="*/ 1894912 h 1919598"/>
                  <a:gd name="connsiteX7" fmla="*/ 588403 w 2242735"/>
                  <a:gd name="connsiteY7" fmla="*/ 1890114 h 1919598"/>
                  <a:gd name="connsiteX8" fmla="*/ 0 w 2242735"/>
                  <a:gd name="connsiteY8" fmla="*/ 132716 h 1919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2735" h="1919598">
                    <a:moveTo>
                      <a:pt x="4301" y="0"/>
                    </a:moveTo>
                    <a:lnTo>
                      <a:pt x="2139068" y="0"/>
                    </a:lnTo>
                    <a:lnTo>
                      <a:pt x="2180100" y="112108"/>
                    </a:lnTo>
                    <a:cubicBezTo>
                      <a:pt x="2220806" y="242984"/>
                      <a:pt x="2242735" y="382132"/>
                      <a:pt x="2242735" y="526402"/>
                    </a:cubicBezTo>
                    <a:cubicBezTo>
                      <a:pt x="2242735" y="1295843"/>
                      <a:pt x="1618980" y="1919598"/>
                      <a:pt x="849539" y="1919598"/>
                    </a:cubicBezTo>
                    <a:cubicBezTo>
                      <a:pt x="801449" y="1919598"/>
                      <a:pt x="753928" y="1917162"/>
                      <a:pt x="707093" y="1912405"/>
                    </a:cubicBezTo>
                    <a:lnTo>
                      <a:pt x="592471" y="1894912"/>
                    </a:lnTo>
                    <a:lnTo>
                      <a:pt x="588403" y="1890114"/>
                    </a:lnTo>
                    <a:cubicBezTo>
                      <a:pt x="220816" y="1412539"/>
                      <a:pt x="0" y="800277"/>
                      <a:pt x="0" y="132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8781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82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3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4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624" name="椭圆 8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5" name="椭圆 9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626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27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28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629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30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31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6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710" name="椭圆 7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11" name="椭圆 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1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1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1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00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5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753" name="椭圆 7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54" name="椭圆 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55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6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7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58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任意多边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15"/>
          <p:cNvGrpSpPr/>
          <p:nvPr userDrawn="1">
            <p:custDataLst>
              <p:tags r:id="rId3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73" name="组合 1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1048673" name="椭圆 7"/>
              <p:cNvSpPr/>
              <p:nvPr>
                <p:custDataLst>
                  <p:tags r:id="rId4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74" name="任意多边形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13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1048675" name="任意多边形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8676" name="任意多边形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77" name="椭圆 11"/>
              <p:cNvSpPr/>
              <p:nvPr>
                <p:custDataLst>
                  <p:tags r:id="rId8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8678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9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81" name="标题 1"/>
          <p:cNvSpPr>
            <a:spLocks noGrp="1"/>
          </p:cNvSpPr>
          <p:nvPr userDrawn="1">
            <p:ph type="title" hasCustomPrompt="1"/>
            <p:custDataLst>
              <p:tags r:id="rId12"/>
            </p:custDataLst>
          </p:nvPr>
        </p:nvSpPr>
        <p:spPr>
          <a:xfrm>
            <a:off x="1515549" y="2332273"/>
            <a:ext cx="7117635" cy="164084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48682" name="文本占位符 12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1515548" y="4088272"/>
            <a:ext cx="7117635" cy="6985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8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048683" name="椭圆 10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84" name="椭圆 11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685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86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7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88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5"/>
          <p:cNvGrpSpPr/>
          <p:nvPr userDrawn="1">
            <p:custDataLst>
              <p:tags r:id="rId3"/>
            </p:custDataLst>
          </p:nvPr>
        </p:nvGrpSpPr>
        <p:grpSpPr>
          <a:xfrm>
            <a:off x="11194415" y="0"/>
            <a:ext cx="997585" cy="864870"/>
            <a:chOff x="10680230" y="2861016"/>
            <a:chExt cx="1444222" cy="1252286"/>
          </a:xfrm>
        </p:grpSpPr>
        <p:sp>
          <p:nvSpPr>
            <p:cNvPr id="1048744" name="椭圆 14"/>
            <p:cNvSpPr/>
            <p:nvPr userDrawn="1">
              <p:custDataLst>
                <p:tags r:id="rId4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45" name="椭圆 18"/>
            <p:cNvSpPr/>
            <p:nvPr userDrawn="1">
              <p:custDataLst>
                <p:tags r:id="rId5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19"/>
          <p:cNvGrpSpPr/>
          <p:nvPr userDrawn="1">
            <p:custDataLst>
              <p:tags r:id="rId6"/>
            </p:custDataLst>
          </p:nvPr>
        </p:nvGrpSpPr>
        <p:grpSpPr>
          <a:xfrm rot="10608562">
            <a:off x="5080" y="5815330"/>
            <a:ext cx="997585" cy="864870"/>
            <a:chOff x="10680230" y="2861016"/>
            <a:chExt cx="1444222" cy="1252286"/>
          </a:xfrm>
        </p:grpSpPr>
        <p:sp>
          <p:nvSpPr>
            <p:cNvPr id="1048746" name="椭圆 20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47" name="椭圆 21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48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7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49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50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1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52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0" name="组合 10"/>
          <p:cNvGrpSpPr/>
          <p:nvPr userDrawn="1">
            <p:custDataLst>
              <p:tags r:id="rId3"/>
            </p:custDataLst>
          </p:nvPr>
        </p:nvGrpSpPr>
        <p:grpSpPr>
          <a:xfrm rot="10518704">
            <a:off x="-19549" y="6002428"/>
            <a:ext cx="1014461" cy="879640"/>
            <a:chOff x="10680230" y="2861016"/>
            <a:chExt cx="1444222" cy="1252286"/>
          </a:xfrm>
        </p:grpSpPr>
        <p:sp>
          <p:nvSpPr>
            <p:cNvPr id="1048633" name="椭圆 11"/>
            <p:cNvSpPr/>
            <p:nvPr userDrawn="1">
              <p:custDataLst>
                <p:tags r:id="rId4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34" name="椭圆 12"/>
            <p:cNvSpPr/>
            <p:nvPr userDrawn="1">
              <p:custDataLst>
                <p:tags r:id="rId5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635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8636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37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38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3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40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6" name="组合 10"/>
          <p:cNvGrpSpPr/>
          <p:nvPr userDrawn="1">
            <p:custDataLst>
              <p:tags r:id="rId3"/>
            </p:custDataLst>
          </p:nvPr>
        </p:nvGrpSpPr>
        <p:grpSpPr>
          <a:xfrm>
            <a:off x="11131215" y="83283"/>
            <a:ext cx="984585" cy="853734"/>
            <a:chOff x="10680230" y="2861016"/>
            <a:chExt cx="1444222" cy="1252286"/>
          </a:xfrm>
        </p:grpSpPr>
        <p:sp>
          <p:nvSpPr>
            <p:cNvPr id="1048728" name="椭圆 11"/>
            <p:cNvSpPr/>
            <p:nvPr userDrawn="1">
              <p:custDataLst>
                <p:tags r:id="rId4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29" name="椭圆 12"/>
            <p:cNvSpPr/>
            <p:nvPr userDrawn="1">
              <p:custDataLst>
                <p:tags r:id="rId5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30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31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2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33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34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35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14"/>
          <p:cNvGrpSpPr/>
          <p:nvPr userDrawn="1">
            <p:custDataLst>
              <p:tags r:id="rId2"/>
            </p:custDataLst>
          </p:nvPr>
        </p:nvGrpSpPr>
        <p:grpSpPr>
          <a:xfrm rot="10800000">
            <a:off x="109855" y="8890"/>
            <a:ext cx="968375" cy="800735"/>
            <a:chOff x="10839871" y="5761090"/>
            <a:chExt cx="1272888" cy="1052821"/>
          </a:xfrm>
        </p:grpSpPr>
        <p:sp>
          <p:nvSpPr>
            <p:cNvPr id="1048699" name="椭圆 18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00" name="椭圆 19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20"/>
          <p:cNvGrpSpPr/>
          <p:nvPr userDrawn="1">
            <p:custDataLst>
              <p:tags r:id="rId5"/>
            </p:custDataLst>
          </p:nvPr>
        </p:nvGrpSpPr>
        <p:grpSpPr>
          <a:xfrm>
            <a:off x="11135360" y="6350"/>
            <a:ext cx="1141095" cy="944245"/>
            <a:chOff x="10839871" y="5761090"/>
            <a:chExt cx="1272888" cy="1052821"/>
          </a:xfrm>
        </p:grpSpPr>
        <p:sp>
          <p:nvSpPr>
            <p:cNvPr id="1048701" name="椭圆 21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02" name="椭圆 22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03" name="矩形 7"/>
          <p:cNvSpPr/>
          <p:nvPr userDrawn="1">
            <p:custDataLst>
              <p:tags r:id="rId8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8704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05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6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07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08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0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11"/>
          <p:cNvGrpSpPr/>
          <p:nvPr userDrawn="1">
            <p:custDataLst>
              <p:tags r:id="rId2"/>
            </p:custDataLst>
          </p:nvPr>
        </p:nvGrpSpPr>
        <p:grpSpPr>
          <a:xfrm>
            <a:off x="10839871" y="5761090"/>
            <a:ext cx="1272888" cy="1052821"/>
            <a:chOff x="10839871" y="5761090"/>
            <a:chExt cx="1272888" cy="1052821"/>
          </a:xfrm>
        </p:grpSpPr>
        <p:sp>
          <p:nvSpPr>
            <p:cNvPr id="1048759" name="椭圆 13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60" name="椭圆 15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61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876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755" y="237490"/>
            <a:ext cx="11037570" cy="535305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63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64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65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66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67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68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9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8718" name="椭圆 16"/>
          <p:cNvSpPr/>
          <p:nvPr userDrawn="1">
            <p:custDataLst>
              <p:tags r:id="rId3"/>
            </p:custDataLst>
          </p:nvPr>
        </p:nvSpPr>
        <p:spPr>
          <a:xfrm rot="2100000">
            <a:off x="896620" y="27451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9" name="椭圆 17"/>
          <p:cNvSpPr/>
          <p:nvPr userDrawn="1">
            <p:custDataLst>
              <p:tags r:id="rId4"/>
            </p:custDataLst>
          </p:nvPr>
        </p:nvSpPr>
        <p:spPr>
          <a:xfrm rot="2100000" flipH="1" flipV="1">
            <a:off x="96520" y="286004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0" name="椭圆 11"/>
          <p:cNvSpPr/>
          <p:nvPr userDrawn="1">
            <p:custDataLst>
              <p:tags r:id="rId5"/>
            </p:custDataLst>
          </p:nvPr>
        </p:nvSpPr>
        <p:spPr>
          <a:xfrm rot="2100000" flipH="1" flipV="1">
            <a:off x="10680065" y="34690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1" name="椭圆 12"/>
          <p:cNvSpPr/>
          <p:nvPr userDrawn="1">
            <p:custDataLst>
              <p:tags r:id="rId6"/>
            </p:custDataLst>
          </p:nvPr>
        </p:nvSpPr>
        <p:spPr>
          <a:xfrm rot="2100000">
            <a:off x="10987405" y="286131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23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24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25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6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任意多边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8" name="组合 23"/>
          <p:cNvGrpSpPr/>
          <p:nvPr userDrawn="1">
            <p:custDataLst>
              <p:tags r:id="rId3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159" name="组合 2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1048970" name="椭圆 29"/>
              <p:cNvSpPr/>
              <p:nvPr>
                <p:custDataLst>
                  <p:tags r:id="rId4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71" name="任意多边形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25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1048972" name="任意多边形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8973" name="任意多边形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74" name="椭圆 28"/>
              <p:cNvSpPr/>
              <p:nvPr>
                <p:custDataLst>
                  <p:tags r:id="rId8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8975" name="日期占位符 15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6" name="页脚占位符 16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977" name="灯片编号占位符 17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978" name="标题 1"/>
          <p:cNvSpPr>
            <a:spLocks noGrp="1"/>
          </p:cNvSpPr>
          <p:nvPr userDrawn="1">
            <p:ph type="ctrTitle" hasCustomPrompt="1"/>
            <p:custDataLst>
              <p:tags r:id="rId12"/>
            </p:custDataLst>
          </p:nvPr>
        </p:nvSpPr>
        <p:spPr>
          <a:xfrm>
            <a:off x="1528697" y="2960243"/>
            <a:ext cx="7291982" cy="1106389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6000" b="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979" name="副标题 2"/>
          <p:cNvSpPr>
            <a:spLocks noGrp="1"/>
          </p:cNvSpPr>
          <p:nvPr userDrawn="1">
            <p:ph type="subTitle" idx="1" hasCustomPrompt="1"/>
            <p:custDataLst>
              <p:tags r:id="rId13"/>
            </p:custDataLst>
          </p:nvPr>
        </p:nvSpPr>
        <p:spPr>
          <a:xfrm>
            <a:off x="1563533" y="4146520"/>
            <a:ext cx="7088898" cy="384741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800" normalizeH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980" name="文本占位符 5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586497" y="4648958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8981" name="文本占位符 21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1586497" y="5042825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14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6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894" name="椭圆 7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95" name="椭圆 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896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897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898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99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0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55"/>
          <p:cNvGrpSpPr/>
          <p:nvPr userDrawn="1">
            <p:custDataLst>
              <p:tags r:id="rId2"/>
            </p:custDataLst>
          </p:nvPr>
        </p:nvGrpSpPr>
        <p:grpSpPr>
          <a:xfrm>
            <a:off x="1055689" y="6405345"/>
            <a:ext cx="1208540" cy="317571"/>
            <a:chOff x="1055689" y="6405345"/>
            <a:chExt cx="1208540" cy="317571"/>
          </a:xfrm>
        </p:grpSpPr>
        <p:grpSp>
          <p:nvGrpSpPr>
            <p:cNvPr id="144" name="Group 4"/>
            <p:cNvGrpSpPr>
              <a:grpSpLocks noChangeAspect="1"/>
            </p:cNvGrpSpPr>
            <p:nvPr/>
          </p:nvGrpSpPr>
          <p:grpSpPr bwMode="auto">
            <a:xfrm>
              <a:off x="1139628" y="6489300"/>
              <a:ext cx="149693" cy="149659"/>
              <a:chOff x="848" y="-236"/>
              <a:chExt cx="4484" cy="4483"/>
            </a:xfrm>
            <a:solidFill>
              <a:schemeClr val="tx1"/>
            </a:solidFill>
          </p:grpSpPr>
          <p:sp>
            <p:nvSpPr>
              <p:cNvPr id="1048911" name="Freeform 5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283" y="1200"/>
                <a:ext cx="1621" cy="1619"/>
              </a:xfrm>
              <a:custGeom>
                <a:avLst/>
                <a:gdLst>
                  <a:gd name="T0" fmla="*/ 36 w 1230"/>
                  <a:gd name="T1" fmla="*/ 35 h 1229"/>
                  <a:gd name="T2" fmla="*/ 36 w 1230"/>
                  <a:gd name="T3" fmla="*/ 164 h 1229"/>
                  <a:gd name="T4" fmla="*/ 1066 w 1230"/>
                  <a:gd name="T5" fmla="*/ 1193 h 1229"/>
                  <a:gd name="T6" fmla="*/ 1194 w 1230"/>
                  <a:gd name="T7" fmla="*/ 1194 h 1229"/>
                  <a:gd name="T8" fmla="*/ 1194 w 1230"/>
                  <a:gd name="T9" fmla="*/ 1065 h 1229"/>
                  <a:gd name="T10" fmla="*/ 165 w 1230"/>
                  <a:gd name="T11" fmla="*/ 35 h 1229"/>
                  <a:gd name="T12" fmla="*/ 36 w 1230"/>
                  <a:gd name="T13" fmla="*/ 35 h 1229"/>
                  <a:gd name="T14" fmla="*/ 36 w 1230"/>
                  <a:gd name="T15" fmla="*/ 35 h 1229"/>
                  <a:gd name="T16" fmla="*/ 36 w 1230"/>
                  <a:gd name="T17" fmla="*/ 3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0" h="1229">
                    <a:moveTo>
                      <a:pt x="36" y="35"/>
                    </a:moveTo>
                    <a:cubicBezTo>
                      <a:pt x="0" y="71"/>
                      <a:pt x="0" y="128"/>
                      <a:pt x="36" y="164"/>
                    </a:cubicBezTo>
                    <a:cubicBezTo>
                      <a:pt x="1066" y="1193"/>
                      <a:pt x="1066" y="1193"/>
                      <a:pt x="1066" y="1193"/>
                    </a:cubicBezTo>
                    <a:cubicBezTo>
                      <a:pt x="1101" y="1229"/>
                      <a:pt x="1159" y="1229"/>
                      <a:pt x="1194" y="1194"/>
                    </a:cubicBezTo>
                    <a:cubicBezTo>
                      <a:pt x="1230" y="1158"/>
                      <a:pt x="1230" y="1100"/>
                      <a:pt x="1194" y="1065"/>
                    </a:cubicBezTo>
                    <a:cubicBezTo>
                      <a:pt x="165" y="35"/>
                      <a:pt x="165" y="35"/>
                      <a:pt x="165" y="35"/>
                    </a:cubicBezTo>
                    <a:cubicBezTo>
                      <a:pt x="129" y="0"/>
                      <a:pt x="71" y="0"/>
                      <a:pt x="36" y="35"/>
                    </a:cubicBezTo>
                    <a:close/>
                    <a:moveTo>
                      <a:pt x="36" y="35"/>
                    </a:moveTo>
                    <a:cubicBezTo>
                      <a:pt x="36" y="35"/>
                      <a:pt x="36" y="35"/>
                      <a:pt x="36" y="3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912" name="Freeform 6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48" y="-236"/>
                <a:ext cx="2568" cy="2565"/>
              </a:xfrm>
              <a:custGeom>
                <a:avLst/>
                <a:gdLst>
                  <a:gd name="T0" fmla="*/ 372 w 1949"/>
                  <a:gd name="T1" fmla="*/ 256 h 1947"/>
                  <a:gd name="T2" fmla="*/ 256 w 1949"/>
                  <a:gd name="T3" fmla="*/ 372 h 1947"/>
                  <a:gd name="T4" fmla="*/ 256 w 1949"/>
                  <a:gd name="T5" fmla="*/ 1299 h 1947"/>
                  <a:gd name="T6" fmla="*/ 661 w 1949"/>
                  <a:gd name="T7" fmla="*/ 1704 h 1947"/>
                  <a:gd name="T8" fmla="*/ 1403 w 1949"/>
                  <a:gd name="T9" fmla="*/ 1833 h 1947"/>
                  <a:gd name="T10" fmla="*/ 1405 w 1949"/>
                  <a:gd name="T11" fmla="*/ 1832 h 1947"/>
                  <a:gd name="T12" fmla="*/ 1411 w 1949"/>
                  <a:gd name="T13" fmla="*/ 1830 h 1947"/>
                  <a:gd name="T14" fmla="*/ 1411 w 1949"/>
                  <a:gd name="T15" fmla="*/ 1830 h 1947"/>
                  <a:gd name="T16" fmla="*/ 1435 w 1949"/>
                  <a:gd name="T17" fmla="*/ 1813 h 1947"/>
                  <a:gd name="T18" fmla="*/ 1435 w 1949"/>
                  <a:gd name="T19" fmla="*/ 1682 h 1947"/>
                  <a:gd name="T20" fmla="*/ 1329 w 1949"/>
                  <a:gd name="T21" fmla="*/ 1666 h 1947"/>
                  <a:gd name="T22" fmla="*/ 1329 w 1949"/>
                  <a:gd name="T23" fmla="*/ 1666 h 1947"/>
                  <a:gd name="T24" fmla="*/ 777 w 1949"/>
                  <a:gd name="T25" fmla="*/ 1565 h 1947"/>
                  <a:gd name="T26" fmla="*/ 395 w 1949"/>
                  <a:gd name="T27" fmla="*/ 1183 h 1947"/>
                  <a:gd name="T28" fmla="*/ 395 w 1949"/>
                  <a:gd name="T29" fmla="*/ 488 h 1947"/>
                  <a:gd name="T30" fmla="*/ 488 w 1949"/>
                  <a:gd name="T31" fmla="*/ 395 h 1947"/>
                  <a:gd name="T32" fmla="*/ 1183 w 1949"/>
                  <a:gd name="T33" fmla="*/ 395 h 1947"/>
                  <a:gd name="T34" fmla="*/ 1565 w 1949"/>
                  <a:gd name="T35" fmla="*/ 778 h 1947"/>
                  <a:gd name="T36" fmla="*/ 1661 w 1949"/>
                  <a:gd name="T37" fmla="*/ 1337 h 1947"/>
                  <a:gd name="T38" fmla="*/ 1661 w 1949"/>
                  <a:gd name="T39" fmla="*/ 1337 h 1947"/>
                  <a:gd name="T40" fmla="*/ 1661 w 1949"/>
                  <a:gd name="T41" fmla="*/ 1337 h 1947"/>
                  <a:gd name="T42" fmla="*/ 1661 w 1949"/>
                  <a:gd name="T43" fmla="*/ 1337 h 1947"/>
                  <a:gd name="T44" fmla="*/ 1681 w 1949"/>
                  <a:gd name="T45" fmla="*/ 1436 h 1947"/>
                  <a:gd name="T46" fmla="*/ 1811 w 1949"/>
                  <a:gd name="T47" fmla="*/ 1436 h 1947"/>
                  <a:gd name="T48" fmla="*/ 1830 w 1949"/>
                  <a:gd name="T49" fmla="*/ 1412 h 1947"/>
                  <a:gd name="T50" fmla="*/ 1830 w 1949"/>
                  <a:gd name="T51" fmla="*/ 1412 h 1947"/>
                  <a:gd name="T52" fmla="*/ 1704 w 1949"/>
                  <a:gd name="T53" fmla="*/ 662 h 1947"/>
                  <a:gd name="T54" fmla="*/ 1299 w 1949"/>
                  <a:gd name="T55" fmla="*/ 256 h 1947"/>
                  <a:gd name="T56" fmla="*/ 372 w 1949"/>
                  <a:gd name="T57" fmla="*/ 256 h 1947"/>
                  <a:gd name="T58" fmla="*/ 372 w 1949"/>
                  <a:gd name="T59" fmla="*/ 256 h 1947"/>
                  <a:gd name="T60" fmla="*/ 372 w 1949"/>
                  <a:gd name="T61" fmla="*/ 25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9" h="1947">
                    <a:moveTo>
                      <a:pt x="372" y="256"/>
                    </a:moveTo>
                    <a:cubicBezTo>
                      <a:pt x="256" y="372"/>
                      <a:pt x="256" y="372"/>
                      <a:pt x="256" y="372"/>
                    </a:cubicBezTo>
                    <a:cubicBezTo>
                      <a:pt x="0" y="628"/>
                      <a:pt x="0" y="1043"/>
                      <a:pt x="256" y="1299"/>
                    </a:cubicBezTo>
                    <a:cubicBezTo>
                      <a:pt x="661" y="1704"/>
                      <a:pt x="661" y="1704"/>
                      <a:pt x="661" y="1704"/>
                    </a:cubicBezTo>
                    <a:cubicBezTo>
                      <a:pt x="862" y="1905"/>
                      <a:pt x="1160" y="1947"/>
                      <a:pt x="1403" y="1833"/>
                    </a:cubicBezTo>
                    <a:cubicBezTo>
                      <a:pt x="1404" y="1833"/>
                      <a:pt x="1404" y="1832"/>
                      <a:pt x="1405" y="1832"/>
                    </a:cubicBezTo>
                    <a:cubicBezTo>
                      <a:pt x="1407" y="1831"/>
                      <a:pt x="1409" y="1831"/>
                      <a:pt x="1411" y="1830"/>
                    </a:cubicBezTo>
                    <a:cubicBezTo>
                      <a:pt x="1411" y="1829"/>
                      <a:pt x="1411" y="1830"/>
                      <a:pt x="1411" y="1830"/>
                    </a:cubicBezTo>
                    <a:cubicBezTo>
                      <a:pt x="1419" y="1825"/>
                      <a:pt x="1427" y="1820"/>
                      <a:pt x="1435" y="1813"/>
                    </a:cubicBezTo>
                    <a:cubicBezTo>
                      <a:pt x="1471" y="1777"/>
                      <a:pt x="1471" y="1718"/>
                      <a:pt x="1435" y="1682"/>
                    </a:cubicBezTo>
                    <a:cubicBezTo>
                      <a:pt x="1406" y="1653"/>
                      <a:pt x="1363" y="1648"/>
                      <a:pt x="1329" y="1666"/>
                    </a:cubicBezTo>
                    <a:cubicBezTo>
                      <a:pt x="1329" y="1665"/>
                      <a:pt x="1329" y="1666"/>
                      <a:pt x="1329" y="1666"/>
                    </a:cubicBezTo>
                    <a:cubicBezTo>
                      <a:pt x="1148" y="1748"/>
                      <a:pt x="926" y="1714"/>
                      <a:pt x="777" y="1565"/>
                    </a:cubicBezTo>
                    <a:cubicBezTo>
                      <a:pt x="395" y="1183"/>
                      <a:pt x="395" y="1183"/>
                      <a:pt x="395" y="1183"/>
                    </a:cubicBezTo>
                    <a:cubicBezTo>
                      <a:pt x="203" y="991"/>
                      <a:pt x="203" y="680"/>
                      <a:pt x="395" y="488"/>
                    </a:cubicBezTo>
                    <a:cubicBezTo>
                      <a:pt x="488" y="395"/>
                      <a:pt x="488" y="395"/>
                      <a:pt x="488" y="395"/>
                    </a:cubicBezTo>
                    <a:cubicBezTo>
                      <a:pt x="680" y="203"/>
                      <a:pt x="991" y="203"/>
                      <a:pt x="1183" y="395"/>
                    </a:cubicBezTo>
                    <a:cubicBezTo>
                      <a:pt x="1565" y="778"/>
                      <a:pt x="1565" y="778"/>
                      <a:pt x="1565" y="778"/>
                    </a:cubicBezTo>
                    <a:cubicBezTo>
                      <a:pt x="1716" y="929"/>
                      <a:pt x="1748" y="1155"/>
                      <a:pt x="1661" y="1337"/>
                    </a:cubicBezTo>
                    <a:cubicBezTo>
                      <a:pt x="1661" y="1337"/>
                      <a:pt x="1662" y="1337"/>
                      <a:pt x="1661" y="1337"/>
                    </a:cubicBezTo>
                    <a:cubicBezTo>
                      <a:pt x="1661" y="1338"/>
                      <a:pt x="1662" y="1336"/>
                      <a:pt x="1661" y="1337"/>
                    </a:cubicBezTo>
                    <a:cubicBezTo>
                      <a:pt x="1662" y="1337"/>
                      <a:pt x="1661" y="1337"/>
                      <a:pt x="1661" y="1337"/>
                    </a:cubicBezTo>
                    <a:cubicBezTo>
                      <a:pt x="1649" y="1370"/>
                      <a:pt x="1654" y="1410"/>
                      <a:pt x="1681" y="1436"/>
                    </a:cubicBezTo>
                    <a:cubicBezTo>
                      <a:pt x="1717" y="1472"/>
                      <a:pt x="1775" y="1472"/>
                      <a:pt x="1811" y="1436"/>
                    </a:cubicBezTo>
                    <a:cubicBezTo>
                      <a:pt x="1819" y="1429"/>
                      <a:pt x="1825" y="1420"/>
                      <a:pt x="1830" y="1412"/>
                    </a:cubicBezTo>
                    <a:cubicBezTo>
                      <a:pt x="1830" y="1412"/>
                      <a:pt x="1829" y="1411"/>
                      <a:pt x="1830" y="1412"/>
                    </a:cubicBezTo>
                    <a:cubicBezTo>
                      <a:pt x="1949" y="1167"/>
                      <a:pt x="1907" y="865"/>
                      <a:pt x="1704" y="662"/>
                    </a:cubicBezTo>
                    <a:cubicBezTo>
                      <a:pt x="1299" y="256"/>
                      <a:pt x="1299" y="256"/>
                      <a:pt x="1299" y="256"/>
                    </a:cubicBezTo>
                    <a:cubicBezTo>
                      <a:pt x="1043" y="0"/>
                      <a:pt x="628" y="0"/>
                      <a:pt x="372" y="256"/>
                    </a:cubicBezTo>
                    <a:close/>
                    <a:moveTo>
                      <a:pt x="372" y="256"/>
                    </a:moveTo>
                    <a:cubicBezTo>
                      <a:pt x="372" y="256"/>
                      <a:pt x="372" y="256"/>
                      <a:pt x="372" y="2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913" name="Freeform 7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767" y="1680"/>
                <a:ext cx="2565" cy="2567"/>
              </a:xfrm>
              <a:custGeom>
                <a:avLst/>
                <a:gdLst>
                  <a:gd name="T0" fmla="*/ 1691 w 1947"/>
                  <a:gd name="T1" fmla="*/ 1577 h 1949"/>
                  <a:gd name="T2" fmla="*/ 1575 w 1947"/>
                  <a:gd name="T3" fmla="*/ 1693 h 1949"/>
                  <a:gd name="T4" fmla="*/ 648 w 1947"/>
                  <a:gd name="T5" fmla="*/ 1693 h 1949"/>
                  <a:gd name="T6" fmla="*/ 243 w 1947"/>
                  <a:gd name="T7" fmla="*/ 1288 h 1949"/>
                  <a:gd name="T8" fmla="*/ 114 w 1947"/>
                  <a:gd name="T9" fmla="*/ 546 h 1949"/>
                  <a:gd name="T10" fmla="*/ 115 w 1947"/>
                  <a:gd name="T11" fmla="*/ 544 h 1949"/>
                  <a:gd name="T12" fmla="*/ 117 w 1947"/>
                  <a:gd name="T13" fmla="*/ 538 h 1949"/>
                  <a:gd name="T14" fmla="*/ 117 w 1947"/>
                  <a:gd name="T15" fmla="*/ 538 h 1949"/>
                  <a:gd name="T16" fmla="*/ 135 w 1947"/>
                  <a:gd name="T17" fmla="*/ 514 h 1949"/>
                  <a:gd name="T18" fmla="*/ 265 w 1947"/>
                  <a:gd name="T19" fmla="*/ 514 h 1949"/>
                  <a:gd name="T20" fmla="*/ 281 w 1947"/>
                  <a:gd name="T21" fmla="*/ 620 h 1949"/>
                  <a:gd name="T22" fmla="*/ 281 w 1947"/>
                  <a:gd name="T23" fmla="*/ 620 h 1949"/>
                  <a:gd name="T24" fmla="*/ 382 w 1947"/>
                  <a:gd name="T25" fmla="*/ 1172 h 1949"/>
                  <a:gd name="T26" fmla="*/ 764 w 1947"/>
                  <a:gd name="T27" fmla="*/ 1554 h 1949"/>
                  <a:gd name="T28" fmla="*/ 1459 w 1947"/>
                  <a:gd name="T29" fmla="*/ 1554 h 1949"/>
                  <a:gd name="T30" fmla="*/ 1552 w 1947"/>
                  <a:gd name="T31" fmla="*/ 1461 h 1949"/>
                  <a:gd name="T32" fmla="*/ 1552 w 1947"/>
                  <a:gd name="T33" fmla="*/ 766 h 1949"/>
                  <a:gd name="T34" fmla="*/ 1170 w 1947"/>
                  <a:gd name="T35" fmla="*/ 384 h 1949"/>
                  <a:gd name="T36" fmla="*/ 610 w 1947"/>
                  <a:gd name="T37" fmla="*/ 288 h 1949"/>
                  <a:gd name="T38" fmla="*/ 610 w 1947"/>
                  <a:gd name="T39" fmla="*/ 288 h 1949"/>
                  <a:gd name="T40" fmla="*/ 610 w 1947"/>
                  <a:gd name="T41" fmla="*/ 288 h 1949"/>
                  <a:gd name="T42" fmla="*/ 610 w 1947"/>
                  <a:gd name="T43" fmla="*/ 288 h 1949"/>
                  <a:gd name="T44" fmla="*/ 511 w 1947"/>
                  <a:gd name="T45" fmla="*/ 268 h 1949"/>
                  <a:gd name="T46" fmla="*/ 511 w 1947"/>
                  <a:gd name="T47" fmla="*/ 138 h 1949"/>
                  <a:gd name="T48" fmla="*/ 536 w 1947"/>
                  <a:gd name="T49" fmla="*/ 120 h 1949"/>
                  <a:gd name="T50" fmla="*/ 536 w 1947"/>
                  <a:gd name="T51" fmla="*/ 120 h 1949"/>
                  <a:gd name="T52" fmla="*/ 1285 w 1947"/>
                  <a:gd name="T53" fmla="*/ 245 h 1949"/>
                  <a:gd name="T54" fmla="*/ 1691 w 1947"/>
                  <a:gd name="T55" fmla="*/ 650 h 1949"/>
                  <a:gd name="T56" fmla="*/ 1691 w 1947"/>
                  <a:gd name="T57" fmla="*/ 1577 h 1949"/>
                  <a:gd name="T58" fmla="*/ 1691 w 1947"/>
                  <a:gd name="T59" fmla="*/ 1577 h 1949"/>
                  <a:gd name="T60" fmla="*/ 1691 w 1947"/>
                  <a:gd name="T61" fmla="*/ 1577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7" h="1949">
                    <a:moveTo>
                      <a:pt x="1691" y="1577"/>
                    </a:moveTo>
                    <a:cubicBezTo>
                      <a:pt x="1575" y="1693"/>
                      <a:pt x="1575" y="1693"/>
                      <a:pt x="1575" y="1693"/>
                    </a:cubicBezTo>
                    <a:cubicBezTo>
                      <a:pt x="1319" y="1949"/>
                      <a:pt x="904" y="1949"/>
                      <a:pt x="648" y="1693"/>
                    </a:cubicBezTo>
                    <a:cubicBezTo>
                      <a:pt x="243" y="1288"/>
                      <a:pt x="243" y="1288"/>
                      <a:pt x="243" y="1288"/>
                    </a:cubicBezTo>
                    <a:cubicBezTo>
                      <a:pt x="42" y="1087"/>
                      <a:pt x="0" y="789"/>
                      <a:pt x="114" y="546"/>
                    </a:cubicBezTo>
                    <a:cubicBezTo>
                      <a:pt x="114" y="546"/>
                      <a:pt x="115" y="545"/>
                      <a:pt x="115" y="544"/>
                    </a:cubicBezTo>
                    <a:cubicBezTo>
                      <a:pt x="116" y="542"/>
                      <a:pt x="117" y="540"/>
                      <a:pt x="117" y="538"/>
                    </a:cubicBezTo>
                    <a:cubicBezTo>
                      <a:pt x="118" y="538"/>
                      <a:pt x="117" y="538"/>
                      <a:pt x="117" y="538"/>
                    </a:cubicBezTo>
                    <a:cubicBezTo>
                      <a:pt x="122" y="530"/>
                      <a:pt x="127" y="522"/>
                      <a:pt x="135" y="514"/>
                    </a:cubicBezTo>
                    <a:cubicBezTo>
                      <a:pt x="170" y="478"/>
                      <a:pt x="229" y="478"/>
                      <a:pt x="265" y="514"/>
                    </a:cubicBezTo>
                    <a:cubicBezTo>
                      <a:pt x="294" y="543"/>
                      <a:pt x="299" y="586"/>
                      <a:pt x="281" y="620"/>
                    </a:cubicBezTo>
                    <a:cubicBezTo>
                      <a:pt x="282" y="620"/>
                      <a:pt x="281" y="620"/>
                      <a:pt x="281" y="620"/>
                    </a:cubicBezTo>
                    <a:cubicBezTo>
                      <a:pt x="199" y="801"/>
                      <a:pt x="233" y="1023"/>
                      <a:pt x="382" y="1172"/>
                    </a:cubicBezTo>
                    <a:cubicBezTo>
                      <a:pt x="764" y="1554"/>
                      <a:pt x="764" y="1554"/>
                      <a:pt x="764" y="1554"/>
                    </a:cubicBezTo>
                    <a:cubicBezTo>
                      <a:pt x="956" y="1746"/>
                      <a:pt x="1267" y="1746"/>
                      <a:pt x="1459" y="1554"/>
                    </a:cubicBezTo>
                    <a:cubicBezTo>
                      <a:pt x="1552" y="1461"/>
                      <a:pt x="1552" y="1461"/>
                      <a:pt x="1552" y="1461"/>
                    </a:cubicBezTo>
                    <a:cubicBezTo>
                      <a:pt x="1744" y="1269"/>
                      <a:pt x="1744" y="958"/>
                      <a:pt x="1552" y="766"/>
                    </a:cubicBezTo>
                    <a:cubicBezTo>
                      <a:pt x="1170" y="384"/>
                      <a:pt x="1170" y="384"/>
                      <a:pt x="1170" y="384"/>
                    </a:cubicBezTo>
                    <a:cubicBezTo>
                      <a:pt x="1018" y="233"/>
                      <a:pt x="793" y="201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610" y="288"/>
                      <a:pt x="611" y="287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577" y="300"/>
                      <a:pt x="537" y="295"/>
                      <a:pt x="511" y="268"/>
                    </a:cubicBezTo>
                    <a:cubicBezTo>
                      <a:pt x="475" y="232"/>
                      <a:pt x="475" y="174"/>
                      <a:pt x="511" y="138"/>
                    </a:cubicBezTo>
                    <a:cubicBezTo>
                      <a:pt x="518" y="131"/>
                      <a:pt x="527" y="124"/>
                      <a:pt x="536" y="120"/>
                    </a:cubicBezTo>
                    <a:cubicBezTo>
                      <a:pt x="536" y="119"/>
                      <a:pt x="536" y="120"/>
                      <a:pt x="536" y="120"/>
                    </a:cubicBezTo>
                    <a:cubicBezTo>
                      <a:pt x="780" y="0"/>
                      <a:pt x="1083" y="42"/>
                      <a:pt x="1285" y="245"/>
                    </a:cubicBezTo>
                    <a:cubicBezTo>
                      <a:pt x="1691" y="650"/>
                      <a:pt x="1691" y="650"/>
                      <a:pt x="1691" y="650"/>
                    </a:cubicBezTo>
                    <a:cubicBezTo>
                      <a:pt x="1947" y="906"/>
                      <a:pt x="1947" y="1321"/>
                      <a:pt x="1691" y="1577"/>
                    </a:cubicBezTo>
                    <a:close/>
                    <a:moveTo>
                      <a:pt x="1691" y="1577"/>
                    </a:moveTo>
                    <a:cubicBezTo>
                      <a:pt x="1691" y="1577"/>
                      <a:pt x="1691" y="1577"/>
                      <a:pt x="1691" y="1577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48914" name="椭圆 57"/>
            <p:cNvSpPr/>
            <p:nvPr>
              <p:custDataLst>
                <p:tags r:id="rId6"/>
              </p:custDataLst>
            </p:nvPr>
          </p:nvSpPr>
          <p:spPr>
            <a:xfrm>
              <a:off x="1055689" y="6405346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15" name="椭圆 58"/>
            <p:cNvSpPr/>
            <p:nvPr>
              <p:custDataLst>
                <p:tags r:id="rId7"/>
              </p:custDataLst>
            </p:nvPr>
          </p:nvSpPr>
          <p:spPr>
            <a:xfrm>
              <a:off x="1506436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16" name="椭圆 59"/>
            <p:cNvSpPr/>
            <p:nvPr>
              <p:custDataLst>
                <p:tags r:id="rId8"/>
              </p:custDataLst>
            </p:nvPr>
          </p:nvSpPr>
          <p:spPr>
            <a:xfrm>
              <a:off x="1946659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Group 10"/>
            <p:cNvGrpSpPr>
              <a:grpSpLocks noChangeAspect="1"/>
            </p:cNvGrpSpPr>
            <p:nvPr/>
          </p:nvGrpSpPr>
          <p:grpSpPr bwMode="auto">
            <a:xfrm>
              <a:off x="1592865" y="6498502"/>
              <a:ext cx="152563" cy="131255"/>
              <a:chOff x="1243" y="-76"/>
              <a:chExt cx="5191" cy="4466"/>
            </a:xfrm>
            <a:solidFill>
              <a:schemeClr val="tx1"/>
            </a:solidFill>
          </p:grpSpPr>
          <p:sp>
            <p:nvSpPr>
              <p:cNvPr id="1048917" name="Freeform 11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43" y="-76"/>
                <a:ext cx="2773" cy="4466"/>
              </a:xfrm>
              <a:custGeom>
                <a:avLst/>
                <a:gdLst>
                  <a:gd name="T0" fmla="*/ 0 w 1714"/>
                  <a:gd name="T1" fmla="*/ 1101 h 2760"/>
                  <a:gd name="T2" fmla="*/ 0 w 1714"/>
                  <a:gd name="T3" fmla="*/ 1660 h 2760"/>
                  <a:gd name="T4" fmla="*/ 204 w 1714"/>
                  <a:gd name="T5" fmla="*/ 1864 h 2760"/>
                  <a:gd name="T6" fmla="*/ 732 w 1714"/>
                  <a:gd name="T7" fmla="*/ 1864 h 2760"/>
                  <a:gd name="T8" fmla="*/ 684 w 1714"/>
                  <a:gd name="T9" fmla="*/ 1844 h 2760"/>
                  <a:gd name="T10" fmla="*/ 1501 w 1714"/>
                  <a:gd name="T11" fmla="*/ 2663 h 2760"/>
                  <a:gd name="T12" fmla="*/ 1714 w 1714"/>
                  <a:gd name="T13" fmla="*/ 2575 h 2760"/>
                  <a:gd name="T14" fmla="*/ 1714 w 1714"/>
                  <a:gd name="T15" fmla="*/ 186 h 2760"/>
                  <a:gd name="T16" fmla="*/ 1501 w 1714"/>
                  <a:gd name="T17" fmla="*/ 97 h 2760"/>
                  <a:gd name="T18" fmla="*/ 684 w 1714"/>
                  <a:gd name="T19" fmla="*/ 916 h 2760"/>
                  <a:gd name="T20" fmla="*/ 732 w 1714"/>
                  <a:gd name="T21" fmla="*/ 896 h 2760"/>
                  <a:gd name="T22" fmla="*/ 204 w 1714"/>
                  <a:gd name="T23" fmla="*/ 896 h 2760"/>
                  <a:gd name="T24" fmla="*/ 0 w 1714"/>
                  <a:gd name="T25" fmla="*/ 1101 h 2760"/>
                  <a:gd name="T26" fmla="*/ 732 w 1714"/>
                  <a:gd name="T27" fmla="*/ 1032 h 2760"/>
                  <a:gd name="T28" fmla="*/ 761 w 1714"/>
                  <a:gd name="T29" fmla="*/ 1032 h 2760"/>
                  <a:gd name="T30" fmla="*/ 781 w 1714"/>
                  <a:gd name="T31" fmla="*/ 1012 h 2760"/>
                  <a:gd name="T32" fmla="*/ 1598 w 1714"/>
                  <a:gd name="T33" fmla="*/ 193 h 2760"/>
                  <a:gd name="T34" fmla="*/ 1613 w 1714"/>
                  <a:gd name="T35" fmla="*/ 182 h 2760"/>
                  <a:gd name="T36" fmla="*/ 1591 w 1714"/>
                  <a:gd name="T37" fmla="*/ 180 h 2760"/>
                  <a:gd name="T38" fmla="*/ 1575 w 1714"/>
                  <a:gd name="T39" fmla="*/ 166 h 2760"/>
                  <a:gd name="T40" fmla="*/ 1578 w 1714"/>
                  <a:gd name="T41" fmla="*/ 186 h 2760"/>
                  <a:gd name="T42" fmla="*/ 1578 w 1714"/>
                  <a:gd name="T43" fmla="*/ 2575 h 2760"/>
                  <a:gd name="T44" fmla="*/ 1575 w 1714"/>
                  <a:gd name="T45" fmla="*/ 2594 h 2760"/>
                  <a:gd name="T46" fmla="*/ 1591 w 1714"/>
                  <a:gd name="T47" fmla="*/ 2580 h 2760"/>
                  <a:gd name="T48" fmla="*/ 1613 w 1714"/>
                  <a:gd name="T49" fmla="*/ 2579 h 2760"/>
                  <a:gd name="T50" fmla="*/ 1598 w 1714"/>
                  <a:gd name="T51" fmla="*/ 2567 h 2760"/>
                  <a:gd name="T52" fmla="*/ 781 w 1714"/>
                  <a:gd name="T53" fmla="*/ 1748 h 2760"/>
                  <a:gd name="T54" fmla="*/ 761 w 1714"/>
                  <a:gd name="T55" fmla="*/ 1728 h 2760"/>
                  <a:gd name="T56" fmla="*/ 204 w 1714"/>
                  <a:gd name="T57" fmla="*/ 1728 h 2760"/>
                  <a:gd name="T58" fmla="*/ 137 w 1714"/>
                  <a:gd name="T59" fmla="*/ 1660 h 2760"/>
                  <a:gd name="T60" fmla="*/ 137 w 1714"/>
                  <a:gd name="T61" fmla="*/ 1101 h 2760"/>
                  <a:gd name="T62" fmla="*/ 204 w 1714"/>
                  <a:gd name="T63" fmla="*/ 1032 h 2760"/>
                  <a:gd name="T64" fmla="*/ 732 w 1714"/>
                  <a:gd name="T65" fmla="*/ 1032 h 2760"/>
                  <a:gd name="T66" fmla="*/ 732 w 1714"/>
                  <a:gd name="T67" fmla="*/ 1032 h 2760"/>
                  <a:gd name="T68" fmla="*/ 732 w 1714"/>
                  <a:gd name="T69" fmla="*/ 1032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14" h="2760">
                    <a:moveTo>
                      <a:pt x="0" y="1101"/>
                    </a:moveTo>
                    <a:cubicBezTo>
                      <a:pt x="0" y="1660"/>
                      <a:pt x="0" y="1660"/>
                      <a:pt x="0" y="1660"/>
                    </a:cubicBezTo>
                    <a:cubicBezTo>
                      <a:pt x="0" y="1773"/>
                      <a:pt x="92" y="1864"/>
                      <a:pt x="204" y="1864"/>
                    </a:cubicBezTo>
                    <a:cubicBezTo>
                      <a:pt x="732" y="1864"/>
                      <a:pt x="732" y="1864"/>
                      <a:pt x="732" y="1864"/>
                    </a:cubicBezTo>
                    <a:cubicBezTo>
                      <a:pt x="684" y="1844"/>
                      <a:pt x="684" y="1844"/>
                      <a:pt x="684" y="1844"/>
                    </a:cubicBezTo>
                    <a:cubicBezTo>
                      <a:pt x="1501" y="2663"/>
                      <a:pt x="1501" y="2663"/>
                      <a:pt x="1501" y="2663"/>
                    </a:cubicBezTo>
                    <a:cubicBezTo>
                      <a:pt x="1598" y="2760"/>
                      <a:pt x="1714" y="2711"/>
                      <a:pt x="1714" y="2575"/>
                    </a:cubicBezTo>
                    <a:cubicBezTo>
                      <a:pt x="1714" y="186"/>
                      <a:pt x="1714" y="186"/>
                      <a:pt x="1714" y="186"/>
                    </a:cubicBezTo>
                    <a:cubicBezTo>
                      <a:pt x="1714" y="50"/>
                      <a:pt x="1598" y="0"/>
                      <a:pt x="1501" y="97"/>
                    </a:cubicBezTo>
                    <a:cubicBezTo>
                      <a:pt x="684" y="916"/>
                      <a:pt x="684" y="916"/>
                      <a:pt x="684" y="916"/>
                    </a:cubicBezTo>
                    <a:cubicBezTo>
                      <a:pt x="732" y="896"/>
                      <a:pt x="732" y="896"/>
                      <a:pt x="732" y="896"/>
                    </a:cubicBezTo>
                    <a:cubicBezTo>
                      <a:pt x="204" y="896"/>
                      <a:pt x="204" y="896"/>
                      <a:pt x="204" y="896"/>
                    </a:cubicBezTo>
                    <a:cubicBezTo>
                      <a:pt x="91" y="896"/>
                      <a:pt x="0" y="988"/>
                      <a:pt x="0" y="1101"/>
                    </a:cubicBezTo>
                    <a:close/>
                    <a:moveTo>
                      <a:pt x="732" y="1032"/>
                    </a:moveTo>
                    <a:cubicBezTo>
                      <a:pt x="761" y="1032"/>
                      <a:pt x="761" y="1032"/>
                      <a:pt x="761" y="1032"/>
                    </a:cubicBezTo>
                    <a:cubicBezTo>
                      <a:pt x="781" y="1012"/>
                      <a:pt x="781" y="1012"/>
                      <a:pt x="781" y="1012"/>
                    </a:cubicBezTo>
                    <a:cubicBezTo>
                      <a:pt x="1598" y="193"/>
                      <a:pt x="1598" y="193"/>
                      <a:pt x="1598" y="193"/>
                    </a:cubicBezTo>
                    <a:cubicBezTo>
                      <a:pt x="1605" y="186"/>
                      <a:pt x="1610" y="183"/>
                      <a:pt x="1613" y="182"/>
                    </a:cubicBezTo>
                    <a:cubicBezTo>
                      <a:pt x="1608" y="184"/>
                      <a:pt x="1600" y="184"/>
                      <a:pt x="1591" y="180"/>
                    </a:cubicBezTo>
                    <a:cubicBezTo>
                      <a:pt x="1582" y="176"/>
                      <a:pt x="1577" y="170"/>
                      <a:pt x="1575" y="166"/>
                    </a:cubicBezTo>
                    <a:cubicBezTo>
                      <a:pt x="1576" y="169"/>
                      <a:pt x="1578" y="176"/>
                      <a:pt x="1578" y="186"/>
                    </a:cubicBezTo>
                    <a:cubicBezTo>
                      <a:pt x="1578" y="2575"/>
                      <a:pt x="1578" y="2575"/>
                      <a:pt x="1578" y="2575"/>
                    </a:cubicBezTo>
                    <a:cubicBezTo>
                      <a:pt x="1578" y="2585"/>
                      <a:pt x="1576" y="2592"/>
                      <a:pt x="1575" y="2594"/>
                    </a:cubicBezTo>
                    <a:cubicBezTo>
                      <a:pt x="1577" y="2590"/>
                      <a:pt x="1582" y="2584"/>
                      <a:pt x="1591" y="2580"/>
                    </a:cubicBezTo>
                    <a:cubicBezTo>
                      <a:pt x="1601" y="2577"/>
                      <a:pt x="1608" y="2577"/>
                      <a:pt x="1613" y="2579"/>
                    </a:cubicBezTo>
                    <a:cubicBezTo>
                      <a:pt x="1610" y="2578"/>
                      <a:pt x="1605" y="2574"/>
                      <a:pt x="1598" y="2567"/>
                    </a:cubicBezTo>
                    <a:cubicBezTo>
                      <a:pt x="781" y="1748"/>
                      <a:pt x="781" y="1748"/>
                      <a:pt x="781" y="1748"/>
                    </a:cubicBezTo>
                    <a:cubicBezTo>
                      <a:pt x="761" y="1728"/>
                      <a:pt x="761" y="1728"/>
                      <a:pt x="761" y="1728"/>
                    </a:cubicBezTo>
                    <a:cubicBezTo>
                      <a:pt x="204" y="1728"/>
                      <a:pt x="204" y="1728"/>
                      <a:pt x="204" y="1728"/>
                    </a:cubicBezTo>
                    <a:cubicBezTo>
                      <a:pt x="167" y="1728"/>
                      <a:pt x="137" y="1697"/>
                      <a:pt x="137" y="1660"/>
                    </a:cubicBezTo>
                    <a:cubicBezTo>
                      <a:pt x="137" y="1101"/>
                      <a:pt x="137" y="1101"/>
                      <a:pt x="137" y="1101"/>
                    </a:cubicBezTo>
                    <a:cubicBezTo>
                      <a:pt x="137" y="1063"/>
                      <a:pt x="167" y="1032"/>
                      <a:pt x="204" y="1032"/>
                    </a:cubicBezTo>
                    <a:lnTo>
                      <a:pt x="732" y="1032"/>
                    </a:lnTo>
                    <a:close/>
                    <a:moveTo>
                      <a:pt x="732" y="1032"/>
                    </a:moveTo>
                    <a:cubicBezTo>
                      <a:pt x="732" y="1032"/>
                      <a:pt x="732" y="1032"/>
                      <a:pt x="732" y="103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918" name="Freeform 12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333" y="1105"/>
                <a:ext cx="1160" cy="2239"/>
              </a:xfrm>
              <a:custGeom>
                <a:avLst/>
                <a:gdLst>
                  <a:gd name="T0" fmla="*/ 717 w 717"/>
                  <a:gd name="T1" fmla="*/ 692 h 1384"/>
                  <a:gd name="T2" fmla="*/ 68 w 717"/>
                  <a:gd name="T3" fmla="*/ 0 h 1384"/>
                  <a:gd name="T4" fmla="*/ 0 w 717"/>
                  <a:gd name="T5" fmla="*/ 68 h 1384"/>
                  <a:gd name="T6" fmla="*/ 68 w 717"/>
                  <a:gd name="T7" fmla="*/ 136 h 1384"/>
                  <a:gd name="T8" fmla="*/ 581 w 717"/>
                  <a:gd name="T9" fmla="*/ 692 h 1384"/>
                  <a:gd name="T10" fmla="*/ 68 w 717"/>
                  <a:gd name="T11" fmla="*/ 1248 h 1384"/>
                  <a:gd name="T12" fmla="*/ 0 w 717"/>
                  <a:gd name="T13" fmla="*/ 1316 h 1384"/>
                  <a:gd name="T14" fmla="*/ 68 w 717"/>
                  <a:gd name="T15" fmla="*/ 1384 h 1384"/>
                  <a:gd name="T16" fmla="*/ 717 w 717"/>
                  <a:gd name="T17" fmla="*/ 692 h 1384"/>
                  <a:gd name="T18" fmla="*/ 717 w 717"/>
                  <a:gd name="T19" fmla="*/ 692 h 1384"/>
                  <a:gd name="T20" fmla="*/ 717 w 717"/>
                  <a:gd name="T21" fmla="*/ 69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7" h="1384">
                    <a:moveTo>
                      <a:pt x="717" y="692"/>
                    </a:moveTo>
                    <a:cubicBezTo>
                      <a:pt x="717" y="310"/>
                      <a:pt x="42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350" y="136"/>
                      <a:pt x="581" y="384"/>
                      <a:pt x="581" y="692"/>
                    </a:cubicBezTo>
                    <a:cubicBezTo>
                      <a:pt x="581" y="1000"/>
                      <a:pt x="350" y="1248"/>
                      <a:pt x="68" y="1248"/>
                    </a:cubicBezTo>
                    <a:cubicBezTo>
                      <a:pt x="30" y="1248"/>
                      <a:pt x="0" y="1278"/>
                      <a:pt x="0" y="1316"/>
                    </a:cubicBezTo>
                    <a:cubicBezTo>
                      <a:pt x="0" y="1353"/>
                      <a:pt x="30" y="1384"/>
                      <a:pt x="68" y="1384"/>
                    </a:cubicBezTo>
                    <a:cubicBezTo>
                      <a:pt x="428" y="1384"/>
                      <a:pt x="717" y="1073"/>
                      <a:pt x="717" y="692"/>
                    </a:cubicBezTo>
                    <a:close/>
                    <a:moveTo>
                      <a:pt x="717" y="692"/>
                    </a:moveTo>
                    <a:cubicBezTo>
                      <a:pt x="717" y="692"/>
                      <a:pt x="717" y="692"/>
                      <a:pt x="717" y="69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919" name="Freeform 13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988" y="282"/>
                <a:ext cx="1446" cy="3752"/>
              </a:xfrm>
              <a:custGeom>
                <a:avLst/>
                <a:gdLst>
                  <a:gd name="T0" fmla="*/ 894 w 894"/>
                  <a:gd name="T1" fmla="*/ 1174 h 2319"/>
                  <a:gd name="T2" fmla="*/ 105 w 894"/>
                  <a:gd name="T3" fmla="*/ 15 h 2319"/>
                  <a:gd name="T4" fmla="*/ 15 w 894"/>
                  <a:gd name="T5" fmla="*/ 50 h 2319"/>
                  <a:gd name="T6" fmla="*/ 51 w 894"/>
                  <a:gd name="T7" fmla="*/ 140 h 2319"/>
                  <a:gd name="T8" fmla="*/ 757 w 894"/>
                  <a:gd name="T9" fmla="*/ 1174 h 2319"/>
                  <a:gd name="T10" fmla="*/ 111 w 894"/>
                  <a:gd name="T11" fmla="*/ 2180 h 2319"/>
                  <a:gd name="T12" fmla="*/ 81 w 894"/>
                  <a:gd name="T13" fmla="*/ 2271 h 2319"/>
                  <a:gd name="T14" fmla="*/ 172 w 894"/>
                  <a:gd name="T15" fmla="*/ 2302 h 2319"/>
                  <a:gd name="T16" fmla="*/ 894 w 894"/>
                  <a:gd name="T17" fmla="*/ 1174 h 2319"/>
                  <a:gd name="T18" fmla="*/ 894 w 894"/>
                  <a:gd name="T19" fmla="*/ 1174 h 2319"/>
                  <a:gd name="T20" fmla="*/ 894 w 894"/>
                  <a:gd name="T21" fmla="*/ 1174 h 2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4" h="2319">
                    <a:moveTo>
                      <a:pt x="894" y="1174"/>
                    </a:moveTo>
                    <a:cubicBezTo>
                      <a:pt x="894" y="670"/>
                      <a:pt x="581" y="221"/>
                      <a:pt x="105" y="15"/>
                    </a:cubicBezTo>
                    <a:cubicBezTo>
                      <a:pt x="71" y="0"/>
                      <a:pt x="30" y="16"/>
                      <a:pt x="15" y="50"/>
                    </a:cubicBezTo>
                    <a:cubicBezTo>
                      <a:pt x="0" y="85"/>
                      <a:pt x="16" y="125"/>
                      <a:pt x="51" y="140"/>
                    </a:cubicBezTo>
                    <a:cubicBezTo>
                      <a:pt x="478" y="325"/>
                      <a:pt x="757" y="726"/>
                      <a:pt x="757" y="1174"/>
                    </a:cubicBezTo>
                    <a:cubicBezTo>
                      <a:pt x="757" y="1599"/>
                      <a:pt x="506" y="1983"/>
                      <a:pt x="111" y="2180"/>
                    </a:cubicBezTo>
                    <a:cubicBezTo>
                      <a:pt x="78" y="2196"/>
                      <a:pt x="64" y="2237"/>
                      <a:pt x="81" y="2271"/>
                    </a:cubicBezTo>
                    <a:cubicBezTo>
                      <a:pt x="97" y="2305"/>
                      <a:pt x="138" y="2319"/>
                      <a:pt x="172" y="2302"/>
                    </a:cubicBezTo>
                    <a:cubicBezTo>
                      <a:pt x="612" y="2083"/>
                      <a:pt x="894" y="1652"/>
                      <a:pt x="894" y="1174"/>
                    </a:cubicBezTo>
                    <a:close/>
                    <a:moveTo>
                      <a:pt x="894" y="1174"/>
                    </a:moveTo>
                    <a:cubicBezTo>
                      <a:pt x="894" y="1174"/>
                      <a:pt x="894" y="1174"/>
                      <a:pt x="894" y="117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2097153" name="图形 6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 cstate="print"/>
            <a:stretch>
              <a:fillRect/>
            </a:stretch>
          </p:blipFill>
          <p:spPr>
            <a:xfrm>
              <a:off x="2026912" y="6485605"/>
              <a:ext cx="166973" cy="166973"/>
            </a:xfrm>
            <a:prstGeom prst="rect">
              <a:avLst/>
            </a:prstGeom>
          </p:spPr>
        </p:pic>
      </p:grpSp>
      <p:grpSp>
        <p:nvGrpSpPr>
          <p:cNvPr id="146" name="组合 23"/>
          <p:cNvGrpSpPr/>
          <p:nvPr userDrawn="1">
            <p:custDataLst>
              <p:tags r:id="rId14"/>
            </p:custDataLst>
          </p:nvPr>
        </p:nvGrpSpPr>
        <p:grpSpPr>
          <a:xfrm>
            <a:off x="6626648" y="258876"/>
            <a:ext cx="5565352" cy="6613187"/>
            <a:chOff x="6626648" y="258876"/>
            <a:chExt cx="5565352" cy="6613187"/>
          </a:xfrm>
        </p:grpSpPr>
        <p:sp>
          <p:nvSpPr>
            <p:cNvPr id="1048920" name="任意多边形 31"/>
            <p:cNvSpPr/>
            <p:nvPr>
              <p:custDataLst>
                <p:tags r:id="rId15"/>
              </p:custDataLst>
            </p:nvPr>
          </p:nvSpPr>
          <p:spPr>
            <a:xfrm rot="2133799">
              <a:off x="7065130" y="2257661"/>
              <a:ext cx="3245759" cy="4032558"/>
            </a:xfrm>
            <a:custGeom>
              <a:avLst/>
              <a:gdLst>
                <a:gd name="connsiteX0" fmla="*/ 1033066 w 2727236"/>
                <a:gd name="connsiteY0" fmla="*/ 0 h 3388340"/>
                <a:gd name="connsiteX1" fmla="*/ 2727236 w 2727236"/>
                <a:gd name="connsiteY1" fmla="*/ 1694170 h 3388340"/>
                <a:gd name="connsiteX2" fmla="*/ 1033066 w 2727236"/>
                <a:gd name="connsiteY2" fmla="*/ 3388340 h 3388340"/>
                <a:gd name="connsiteX3" fmla="*/ 859847 w 2727236"/>
                <a:gd name="connsiteY3" fmla="*/ 3379593 h 3388340"/>
                <a:gd name="connsiteX4" fmla="*/ 720463 w 2727236"/>
                <a:gd name="connsiteY4" fmla="*/ 3358321 h 3388340"/>
                <a:gd name="connsiteX5" fmla="*/ 715517 w 2727236"/>
                <a:gd name="connsiteY5" fmla="*/ 3352486 h 3388340"/>
                <a:gd name="connsiteX6" fmla="*/ 0 w 2727236"/>
                <a:gd name="connsiteY6" fmla="*/ 1215436 h 3388340"/>
                <a:gd name="connsiteX7" fmla="*/ 118868 w 2727236"/>
                <a:gd name="connsiteY7" fmla="*/ 295690 h 3388340"/>
                <a:gd name="connsiteX8" fmla="*/ 128541 w 2727236"/>
                <a:gd name="connsiteY8" fmla="*/ 263396 h 3388340"/>
                <a:gd name="connsiteX9" fmla="*/ 225524 w 2727236"/>
                <a:gd name="connsiteY9" fmla="*/ 204477 h 3388340"/>
                <a:gd name="connsiteX10" fmla="*/ 1033066 w 2727236"/>
                <a:gd name="connsiteY10" fmla="*/ 0 h 338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236" h="3388340">
                  <a:moveTo>
                    <a:pt x="1033066" y="0"/>
                  </a:moveTo>
                  <a:cubicBezTo>
                    <a:pt x="1968730" y="0"/>
                    <a:pt x="2727236" y="758506"/>
                    <a:pt x="2727236" y="1694170"/>
                  </a:cubicBezTo>
                  <a:cubicBezTo>
                    <a:pt x="2727236" y="2629834"/>
                    <a:pt x="1968730" y="3388340"/>
                    <a:pt x="1033066" y="3388340"/>
                  </a:cubicBezTo>
                  <a:cubicBezTo>
                    <a:pt x="974587" y="3388340"/>
                    <a:pt x="916800" y="3385377"/>
                    <a:pt x="859847" y="3379593"/>
                  </a:cubicBezTo>
                  <a:lnTo>
                    <a:pt x="720463" y="3358321"/>
                  </a:lnTo>
                  <a:lnTo>
                    <a:pt x="715517" y="3352486"/>
                  </a:lnTo>
                  <a:cubicBezTo>
                    <a:pt x="268519" y="2771740"/>
                    <a:pt x="0" y="2027210"/>
                    <a:pt x="0" y="1215436"/>
                  </a:cubicBezTo>
                  <a:cubicBezTo>
                    <a:pt x="0" y="896524"/>
                    <a:pt x="41442" y="587991"/>
                    <a:pt x="118868" y="295690"/>
                  </a:cubicBezTo>
                  <a:lnTo>
                    <a:pt x="128541" y="263396"/>
                  </a:lnTo>
                  <a:lnTo>
                    <a:pt x="225524" y="204477"/>
                  </a:lnTo>
                  <a:cubicBezTo>
                    <a:pt x="465577" y="74073"/>
                    <a:pt x="740671" y="0"/>
                    <a:pt x="1033066" y="0"/>
                  </a:cubicBezTo>
                  <a:close/>
                </a:path>
              </a:pathLst>
            </a:custGeom>
            <a:gradFill>
              <a:gsLst>
                <a:gs pos="0">
                  <a:srgbClr val="C1DAFB"/>
                </a:gs>
                <a:gs pos="100000">
                  <a:srgbClr val="92BBF2">
                    <a:alpha val="12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25"/>
            <p:cNvGrpSpPr/>
            <p:nvPr/>
          </p:nvGrpSpPr>
          <p:grpSpPr>
            <a:xfrm>
              <a:off x="6626648" y="258876"/>
              <a:ext cx="5565352" cy="6613187"/>
              <a:chOff x="6626648" y="258876"/>
              <a:chExt cx="5565352" cy="6613187"/>
            </a:xfrm>
          </p:grpSpPr>
          <p:sp>
            <p:nvSpPr>
              <p:cNvPr id="1048921" name="任意多边形 36"/>
              <p:cNvSpPr/>
              <p:nvPr>
                <p:custDataLst>
                  <p:tags r:id="rId16"/>
                </p:custDataLst>
              </p:nvPr>
            </p:nvSpPr>
            <p:spPr>
              <a:xfrm>
                <a:off x="6626648" y="258876"/>
                <a:ext cx="5563722" cy="661318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22" name="任意多边形 30"/>
              <p:cNvSpPr/>
              <p:nvPr>
                <p:custDataLst>
                  <p:tags r:id="rId17"/>
                </p:custDataLst>
              </p:nvPr>
            </p:nvSpPr>
            <p:spPr>
              <a:xfrm>
                <a:off x="6892095" y="558393"/>
                <a:ext cx="5299905" cy="629960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36000"/>
                    </a:schemeClr>
                  </a:gs>
                  <a:gs pos="83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23" name="椭圆 28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410825" y="5583237"/>
                <a:ext cx="725488" cy="7254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892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2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927" name="标题 1"/>
          <p:cNvSpPr>
            <a:spLocks noGrp="1"/>
          </p:cNvSpPr>
          <p:nvPr>
            <p:ph type="title" hasCustomPrompt="1"/>
            <p:custDataLst>
              <p:tags r:id="rId22"/>
            </p:custDataLst>
          </p:nvPr>
        </p:nvSpPr>
        <p:spPr>
          <a:xfrm>
            <a:off x="700210" y="2575123"/>
            <a:ext cx="6191885" cy="99034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5400" b="0" u="none" strike="noStrike" kern="1200" cap="all" spc="300" normalizeH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928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723492" y="3655982"/>
            <a:ext cx="6191885" cy="1135364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all" spc="15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7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850" name="椭圆 8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51" name="椭圆 9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85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5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85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5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5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9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949" name="椭圆 10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50" name="椭圆 11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51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952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953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954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955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956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57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8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5"/>
          <p:cNvGrpSpPr/>
          <p:nvPr userDrawn="1">
            <p:custDataLst>
              <p:tags r:id="rId2"/>
            </p:custDataLst>
          </p:nvPr>
        </p:nvGrpSpPr>
        <p:grpSpPr>
          <a:xfrm>
            <a:off x="3487805" y="0"/>
            <a:ext cx="8704195" cy="6858001"/>
            <a:chOff x="3487805" y="0"/>
            <a:chExt cx="8704195" cy="6858001"/>
          </a:xfrm>
        </p:grpSpPr>
        <p:sp>
          <p:nvSpPr>
            <p:cNvPr id="1048876" name="任意多边形 3"/>
            <p:cNvSpPr/>
            <p:nvPr>
              <p:custDataLst>
                <p:tags r:id="rId3"/>
              </p:custDataLst>
            </p:nvPr>
          </p:nvSpPr>
          <p:spPr>
            <a:xfrm rot="16200000">
              <a:off x="1639474" y="1848332"/>
              <a:ext cx="6858000" cy="3161337"/>
            </a:xfrm>
            <a:custGeom>
              <a:avLst/>
              <a:gdLst>
                <a:gd name="connsiteX0" fmla="*/ 0 w 12192000"/>
                <a:gd name="connsiteY0" fmla="*/ 0 h 5620154"/>
                <a:gd name="connsiteX1" fmla="*/ 12192000 w 12192000"/>
                <a:gd name="connsiteY1" fmla="*/ 0 h 5620154"/>
                <a:gd name="connsiteX2" fmla="*/ 12192000 w 12192000"/>
                <a:gd name="connsiteY2" fmla="*/ 3905338 h 5620154"/>
                <a:gd name="connsiteX3" fmla="*/ 12144291 w 12192000"/>
                <a:gd name="connsiteY3" fmla="*/ 3938234 h 5620154"/>
                <a:gd name="connsiteX4" fmla="*/ 7445829 w 12192000"/>
                <a:gd name="connsiteY4" fmla="*/ 3541486 h 5620154"/>
                <a:gd name="connsiteX5" fmla="*/ 2873829 w 12192000"/>
                <a:gd name="connsiteY5" fmla="*/ 5617029 h 5620154"/>
                <a:gd name="connsiteX6" fmla="*/ 194973 w 12192000"/>
                <a:gd name="connsiteY6" fmla="*/ 4757683 h 5620154"/>
                <a:gd name="connsiteX7" fmla="*/ 0 w 12192000"/>
                <a:gd name="connsiteY7" fmla="*/ 4602678 h 56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620154">
                  <a:moveTo>
                    <a:pt x="0" y="0"/>
                  </a:moveTo>
                  <a:lnTo>
                    <a:pt x="12192000" y="0"/>
                  </a:lnTo>
                  <a:lnTo>
                    <a:pt x="12192000" y="3905338"/>
                  </a:lnTo>
                  <a:lnTo>
                    <a:pt x="12144291" y="3938234"/>
                  </a:lnTo>
                  <a:cubicBezTo>
                    <a:pt x="11161300" y="4527346"/>
                    <a:pt x="8957356" y="3260272"/>
                    <a:pt x="7445829" y="3541486"/>
                  </a:cubicBezTo>
                  <a:cubicBezTo>
                    <a:pt x="5885544" y="3831772"/>
                    <a:pt x="4218819" y="5558972"/>
                    <a:pt x="2873829" y="5617029"/>
                  </a:cubicBezTo>
                  <a:cubicBezTo>
                    <a:pt x="1949149" y="5656943"/>
                    <a:pt x="939857" y="5311539"/>
                    <a:pt x="194973" y="4757683"/>
                  </a:cubicBezTo>
                  <a:lnTo>
                    <a:pt x="0" y="4602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34" name="组合 7"/>
            <p:cNvGrpSpPr/>
            <p:nvPr>
              <p:custDataLst>
                <p:tags r:id="rId4"/>
              </p:custDataLst>
            </p:nvPr>
          </p:nvGrpSpPr>
          <p:grpSpPr>
            <a:xfrm>
              <a:off x="10392229" y="0"/>
              <a:ext cx="1799771" cy="1737276"/>
              <a:chOff x="9615255" y="0"/>
              <a:chExt cx="2576745" cy="2895516"/>
            </a:xfrm>
          </p:grpSpPr>
          <p:sp>
            <p:nvSpPr>
              <p:cNvPr id="1048877" name="任意多边形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9615255" y="0"/>
                <a:ext cx="2576745" cy="2895516"/>
              </a:xfrm>
              <a:custGeom>
                <a:avLst/>
                <a:gdLst>
                  <a:gd name="connsiteX0" fmla="*/ 4301 w 2576745"/>
                  <a:gd name="connsiteY0" fmla="*/ 0 h 2895516"/>
                  <a:gd name="connsiteX1" fmla="*/ 2576745 w 2576745"/>
                  <a:gd name="connsiteY1" fmla="*/ 0 h 2895516"/>
                  <a:gd name="connsiteX2" fmla="*/ 2576745 w 2576745"/>
                  <a:gd name="connsiteY2" fmla="*/ 2895516 h 2895516"/>
                  <a:gd name="connsiteX3" fmla="*/ 0 w 2576745"/>
                  <a:gd name="connsiteY3" fmla="*/ 132717 h 289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745" h="2895516">
                    <a:moveTo>
                      <a:pt x="4301" y="0"/>
                    </a:moveTo>
                    <a:lnTo>
                      <a:pt x="2576745" y="0"/>
                    </a:lnTo>
                    <a:lnTo>
                      <a:pt x="2576745" y="2895516"/>
                    </a:lnTo>
                    <a:cubicBezTo>
                      <a:pt x="1153648" y="2895516"/>
                      <a:pt x="0" y="1658569"/>
                      <a:pt x="0" y="132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878" name="任意多边形 42"/>
              <p:cNvSpPr/>
              <p:nvPr>
                <p:custDataLst>
                  <p:tags r:id="rId6"/>
                </p:custDataLst>
              </p:nvPr>
            </p:nvSpPr>
            <p:spPr>
              <a:xfrm>
                <a:off x="9615256" y="0"/>
                <a:ext cx="2242735" cy="1919598"/>
              </a:xfrm>
              <a:custGeom>
                <a:avLst/>
                <a:gdLst>
                  <a:gd name="connsiteX0" fmla="*/ 4301 w 2242735"/>
                  <a:gd name="connsiteY0" fmla="*/ 0 h 1919598"/>
                  <a:gd name="connsiteX1" fmla="*/ 2139068 w 2242735"/>
                  <a:gd name="connsiteY1" fmla="*/ 0 h 1919598"/>
                  <a:gd name="connsiteX2" fmla="*/ 2180100 w 2242735"/>
                  <a:gd name="connsiteY2" fmla="*/ 112108 h 1919598"/>
                  <a:gd name="connsiteX3" fmla="*/ 2242735 w 2242735"/>
                  <a:gd name="connsiteY3" fmla="*/ 526402 h 1919598"/>
                  <a:gd name="connsiteX4" fmla="*/ 849539 w 2242735"/>
                  <a:gd name="connsiteY4" fmla="*/ 1919598 h 1919598"/>
                  <a:gd name="connsiteX5" fmla="*/ 707093 w 2242735"/>
                  <a:gd name="connsiteY5" fmla="*/ 1912405 h 1919598"/>
                  <a:gd name="connsiteX6" fmla="*/ 592471 w 2242735"/>
                  <a:gd name="connsiteY6" fmla="*/ 1894912 h 1919598"/>
                  <a:gd name="connsiteX7" fmla="*/ 588403 w 2242735"/>
                  <a:gd name="connsiteY7" fmla="*/ 1890114 h 1919598"/>
                  <a:gd name="connsiteX8" fmla="*/ 0 w 2242735"/>
                  <a:gd name="connsiteY8" fmla="*/ 132716 h 1919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2735" h="1919598">
                    <a:moveTo>
                      <a:pt x="4301" y="0"/>
                    </a:moveTo>
                    <a:lnTo>
                      <a:pt x="2139068" y="0"/>
                    </a:lnTo>
                    <a:lnTo>
                      <a:pt x="2180100" y="112108"/>
                    </a:lnTo>
                    <a:cubicBezTo>
                      <a:pt x="2220806" y="242984"/>
                      <a:pt x="2242735" y="382132"/>
                      <a:pt x="2242735" y="526402"/>
                    </a:cubicBezTo>
                    <a:cubicBezTo>
                      <a:pt x="2242735" y="1295843"/>
                      <a:pt x="1618980" y="1919598"/>
                      <a:pt x="849539" y="1919598"/>
                    </a:cubicBezTo>
                    <a:cubicBezTo>
                      <a:pt x="801449" y="1919598"/>
                      <a:pt x="753928" y="1917162"/>
                      <a:pt x="707093" y="1912405"/>
                    </a:cubicBezTo>
                    <a:lnTo>
                      <a:pt x="592471" y="1894912"/>
                    </a:lnTo>
                    <a:lnTo>
                      <a:pt x="588403" y="1890114"/>
                    </a:lnTo>
                    <a:cubicBezTo>
                      <a:pt x="220816" y="1412539"/>
                      <a:pt x="0" y="800277"/>
                      <a:pt x="0" y="132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8879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880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81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2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6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7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935" name="椭圆 8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36" name="椭圆 9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37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938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939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940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941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942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6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858" name="椭圆 7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59" name="椭圆 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860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61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62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3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5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048929" name="椭圆 7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30" name="椭圆 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31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32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3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934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任意多边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5"/>
          <p:cNvGrpSpPr/>
          <p:nvPr userDrawn="1">
            <p:custDataLst>
              <p:tags r:id="rId3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130" name="组合 1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1048866" name="椭圆 7"/>
              <p:cNvSpPr/>
              <p:nvPr>
                <p:custDataLst>
                  <p:tags r:id="rId4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867" name="任意多边形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1048868" name="任意多边形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8869" name="任意多边形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870" name="椭圆 11"/>
              <p:cNvSpPr/>
              <p:nvPr>
                <p:custDataLst>
                  <p:tags r:id="rId8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8871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72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3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74" name="标题 1"/>
          <p:cNvSpPr>
            <a:spLocks noGrp="1"/>
          </p:cNvSpPr>
          <p:nvPr userDrawn="1">
            <p:ph type="title" hasCustomPrompt="1"/>
            <p:custDataLst>
              <p:tags r:id="rId12"/>
            </p:custDataLst>
          </p:nvPr>
        </p:nvSpPr>
        <p:spPr>
          <a:xfrm>
            <a:off x="1515549" y="2332273"/>
            <a:ext cx="7117635" cy="164084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48875" name="文本占位符 12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1515548" y="4088272"/>
            <a:ext cx="7117635" cy="6985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19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20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2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2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8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048943" name="椭圆 10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44" name="椭圆 11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45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46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47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948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0" name="组合 5"/>
          <p:cNvGrpSpPr/>
          <p:nvPr userDrawn="1">
            <p:custDataLst>
              <p:tags r:id="rId3"/>
            </p:custDataLst>
          </p:nvPr>
        </p:nvGrpSpPr>
        <p:grpSpPr>
          <a:xfrm>
            <a:off x="11194415" y="0"/>
            <a:ext cx="997585" cy="864870"/>
            <a:chOff x="10680230" y="2861016"/>
            <a:chExt cx="1444222" cy="1252286"/>
          </a:xfrm>
        </p:grpSpPr>
        <p:sp>
          <p:nvSpPr>
            <p:cNvPr id="1048902" name="椭圆 14"/>
            <p:cNvSpPr/>
            <p:nvPr userDrawn="1">
              <p:custDataLst>
                <p:tags r:id="rId4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03" name="椭圆 18"/>
            <p:cNvSpPr/>
            <p:nvPr userDrawn="1">
              <p:custDataLst>
                <p:tags r:id="rId5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9"/>
          <p:cNvGrpSpPr/>
          <p:nvPr userDrawn="1">
            <p:custDataLst>
              <p:tags r:id="rId6"/>
            </p:custDataLst>
          </p:nvPr>
        </p:nvGrpSpPr>
        <p:grpSpPr>
          <a:xfrm rot="10608562">
            <a:off x="5080" y="5815330"/>
            <a:ext cx="997585" cy="864870"/>
            <a:chOff x="10680230" y="2861016"/>
            <a:chExt cx="1444222" cy="1252286"/>
          </a:xfrm>
        </p:grpSpPr>
        <p:sp>
          <p:nvSpPr>
            <p:cNvPr id="1048904" name="椭圆 20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05" name="椭圆 21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06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7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90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08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09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910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65" name="组合 10"/>
          <p:cNvGrpSpPr/>
          <p:nvPr userDrawn="1">
            <p:custDataLst>
              <p:tags r:id="rId3"/>
            </p:custDataLst>
          </p:nvPr>
        </p:nvGrpSpPr>
        <p:grpSpPr>
          <a:xfrm rot="10518704">
            <a:off x="-19549" y="6002428"/>
            <a:ext cx="1014461" cy="879640"/>
            <a:chOff x="10680230" y="2861016"/>
            <a:chExt cx="1444222" cy="1252286"/>
          </a:xfrm>
        </p:grpSpPr>
        <p:sp>
          <p:nvSpPr>
            <p:cNvPr id="1048994" name="椭圆 11"/>
            <p:cNvSpPr/>
            <p:nvPr userDrawn="1">
              <p:custDataLst>
                <p:tags r:id="rId4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95" name="椭圆 12"/>
            <p:cNvSpPr/>
            <p:nvPr userDrawn="1">
              <p:custDataLst>
                <p:tags r:id="rId5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96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8997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998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999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00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01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3" name="组合 10"/>
          <p:cNvGrpSpPr/>
          <p:nvPr userDrawn="1">
            <p:custDataLst>
              <p:tags r:id="rId3"/>
            </p:custDataLst>
          </p:nvPr>
        </p:nvGrpSpPr>
        <p:grpSpPr>
          <a:xfrm>
            <a:off x="11131215" y="83283"/>
            <a:ext cx="984585" cy="853734"/>
            <a:chOff x="10680230" y="2861016"/>
            <a:chExt cx="1444222" cy="1252286"/>
          </a:xfrm>
        </p:grpSpPr>
        <p:sp>
          <p:nvSpPr>
            <p:cNvPr id="1048842" name="椭圆 11"/>
            <p:cNvSpPr/>
            <p:nvPr userDrawn="1">
              <p:custDataLst>
                <p:tags r:id="rId4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43" name="椭圆 12"/>
            <p:cNvSpPr/>
            <p:nvPr userDrawn="1">
              <p:custDataLst>
                <p:tags r:id="rId5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844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45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6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847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48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4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组合 14"/>
          <p:cNvGrpSpPr/>
          <p:nvPr userDrawn="1">
            <p:custDataLst>
              <p:tags r:id="rId2"/>
            </p:custDataLst>
          </p:nvPr>
        </p:nvGrpSpPr>
        <p:grpSpPr>
          <a:xfrm rot="10800000">
            <a:off x="109855" y="8890"/>
            <a:ext cx="968375" cy="800735"/>
            <a:chOff x="10839871" y="5761090"/>
            <a:chExt cx="1272888" cy="1052821"/>
          </a:xfrm>
        </p:grpSpPr>
        <p:sp>
          <p:nvSpPr>
            <p:cNvPr id="1048982" name="椭圆 18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83" name="椭圆 19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3" name="组合 20"/>
          <p:cNvGrpSpPr/>
          <p:nvPr userDrawn="1">
            <p:custDataLst>
              <p:tags r:id="rId5"/>
            </p:custDataLst>
          </p:nvPr>
        </p:nvGrpSpPr>
        <p:grpSpPr>
          <a:xfrm>
            <a:off x="11135360" y="6350"/>
            <a:ext cx="1141095" cy="944245"/>
            <a:chOff x="10839871" y="5761090"/>
            <a:chExt cx="1272888" cy="1052821"/>
          </a:xfrm>
        </p:grpSpPr>
        <p:sp>
          <p:nvSpPr>
            <p:cNvPr id="1048984" name="椭圆 21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85" name="椭圆 22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86" name="矩形 7"/>
          <p:cNvSpPr/>
          <p:nvPr userDrawn="1">
            <p:custDataLst>
              <p:tags r:id="rId8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8987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88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89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990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991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92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1"/>
          <p:cNvGrpSpPr/>
          <p:nvPr userDrawn="1">
            <p:custDataLst>
              <p:tags r:id="rId2"/>
            </p:custDataLst>
          </p:nvPr>
        </p:nvGrpSpPr>
        <p:grpSpPr>
          <a:xfrm>
            <a:off x="10839871" y="5761090"/>
            <a:ext cx="1272888" cy="1052821"/>
            <a:chOff x="10839871" y="5761090"/>
            <a:chExt cx="1272888" cy="1052821"/>
          </a:xfrm>
        </p:grpSpPr>
        <p:sp>
          <p:nvSpPr>
            <p:cNvPr id="1048883" name="椭圆 13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84" name="椭圆 15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885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8886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755" y="237490"/>
            <a:ext cx="11037570" cy="535305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87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888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8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90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91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92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93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8960" name="椭圆 16"/>
          <p:cNvSpPr/>
          <p:nvPr userDrawn="1">
            <p:custDataLst>
              <p:tags r:id="rId3"/>
            </p:custDataLst>
          </p:nvPr>
        </p:nvSpPr>
        <p:spPr>
          <a:xfrm rot="2100000">
            <a:off x="896620" y="27451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61" name="椭圆 17"/>
          <p:cNvSpPr/>
          <p:nvPr userDrawn="1">
            <p:custDataLst>
              <p:tags r:id="rId4"/>
            </p:custDataLst>
          </p:nvPr>
        </p:nvSpPr>
        <p:spPr>
          <a:xfrm rot="2100000" flipH="1" flipV="1">
            <a:off x="96520" y="286004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62" name="椭圆 11"/>
          <p:cNvSpPr/>
          <p:nvPr userDrawn="1">
            <p:custDataLst>
              <p:tags r:id="rId5"/>
            </p:custDataLst>
          </p:nvPr>
        </p:nvSpPr>
        <p:spPr>
          <a:xfrm rot="2100000" flipH="1" flipV="1">
            <a:off x="10680065" y="34690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63" name="椭圆 12"/>
          <p:cNvSpPr/>
          <p:nvPr userDrawn="1">
            <p:custDataLst>
              <p:tags r:id="rId6"/>
            </p:custDataLst>
          </p:nvPr>
        </p:nvSpPr>
        <p:spPr>
          <a:xfrm rot="2100000">
            <a:off x="10987405" y="286131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64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965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966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967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68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25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26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2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2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2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9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9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836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48837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3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83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84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0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86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382.xml"/><Relationship Id="rId23" Type="http://schemas.openxmlformats.org/officeDocument/2006/relationships/tags" Target="../tags/tag381.xml"/><Relationship Id="rId22" Type="http://schemas.openxmlformats.org/officeDocument/2006/relationships/tags" Target="../tags/tag380.xml"/><Relationship Id="rId21" Type="http://schemas.openxmlformats.org/officeDocument/2006/relationships/tags" Target="../tags/tag379.xml"/><Relationship Id="rId20" Type="http://schemas.openxmlformats.org/officeDocument/2006/relationships/tags" Target="../tags/tag378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377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86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8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8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581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10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11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13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14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97.xml"/><Relationship Id="rId8" Type="http://schemas.openxmlformats.org/officeDocument/2006/relationships/tags" Target="../tags/tag396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400.xml"/><Relationship Id="rId11" Type="http://schemas.openxmlformats.org/officeDocument/2006/relationships/tags" Target="../tags/tag399.xml"/><Relationship Id="rId10" Type="http://schemas.openxmlformats.org/officeDocument/2006/relationships/tags" Target="../tags/tag398.xml"/><Relationship Id="rId1" Type="http://schemas.openxmlformats.org/officeDocument/2006/relationships/tags" Target="../tags/tag38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tags" Target="../tags/tag408.xml"/><Relationship Id="rId7" Type="http://schemas.openxmlformats.org/officeDocument/2006/relationships/tags" Target="../tags/tag407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412.xml"/><Relationship Id="rId11" Type="http://schemas.openxmlformats.org/officeDocument/2006/relationships/tags" Target="../tags/tag411.xml"/><Relationship Id="rId10" Type="http://schemas.openxmlformats.org/officeDocument/2006/relationships/tags" Target="../tags/tag410.xml"/><Relationship Id="rId1" Type="http://schemas.openxmlformats.org/officeDocument/2006/relationships/tags" Target="../tags/tag4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tags" Target="../tags/tag419.xml"/><Relationship Id="rId7" Type="http://schemas.openxmlformats.org/officeDocument/2006/relationships/hyperlink" Target="https://pan.bnu.edu.cn/l/b1z44Q" TargetMode="Externa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048585" name="椭圆 3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8586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145728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587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dk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作业</a:t>
            </a:r>
            <a:r>
              <a:rPr lang="zh-CN" dirty="0">
                <a:solidFill>
                  <a:schemeClr val="dk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提交说明</a:t>
            </a:r>
            <a:endParaRPr lang="zh-CN" dirty="0">
              <a:solidFill>
                <a:schemeClr val="dk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048589" name="文本框 9"/>
          <p:cNvSpPr txBox="1"/>
          <p:nvPr/>
        </p:nvSpPr>
        <p:spPr>
          <a:xfrm>
            <a:off x="497001" y="1137138"/>
            <a:ext cx="11018724" cy="310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理论课作业：</a:t>
            </a:r>
            <a:endParaRPr lang="en-US" altLang="zh-CN" sz="2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/>
              <a:t>上课时候上交纸质版，不需要用本子，使用单张纸</a:t>
            </a:r>
            <a:r>
              <a:rPr lang="zh-CN" altLang="en-US" sz="2800"/>
              <a:t>就可以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第一次作业上交时间：</a:t>
            </a:r>
            <a:r>
              <a:rPr lang="en-US" altLang="zh-CN" sz="2800" dirty="0"/>
              <a:t>3</a:t>
            </a:r>
            <a:r>
              <a:rPr lang="zh-CN" altLang="en-US" sz="2800" dirty="0"/>
              <a:t>月</a:t>
            </a:r>
            <a:r>
              <a:rPr lang="en-US" altLang="zh-CN" sz="2800" dirty="0"/>
              <a:t>12</a:t>
            </a:r>
            <a:r>
              <a:rPr lang="zh-CN" altLang="en-US" sz="2800" dirty="0"/>
              <a:t>日课上（交至靠门第一排</a:t>
            </a:r>
            <a:r>
              <a:rPr lang="zh-CN" altLang="en-US" sz="2800" dirty="0"/>
              <a:t>课桌）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注：记得写上姓名、学号、作业</a:t>
            </a:r>
            <a:r>
              <a:rPr lang="en-US" altLang="zh-CN" sz="2800" dirty="0"/>
              <a:t>1</a:t>
            </a:r>
            <a:endParaRPr lang="en-US" altLang="zh-CN" sz="2800" dirty="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4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048590" name="椭圆 7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8591" name="椭圆 13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145729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59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实验要求</a:t>
            </a:r>
            <a:endParaRPr lang="zh-CN" dirty="0" err="1">
              <a:solidFill>
                <a:schemeClr val="dk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048593" name="矩形 36"/>
          <p:cNvSpPr/>
          <p:nvPr>
            <p:custDataLst>
              <p:tags r:id="rId6"/>
            </p:custDataLst>
          </p:nvPr>
        </p:nvSpPr>
        <p:spPr>
          <a:xfrm>
            <a:off x="1873389" y="1079500"/>
            <a:ext cx="8577211" cy="157716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>
              <a:lnSpc>
                <a:spcPct val="130000"/>
              </a:lnSpc>
            </a:pPr>
            <a:endParaRPr lang="zh-CN" altLang="en-US" spc="1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8594" name="文本框 37"/>
          <p:cNvSpPr txBox="1"/>
          <p:nvPr>
            <p:custDataLst>
              <p:tags r:id="rId7"/>
            </p:custDataLst>
          </p:nvPr>
        </p:nvSpPr>
        <p:spPr>
          <a:xfrm>
            <a:off x="1960095" y="1117621"/>
            <a:ext cx="8394081" cy="1500918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algn="l" fontAlgn="auto">
              <a:lnSpc>
                <a:spcPct val="120000"/>
              </a:lnSpc>
              <a:spcAft>
                <a:spcPts val="800"/>
              </a:spcAft>
              <a:buClrTx/>
              <a:buSzTx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⚫ 分组完成实验内容（代码）、独立完成实验报告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  <a:buClrTx/>
              <a:buSzTx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⚫ 注意组内分工合理，每个人均需承担一定的工作量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  <a:buClrTx/>
              <a:buSzTx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⚫ 实验报告应保证实验内容完整，并突出个人承担的工作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595" name="剪去对角的矩形 38"/>
          <p:cNvSpPr/>
          <p:nvPr>
            <p:custDataLst>
              <p:tags r:id="rId8"/>
            </p:custDataLst>
          </p:nvPr>
        </p:nvSpPr>
        <p:spPr>
          <a:xfrm>
            <a:off x="608670" y="1332892"/>
            <a:ext cx="1070376" cy="1071124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1048596" name="矩形 41"/>
          <p:cNvSpPr/>
          <p:nvPr>
            <p:custDataLst>
              <p:tags r:id="rId9"/>
            </p:custDataLst>
          </p:nvPr>
        </p:nvSpPr>
        <p:spPr>
          <a:xfrm>
            <a:off x="1883106" y="3073748"/>
            <a:ext cx="8577211" cy="157716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>
              <a:lnSpc>
                <a:spcPct val="130000"/>
              </a:lnSpc>
            </a:pPr>
            <a:endParaRPr lang="zh-CN" altLang="en-US" spc="1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8597" name="文本框 42"/>
          <p:cNvSpPr txBox="1"/>
          <p:nvPr>
            <p:custDataLst>
              <p:tags r:id="rId10"/>
            </p:custDataLst>
          </p:nvPr>
        </p:nvSpPr>
        <p:spPr>
          <a:xfrm>
            <a:off x="1969812" y="3111869"/>
            <a:ext cx="8394081" cy="1500918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⚫ 规定时间内完成当面检查（部分实验）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⚫ 规定时间内提交代码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⚫ 规定时间内提交归档材料（压缩包）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48598" name="剪去对角的矩形 43"/>
          <p:cNvSpPr/>
          <p:nvPr>
            <p:custDataLst>
              <p:tags r:id="rId11"/>
            </p:custDataLst>
          </p:nvPr>
        </p:nvSpPr>
        <p:spPr>
          <a:xfrm>
            <a:off x="618388" y="3327140"/>
            <a:ext cx="1070376" cy="1071124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1048599" name="文本框 50"/>
          <p:cNvSpPr txBox="1"/>
          <p:nvPr/>
        </p:nvSpPr>
        <p:spPr>
          <a:xfrm>
            <a:off x="602615" y="4770755"/>
            <a:ext cx="10650220" cy="1448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实验评价 = 检查答辩（部分实验） + 实验报告 + 测试用例 + 代码质量 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注：检查答辩 + 实验报告：根据个人情况实际评价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测试用例 + 代码质量：小组共享，如果有人不干活，可以反馈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4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048600" name="椭圆 7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8601" name="椭圆 13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145730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0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课程与提交要求</a:t>
            </a:r>
            <a:endParaRPr lang="zh-CN" dirty="0" err="1">
              <a:solidFill>
                <a:schemeClr val="dk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048603" name="矩形: 圆角 29"/>
          <p:cNvSpPr/>
          <p:nvPr>
            <p:custDataLst>
              <p:tags r:id="rId6"/>
            </p:custDataLst>
          </p:nvPr>
        </p:nvSpPr>
        <p:spPr>
          <a:xfrm>
            <a:off x="133985" y="1435028"/>
            <a:ext cx="5742691" cy="2501068"/>
          </a:xfrm>
          <a:prstGeom prst="roundRect">
            <a:avLst>
              <a:gd name="adj" fmla="val 6098"/>
            </a:avLst>
          </a:prstGeom>
          <a:solidFill>
            <a:srgbClr val="FFFFFF"/>
          </a:solidFill>
          <a:ln>
            <a:solidFill>
              <a:schemeClr val="accent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485952" tIns="542164" rIns="485950" bIns="234598" numCol="1" spcCol="0" rtlCol="0" fromWordArt="0" anchor="ctr" anchorCtr="0" forceAA="0" compatLnSpc="1">
            <a:noAutofit/>
          </a:bodyPr>
          <a:lstStyle/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kern="120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  <a:cs typeface="+mn-ea"/>
                <a:sym typeface="+mn-ea"/>
              </a:rPr>
              <a:t>⚫ 介绍完成的实验内容以及组内分工</a:t>
            </a:r>
            <a:endParaRPr lang="zh-CN" altLang="zh-CN" kern="1200" dirty="0">
              <a:ln>
                <a:noFill/>
              </a:ln>
              <a:solidFill>
                <a:srgbClr val="262626"/>
              </a:solidFill>
              <a:effectLst/>
              <a:latin typeface="+mn-ea"/>
              <a:cs typeface="+mn-ea"/>
              <a:sym typeface="+mn-ea"/>
            </a:endParaRP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kern="120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  <a:cs typeface="+mn-ea"/>
                <a:sym typeface="+mn-ea"/>
              </a:rPr>
              <a:t>⚫ 结合代码介绍实验的主要实现方法</a:t>
            </a:r>
            <a:endParaRPr lang="zh-CN" altLang="zh-CN" kern="1200" dirty="0">
              <a:ln>
                <a:noFill/>
              </a:ln>
              <a:solidFill>
                <a:srgbClr val="262626"/>
              </a:solidFill>
              <a:effectLst/>
              <a:latin typeface="+mn-ea"/>
              <a:cs typeface="+mn-ea"/>
              <a:sym typeface="+mn-ea"/>
            </a:endParaRP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kern="120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  <a:cs typeface="+mn-ea"/>
                <a:sym typeface="+mn-ea"/>
              </a:rPr>
              <a:t>⚫ 演示测试用例，检查程序结果是否正确</a:t>
            </a:r>
            <a:endParaRPr lang="zh-CN" altLang="zh-CN" kern="1200" dirty="0">
              <a:ln>
                <a:noFill/>
              </a:ln>
              <a:solidFill>
                <a:srgbClr val="262626"/>
              </a:solidFill>
              <a:effectLst/>
              <a:latin typeface="+mn-ea"/>
              <a:cs typeface="+mn-ea"/>
              <a:sym typeface="+mn-ea"/>
            </a:endParaRP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kern="120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  <a:cs typeface="+mn-ea"/>
                <a:sym typeface="+mn-ea"/>
              </a:rPr>
              <a:t>⚫ 每个同学均需回答助教提问</a:t>
            </a:r>
            <a:endParaRPr lang="zh-CN" altLang="zh-CN" kern="1200" dirty="0">
              <a:ln>
                <a:noFill/>
              </a:ln>
              <a:solidFill>
                <a:srgbClr val="262626"/>
              </a:solidFill>
              <a:effectLst/>
              <a:latin typeface="+mn-ea"/>
              <a:cs typeface="+mn-ea"/>
              <a:sym typeface="+mn-ea"/>
            </a:endParaRPr>
          </a:p>
        </p:txBody>
      </p:sp>
      <p:sp>
        <p:nvSpPr>
          <p:cNvPr id="1048604" name="标题"/>
          <p:cNvSpPr/>
          <p:nvPr>
            <p:custDataLst>
              <p:tags r:id="rId7"/>
            </p:custDataLst>
          </p:nvPr>
        </p:nvSpPr>
        <p:spPr>
          <a:xfrm>
            <a:off x="1384211" y="1053679"/>
            <a:ext cx="3242401" cy="7164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实验检查：当面检查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05" name="矩形: 圆角 32"/>
          <p:cNvSpPr/>
          <p:nvPr>
            <p:custDataLst>
              <p:tags r:id="rId8"/>
            </p:custDataLst>
          </p:nvPr>
        </p:nvSpPr>
        <p:spPr>
          <a:xfrm>
            <a:off x="6264739" y="1435028"/>
            <a:ext cx="5742691" cy="5264726"/>
          </a:xfrm>
          <a:prstGeom prst="roundRect">
            <a:avLst>
              <a:gd name="adj" fmla="val 6098"/>
            </a:avLst>
          </a:prstGeom>
          <a:solidFill>
            <a:srgbClr val="FFFFFF"/>
          </a:solidFill>
          <a:ln>
            <a:solidFill>
              <a:schemeClr val="accent2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485951" tIns="542164" rIns="485951" bIns="234598" numCol="1" spcCol="0" rtlCol="0" fromWordArt="0" anchor="ctr" anchorCtr="0" forceAA="0" compatLnSpc="1">
            <a:noAutofit/>
          </a:bodyPr>
          <a:lstStyle/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kern="120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按照要求撰写实验报告，提交pdf版本</a:t>
            </a:r>
            <a:endParaRPr lang="zh-CN" altLang="zh-CN" kern="1200" dirty="0">
              <a:ln>
                <a:noFill/>
              </a:ln>
              <a:solidFill>
                <a:srgbClr val="C00000"/>
              </a:solidFill>
              <a:effectLst/>
              <a:latin typeface="+mn-ea"/>
              <a:cs typeface="+mn-ea"/>
              <a:sym typeface="+mn-ea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kern="120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容易的简单写，侧重代码的创新与难点</a:t>
            </a:r>
            <a:endParaRPr lang="zh-CN" altLang="zh-CN" kern="1200" dirty="0">
              <a:ln>
                <a:noFill/>
              </a:ln>
              <a:solidFill>
                <a:srgbClr val="C00000"/>
              </a:solidFill>
              <a:effectLst/>
              <a:latin typeface="+mn-ea"/>
              <a:cs typeface="+mn-ea"/>
              <a:sym typeface="+mn-ea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kern="120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一个组的报告不可一模一样，小组成员应该侧重自己的工作</a:t>
            </a:r>
            <a:endParaRPr lang="zh-CN" altLang="zh-CN" kern="1200" dirty="0">
              <a:ln>
                <a:noFill/>
              </a:ln>
              <a:solidFill>
                <a:srgbClr val="C00000"/>
              </a:solidFill>
              <a:effectLst/>
              <a:latin typeface="+mn-ea"/>
              <a:cs typeface="+mn-ea"/>
              <a:sym typeface="+mn-ea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kern="1200" dirty="0">
                <a:ln>
                  <a:noFill/>
                </a:ln>
                <a:solidFill>
                  <a:srgbClr val="36363D"/>
                </a:solidFill>
                <a:effectLst/>
                <a:latin typeface="+mn-ea"/>
                <a:cs typeface="+mn-ea"/>
                <a:sym typeface="+mn-ea"/>
              </a:rPr>
              <a:t>格式要求：</a:t>
            </a:r>
            <a:endParaRPr lang="zh-CN" altLang="zh-CN" kern="1200" dirty="0">
              <a:ln>
                <a:noFill/>
              </a:ln>
              <a:solidFill>
                <a:srgbClr val="36363D"/>
              </a:solidFill>
              <a:effectLst/>
              <a:latin typeface="+mn-ea"/>
              <a:cs typeface="+mn-ea"/>
              <a:sym typeface="+mn-ea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200" dirty="0">
                <a:ln>
                  <a:noFill/>
                </a:ln>
                <a:solidFill>
                  <a:srgbClr val="36363D"/>
                </a:solidFill>
                <a:effectLst/>
                <a:latin typeface="+mn-ea"/>
                <a:cs typeface="+mn-ea"/>
                <a:sym typeface="+mn-ea"/>
              </a:rPr>
              <a:t>实验要求：实验的主要内容</a:t>
            </a:r>
            <a:endParaRPr lang="zh-CN" altLang="zh-CN" kern="1200" dirty="0">
              <a:ln>
                <a:noFill/>
              </a:ln>
              <a:solidFill>
                <a:srgbClr val="36363D"/>
              </a:solidFill>
              <a:effectLst/>
              <a:latin typeface="+mn-ea"/>
              <a:cs typeface="+mn-ea"/>
              <a:sym typeface="+mn-ea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200" dirty="0">
                <a:ln>
                  <a:noFill/>
                </a:ln>
                <a:solidFill>
                  <a:srgbClr val="36363D"/>
                </a:solidFill>
                <a:effectLst/>
                <a:latin typeface="+mn-ea"/>
                <a:cs typeface="+mn-ea"/>
                <a:sym typeface="+mn-ea"/>
              </a:rPr>
              <a:t>实验分工：自己主要完成的工作</a:t>
            </a:r>
            <a:endParaRPr lang="zh-CN" altLang="zh-CN" kern="1200" dirty="0">
              <a:ln>
                <a:noFill/>
              </a:ln>
              <a:solidFill>
                <a:srgbClr val="36363D"/>
              </a:solidFill>
              <a:effectLst/>
              <a:latin typeface="+mn-ea"/>
              <a:cs typeface="+mn-ea"/>
              <a:sym typeface="+mn-ea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200" dirty="0">
                <a:ln>
                  <a:noFill/>
                </a:ln>
                <a:solidFill>
                  <a:srgbClr val="36363D"/>
                </a:solidFill>
                <a:effectLst/>
                <a:latin typeface="+mn-ea"/>
                <a:cs typeface="+mn-ea"/>
                <a:sym typeface="+mn-ea"/>
              </a:rPr>
              <a:t>实验设计：实验的主体部分，需要包括程序的功能，如何实现这些功能，实现过程中的问题与解决方法</a:t>
            </a:r>
            <a:endParaRPr lang="zh-CN" altLang="zh-CN" kern="1200" dirty="0">
              <a:ln>
                <a:noFill/>
              </a:ln>
              <a:solidFill>
                <a:srgbClr val="36363D"/>
              </a:solidFill>
              <a:effectLst/>
              <a:latin typeface="+mn-ea"/>
              <a:cs typeface="+mn-ea"/>
              <a:sym typeface="+mn-ea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200" dirty="0">
                <a:ln>
                  <a:noFill/>
                </a:ln>
                <a:solidFill>
                  <a:srgbClr val="36363D"/>
                </a:solidFill>
                <a:effectLst/>
                <a:latin typeface="+mn-ea"/>
                <a:cs typeface="+mn-ea"/>
                <a:sym typeface="+mn-ea"/>
              </a:rPr>
              <a:t>实验结果：给定例程的测试以及结果</a:t>
            </a:r>
            <a:endParaRPr lang="zh-CN" altLang="zh-CN" kern="1200" dirty="0">
              <a:ln>
                <a:noFill/>
              </a:ln>
              <a:solidFill>
                <a:srgbClr val="36363D"/>
              </a:solidFill>
              <a:effectLst/>
              <a:latin typeface="+mn-ea"/>
              <a:cs typeface="+mn-ea"/>
              <a:sym typeface="+mn-ea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200" dirty="0">
                <a:ln>
                  <a:noFill/>
                </a:ln>
                <a:solidFill>
                  <a:srgbClr val="36363D"/>
                </a:solidFill>
                <a:effectLst/>
                <a:latin typeface="+mn-ea"/>
                <a:cs typeface="+mn-ea"/>
                <a:sym typeface="+mn-ea"/>
              </a:rPr>
              <a:t>实验反思：实验中的思考以及个人总结</a:t>
            </a:r>
            <a:endParaRPr lang="zh-CN" altLang="zh-CN" kern="1200" dirty="0">
              <a:ln>
                <a:noFill/>
              </a:ln>
              <a:solidFill>
                <a:srgbClr val="36363D"/>
              </a:solidFill>
              <a:effectLst/>
              <a:latin typeface="+mn-ea"/>
              <a:cs typeface="+mn-ea"/>
              <a:sym typeface="+mn-ea"/>
            </a:endParaRPr>
          </a:p>
        </p:txBody>
      </p:sp>
      <p:sp>
        <p:nvSpPr>
          <p:cNvPr id="1048606" name="标题"/>
          <p:cNvSpPr/>
          <p:nvPr>
            <p:custDataLst>
              <p:tags r:id="rId9"/>
            </p:custDataLst>
          </p:nvPr>
        </p:nvSpPr>
        <p:spPr>
          <a:xfrm>
            <a:off x="7515213" y="1053679"/>
            <a:ext cx="3242401" cy="71643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实验报告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07" name="矩形: 圆角 36"/>
          <p:cNvSpPr/>
          <p:nvPr>
            <p:custDataLst>
              <p:tags r:id="rId10"/>
            </p:custDataLst>
          </p:nvPr>
        </p:nvSpPr>
        <p:spPr>
          <a:xfrm>
            <a:off x="133984" y="4492741"/>
            <a:ext cx="5742898" cy="2207159"/>
          </a:xfrm>
          <a:prstGeom prst="roundRect">
            <a:avLst>
              <a:gd name="adj" fmla="val 6098"/>
            </a:avLst>
          </a:prstGeom>
          <a:solidFill>
            <a:srgbClr val="FFFFFF"/>
          </a:solidFill>
          <a:ln>
            <a:solidFill>
              <a:schemeClr val="accent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485952" tIns="542164" rIns="485950" bIns="234598" numCol="1" spcCol="0" rtlCol="0" fromWordArt="0" anchor="ctr" anchorCtr="0" forceAA="0" compatLnSpc="1">
            <a:no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zh-CN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  <a:cs typeface="+mn-ea"/>
                <a:sym typeface="+mn-ea"/>
              </a:rPr>
              <a:t>⚫</a:t>
            </a:r>
            <a:r>
              <a:rPr lang="en-US" altLang="zh-CN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  <a:cs typeface="+mn-ea"/>
                <a:sym typeface="+mn-ea"/>
              </a:rPr>
              <a:t> </a:t>
            </a:r>
            <a:r>
              <a:rPr lang="zh-CN" altLang="zh-CN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  <a:cs typeface="+mn-ea"/>
                <a:sym typeface="+mn-ea"/>
              </a:rPr>
              <a:t>每个小组提交一份，同组同学提交的压缩包里代码可以一致</a:t>
            </a:r>
            <a:endParaRPr lang="zh-CN" altLang="zh-CN" dirty="0">
              <a:ln>
                <a:noFill/>
              </a:ln>
              <a:solidFill>
                <a:srgbClr val="262626"/>
              </a:solidFill>
              <a:effectLst/>
              <a:latin typeface="+mn-ea"/>
              <a:cs typeface="+mn-ea"/>
              <a:sym typeface="+mn-ea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zh-CN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  <a:cs typeface="+mn-ea"/>
                <a:sym typeface="+mn-ea"/>
              </a:rPr>
              <a:t>⚫ 禁止抄袭，如有雷同，均为抄袭</a:t>
            </a:r>
            <a:endParaRPr lang="zh-CN" altLang="zh-CN" dirty="0">
              <a:ln>
                <a:noFill/>
              </a:ln>
              <a:solidFill>
                <a:srgbClr val="262626"/>
              </a:solidFill>
              <a:effectLst/>
              <a:latin typeface="+mn-ea"/>
              <a:cs typeface="+mn-ea"/>
              <a:sym typeface="+mn-ea"/>
            </a:endParaRPr>
          </a:p>
        </p:txBody>
      </p:sp>
      <p:sp>
        <p:nvSpPr>
          <p:cNvPr id="1048608" name="标题"/>
          <p:cNvSpPr/>
          <p:nvPr>
            <p:custDataLst>
              <p:tags r:id="rId11"/>
            </p:custDataLst>
          </p:nvPr>
        </p:nvSpPr>
        <p:spPr>
          <a:xfrm>
            <a:off x="1384211" y="4110689"/>
            <a:ext cx="3242401" cy="7164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实验代码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048618" name="椭圆 3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8619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145731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20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实验提交说明</a:t>
            </a:r>
            <a:endParaRPr lang="zh-CN" dirty="0" err="1">
              <a:solidFill>
                <a:schemeClr val="dk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048621" name="Title 6"/>
          <p:cNvSpPr txBox="1"/>
          <p:nvPr>
            <p:custDataLst>
              <p:tags r:id="rId6"/>
            </p:custDataLst>
          </p:nvPr>
        </p:nvSpPr>
        <p:spPr>
          <a:xfrm>
            <a:off x="622300" y="1497253"/>
            <a:ext cx="10947400" cy="2886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⚫ 命名方式：【组号】-【姓名】- 【学号】- 实验【编号】-v1 （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11-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黄琳琰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-201911081101-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-v1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⚫ 实验一材料提交截止时间：202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月1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日（周日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周）23:59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提交地址：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7" action="ppaction://hlinkfile"/>
              </a:rPr>
              <a:t>https://pan.bnu.edu.cn/l/b1z44Q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这个地址可以上传，不能下载，不能预览，到时自动关闭上传功能）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提示：如果在截至时间前有更新，请修改v数，最后以最大v数为准。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22" name="文本框 9"/>
          <p:cNvSpPr txBox="1"/>
          <p:nvPr/>
        </p:nvSpPr>
        <p:spPr>
          <a:xfrm>
            <a:off x="505165" y="1127921"/>
            <a:ext cx="6096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报告（每位同学都需提交）：</a:t>
            </a:r>
            <a:endParaRPr lang="zh-CN" altLang="en-US" sz="2400" dirty="0"/>
          </a:p>
        </p:txBody>
      </p:sp>
      <p:sp>
        <p:nvSpPr>
          <p:cNvPr id="1048623" name="文本框 12"/>
          <p:cNvSpPr txBox="1"/>
          <p:nvPr/>
        </p:nvSpPr>
        <p:spPr>
          <a:xfrm>
            <a:off x="505165" y="4397275"/>
            <a:ext cx="1100239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、代码（组长提交）：</a:t>
            </a:r>
            <a:endParaRPr lang="en-US" altLang="zh-CN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⚫ 提交到希冀平台上（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https://course.educg.net/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），进行自动评测，截止时间： 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2024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日（周日 第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周）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23:59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⚫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用户名：</a:t>
            </a: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bnu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学号（如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bnu202111081001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），初始密码同用户名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、4、6、7、9、10、12、15、16、17、18、19、2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xx3065199_2*i*5"/>
  <p:tag name="KSO_WM_TEMPLATE_CATEGORY" val="xx"/>
  <p:tag name="KSO_WM_TEMPLATE_INDEX" val="3065199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TEMPLATE_THUMBS_INDEX" val="1、4、6、7、9、10、12、15、16、17、18、19、2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</p:tagLst>
</file>

<file path=ppt/tags/tag3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8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8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2-22T13:28:47&quot;,&quot;maxSize&quot;:{&quot;size1&quot;:20},&quot;minSize&quot;:{&quot;size1&quot;:11.2},&quot;normalSize&quot;:{&quot;size1&quot;:11.2},&quot;subLayout&quot;:[{&quot;id&quot;:&quot;2024-02-22T13:28:47&quot;,&quot;margin&quot;:{&quot;bottom&quot;:0.025999998673796654,&quot;left&quot;:1.2699999809265137,&quot;right&quot;:1.2699999809265137,&quot;top&quot;:0.4230000376701355},&quot;type&quot;:0},{&quot;id&quot;:&quot;2024-02-22T13:28:4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9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6_2*l_h_i*1_1_2"/>
  <p:tag name="KSO_WM_TEMPLATE_CATEGORY" val="diagram"/>
  <p:tag name="KSO_WM_TEMPLATE_INDEX" val="2023130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307.3499877929691,&quot;left&quot;:47.4322720360944,&quot;top&quot;:85.00000610351563,&quot;width&quot;:856.2855346679687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9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6_2*l_h_f*1_1_1"/>
  <p:tag name="KSO_WM_TEMPLATE_CATEGORY" val="diagram"/>
  <p:tag name="KSO_WM_TEMPLATE_INDEX" val="20231306"/>
  <p:tag name="KSO_WM_UNIT_LAYERLEVEL" val="1_1_1"/>
  <p:tag name="KSO_WM_TAG_VERSION" val="3.0"/>
  <p:tag name="KSO_WM_DIAGRAM_VERSION" val="3"/>
  <p:tag name="KSO_WM_DIAGRAM_COLOR_TEXT_CAN_REMOVE" val="n"/>
  <p:tag name="KSO_WM_UNIT_VALUE" val="225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7.3499877929691,&quot;left&quot;:47.4322720360944,&quot;top&quot;:85.00000610351563,&quot;width&quot;:856.285534667968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6_2*l_h_i*1_1_3"/>
  <p:tag name="KSO_WM_TEMPLATE_CATEGORY" val="diagram"/>
  <p:tag name="KSO_WM_TEMPLATE_INDEX" val="2023130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3499877929691,&quot;left&quot;:47.4322720360944,&quot;top&quot;:85.00000610351563,&quot;width&quot;:856.285534667968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6_2*l_h_i*1_2_2"/>
  <p:tag name="KSO_WM_TEMPLATE_CATEGORY" val="diagram"/>
  <p:tag name="KSO_WM_TEMPLATE_INDEX" val="2023130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6"/>
  <p:tag name="KSO_WM_DIAGRAM_MAX_ITEMCNT" val="6"/>
  <p:tag name="KSO_WM_DIAGRAM_MIN_ITEMCNT" val="2"/>
  <p:tag name="KSO_WM_DIAGRAM_VIRTUALLY_FRAME" val="{&quot;height&quot;:307.3499877929691,&quot;left&quot;:47.4322720360944,&quot;top&quot;:85.00000610351563,&quot;width&quot;:856.2855346679687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9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6_2*l_h_f*1_2_1"/>
  <p:tag name="KSO_WM_TEMPLATE_CATEGORY" val="diagram"/>
  <p:tag name="KSO_WM_TEMPLATE_INDEX" val="2023130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7.3499877929691,&quot;left&quot;:47.4322720360944,&quot;top&quot;:85.00000610351563,&quot;width&quot;:856.285534667968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6_2*l_h_i*1_2_3"/>
  <p:tag name="KSO_WM_TEMPLATE_CATEGORY" val="diagram"/>
  <p:tag name="KSO_WM_TEMPLATE_INDEX" val="2023130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07.3499877929691,&quot;left&quot;:47.4322720360944,&quot;top&quot;:85.00000610351563,&quot;width&quot;:856.285534667968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2-22T13:28:45&quot;,&quot;maxSize&quot;:{&quot;size1&quot;:20},&quot;minSize&quot;:{&quot;size1&quot;:11.2},&quot;normalSize&quot;:{&quot;size1&quot;:11.2},&quot;subLayout&quot;:[{&quot;id&quot;:&quot;2024-02-22T13:28:45&quot;,&quot;margin&quot;:{&quot;bottom&quot;:0.025999998673796654,&quot;left&quot;:1.2699999809265137,&quot;right&quot;:1.2699999809265137,&quot;top&quot;:0.4230000376701355},&quot;type&quot;:0},{&quot;id&quot;:&quot;2024-02-22T13:28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4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0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06.xml><?xml version="1.0" encoding="utf-8"?>
<p:tagLst xmlns:p="http://schemas.openxmlformats.org/presentationml/2006/main">
  <p:tag name="KSO_WM_UNIT_COMPATIBLE" val="0"/>
  <p:tag name="KSO_WM_UNIT_DIAGRAM_ISREFERUNIT" val="0"/>
  <p:tag name="KSO_WM_TEMPLATE_CATEGORY" val="diagram"/>
  <p:tag name="KSO_WM_UNIT_LAYERLEVEL" val="1_1_1"/>
  <p:tag name="KSO_WM_BEAUTIFY_FLAG" val="#wm#"/>
  <p:tag name="KSO_WM_DIAGRAM_COLOR_TRICK" val="2"/>
  <p:tag name="KSO_WM_DIAGRAM_GROUP_CODE" val="l1-1"/>
  <p:tag name="KSO_WM_UNIT_INDEX" val="1_1_1"/>
  <p:tag name="KSO_WM_DIAGRAM_MIN_ITEMCNT" val="2"/>
  <p:tag name="KSO_WM_UNIT_SUBTYPE" val="a"/>
  <p:tag name="KSO_WM_UNIT_NOCLEAR" val="0"/>
  <p:tag name="KSO_WM_UNIT_VALUE" val="60"/>
  <p:tag name="KSO_WM_UNIT_HIGHLIGHT" val="0"/>
  <p:tag name="KSO_WM_UNIT_DIAGRAM_ISNUMVISUAL" val="0"/>
  <p:tag name="KSO_WM_UNIT_TYPE" val="l_h_f"/>
  <p:tag name="KSO_WM_UNIT_ID" val="diagram20231751_3*l_h_f*1_1_1"/>
  <p:tag name="KSO_WM_TEMPLATE_INDEX" val="20231751"/>
  <p:tag name="KSO_WM_TAG_VERSION" val="3.0"/>
  <p:tag name="KSO_WM_DIAGRAM_VERSION" val="3"/>
  <p:tag name="KSO_WM_DIAGRAM_COLOR_TEXT_CAN_REMOVE" val="n"/>
  <p:tag name="KSO_WM_DIAGRAM_MAX_ITEMCNT" val="6"/>
  <p:tag name="KSO_WM_DIAGRAM_VIRTUALLY_FRAME" val="{&quot;height&quot;:492.50079345703125,&quot;left&quot;:10.549921259842518,&quot;top&quot;:67.77653240534264,&quot;width&quot;:934.917007874015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FILL_FORE_SCHEMECOLOR_INDEX" val="14"/>
  <p:tag name="KSO_WM_UNIT_FILL_FORE_SCHEMECOLOR_INDEX_BRIGHTNESS" val="0"/>
  <p:tag name="KSO_WM_UNIT_TEXT_FILL_TYPE" val="1"/>
  <p:tag name="KSO_WM_UNIT_PRESET_TEXT" val="单击此处添加文本具体内容，简明扼要地阐述您的观点。根据需要可酌情增减文字，以便观者准确地理解您传达的思想。"/>
  <p:tag name="KSO_WM_UNIT_LINE_FORE_SCHEMECOLOR_INDEX" val="5"/>
  <p:tag name="KSO_WM_DIAGRAM_USE_COLOR_VALUE" val="{&quot;color_scheme&quot;:1,&quot;color_type&quot;:1,&quot;theme_color_indexes&quot;:[]}"/>
</p:tagLst>
</file>

<file path=ppt/tags/tag4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51_3*l_h_a*1_1_1"/>
  <p:tag name="KSO_WM_TEMPLATE_CATEGORY" val="diagram"/>
  <p:tag name="KSO_WM_TEMPLATE_INDEX" val="2023175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92.50079345703125,&quot;left&quot;:10.549921259842518,&quot;top&quot;:67.77653240534264,&quot;width&quot;:934.917007874015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408.xml><?xml version="1.0" encoding="utf-8"?>
<p:tagLst xmlns:p="http://schemas.openxmlformats.org/presentationml/2006/main">
  <p:tag name="KSO_WM_UNIT_COMPATIBLE" val="0"/>
  <p:tag name="KSO_WM_UNIT_DIAGRAM_ISREFERUNIT" val="0"/>
  <p:tag name="KSO_WM_TEMPLATE_CATEGORY" val="diagram"/>
  <p:tag name="KSO_WM_UNIT_LAYERLEVEL" val="1_1_1"/>
  <p:tag name="KSO_WM_BEAUTIFY_FLAG" val="#wm#"/>
  <p:tag name="KSO_WM_DIAGRAM_COLOR_TRICK" val="2"/>
  <p:tag name="KSO_WM_DIAGRAM_GROUP_CODE" val="l1-1"/>
  <p:tag name="KSO_WM_UNIT_INDEX" val="1_2_1"/>
  <p:tag name="KSO_WM_DIAGRAM_MIN_ITEMCNT" val="2"/>
  <p:tag name="KSO_WM_UNIT_SUBTYPE" val="a"/>
  <p:tag name="KSO_WM_UNIT_NOCLEAR" val="0"/>
  <p:tag name="KSO_WM_UNIT_VALUE" val="60"/>
  <p:tag name="KSO_WM_UNIT_HIGHLIGHT" val="0"/>
  <p:tag name="KSO_WM_UNIT_DIAGRAM_ISNUMVISUAL" val="0"/>
  <p:tag name="KSO_WM_UNIT_TYPE" val="l_h_f"/>
  <p:tag name="KSO_WM_UNIT_ID" val="diagram20231751_3*l_h_f*1_2_1"/>
  <p:tag name="KSO_WM_TEMPLATE_INDEX" val="20231751"/>
  <p:tag name="KSO_WM_TAG_VERSION" val="3.0"/>
  <p:tag name="KSO_WM_DIAGRAM_VERSION" val="3"/>
  <p:tag name="KSO_WM_DIAGRAM_COLOR_TEXT_CAN_REMOVE" val="n"/>
  <p:tag name="KSO_WM_DIAGRAM_MAX_ITEMCNT" val="6"/>
  <p:tag name="KSO_WM_DIAGRAM_VIRTUALLY_FRAME" val="{&quot;height&quot;:492.50079345703125,&quot;left&quot;:10.549921259842518,&quot;top&quot;:67.77653240534264,&quot;width&quot;:934.917007874015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FILL_FORE_SCHEMECOLOR_INDEX" val="14"/>
  <p:tag name="KSO_WM_UNIT_FILL_FORE_SCHEMECOLOR_INDEX_BRIGHTNESS" val="0"/>
  <p:tag name="KSO_WM_UNIT_TEXT_FILL_TYPE" val="1"/>
  <p:tag name="KSO_WM_UNIT_PRESET_TEXT" val="单击此处添加文本具体内容，简明扼要地阐述您的观点。根据需要可酌情增减文字，以便观者准确地理解您传达的思想。"/>
  <p:tag name="KSO_WM_UNIT_LINE_FORE_SCHEMECOLOR_INDEX" val="6"/>
  <p:tag name="KSO_WM_DIAGRAM_USE_COLOR_VALUE" val="{&quot;color_scheme&quot;:1,&quot;color_type&quot;:1,&quot;theme_color_indexes&quot;:[]}"/>
</p:tagLst>
</file>

<file path=ppt/tags/tag4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51_3*l_h_a*1_2_1"/>
  <p:tag name="KSO_WM_TEMPLATE_CATEGORY" val="diagram"/>
  <p:tag name="KSO_WM_TEMPLATE_INDEX" val="2023175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92.50079345703125,&quot;left&quot;:10.549921259842518,&quot;top&quot;:67.77653240534264,&quot;width&quot;:934.917007874015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标题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COMPATIBLE" val="0"/>
  <p:tag name="KSO_WM_UNIT_DIAGRAM_ISREFERUNIT" val="0"/>
  <p:tag name="KSO_WM_TEMPLATE_CATEGORY" val="diagram"/>
  <p:tag name="KSO_WM_UNIT_LAYERLEVEL" val="1_1_1"/>
  <p:tag name="KSO_WM_BEAUTIFY_FLAG" val="#wm#"/>
  <p:tag name="KSO_WM_DIAGRAM_COLOR_TRICK" val="2"/>
  <p:tag name="KSO_WM_DIAGRAM_GROUP_CODE" val="l1-1"/>
  <p:tag name="KSO_WM_UNIT_INDEX" val="1_3_1"/>
  <p:tag name="KSO_WM_DIAGRAM_MIN_ITEMCNT" val="2"/>
  <p:tag name="KSO_WM_UNIT_SUBTYPE" val="a"/>
  <p:tag name="KSO_WM_UNIT_NOCLEAR" val="0"/>
  <p:tag name="KSO_WM_UNIT_VALUE" val="60"/>
  <p:tag name="KSO_WM_UNIT_HIGHLIGHT" val="0"/>
  <p:tag name="KSO_WM_UNIT_DIAGRAM_ISNUMVISUAL" val="0"/>
  <p:tag name="KSO_WM_UNIT_TYPE" val="l_h_f"/>
  <p:tag name="KSO_WM_UNIT_ID" val="diagram20231751_3*l_h_f*1_3_1"/>
  <p:tag name="KSO_WM_TEMPLATE_INDEX" val="20231751"/>
  <p:tag name="KSO_WM_TAG_VERSION" val="3.0"/>
  <p:tag name="KSO_WM_DIAGRAM_VERSION" val="3"/>
  <p:tag name="KSO_WM_DIAGRAM_COLOR_TEXT_CAN_REMOVE" val="n"/>
  <p:tag name="KSO_WM_DIAGRAM_MAX_ITEMCNT" val="6"/>
  <p:tag name="KSO_WM_DIAGRAM_VIRTUALLY_FRAME" val="{&quot;height&quot;:492.50079345703125,&quot;left&quot;:10.549921259842518,&quot;top&quot;:67.77653240534264,&quot;width&quot;:934.917007874015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FILL_FORE_SCHEMECOLOR_INDEX" val="14"/>
  <p:tag name="KSO_WM_UNIT_FILL_FORE_SCHEMECOLOR_INDEX_BRIGHTNESS" val="0"/>
  <p:tag name="KSO_WM_UNIT_TEXT_FILL_TYPE" val="1"/>
  <p:tag name="KSO_WM_UNIT_PRESET_TEXT" val="单击此处添加文本具体内容，简明扼要地阐述您的观点。根据需要可酌情增减文字，以便观者准确地理解您传达的思想。"/>
  <p:tag name="KSO_WM_UNIT_LINE_FORE_SCHEMECOLOR_INDEX" val="5"/>
  <p:tag name="KSO_WM_DIAGRAM_USE_COLOR_VALUE" val="{&quot;color_scheme&quot;:1,&quot;color_type&quot;:1,&quot;theme_color_indexes&quot;:[]}"/>
</p:tagLst>
</file>

<file path=ppt/tags/tag4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51_3*l_h_a*1_3_1"/>
  <p:tag name="KSO_WM_TEMPLATE_CATEGORY" val="diagram"/>
  <p:tag name="KSO_WM_TEMPLATE_INDEX" val="2023175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92.50079345703125,&quot;left&quot;:10.549921259842518,&quot;top&quot;:67.77653240534264,&quot;width&quot;:934.917007874015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41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2-22T13:28:45&quot;,&quot;maxSize&quot;:{&quot;size1&quot;:20},&quot;minSize&quot;:{&quot;size1&quot;:11.2},&quot;normalSize&quot;:{&quot;size1&quot;:11.2},&quot;subLayout&quot;:[{&quot;id&quot;:&quot;2024-02-22T13:28:45&quot;,&quot;margin&quot;:{&quot;bottom&quot;:0.025999998673796654,&quot;left&quot;:1.2699999809265137,&quot;right&quot;:1.2699999809265137,&quot;top&quot;:0.4230000376701355},&quot;type&quot;:0},{&quot;id&quot;:&quot;2024-02-22T13:28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1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1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41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2-22T13:28:47&quot;,&quot;maxSize&quot;:{&quot;size1&quot;:20},&quot;minSize&quot;:{&quot;size1&quot;:11.2},&quot;normalSize&quot;:{&quot;size1&quot;:11.2},&quot;subLayout&quot;:[{&quot;id&quot;:&quot;2024-02-22T13:28:47&quot;,&quot;margin&quot;:{&quot;bottom&quot;:0.025999998673796654,&quot;left&quot;:1.2699999809265137,&quot;right&quot;:1.2699999809265137,&quot;top&quot;:0.4230000376701355},&quot;type&quot;:0},{&quot;id&quot;:&quot;2024-02-22T13:28:4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commondata" val="eyJoZGlkIjoiZGQ5MDU4MmEyMTQ1MmYyZjJlZTIxYjU2YTI2ZTAwYjUifQ==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xx3065199_2*i*5"/>
  <p:tag name="KSO_WM_TEMPLATE_CATEGORY" val="xx"/>
  <p:tag name="KSO_WM_TEMPLATE_INDEX" val="3065199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5EEFB"/>
      </a:dk2>
      <a:lt2>
        <a:srgbClr val="FFFFFF"/>
      </a:lt2>
      <a:accent1>
        <a:srgbClr val="77A7E8"/>
      </a:accent1>
      <a:accent2>
        <a:srgbClr val="8E9FD1"/>
      </a:accent2>
      <a:accent3>
        <a:srgbClr val="A497BB"/>
      </a:accent3>
      <a:accent4>
        <a:srgbClr val="BB90A4"/>
      </a:accent4>
      <a:accent5>
        <a:srgbClr val="D1888E"/>
      </a:accent5>
      <a:accent6>
        <a:srgbClr val="E8807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E5EEFB"/>
      </a:dk2>
      <a:lt2>
        <a:srgbClr val="FFFFFF"/>
      </a:lt2>
      <a:accent1>
        <a:srgbClr val="77A7E8"/>
      </a:accent1>
      <a:accent2>
        <a:srgbClr val="8E9FD1"/>
      </a:accent2>
      <a:accent3>
        <a:srgbClr val="A497BB"/>
      </a:accent3>
      <a:accent4>
        <a:srgbClr val="BB90A4"/>
      </a:accent4>
      <a:accent5>
        <a:srgbClr val="D1888E"/>
      </a:accent5>
      <a:accent6>
        <a:srgbClr val="E8807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演示</Application>
  <PresentationFormat>宽屏</PresentationFormat>
  <Paragraphs>66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Arial Black</vt:lpstr>
      <vt:lpstr>Calibri</vt:lpstr>
      <vt:lpstr>Office 主题​​</vt:lpstr>
      <vt:lpstr>2_Office 主题​​</vt:lpstr>
      <vt:lpstr>4_Office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NAM-AL00</dc:creator>
  <cp:lastModifiedBy>硏</cp:lastModifiedBy>
  <cp:revision>9</cp:revision>
  <dcterms:created xsi:type="dcterms:W3CDTF">2024-02-21T13:29:00Z</dcterms:created>
  <dcterms:modified xsi:type="dcterms:W3CDTF">2024-03-09T05:20:32Z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28063384cf1a4f02877838220e623a26_23</vt:lpwstr>
  </property>
</Properties>
</file>