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9" r:id="rId4"/>
  </p:sldMasterIdLst>
  <p:sldIdLst>
    <p:sldId id="258" r:id="rId5"/>
    <p:sldId id="259" r:id="rId6"/>
  </p:sldIdLst>
  <p:sldSz cx="9906000" cy="6858000" type="A4"/>
  <p:notesSz cx="9872663" cy="6797675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2A9"/>
    <a:srgbClr val="4EC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4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4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1">
                <a:latin typeface="+mj-lt"/>
              </a:defRPr>
            </a:lvl1pPr>
          </a:lstStyle>
          <a:p>
            <a:pPr lvl="0"/>
            <a:r>
              <a:rPr lang="fr-FR" altLang="en-GB"/>
              <a:t>Modifiez le style du titre</a:t>
            </a:r>
            <a:endParaRPr lang="en-US" altLang="en-GB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165600" y="943200"/>
            <a:ext cx="9540000" cy="5436000"/>
          </a:xfrm>
          <a:prstGeom prst="rect">
            <a:avLst/>
          </a:prstGeom>
        </p:spPr>
        <p:txBody>
          <a:bodyPr anchor="t" anchorCtr="0"/>
          <a:lstStyle>
            <a:lvl1pPr>
              <a:defRPr sz="1400" b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536575" indent="-173038">
              <a:buFont typeface="Arial" pitchFamily="34" charset="0"/>
              <a:buChar char="•"/>
              <a:defRPr sz="1200">
                <a:solidFill>
                  <a:schemeClr val="tx2"/>
                </a:solidFill>
                <a:latin typeface="+mj-lt"/>
                <a:cs typeface="Arial" pitchFamily="34" charset="0"/>
              </a:defRPr>
            </a:lvl2pPr>
            <a:lvl3pPr marL="795337" indent="-171450"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j-lt"/>
                <a:cs typeface="Arial" pitchFamily="34" charset="0"/>
              </a:defRPr>
            </a:lvl3pPr>
            <a:lvl4pPr>
              <a:buFontTx/>
              <a:buBlip>
                <a:blip r:embed="rId4"/>
              </a:buBlip>
              <a:defRPr lang="en-GB" sz="1050" dirty="0">
                <a:solidFill>
                  <a:schemeClr val="tx2"/>
                </a:solidFill>
                <a:latin typeface="+mj-lt"/>
                <a:cs typeface="Arial" pitchFamily="34" charset="0"/>
              </a:defRPr>
            </a:lvl4pPr>
            <a:lvl5pPr marL="1981200" indent="0">
              <a:buNone/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endParaRPr lang="fr-FR" noProof="0" dirty="0"/>
          </a:p>
          <a:p>
            <a:pPr lvl="4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4700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649D2CD3-AC16-42B8-8E59-D99C4CAB9A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9194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5" imgW="444" imgH="446" progId="TCLayout.ActiveDocument.1">
                  <p:embed/>
                </p:oleObj>
              </mc:Choice>
              <mc:Fallback>
                <p:oleObj name="Diapositive think-cell" r:id="rId5" imgW="444" imgH="446" progId="TCLayout.ActiveDocument.1">
                  <p:embed/>
                  <p:pic>
                    <p:nvPicPr>
                      <p:cNvPr id="2" name="Objet 1" hidden="1">
                        <a:extLst>
                          <a:ext uri="{FF2B5EF4-FFF2-40B4-BE49-F238E27FC236}">
                            <a16:creationId xmlns:a16="http://schemas.microsoft.com/office/drawing/2014/main" id="{649D2CD3-AC16-42B8-8E59-D99C4CAB9A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altLang="en-GB"/>
              <a:t>Modifiez le style du titre</a:t>
            </a:r>
            <a:endParaRPr lang="en-US" altLang="en-GB" dirty="0"/>
          </a:p>
        </p:txBody>
      </p:sp>
    </p:spTree>
    <p:extLst>
      <p:ext uri="{BB962C8B-B14F-4D97-AF65-F5344CB8AC3E}">
        <p14:creationId xmlns:p14="http://schemas.microsoft.com/office/powerpoint/2010/main" val="956636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29" y="1845124"/>
            <a:ext cx="5387436" cy="584775"/>
          </a:xfrm>
        </p:spPr>
        <p:txBody>
          <a:bodyPr lIns="0" rIns="0">
            <a:spAutoFit/>
          </a:bodyPr>
          <a:lstStyle>
            <a:lvl1pPr>
              <a:defRPr sz="32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51" name="Espace réservé du texte 50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975123" y="3894507"/>
            <a:ext cx="421176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Rectangle à coins arrondis 34"/>
          <p:cNvSpPr/>
          <p:nvPr>
            <p:custDataLst>
              <p:tags r:id="rId3"/>
            </p:custDataLst>
          </p:nvPr>
        </p:nvSpPr>
        <p:spPr bwMode="auto">
          <a:xfrm>
            <a:off x="1023564" y="6046276"/>
            <a:ext cx="1811675" cy="324790"/>
          </a:xfrm>
          <a:prstGeom prst="round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Logo client</a:t>
            </a:r>
          </a:p>
        </p:txBody>
      </p:sp>
      <p:cxnSp>
        <p:nvCxnSpPr>
          <p:cNvPr id="36" name="Connecteur droit 35"/>
          <p:cNvCxnSpPr/>
          <p:nvPr/>
        </p:nvCxnSpPr>
        <p:spPr>
          <a:xfrm>
            <a:off x="629746" y="6624385"/>
            <a:ext cx="4817743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</p:cxnSp>
      <p:cxnSp>
        <p:nvCxnSpPr>
          <p:cNvPr id="37" name="Connecteur droit 36"/>
          <p:cNvCxnSpPr/>
          <p:nvPr/>
        </p:nvCxnSpPr>
        <p:spPr>
          <a:xfrm>
            <a:off x="629746" y="5709985"/>
            <a:ext cx="4817743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</p:cxnSp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6" b="33083"/>
          <a:stretch/>
        </p:blipFill>
        <p:spPr>
          <a:xfrm>
            <a:off x="3460273" y="5756277"/>
            <a:ext cx="1928868" cy="8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73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altLang="en-GB"/>
              <a:t>Modifiez le style du titre</a:t>
            </a:r>
            <a:endParaRPr lang="en-US" altLang="en-GB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63633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idx="11"/>
            <p:custDataLst>
              <p:tags r:id="rId3"/>
            </p:custDataLst>
          </p:nvPr>
        </p:nvSpPr>
        <p:spPr>
          <a:xfrm>
            <a:off x="5211128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63633" y="1084336"/>
            <a:ext cx="4354138" cy="53181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211128" y="1084336"/>
            <a:ext cx="4356000" cy="53181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256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AA90B31E-730A-4B7A-9F7D-7B106ABB7E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41433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1" imgW="444" imgH="446" progId="TCLayout.ActiveDocument.1">
                  <p:embed/>
                </p:oleObj>
              </mc:Choice>
              <mc:Fallback>
                <p:oleObj name="Diapositive think-cell" r:id="rId11" imgW="444" imgH="446" progId="TCLayout.ActiveDocument.1">
                  <p:embed/>
                  <p:pic>
                    <p:nvPicPr>
                      <p:cNvPr id="2" name="Objet 1" hidden="1">
                        <a:extLst>
                          <a:ext uri="{FF2B5EF4-FFF2-40B4-BE49-F238E27FC236}">
                            <a16:creationId xmlns:a16="http://schemas.microsoft.com/office/drawing/2014/main" id="{AA90B31E-730A-4B7A-9F7D-7B106ABB7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 bwMode="auto">
          <a:xfrm>
            <a:off x="1" y="6536993"/>
            <a:ext cx="9905999" cy="321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65600" y="146048"/>
            <a:ext cx="9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GB" dirty="0"/>
              <a:t>Cliquez pour modifier le style du titre</a:t>
            </a:r>
            <a:endParaRPr lang="en-US" altLang="en-GB" dirty="0"/>
          </a:p>
        </p:txBody>
      </p:sp>
      <p:sp>
        <p:nvSpPr>
          <p:cNvPr id="39" name="Espace réservé du numéro de diapositive 5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290314" y="6616040"/>
            <a:ext cx="462625" cy="2000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algn="r">
              <a:defRPr/>
            </a:pPr>
            <a:fld id="{C7F976E0-27C5-4706-9C1B-6414AB633648}" type="slidenum">
              <a:rPr lang="en-GB" sz="900" smtClean="0">
                <a:solidFill>
                  <a:srgbClr val="4D4D4D"/>
                </a:solidFill>
                <a:latin typeface="+mj-lt"/>
                <a:cs typeface="Arial" charset="0"/>
              </a:rPr>
              <a:pPr algn="r">
                <a:defRPr/>
              </a:pPr>
              <a:t>‹N°›</a:t>
            </a:fld>
            <a:endParaRPr lang="en-GB" sz="1050" dirty="0">
              <a:solidFill>
                <a:srgbClr val="4D4D4D"/>
              </a:solidFill>
              <a:latin typeface="+mj-lt"/>
              <a:cs typeface="Arial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165600" y="942560"/>
            <a:ext cx="9540000" cy="543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4008" r:id="rId2"/>
    <p:sldLayoutId id="2147483982" r:id="rId3"/>
    <p:sldLayoutId id="2147483978" r:id="rId4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9pPr>
    </p:titleStyle>
    <p:bodyStyle>
      <a:lvl1pPr marL="285750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>
          <a:solidFill>
            <a:schemeClr val="tx2"/>
          </a:solidFill>
          <a:latin typeface="+mj-lt"/>
          <a:ea typeface="+mn-ea"/>
          <a:cs typeface="+mn-cs"/>
        </a:defRPr>
      </a:lvl1pPr>
      <a:lvl2pPr marL="720725" indent="-187325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2"/>
          </a:solidFill>
          <a:latin typeface="+mj-lt"/>
        </a:defRPr>
      </a:lvl2pPr>
      <a:lvl3pPr marL="1076325" indent="-22860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2"/>
          </a:solidFill>
          <a:latin typeface="+mj-lt"/>
        </a:defRPr>
      </a:lvl3pPr>
      <a:lvl4pPr marL="1654175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GB" altLang="en-GB" sz="1200" dirty="0">
          <a:solidFill>
            <a:schemeClr val="tx2"/>
          </a:solidFill>
          <a:latin typeface="+mj-lt"/>
        </a:defRPr>
      </a:lvl4pPr>
      <a:lvl5pPr marL="2152650" indent="-1714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2"/>
          </a:solidFill>
          <a:latin typeface="+mj-lt"/>
        </a:defRPr>
      </a:lvl5pPr>
      <a:lvl6pPr marL="26670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6pPr>
      <a:lvl7pPr marL="31242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7pPr>
      <a:lvl8pPr marL="35814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8pPr>
      <a:lvl9pPr marL="40386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Objet 91" hidden="1">
            <a:extLst>
              <a:ext uri="{FF2B5EF4-FFF2-40B4-BE49-F238E27FC236}">
                <a16:creationId xmlns:a16="http://schemas.microsoft.com/office/drawing/2014/main" id="{2CAB87E6-AFCC-42FA-B12E-653766E32C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00055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444" imgH="446" progId="TCLayout.ActiveDocument.1">
                  <p:embed/>
                </p:oleObj>
              </mc:Choice>
              <mc:Fallback>
                <p:oleObj name="Diapositive think-cell" r:id="rId4" imgW="444" imgH="446" progId="TCLayout.ActiveDocument.1">
                  <p:embed/>
                  <p:pic>
                    <p:nvPicPr>
                      <p:cNvPr id="92" name="Objet 91" hidden="1">
                        <a:extLst>
                          <a:ext uri="{FF2B5EF4-FFF2-40B4-BE49-F238E27FC236}">
                            <a16:creationId xmlns:a16="http://schemas.microsoft.com/office/drawing/2014/main" id="{2CAB87E6-AFCC-42FA-B12E-653766E32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CA17AA4-510F-4A39-8BFE-02B54856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back-end</a:t>
            </a:r>
            <a:r>
              <a:rPr lang="fr-FR" dirty="0"/>
              <a:t> pour les scripts Eco-</a:t>
            </a:r>
            <a:r>
              <a:rPr lang="fr-FR" dirty="0" err="1"/>
              <a:t>driving</a:t>
            </a:r>
            <a:r>
              <a:rPr lang="fr-FR" dirty="0"/>
              <a:t> Animation</a:t>
            </a:r>
            <a:endParaRPr lang="en-CA" dirty="0"/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932F9B1B-8DD9-49E7-A594-F7074FE8B273}"/>
              </a:ext>
            </a:extLst>
          </p:cNvPr>
          <p:cNvGrpSpPr/>
          <p:nvPr/>
        </p:nvGrpSpPr>
        <p:grpSpPr>
          <a:xfrm>
            <a:off x="165600" y="6583414"/>
            <a:ext cx="4973784" cy="249382"/>
            <a:chOff x="165600" y="5860472"/>
            <a:chExt cx="4973784" cy="249382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15519A57-7BAF-478B-B0A3-0E837FA14CE6}"/>
                </a:ext>
              </a:extLst>
            </p:cNvPr>
            <p:cNvSpPr/>
            <p:nvPr/>
          </p:nvSpPr>
          <p:spPr bwMode="auto">
            <a:xfrm>
              <a:off x="165600" y="5860472"/>
              <a:ext cx="1510146" cy="249382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Script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5B10EF8D-8993-4E74-8254-A7350EE03A8B}"/>
                </a:ext>
              </a:extLst>
            </p:cNvPr>
            <p:cNvSpPr/>
            <p:nvPr/>
          </p:nvSpPr>
          <p:spPr bwMode="auto">
            <a:xfrm>
              <a:off x="3629238" y="5860472"/>
              <a:ext cx="1510146" cy="249382"/>
            </a:xfrm>
            <a:prstGeom prst="roundRect">
              <a:avLst/>
            </a:prstGeom>
            <a:solidFill>
              <a:srgbClr val="1A82A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solidFill>
                    <a:schemeClr val="bg1"/>
                  </a:solidFill>
                  <a:latin typeface="Trebuchet MS" pitchFamily="34" charset="0"/>
                </a:rPr>
                <a:t>BDD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83C65F49-6593-45A6-87CC-01F34EDCF097}"/>
                </a:ext>
              </a:extLst>
            </p:cNvPr>
            <p:cNvSpPr/>
            <p:nvPr/>
          </p:nvSpPr>
          <p:spPr bwMode="auto">
            <a:xfrm>
              <a:off x="1897419" y="5860472"/>
              <a:ext cx="1510146" cy="2493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Settings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4BCBE09-1A6B-44A3-B7FB-CD2F64F73A3D}"/>
              </a:ext>
            </a:extLst>
          </p:cNvPr>
          <p:cNvGrpSpPr/>
          <p:nvPr/>
        </p:nvGrpSpPr>
        <p:grpSpPr>
          <a:xfrm>
            <a:off x="1675746" y="619841"/>
            <a:ext cx="5670872" cy="628487"/>
            <a:chOff x="1675746" y="807517"/>
            <a:chExt cx="5670872" cy="628487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3039520D-F36C-4CB3-939D-E7110FA15179}"/>
                </a:ext>
              </a:extLst>
            </p:cNvPr>
            <p:cNvSpPr/>
            <p:nvPr/>
          </p:nvSpPr>
          <p:spPr bwMode="auto">
            <a:xfrm>
              <a:off x="3699164" y="869079"/>
              <a:ext cx="1510146" cy="47765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Mycartracks</a:t>
              </a:r>
              <a:r>
                <a:rPr kumimoji="0" lang="fr-F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 Data import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A5363D3-3D44-4BD6-A662-2C8E2BEFA470}"/>
                </a:ext>
              </a:extLst>
            </p:cNvPr>
            <p:cNvGrpSpPr/>
            <p:nvPr/>
          </p:nvGrpSpPr>
          <p:grpSpPr>
            <a:xfrm>
              <a:off x="5836472" y="807517"/>
              <a:ext cx="1510146" cy="628487"/>
              <a:chOff x="387273" y="2656935"/>
              <a:chExt cx="1510146" cy="628487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2DE74B4E-3DB4-4119-8971-CB4DECB154A2}"/>
                  </a:ext>
                </a:extLst>
              </p:cNvPr>
              <p:cNvSpPr/>
              <p:nvPr/>
            </p:nvSpPr>
            <p:spPr bwMode="auto">
              <a:xfrm>
                <a:off x="387273" y="2656935"/>
                <a:ext cx="1510146" cy="249382"/>
              </a:xfrm>
              <a:prstGeom prst="roundRect">
                <a:avLst/>
              </a:prstGeom>
              <a:solidFill>
                <a:srgbClr val="1A82A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dirty="0">
                    <a:solidFill>
                      <a:schemeClr val="bg1"/>
                    </a:solidFill>
                    <a:latin typeface="Trebuchet MS" pitchFamily="34" charset="0"/>
                  </a:rPr>
                  <a:t>Trackpoints 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B7526409-3EFF-48F1-9E3E-57C0CD2637AF}"/>
                  </a:ext>
                </a:extLst>
              </p:cNvPr>
              <p:cNvSpPr/>
              <p:nvPr/>
            </p:nvSpPr>
            <p:spPr bwMode="auto">
              <a:xfrm>
                <a:off x="387273" y="3036040"/>
                <a:ext cx="1510146" cy="249382"/>
              </a:xfrm>
              <a:prstGeom prst="roundRect">
                <a:avLst/>
              </a:prstGeom>
              <a:solidFill>
                <a:srgbClr val="1A82A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dirty="0" err="1">
                    <a:solidFill>
                      <a:schemeClr val="bg1"/>
                    </a:solidFill>
                    <a:latin typeface="Trebuchet MS" pitchFamily="34" charset="0"/>
                  </a:rPr>
                  <a:t>Geofences</a:t>
                </a:r>
                <a:endParaRPr lang="fr-FR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</p:grp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28BC8AA5-F74C-4B28-9171-77699473AECD}"/>
                </a:ext>
              </a:extLst>
            </p:cNvPr>
            <p:cNvCxnSpPr>
              <a:cxnSpLocks/>
              <a:stCxn id="17" idx="3"/>
            </p:cNvCxnSpPr>
            <p:nvPr/>
          </p:nvCxnSpPr>
          <p:spPr bwMode="auto">
            <a:xfrm>
              <a:off x="3185892" y="1107906"/>
              <a:ext cx="5132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88DE26C-C1E7-4FA1-88A3-E67293946736}"/>
                </a:ext>
              </a:extLst>
            </p:cNvPr>
            <p:cNvSpPr/>
            <p:nvPr/>
          </p:nvSpPr>
          <p:spPr bwMode="auto">
            <a:xfrm>
              <a:off x="1675746" y="983215"/>
              <a:ext cx="1510146" cy="2493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latin typeface="Trebuchet MS" pitchFamily="34" charset="0"/>
                </a:rPr>
                <a:t>API and CRON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4F2D90D-8E1B-46B5-AD65-6BA049B980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9310" y="1107906"/>
              <a:ext cx="5132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0CC22BC-FDC4-4896-89D4-1202F08637E0}"/>
              </a:ext>
            </a:extLst>
          </p:cNvPr>
          <p:cNvSpPr/>
          <p:nvPr/>
        </p:nvSpPr>
        <p:spPr bwMode="auto">
          <a:xfrm>
            <a:off x="1675746" y="1535808"/>
            <a:ext cx="1510146" cy="249382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bg1"/>
                </a:solidFill>
                <a:latin typeface="Trebuchet MS" pitchFamily="34" charset="0"/>
              </a:rPr>
              <a:t>Contest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022DE9F-C7E7-4EB7-B118-F7C0D5616526}"/>
              </a:ext>
            </a:extLst>
          </p:cNvPr>
          <p:cNvCxnSpPr>
            <a:cxnSpLocks/>
          </p:cNvCxnSpPr>
          <p:nvPr/>
        </p:nvCxnSpPr>
        <p:spPr bwMode="auto">
          <a:xfrm>
            <a:off x="3185892" y="1660499"/>
            <a:ext cx="52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AB56429-82B7-44FF-BB4B-D0EA24E60A5D}"/>
              </a:ext>
            </a:extLst>
          </p:cNvPr>
          <p:cNvSpPr/>
          <p:nvPr/>
        </p:nvSpPr>
        <p:spPr bwMode="auto">
          <a:xfrm>
            <a:off x="3699165" y="1435363"/>
            <a:ext cx="1510146" cy="450272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  <a:latin typeface="Trebuchet MS" pitchFamily="34" charset="0"/>
              </a:rPr>
              <a:t>batch_contest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FCF4A85-E9BA-4A6C-A1FA-E3D2E8E271D1}"/>
              </a:ext>
            </a:extLst>
          </p:cNvPr>
          <p:cNvCxnSpPr>
            <a:cxnSpLocks/>
            <a:stCxn id="35" idx="2"/>
          </p:cNvCxnSpPr>
          <p:nvPr/>
        </p:nvCxnSpPr>
        <p:spPr bwMode="auto">
          <a:xfrm>
            <a:off x="4454238" y="1885635"/>
            <a:ext cx="0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BB34522-8B22-40B5-8350-0212A6D0259A}"/>
              </a:ext>
            </a:extLst>
          </p:cNvPr>
          <p:cNvSpPr/>
          <p:nvPr/>
        </p:nvSpPr>
        <p:spPr bwMode="auto">
          <a:xfrm>
            <a:off x="3706092" y="2211216"/>
            <a:ext cx="1510146" cy="2493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Trebuchet MS" pitchFamily="34" charset="0"/>
              </a:rPr>
              <a:t>CRON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D8536E5-5CEC-49B4-A401-AFA3DFADF167}"/>
              </a:ext>
            </a:extLst>
          </p:cNvPr>
          <p:cNvSpPr/>
          <p:nvPr/>
        </p:nvSpPr>
        <p:spPr bwMode="auto">
          <a:xfrm>
            <a:off x="3699164" y="3172657"/>
            <a:ext cx="1510146" cy="477654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Main_scoring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3BB76E5-B12C-447A-A4C5-A8D8C661FB34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 flipH="1">
            <a:off x="4454237" y="2460598"/>
            <a:ext cx="2" cy="712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3655950-3E51-45E5-A25D-73084162E505}"/>
              </a:ext>
            </a:extLst>
          </p:cNvPr>
          <p:cNvCxnSpPr>
            <a:cxnSpLocks/>
            <a:stCxn id="64" idx="3"/>
          </p:cNvCxnSpPr>
          <p:nvPr/>
        </p:nvCxnSpPr>
        <p:spPr bwMode="auto">
          <a:xfrm>
            <a:off x="1773383" y="3411484"/>
            <a:ext cx="19257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A470C89-5A74-4BE6-8160-46FE66CF759B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>
            <a:off x="4454237" y="3650311"/>
            <a:ext cx="6928" cy="448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FBF2E2B-69D8-46CD-B17A-A1E35BFA889C}"/>
              </a:ext>
            </a:extLst>
          </p:cNvPr>
          <p:cNvSpPr/>
          <p:nvPr/>
        </p:nvSpPr>
        <p:spPr bwMode="auto">
          <a:xfrm>
            <a:off x="165600" y="2671879"/>
            <a:ext cx="1510146" cy="249382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bg1"/>
                </a:solidFill>
                <a:latin typeface="Trebuchet MS" pitchFamily="34" charset="0"/>
              </a:rPr>
              <a:t>Trackpoints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B9B05B18-EA9A-4349-AF5D-7A14FB62C570}"/>
              </a:ext>
            </a:extLst>
          </p:cNvPr>
          <p:cNvSpPr/>
          <p:nvPr/>
        </p:nvSpPr>
        <p:spPr bwMode="auto">
          <a:xfrm>
            <a:off x="165600" y="3006120"/>
            <a:ext cx="1510146" cy="249382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  <a:latin typeface="Trebuchet MS" pitchFamily="34" charset="0"/>
              </a:rPr>
              <a:t>Geofences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36891F42-3C16-4288-9187-2E3BEF8732DF}"/>
              </a:ext>
            </a:extLst>
          </p:cNvPr>
          <p:cNvSpPr/>
          <p:nvPr/>
        </p:nvSpPr>
        <p:spPr bwMode="auto">
          <a:xfrm>
            <a:off x="165600" y="3340361"/>
            <a:ext cx="1510146" cy="578100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  <a:latin typeface="Trebuchet MS" pitchFamily="34" charset="0"/>
              </a:rPr>
              <a:t>contest_has</a:t>
            </a:r>
            <a:endParaRPr lang="fr-FR" dirty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bg1"/>
                </a:solidFill>
                <a:latin typeface="Trebuchet MS" pitchFamily="34" charset="0"/>
              </a:rPr>
              <a:t>_</a:t>
            </a:r>
            <a:r>
              <a:rPr lang="fr-FR" dirty="0" err="1">
                <a:solidFill>
                  <a:schemeClr val="bg1"/>
                </a:solidFill>
                <a:latin typeface="Trebuchet MS" pitchFamily="34" charset="0"/>
              </a:rPr>
              <a:t>vehicules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2589A57-7874-4838-B8A3-6C46A969911E}"/>
              </a:ext>
            </a:extLst>
          </p:cNvPr>
          <p:cNvSpPr/>
          <p:nvPr/>
        </p:nvSpPr>
        <p:spPr bwMode="auto">
          <a:xfrm>
            <a:off x="165600" y="3974206"/>
            <a:ext cx="1510146" cy="249382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Logs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A9B64DA9-BB74-4DDC-A417-1723D40FC658}"/>
              </a:ext>
            </a:extLst>
          </p:cNvPr>
          <p:cNvSpPr/>
          <p:nvPr/>
        </p:nvSpPr>
        <p:spPr bwMode="auto">
          <a:xfrm>
            <a:off x="165600" y="4320570"/>
            <a:ext cx="1510146" cy="249382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Drivers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9A2471A-265A-48FB-B180-63B3EE8898BE}"/>
              </a:ext>
            </a:extLst>
          </p:cNvPr>
          <p:cNvCxnSpPr>
            <a:cxnSpLocks/>
            <a:stCxn id="40" idx="1"/>
          </p:cNvCxnSpPr>
          <p:nvPr/>
        </p:nvCxnSpPr>
        <p:spPr bwMode="auto">
          <a:xfrm flipH="1">
            <a:off x="3185892" y="2335907"/>
            <a:ext cx="52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24392CD-6DC8-4F43-93A5-BDE771591F83}"/>
              </a:ext>
            </a:extLst>
          </p:cNvPr>
          <p:cNvSpPr/>
          <p:nvPr/>
        </p:nvSpPr>
        <p:spPr bwMode="auto">
          <a:xfrm>
            <a:off x="2050473" y="2228534"/>
            <a:ext cx="1159992" cy="2320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API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9068A00-7A7A-4FFD-B9DF-8034234CF8A1}"/>
              </a:ext>
            </a:extLst>
          </p:cNvPr>
          <p:cNvCxnSpPr>
            <a:cxnSpLocks/>
            <a:stCxn id="59" idx="1"/>
          </p:cNvCxnSpPr>
          <p:nvPr/>
        </p:nvCxnSpPr>
        <p:spPr bwMode="auto">
          <a:xfrm flipH="1" flipV="1">
            <a:off x="1675747" y="2335908"/>
            <a:ext cx="374726" cy="8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1E0110B-5F56-457A-9A43-CCB08F33D309}"/>
              </a:ext>
            </a:extLst>
          </p:cNvPr>
          <p:cNvSpPr/>
          <p:nvPr/>
        </p:nvSpPr>
        <p:spPr bwMode="auto">
          <a:xfrm>
            <a:off x="2853710" y="4195879"/>
            <a:ext cx="1510146" cy="405319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  <a:latin typeface="Trebuchet MS" pitchFamily="34" charset="0"/>
              </a:rPr>
              <a:t>Burn_rate_per_driver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61BB0E-887B-43FD-89DC-F648EDBB0E61}"/>
              </a:ext>
            </a:extLst>
          </p:cNvPr>
          <p:cNvSpPr/>
          <p:nvPr/>
        </p:nvSpPr>
        <p:spPr bwMode="auto">
          <a:xfrm>
            <a:off x="83129" y="2142209"/>
            <a:ext cx="1690254" cy="2538550"/>
          </a:xfrm>
          <a:prstGeom prst="rect">
            <a:avLst/>
          </a:prstGeom>
          <a:noFill/>
          <a:ln w="9525" cap="flat" cmpd="sng" algn="ctr">
            <a:solidFill>
              <a:srgbClr val="1A82A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EFEB0C1-71B9-41DD-93F8-273CF077BD5A}"/>
              </a:ext>
            </a:extLst>
          </p:cNvPr>
          <p:cNvSpPr/>
          <p:nvPr/>
        </p:nvSpPr>
        <p:spPr bwMode="auto">
          <a:xfrm>
            <a:off x="4592782" y="4195879"/>
            <a:ext cx="1510146" cy="405319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Move_scores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9A50A80-5615-4051-9086-005D8A1B8B35}"/>
              </a:ext>
            </a:extLst>
          </p:cNvPr>
          <p:cNvSpPr txBox="1"/>
          <p:nvPr/>
        </p:nvSpPr>
        <p:spPr>
          <a:xfrm>
            <a:off x="5241349" y="3178165"/>
            <a:ext cx="168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Scores on the batch</a:t>
            </a:r>
            <a:endParaRPr lang="en-CA" dirty="0">
              <a:latin typeface="+mj-lt"/>
            </a:endParaRP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3478A1D9-4245-4732-932A-194D0AD9B44F}"/>
              </a:ext>
            </a:extLst>
          </p:cNvPr>
          <p:cNvSpPr/>
          <p:nvPr/>
        </p:nvSpPr>
        <p:spPr bwMode="auto">
          <a:xfrm>
            <a:off x="165600" y="2228534"/>
            <a:ext cx="1510146" cy="249382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FMS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CB90ED-B7C8-4418-8EBC-A24152A8693F}"/>
              </a:ext>
            </a:extLst>
          </p:cNvPr>
          <p:cNvSpPr/>
          <p:nvPr/>
        </p:nvSpPr>
        <p:spPr bwMode="auto">
          <a:xfrm>
            <a:off x="2713760" y="4098897"/>
            <a:ext cx="3494809" cy="581862"/>
          </a:xfrm>
          <a:prstGeom prst="rect">
            <a:avLst/>
          </a:prstGeom>
          <a:noFill/>
          <a:ln w="9525" cap="flat" cmpd="sng" algn="ctr">
            <a:solidFill>
              <a:srgbClr val="1A82A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E3C3E47-05F4-4177-B291-66BA0CECD8EA}"/>
              </a:ext>
            </a:extLst>
          </p:cNvPr>
          <p:cNvCxnSpPr>
            <a:cxnSpLocks/>
          </p:cNvCxnSpPr>
          <p:nvPr/>
        </p:nvCxnSpPr>
        <p:spPr bwMode="auto">
          <a:xfrm>
            <a:off x="4454237" y="4693118"/>
            <a:ext cx="6928" cy="448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38904012-78EF-4F15-BF19-E6D4E29BDBD7}"/>
              </a:ext>
            </a:extLst>
          </p:cNvPr>
          <p:cNvSpPr/>
          <p:nvPr/>
        </p:nvSpPr>
        <p:spPr bwMode="auto">
          <a:xfrm>
            <a:off x="3210465" y="5126463"/>
            <a:ext cx="2157845" cy="435818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latin typeface="Trebuchet MS" pitchFamily="34" charset="0"/>
              </a:rPr>
              <a:t>Main_Continous</a:t>
            </a:r>
            <a:r>
              <a:rPr kumimoji="0" 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_scoring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0E5E389-9501-4EF9-85ED-A7A70AF9FA34}"/>
              </a:ext>
            </a:extLst>
          </p:cNvPr>
          <p:cNvSpPr txBox="1"/>
          <p:nvPr/>
        </p:nvSpPr>
        <p:spPr>
          <a:xfrm>
            <a:off x="5396347" y="5103040"/>
            <a:ext cx="168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Scores on the </a:t>
            </a:r>
            <a:r>
              <a:rPr lang="fr-FR" dirty="0" err="1">
                <a:latin typeface="+mj-lt"/>
              </a:rPr>
              <a:t>contest</a:t>
            </a:r>
            <a:endParaRPr lang="en-CA" dirty="0">
              <a:latin typeface="+mj-lt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10E2D6A7-5711-4217-83DB-F0567A60FE35}"/>
              </a:ext>
            </a:extLst>
          </p:cNvPr>
          <p:cNvSpPr/>
          <p:nvPr/>
        </p:nvSpPr>
        <p:spPr bwMode="auto">
          <a:xfrm>
            <a:off x="3519055" y="6014975"/>
            <a:ext cx="1870363" cy="365576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Results_eco_driving_continuous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E606E4F-44C2-4E95-8B40-375C823EDC5B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6208569" y="4389828"/>
            <a:ext cx="382976" cy="8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836F31F4-FDC7-4261-9846-B8F16682B57F}"/>
              </a:ext>
            </a:extLst>
          </p:cNvPr>
          <p:cNvSpPr/>
          <p:nvPr/>
        </p:nvSpPr>
        <p:spPr bwMode="auto">
          <a:xfrm>
            <a:off x="6591545" y="4215750"/>
            <a:ext cx="1870363" cy="365576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Results_eco_driving_batch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7151A07B-08BD-4DEF-81D7-E55A1059E38D}"/>
              </a:ext>
            </a:extLst>
          </p:cNvPr>
          <p:cNvCxnSpPr>
            <a:cxnSpLocks/>
          </p:cNvCxnSpPr>
          <p:nvPr/>
        </p:nvCxnSpPr>
        <p:spPr bwMode="auto">
          <a:xfrm>
            <a:off x="4454237" y="5553949"/>
            <a:ext cx="6928" cy="448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E23D22E0-96D5-46F7-8FC1-38DE53F8C500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5368310" y="6197763"/>
            <a:ext cx="1583452" cy="8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4E4ED890-CEE6-4CF0-841B-32C7AA9730FE}"/>
              </a:ext>
            </a:extLst>
          </p:cNvPr>
          <p:cNvSpPr/>
          <p:nvPr/>
        </p:nvSpPr>
        <p:spPr bwMode="auto">
          <a:xfrm>
            <a:off x="6951762" y="5967935"/>
            <a:ext cx="1510146" cy="477654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Send_results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969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17AA4-510F-4A39-8BFE-02B54856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" y="147600"/>
            <a:ext cx="9540000" cy="684000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back-end</a:t>
            </a:r>
            <a:r>
              <a:rPr lang="fr-FR" dirty="0"/>
              <a:t> pour les scripts Eco-</a:t>
            </a:r>
            <a:r>
              <a:rPr lang="fr-FR" dirty="0" err="1"/>
              <a:t>driving</a:t>
            </a:r>
            <a:r>
              <a:rPr lang="fr-FR" dirty="0"/>
              <a:t> Maintenance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B308D44-BD59-4473-9962-6F0AAB98A261}"/>
              </a:ext>
            </a:extLst>
          </p:cNvPr>
          <p:cNvCxnSpPr>
            <a:cxnSpLocks/>
          </p:cNvCxnSpPr>
          <p:nvPr/>
        </p:nvCxnSpPr>
        <p:spPr bwMode="auto">
          <a:xfrm>
            <a:off x="5139384" y="2136917"/>
            <a:ext cx="0" cy="364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5363D3-3D44-4BD6-A662-2C8E2BEFA470}"/>
              </a:ext>
            </a:extLst>
          </p:cNvPr>
          <p:cNvGrpSpPr/>
          <p:nvPr/>
        </p:nvGrpSpPr>
        <p:grpSpPr>
          <a:xfrm>
            <a:off x="540335" y="1759855"/>
            <a:ext cx="1510146" cy="1317118"/>
            <a:chOff x="387273" y="2273266"/>
            <a:chExt cx="1510146" cy="1317118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DE74B4E-3DB4-4119-8971-CB4DECB154A2}"/>
                </a:ext>
              </a:extLst>
            </p:cNvPr>
            <p:cNvSpPr/>
            <p:nvPr/>
          </p:nvSpPr>
          <p:spPr bwMode="auto">
            <a:xfrm>
              <a:off x="387273" y="3341002"/>
              <a:ext cx="1510146" cy="249382"/>
            </a:xfrm>
            <a:prstGeom prst="roundRect">
              <a:avLst/>
            </a:prstGeom>
            <a:solidFill>
              <a:srgbClr val="1A82A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solidFill>
                    <a:schemeClr val="bg1"/>
                  </a:solidFill>
                  <a:latin typeface="Trebuchet MS" pitchFamily="34" charset="0"/>
                </a:rPr>
                <a:t>Logs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7526409-3EFF-48F1-9E3E-57C0CD2637AF}"/>
                </a:ext>
              </a:extLst>
            </p:cNvPr>
            <p:cNvSpPr/>
            <p:nvPr/>
          </p:nvSpPr>
          <p:spPr bwMode="auto">
            <a:xfrm>
              <a:off x="387273" y="2273266"/>
              <a:ext cx="1510146" cy="249382"/>
            </a:xfrm>
            <a:prstGeom prst="roundRect">
              <a:avLst/>
            </a:prstGeom>
            <a:solidFill>
              <a:srgbClr val="1A82A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solidFill>
                    <a:schemeClr val="bg1"/>
                  </a:solidFill>
                  <a:latin typeface="Trebuchet MS" pitchFamily="34" charset="0"/>
                </a:rPr>
                <a:t>FMS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8976DDD-E5BE-4FE1-B342-24FD5E487224}"/>
                </a:ext>
              </a:extLst>
            </p:cNvPr>
            <p:cNvSpPr/>
            <p:nvPr/>
          </p:nvSpPr>
          <p:spPr bwMode="auto">
            <a:xfrm>
              <a:off x="387273" y="2625619"/>
              <a:ext cx="1510146" cy="249382"/>
            </a:xfrm>
            <a:prstGeom prst="roundRect">
              <a:avLst/>
            </a:prstGeom>
            <a:solidFill>
              <a:srgbClr val="1A82A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solidFill>
                    <a:schemeClr val="bg1"/>
                  </a:solidFill>
                  <a:latin typeface="Trebuchet MS" pitchFamily="34" charset="0"/>
                </a:rPr>
                <a:t>Tracks</a:t>
              </a:r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88DE26C-C1E7-4FA1-88A3-E67293946736}"/>
              </a:ext>
            </a:extLst>
          </p:cNvPr>
          <p:cNvSpPr/>
          <p:nvPr/>
        </p:nvSpPr>
        <p:spPr bwMode="auto">
          <a:xfrm>
            <a:off x="4384311" y="1887535"/>
            <a:ext cx="1510146" cy="2493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Trebuchet MS" pitchFamily="34" charset="0"/>
              </a:rPr>
              <a:t>CRON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5DF43AD-9E42-4FDA-8348-0A5CD59B5BE9}"/>
              </a:ext>
            </a:extLst>
          </p:cNvPr>
          <p:cNvGrpSpPr/>
          <p:nvPr/>
        </p:nvGrpSpPr>
        <p:grpSpPr>
          <a:xfrm>
            <a:off x="165600" y="6583414"/>
            <a:ext cx="4973784" cy="249382"/>
            <a:chOff x="165600" y="5860472"/>
            <a:chExt cx="4973784" cy="249382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569CBC50-DE22-4DE3-B429-94E1750CF1AD}"/>
                </a:ext>
              </a:extLst>
            </p:cNvPr>
            <p:cNvSpPr/>
            <p:nvPr/>
          </p:nvSpPr>
          <p:spPr bwMode="auto">
            <a:xfrm>
              <a:off x="165600" y="5860472"/>
              <a:ext cx="1510146" cy="249382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Script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35AB4B8C-25AB-4741-A563-A5B1DAC4F202}"/>
                </a:ext>
              </a:extLst>
            </p:cNvPr>
            <p:cNvSpPr/>
            <p:nvPr/>
          </p:nvSpPr>
          <p:spPr bwMode="auto">
            <a:xfrm>
              <a:off x="3629238" y="5860472"/>
              <a:ext cx="1510146" cy="249382"/>
            </a:xfrm>
            <a:prstGeom prst="roundRect">
              <a:avLst/>
            </a:prstGeom>
            <a:solidFill>
              <a:srgbClr val="1A82A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solidFill>
                    <a:schemeClr val="bg1"/>
                  </a:solidFill>
                  <a:latin typeface="Trebuchet MS" pitchFamily="34" charset="0"/>
                </a:rPr>
                <a:t>BDD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B6CE18EB-1572-4483-BA47-7BB2A03515E4}"/>
                </a:ext>
              </a:extLst>
            </p:cNvPr>
            <p:cNvSpPr/>
            <p:nvPr/>
          </p:nvSpPr>
          <p:spPr bwMode="auto">
            <a:xfrm>
              <a:off x="1897419" y="5860472"/>
              <a:ext cx="1510146" cy="2493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Settings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7952CC6-E55C-49E2-8708-5B166C03C6B4}"/>
              </a:ext>
            </a:extLst>
          </p:cNvPr>
          <p:cNvSpPr/>
          <p:nvPr/>
        </p:nvSpPr>
        <p:spPr bwMode="auto">
          <a:xfrm>
            <a:off x="4384311" y="2501545"/>
            <a:ext cx="1510146" cy="477654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Maintenance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A420E08-8849-4891-8BD3-9CECE97BD12B}"/>
              </a:ext>
            </a:extLst>
          </p:cNvPr>
          <p:cNvCxnSpPr>
            <a:cxnSpLocks/>
          </p:cNvCxnSpPr>
          <p:nvPr/>
        </p:nvCxnSpPr>
        <p:spPr bwMode="auto">
          <a:xfrm flipH="1">
            <a:off x="3836404" y="2006009"/>
            <a:ext cx="52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F2917CC-3F6F-4D60-9A15-166E7A834E4D}"/>
              </a:ext>
            </a:extLst>
          </p:cNvPr>
          <p:cNvSpPr/>
          <p:nvPr/>
        </p:nvSpPr>
        <p:spPr bwMode="auto">
          <a:xfrm>
            <a:off x="2700985" y="1898636"/>
            <a:ext cx="1159992" cy="2320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API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7B06FEF-3BB9-4D45-941E-79A56C8E0B12}"/>
              </a:ext>
            </a:extLst>
          </p:cNvPr>
          <p:cNvCxnSpPr>
            <a:cxnSpLocks/>
          </p:cNvCxnSpPr>
          <p:nvPr/>
        </p:nvCxnSpPr>
        <p:spPr bwMode="auto">
          <a:xfrm flipH="1">
            <a:off x="2180785" y="2006009"/>
            <a:ext cx="52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D5E9F-2168-4B37-9DBF-5D253BB3D8CA}"/>
              </a:ext>
            </a:extLst>
          </p:cNvPr>
          <p:cNvSpPr/>
          <p:nvPr/>
        </p:nvSpPr>
        <p:spPr bwMode="auto">
          <a:xfrm>
            <a:off x="477991" y="1683007"/>
            <a:ext cx="1690254" cy="1517393"/>
          </a:xfrm>
          <a:prstGeom prst="rect">
            <a:avLst/>
          </a:prstGeom>
          <a:noFill/>
          <a:ln w="9525" cap="flat" cmpd="sng" algn="ctr">
            <a:solidFill>
              <a:srgbClr val="1A82A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4489E5D-F2A1-4923-82D8-8822CBF85571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2180785" y="2740372"/>
            <a:ext cx="2203526" cy="8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917B89A-6BFA-4F09-B6B9-8922DAF7142B}"/>
              </a:ext>
            </a:extLst>
          </p:cNvPr>
          <p:cNvCxnSpPr>
            <a:cxnSpLocks/>
          </p:cNvCxnSpPr>
          <p:nvPr/>
        </p:nvCxnSpPr>
        <p:spPr bwMode="auto">
          <a:xfrm>
            <a:off x="5139384" y="2979199"/>
            <a:ext cx="0" cy="364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CF542CC-3720-465C-8FD3-E82789FDD7F1}"/>
              </a:ext>
            </a:extLst>
          </p:cNvPr>
          <p:cNvSpPr txBox="1"/>
          <p:nvPr/>
        </p:nvSpPr>
        <p:spPr>
          <a:xfrm>
            <a:off x="5953334" y="2477561"/>
            <a:ext cx="243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Génération de tags de maintenance</a:t>
            </a:r>
            <a:endParaRPr lang="en-CA" dirty="0">
              <a:latin typeface="+mj-lt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5D873EF-0619-4D8F-AC57-B4DABA681AF3}"/>
              </a:ext>
            </a:extLst>
          </p:cNvPr>
          <p:cNvSpPr/>
          <p:nvPr/>
        </p:nvSpPr>
        <p:spPr bwMode="auto">
          <a:xfrm>
            <a:off x="4009908" y="3372826"/>
            <a:ext cx="2258951" cy="462820"/>
          </a:xfrm>
          <a:prstGeom prst="roundRect">
            <a:avLst/>
          </a:prstGeom>
          <a:solidFill>
            <a:srgbClr val="1A82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Maintenance_operations</a:t>
            </a:r>
            <a:endParaRPr kumimoji="0" lang="en-CA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0347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TlOnCrV80Uf4Q9InAeW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YPnyj3c5EfxP8sudoYE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cqbdIcwc2bNHDgFQAiL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nhDeS7mdVPxhEkCRqlq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jkdfMSzk6ujKw4EaMuf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heme/theme1.xml><?xml version="1.0" encoding="utf-8"?>
<a:theme xmlns:a="http://schemas.openxmlformats.org/drawingml/2006/main" name="Premier Echange avec eleven">
  <a:themeElements>
    <a:clrScheme name="Personnalisé 1">
      <a:dk1>
        <a:srgbClr val="646464"/>
      </a:dk1>
      <a:lt1>
        <a:srgbClr val="FFFFFF"/>
      </a:lt1>
      <a:dk2>
        <a:srgbClr val="7F7F7F"/>
      </a:dk2>
      <a:lt2>
        <a:srgbClr val="4EC26C"/>
      </a:lt2>
      <a:accent1>
        <a:srgbClr val="26ACDE"/>
      </a:accent1>
      <a:accent2>
        <a:srgbClr val="36964F"/>
      </a:accent2>
      <a:accent3>
        <a:srgbClr val="00A2E1"/>
      </a:accent3>
      <a:accent4>
        <a:srgbClr val="20A3D2"/>
      </a:accent4>
      <a:accent5>
        <a:srgbClr val="F82855"/>
      </a:accent5>
      <a:accent6>
        <a:srgbClr val="F1DB49"/>
      </a:accent6>
      <a:hlink>
        <a:srgbClr val="00A2E1"/>
      </a:hlink>
      <a:folHlink>
        <a:srgbClr val="3F3F3F"/>
      </a:folHlink>
    </a:clrScheme>
    <a:fontScheme name="Eleve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mier Echange avec eleven" id="{64D69099-BCF3-4F0D-83AD-6DADE80CE467}" vid="{E42A3517-1D54-4D7F-8F9E-526CDDC0C0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4E45690EBE71428C9E0C8918C3CC6E" ma:contentTypeVersion="10" ma:contentTypeDescription="Crée un document." ma:contentTypeScope="" ma:versionID="69c7c620487bbaccedec048083da1d79">
  <xsd:schema xmlns:xsd="http://www.w3.org/2001/XMLSchema" xmlns:xs="http://www.w3.org/2001/XMLSchema" xmlns:p="http://schemas.microsoft.com/office/2006/metadata/properties" xmlns:ns2="2ed4a45d-0a7a-4a4c-a2e9-3c855633e740" xmlns:ns3="1e38499a-ea78-44cb-9dee-5a016a68a926" targetNamespace="http://schemas.microsoft.com/office/2006/metadata/properties" ma:root="true" ma:fieldsID="18fd892246eb68de04624c1d1798e1d8" ns2:_="" ns3:_="">
    <xsd:import namespace="2ed4a45d-0a7a-4a4c-a2e9-3c855633e740"/>
    <xsd:import namespace="1e38499a-ea78-44cb-9dee-5a016a68a9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4a45d-0a7a-4a4c-a2e9-3c855633e7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499a-ea78-44cb-9dee-5a016a68a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CCB8C3-FEF0-42D5-9CA2-8EE60FF1E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d4a45d-0a7a-4a4c-a2e9-3c855633e740"/>
    <ds:schemaRef ds:uri="1e38499a-ea78-44cb-9dee-5a016a68a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6E0D13-199F-45E7-9EEB-240B2D0DED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A8F18-74F9-41E6-BDFD-12FF533EDD8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d4a45d-0a7a-4a4c-a2e9-3c855633e740"/>
    <ds:schemaRef ds:uri="http://purl.org/dc/elements/1.1/"/>
    <ds:schemaRef ds:uri="http://schemas.microsoft.com/office/2006/metadata/properties"/>
    <ds:schemaRef ds:uri="1e38499a-ea78-44cb-9dee-5a016a68a926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1527</TotalTime>
  <Words>101</Words>
  <Application>Microsoft Office PowerPoint</Application>
  <PresentationFormat>Format A4 (210 x 297 mm)</PresentationFormat>
  <Paragraphs>40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Helvetica 65 Medium</vt:lpstr>
      <vt:lpstr>Monotype Sorts</vt:lpstr>
      <vt:lpstr>Trebuchet MS</vt:lpstr>
      <vt:lpstr>Premier Echange avec eleven</vt:lpstr>
      <vt:lpstr>Diapositive think-cell</vt:lpstr>
      <vt:lpstr>Architecture back-end pour les scripts Eco-driving Animation</vt:lpstr>
      <vt:lpstr>Architecture back-end pour les scripts Eco-driving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Tentative Organization Chart</dc:title>
  <dc:creator>Alexandre GAUTIER-GANDER</dc:creator>
  <cp:lastModifiedBy>Henri BOUXIN</cp:lastModifiedBy>
  <cp:revision>31</cp:revision>
  <cp:lastPrinted>2018-02-14T14:31:12Z</cp:lastPrinted>
  <dcterms:created xsi:type="dcterms:W3CDTF">2017-03-29T11:55:35Z</dcterms:created>
  <dcterms:modified xsi:type="dcterms:W3CDTF">2018-02-14T14:31:21Z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0x010100BE4E45690EBE71428C9E0C8918C3CC6E</vt:lpwstr>
  </property>
</Properties>
</file>